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VNI-Avo" panose="020B0604020202020204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480" y="1360805"/>
            <a:ext cx="10256520" cy="1325563"/>
          </a:xfrm>
        </p:spPr>
        <p:txBody>
          <a:bodyPr>
            <a:noAutofit/>
          </a:bodyPr>
          <a:lstStyle/>
          <a:p>
            <a:r>
              <a:rPr lang="en-US" sz="13000" b="1" dirty="0" smtClean="0">
                <a:solidFill>
                  <a:srgbClr val="C00000"/>
                </a:solidFill>
                <a:latin typeface="+mn-lt"/>
              </a:rPr>
              <a:t>BÀI 57:</a:t>
            </a:r>
            <a:br>
              <a:rPr lang="en-US" sz="130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000" b="1" dirty="0" err="1" smtClean="0">
                <a:solidFill>
                  <a:srgbClr val="C00000"/>
                </a:solidFill>
                <a:latin typeface="+mn-lt"/>
              </a:rPr>
              <a:t>anh</a:t>
            </a:r>
            <a:r>
              <a:rPr lang="en-US" sz="13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000" b="1" dirty="0" err="1" smtClean="0">
                <a:solidFill>
                  <a:srgbClr val="C00000"/>
                </a:solidFill>
                <a:latin typeface="+mn-lt"/>
              </a:rPr>
              <a:t>ênh</a:t>
            </a:r>
            <a:r>
              <a:rPr lang="en-US" sz="13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000" b="1" dirty="0" err="1" smtClean="0">
                <a:solidFill>
                  <a:srgbClr val="C00000"/>
                </a:solidFill>
                <a:latin typeface="+mn-lt"/>
              </a:rPr>
              <a:t>inh</a:t>
            </a:r>
            <a:endParaRPr lang="en-US" sz="13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049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2110" y="5293221"/>
            <a:ext cx="12894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   Con </a:t>
            </a:r>
            <a:r>
              <a:rPr lang="en-US" sz="4400" b="1" dirty="0" err="1" smtClean="0">
                <a:latin typeface="VNI-Avo" pitchFamily="2" charset="0"/>
              </a:rPr>
              <a:t>keânh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xinh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xinh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chaûy</a:t>
            </a:r>
            <a:r>
              <a:rPr lang="en-US" sz="4400" b="1" dirty="0" smtClean="0">
                <a:latin typeface="VNI-Avo" pitchFamily="2" charset="0"/>
              </a:rPr>
              <a:t> qua </a:t>
            </a:r>
            <a:r>
              <a:rPr lang="en-US" sz="4400" b="1" dirty="0" err="1" smtClean="0">
                <a:latin typeface="VNI-Avo" pitchFamily="2" charset="0"/>
              </a:rPr>
              <a:t>caùnh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ñoàng</a:t>
            </a:r>
            <a:r>
              <a:rPr lang="en-US" sz="44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6694" y="5323998"/>
            <a:ext cx="1252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3083" y="5284408"/>
            <a:ext cx="1002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9923" y="5324611"/>
            <a:ext cx="1002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5187" y="5323998"/>
            <a:ext cx="12442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9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" y="-9177"/>
            <a:ext cx="1863922" cy="919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65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eânh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inh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04962"/>
              </p:ext>
            </p:extLst>
          </p:nvPr>
        </p:nvGraphicFramePr>
        <p:xfrm>
          <a:off x="4266135" y="909922"/>
          <a:ext cx="2844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</a:t>
                      </a:r>
                      <a:endParaRPr lang="en-US" sz="48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anh</a:t>
                      </a:r>
                      <a:endParaRPr lang="en-US" sz="48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caùnh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714" y="2403684"/>
            <a:ext cx="2467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chanh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4762" y="2422596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maûnh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3764" y="2384204"/>
            <a:ext cx="297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caïnh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828" y="5994581"/>
            <a:ext cx="426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quaû chanh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379" y="5994228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bôø keânh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kính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raâm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7727" y="3069039"/>
            <a:ext cx="196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keânh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11228" y="3091954"/>
            <a:ext cx="262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gheành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37826" y="299641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leänh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1009" y="381659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kính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4241" y="3791248"/>
            <a:ext cx="2271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chænh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37827" y="372302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thònh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28" y="4600946"/>
            <a:ext cx="2800741" cy="1415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14" y="4752501"/>
            <a:ext cx="2748643" cy="12893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924" y="4605596"/>
            <a:ext cx="2857899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8" y="1857155"/>
            <a:ext cx="12136544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0" y="0"/>
            <a:ext cx="12156070" cy="3742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754" y="3897407"/>
            <a:ext cx="11849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vi-VN" sz="3600" b="1" dirty="0" smtClean="0">
                <a:solidFill>
                  <a:srgbClr val="002060"/>
                </a:solidFill>
                <a:latin typeface="VNI-Avo" pitchFamily="2" charset="0"/>
              </a:rPr>
              <a:t>Nhaø vòt ôû gaàn moät con k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eânh </a:t>
            </a:r>
            <a:r>
              <a:rPr lang="vi-VN" sz="3600" b="1" dirty="0" smtClean="0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inh</a:t>
            </a:r>
            <a:r>
              <a:rPr lang="vi-VN" sz="3600" b="1" dirty="0" smtClean="0">
                <a:solidFill>
                  <a:srgbClr val="002060"/>
                </a:solidFill>
                <a:latin typeface="VNI-Avo" pitchFamily="2" charset="0"/>
              </a:rPr>
              <a:t> x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inh</a:t>
            </a:r>
            <a:r>
              <a:rPr lang="vi-VN" sz="3600" b="1" dirty="0" smtClean="0">
                <a:solidFill>
                  <a:srgbClr val="002060"/>
                </a:solidFill>
                <a:latin typeface="VNI-Avo" pitchFamily="2" charset="0"/>
              </a:rPr>
              <a:t>. Hoâm nay trôøi ñeïp, boá meï vòt cho con ra k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eânh</a:t>
            </a:r>
            <a:r>
              <a:rPr lang="vi-VN" sz="3600" b="1" dirty="0" smtClean="0">
                <a:solidFill>
                  <a:srgbClr val="002060"/>
                </a:solidFill>
                <a:latin typeface="VNI-Avo" pitchFamily="2" charset="0"/>
              </a:rPr>
              <a:t> taäp bôi. Môùi taäp maø vòt con ñaõ bôi raát nh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vi-VN" sz="3600" b="1" dirty="0" smtClean="0">
                <a:solidFill>
                  <a:srgbClr val="002060"/>
                </a:solidFill>
                <a:latin typeface="VNI-Avo" pitchFamily="2" charset="0"/>
              </a:rPr>
              <a:t>. Vòt boá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vòt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VNI-Avo" pitchFamily="2" charset="0"/>
              </a:rPr>
              <a:t>meï vui quaù, keâu caïp caïp. Gia ñình vòt laøm xoân xao caû maët k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eânh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36" y="25363"/>
            <a:ext cx="1702989" cy="606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71583"/>
            <a:ext cx="77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VNI-Avo" pitchFamily="2" charset="0"/>
              </a:rPr>
              <a:t>Giöõ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gìn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söùc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khoeû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282" y="997165"/>
            <a:ext cx="9459355" cy="57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444</TotalTime>
  <Words>119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VNI-Avo</vt:lpstr>
      <vt:lpstr>Calibri Light</vt:lpstr>
      <vt:lpstr>Calibri</vt:lpstr>
      <vt:lpstr>Office Theme</vt:lpstr>
      <vt:lpstr>BÀI 57:   anh ênh inh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210</cp:revision>
  <dcterms:created xsi:type="dcterms:W3CDTF">2020-10-19T12:51:54Z</dcterms:created>
  <dcterms:modified xsi:type="dcterms:W3CDTF">2022-11-25T11:22:55Z</dcterms:modified>
  <cp:category>Kết nối tri thức với cuộc sống</cp:category>
</cp:coreProperties>
</file>