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7" r:id="rId4"/>
    <p:sldId id="258" r:id="rId5"/>
    <p:sldId id="259" r:id="rId6"/>
    <p:sldId id="268" r:id="rId7"/>
    <p:sldId id="260" r:id="rId8"/>
    <p:sldId id="266" r:id="rId9"/>
  </p:sldIdLst>
  <p:sldSz cx="12192000" cy="6858000"/>
  <p:notesSz cx="6858000" cy="9144000"/>
  <p:embeddedFontLst>
    <p:embeddedFont>
      <p:font typeface="VNI-Avo"/>
      <p:regular r:id="rId10"/>
      <p:bold r:id="rId11"/>
      <p:italic r:id="rId12"/>
      <p:boldItalic r:id="rId13"/>
    </p:embeddedFon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81" d="100"/>
          <a:sy n="81" d="100"/>
        </p:scale>
        <p:origin x="-30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2E653-1A14-4478-B1E1-DAA620341AFF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129E7-EE40-4893-A7E0-A1B3883AB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DBD6E-C7BA-4822-B1D8-442D2D1FF140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9836D-DD7E-4591-B745-48753C4D3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31E26-7B31-489E-A2EE-363326C659E1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3B38-4FC3-4F50-8241-74EC181E9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F2CF9-4397-459B-B735-84FD7C10EC58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B07A8-C076-4BE5-B13C-276DBD876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EAF6A-9226-4DB5-873C-D87BF38A2232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4738A-9C72-444C-9F4F-A1B23EFB4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ED089-BDBC-4D90-BB68-3F88C7B8DAB5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D797-D941-4672-AA5A-54C607CF2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DC44A-3937-4B1A-8292-12F4F2494EEC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AEBC-8994-4588-B25A-BF105C24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5F24F-8F42-4604-847E-C51654DF1F05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83F15-8A80-4181-9EAE-799561371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857F7-1AD8-4B23-BBC6-CC3FF7061D35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DC033-D6E8-4817-A940-BE2F2B852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EEFD-DCA9-4C91-84E4-5014ADF39D80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68D17-A7C6-485B-91ED-71182D7F7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5BCD-B7FD-494C-911E-4C3CCF32C472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8A247-2845-4C0E-9D3F-CA87A5EB3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5A03628-3009-4D60-A813-B68F56A1485C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F63657-446E-43E2-AB82-1011D52CA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4KJdxTA14SyBEAm7x2c09w?sub_confirmation=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1650" y="5403850"/>
            <a:ext cx="109315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VNI-Avo" pitchFamily="2" charset="0"/>
              </a:rPr>
              <a:t>    Caàu thuû soá 7 thu huùt khaùn giaû baèng moät cuù suùt döùt ñieåm.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34038" y="5424488"/>
            <a:ext cx="671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3013" y="6034088"/>
            <a:ext cx="669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44638" y="6029325"/>
            <a:ext cx="67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11995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1750" name="Picture 2"/>
          <p:cNvPicPr>
            <a:picLocks noChangeAspect="1"/>
          </p:cNvPicPr>
          <p:nvPr/>
        </p:nvPicPr>
        <p:blipFill>
          <a:blip r:embed="rId3"/>
          <a:srcRect b="21606"/>
          <a:stretch>
            <a:fillRect/>
          </a:stretch>
        </p:blipFill>
        <p:spPr bwMode="auto">
          <a:xfrm>
            <a:off x="582613" y="366713"/>
            <a:ext cx="10979150" cy="501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608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070850" y="429260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" name="TextBox 15"/>
          <p:cNvSpPr txBox="1">
            <a:spLocks noChangeArrowheads="1"/>
          </p:cNvSpPr>
          <p:nvPr/>
        </p:nvSpPr>
        <p:spPr bwMode="auto">
          <a:xfrm>
            <a:off x="236538" y="4327525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722688" y="4330700"/>
            <a:ext cx="2984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435975" y="4197350"/>
            <a:ext cx="3124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>
                <a:latin typeface="VNI-Avo" pitchFamily="2" charset="0"/>
              </a:rPr>
              <a:t>nöùt neû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138" y="1866900"/>
            <a:ext cx="2540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8575" y="1889125"/>
            <a:ext cx="2543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75688" y="2133600"/>
            <a:ext cx="302895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/>
          <a:srcRect r="81351" b="73651"/>
          <a:stretch>
            <a:fillRect/>
          </a:stretch>
        </p:blipFill>
        <p:spPr bwMode="auto">
          <a:xfrm>
            <a:off x="49213" y="627063"/>
            <a:ext cx="22637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1628775"/>
            <a:ext cx="11888787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12013" y="5635625"/>
            <a:ext cx="5254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686175" y="6072188"/>
            <a:ext cx="5095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34821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9313" y="149225"/>
            <a:ext cx="10255250" cy="494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65175" y="6072188"/>
            <a:ext cx="5254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4"/>
          <p:cNvSpPr txBox="1">
            <a:spLocks noChangeArrowheads="1"/>
          </p:cNvSpPr>
          <p:nvPr/>
        </p:nvSpPr>
        <p:spPr bwMode="auto">
          <a:xfrm>
            <a:off x="0" y="0"/>
            <a:ext cx="12192000" cy="702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</a:t>
            </a:r>
            <a:r>
              <a:rPr lang="en-US" sz="6500" b="1">
                <a:latin typeface="VNI-Avo" pitchFamily="2" charset="0"/>
              </a:rPr>
              <a:t>Traän ñaáu thaät gay caán. Luùc ñaàu ñoâi baïn chôi raát hay, ñoäi nhaø bò daãn moät baøn. Baát ngôø caàu thuû soá 7 suùt xa. Tæ soá laø moät ñeàu. Phuùt choùt soá 7 laïi böùt phaù ghi baøn. Khaùn giaû hoø reo nhaûy muùa.</a:t>
            </a: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77850" y="4986338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500" b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65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531100" y="2987675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5988050" y="3979863"/>
            <a:ext cx="930275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500" b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50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2297113" y="261938"/>
            <a:ext cx="7761287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500">
                <a:latin typeface="VNI-Avo" pitchFamily="2" charset="0"/>
              </a:rPr>
              <a:t>Ñaù boùng</a:t>
            </a:r>
          </a:p>
        </p:txBody>
      </p:sp>
      <p:sp>
        <p:nvSpPr>
          <p:cNvPr id="6" name="Rectangle 5">
            <a:hlinkClick r:id="rId3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5844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8263" y="1462088"/>
            <a:ext cx="9415462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4813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8" y="149225"/>
            <a:ext cx="26304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4463" y="123825"/>
            <a:ext cx="1428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ut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678613" y="155575"/>
            <a:ext cx="1598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öt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305300" y="1163638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/>
                  </a:extLst>
                </a:gridCol>
                <a:gridCol w="1422400">
                  <a:extLst>
                    <a:ext uri="{9D8B030D-6E8A-4147-A177-3AD203B41FA5}"/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0000FF"/>
                          </a:solidFill>
                          <a:latin typeface="VNI-Avo" pitchFamily="2" charset="0"/>
                        </a:rPr>
                        <a:t>s</a:t>
                      </a:r>
                      <a:endParaRPr lang="en-US" sz="4400">
                        <a:solidFill>
                          <a:srgbClr val="00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smtClean="0">
                          <a:solidFill>
                            <a:srgbClr val="FF00FF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>
                        <a:solidFill>
                          <a:srgbClr val="FF00FF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6388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buït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93875" y="2795588"/>
            <a:ext cx="1765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huït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1663" y="2795588"/>
            <a:ext cx="1133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luït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957888" y="2784475"/>
            <a:ext cx="17637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döùt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346950" y="2795588"/>
            <a:ext cx="1765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067800" y="2795588"/>
            <a:ext cx="13287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0550" y="5827713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buùt chì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53000" y="5830888"/>
            <a:ext cx="2984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850313" y="5805488"/>
            <a:ext cx="3124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229100" y="2795588"/>
            <a:ext cx="113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suït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0434638" y="2795588"/>
            <a:ext cx="13287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VNI-Avo" pitchFamily="2" charset="0"/>
              </a:rPr>
              <a:t>söùt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4076700"/>
            <a:ext cx="20764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6925" y="4229100"/>
            <a:ext cx="2543175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55038" y="3925888"/>
            <a:ext cx="263842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309</TotalTime>
  <Words>208</Words>
  <Application>Microsoft Office PowerPoint</Application>
  <PresentationFormat>Custom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VNI-Avo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Trinh S2 Hai</cp:lastModifiedBy>
  <cp:revision>156</cp:revision>
  <dcterms:created xsi:type="dcterms:W3CDTF">2020-10-19T12:51:54Z</dcterms:created>
  <dcterms:modified xsi:type="dcterms:W3CDTF">2022-11-21T10:21:41Z</dcterms:modified>
  <cp:category>Kết nối tri thức với cuộc sống</cp:category>
</cp:coreProperties>
</file>