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79" r:id="rId4"/>
    <p:sldId id="263" r:id="rId5"/>
    <p:sldId id="283" r:id="rId6"/>
    <p:sldId id="290" r:id="rId7"/>
    <p:sldId id="292" r:id="rId8"/>
    <p:sldId id="268" r:id="rId9"/>
    <p:sldId id="276" r:id="rId10"/>
    <p:sldId id="271" r:id="rId11"/>
    <p:sldId id="273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75" y="5094149"/>
            <a:ext cx="11477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mẹ cho Hà về quê. Quê Hà là xứ sở của dừa.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784" y="317301"/>
            <a:ext cx="7387097" cy="48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5324" y="491397"/>
            <a:ext cx="6439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Thành phố </a:t>
            </a:r>
            <a:r>
              <a:rPr lang="en-US" sz="4400" b="1">
                <a:ea typeface="Arial-Rounded" panose="020B0500000000000000" pitchFamily="34" charset="0"/>
                <a:cs typeface="Arial-Rounded" panose="020B0500000000000000" pitchFamily="34" charset="0"/>
              </a:rPr>
              <a:t>và nông thôn</a:t>
            </a:r>
            <a:r>
              <a:rPr lang="en-US" sz="4400" b="1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789" y="1295112"/>
            <a:ext cx="8222863" cy="53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37744" y="149129"/>
            <a:ext cx="11492701" cy="4937221"/>
            <a:chOff x="356102" y="911129"/>
            <a:chExt cx="11492701" cy="5379015"/>
          </a:xfrm>
        </p:grpSpPr>
        <p:grpSp>
          <p:nvGrpSpPr>
            <p:cNvPr id="9" name="Group 8"/>
            <p:cNvGrpSpPr/>
            <p:nvPr/>
          </p:nvGrpSpPr>
          <p:grpSpPr>
            <a:xfrm>
              <a:off x="356102" y="2776581"/>
              <a:ext cx="11492701" cy="3513563"/>
              <a:chOff x="237744" y="1820864"/>
              <a:chExt cx="11954256" cy="35135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855" y="2149286"/>
                <a:ext cx="2440917" cy="31171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7010" y="1956915"/>
                <a:ext cx="2828006" cy="330948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7712" y="1820864"/>
                <a:ext cx="2839539" cy="344553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9950" y="2197724"/>
                <a:ext cx="3202050" cy="313670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37744" y="1820864"/>
                <a:ext cx="11954256" cy="2712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849" y="2019125"/>
              <a:ext cx="10972190" cy="23003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917" y="4556438"/>
              <a:ext cx="4700016" cy="8613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72164" y="4654276"/>
              <a:ext cx="4758281" cy="6656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72745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8212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8AC1E2-CA42-4B4C-9D30-BC62DB90E893}"/>
              </a:ext>
            </a:extLst>
          </p:cNvPr>
          <p:cNvSpPr/>
          <p:nvPr/>
        </p:nvSpPr>
        <p:spPr>
          <a:xfrm>
            <a:off x="551772" y="5051257"/>
            <a:ext cx="111786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Nghỉ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hè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xứ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519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57" y="987776"/>
            <a:ext cx="8160233" cy="4919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0171" y="5663966"/>
            <a:ext cx="32516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Hà </a:t>
            </a:r>
            <a:r>
              <a:rPr lang="en-US" sz="4400" dirty="0">
                <a:solidFill>
                  <a:srgbClr val="C00000"/>
                </a:solidFill>
              </a:rPr>
              <a:t>v</a:t>
            </a:r>
            <a:r>
              <a:rPr lang="en-US" sz="4400" dirty="0"/>
              <a:t>ẽ </a:t>
            </a:r>
            <a:r>
              <a:rPr lang="en-US" sz="4400" dirty="0">
                <a:solidFill>
                  <a:srgbClr val="C00000"/>
                </a:solidFill>
              </a:rPr>
              <a:t>x</a:t>
            </a:r>
            <a:r>
              <a:rPr lang="en-US" sz="4400" dirty="0"/>
              <a:t>e đạp.</a:t>
            </a: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96837" y="810736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8000" b="1" dirty="0"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Bài 27: </a:t>
            </a:r>
            <a:r>
              <a:rPr lang="en-US" sz="9600" b="1" dirty="0">
                <a:solidFill>
                  <a:srgbClr val="FF0000"/>
                </a:solidFill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 v  X x</a:t>
            </a:r>
            <a:endParaRPr sz="9600" b="1" dirty="0">
              <a:solidFill>
                <a:srgbClr val="FF0000"/>
              </a:solidFill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9" y="2019125"/>
            <a:ext cx="10972190" cy="2300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8377" y="1455313"/>
            <a:ext cx="4897662" cy="3052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72745" y="911129"/>
            <a:ext cx="566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49" y="2019125"/>
            <a:ext cx="10972190" cy="230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17" y="4556438"/>
            <a:ext cx="4700016" cy="86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2164" y="4654276"/>
            <a:ext cx="4758281" cy="6656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2745" y="911129"/>
            <a:ext cx="566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68212" y="911129"/>
            <a:ext cx="566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8956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55" y="2149286"/>
            <a:ext cx="2440917" cy="3117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009" y="1956915"/>
            <a:ext cx="2828006" cy="3309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712" y="1820864"/>
            <a:ext cx="2839539" cy="344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49" y="2197724"/>
            <a:ext cx="3202051" cy="31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56102" y="911129"/>
            <a:ext cx="11492701" cy="5379015"/>
            <a:chOff x="356102" y="911129"/>
            <a:chExt cx="11492701" cy="5379015"/>
          </a:xfrm>
        </p:grpSpPr>
        <p:grpSp>
          <p:nvGrpSpPr>
            <p:cNvPr id="9" name="Group 8"/>
            <p:cNvGrpSpPr/>
            <p:nvPr/>
          </p:nvGrpSpPr>
          <p:grpSpPr>
            <a:xfrm>
              <a:off x="356102" y="2776581"/>
              <a:ext cx="11492701" cy="3513563"/>
              <a:chOff x="237744" y="1820864"/>
              <a:chExt cx="11954256" cy="351356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855" y="2149286"/>
                <a:ext cx="2440917" cy="31171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7010" y="1956915"/>
                <a:ext cx="2828006" cy="330948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87712" y="1820864"/>
                <a:ext cx="2839539" cy="3445538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89950" y="2197724"/>
                <a:ext cx="3202050" cy="3136703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237744" y="1820864"/>
                <a:ext cx="11954256" cy="2712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3849" y="2019125"/>
              <a:ext cx="10972190" cy="23003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1917" y="4556438"/>
              <a:ext cx="4700016" cy="86131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72164" y="4654276"/>
              <a:ext cx="4758281" cy="6656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72745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68212" y="911129"/>
              <a:ext cx="56618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>
                  <a:solidFill>
                    <a:srgbClr val="FF0000"/>
                  </a:solidFill>
                </a:rPr>
                <a:t>x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47048" y="5417754"/>
            <a:ext cx="168636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5572" y="5398477"/>
            <a:ext cx="202219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05834" y="5398477"/>
            <a:ext cx="187528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51302" y="5370573"/>
            <a:ext cx="1686361" cy="102168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3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59" y="1583766"/>
            <a:ext cx="34194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75" y="1593292"/>
            <a:ext cx="33813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06" y="2472962"/>
            <a:ext cx="10485257" cy="16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799</TotalTime>
  <Words>59</Words>
  <Application>Microsoft Office PowerPoint</Application>
  <PresentationFormat>Widescreen</PresentationFormat>
  <Paragraphs>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Quicksand Medium</vt:lpstr>
      <vt:lpstr>Office Theme</vt:lpstr>
      <vt:lpstr>PowerPoint Presentation</vt:lpstr>
      <vt:lpstr>PowerPoint Presentation</vt:lpstr>
      <vt:lpstr>Bài 27: V v  X 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lớp 1</dc:title>
  <dc:creator>Bích Duy</dc:creator>
  <cp:lastModifiedBy>Thuy</cp:lastModifiedBy>
  <cp:revision>5</cp:revision>
  <dcterms:created xsi:type="dcterms:W3CDTF">2020-05-19T07:29:54Z</dcterms:created>
  <dcterms:modified xsi:type="dcterms:W3CDTF">2023-10-14T16:02:47Z</dcterms:modified>
</cp:coreProperties>
</file>