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47" r:id="rId2"/>
    <p:sldId id="504" r:id="rId3"/>
    <p:sldId id="486" r:id="rId4"/>
    <p:sldId id="508" r:id="rId5"/>
    <p:sldId id="449" r:id="rId6"/>
    <p:sldId id="451" r:id="rId7"/>
    <p:sldId id="453" r:id="rId8"/>
    <p:sldId id="455" r:id="rId9"/>
    <p:sldId id="459" r:id="rId10"/>
    <p:sldId id="500" r:id="rId11"/>
    <p:sldId id="457" r:id="rId12"/>
    <p:sldId id="462" r:id="rId13"/>
    <p:sldId id="505" r:id="rId14"/>
    <p:sldId id="477" r:id="rId15"/>
    <p:sldId id="488" r:id="rId16"/>
    <p:sldId id="496" r:id="rId17"/>
  </p:sldIdLst>
  <p:sldSz cx="9144000" cy="6858000" type="screen4x3"/>
  <p:notesSz cx="6858000" cy="9144000"/>
  <p:embeddedFontLst>
    <p:embeddedFont>
      <p:font typeface="HP-087" panose="020B0604020202020204"/>
      <p:bold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  <p:embeddedFont>
      <p:font typeface="Arial Rounded MT Bold" panose="020B0604020202020204" charset="0"/>
      <p:regular r:id="rId25"/>
    </p:embeddedFont>
    <p:embeddedFont>
      <p:font typeface="HP001 4H Normal" panose="020B0604020202020204" charset="-127"/>
      <p:regular r:id="rId26"/>
    </p:embeddedFont>
    <p:embeddedFont>
      <p:font typeface="HP001 4 hàng" panose="020B0604020202020204" charset="0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HP001" panose="020B0604020202020204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VNI-Avo" panose="020B0604020202020204"/>
      <p:regular r:id="rId36"/>
      <p:bold r:id="rId37"/>
      <p: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Quicksand Medium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27/10/2023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3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06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BF926B-CB0E-4256-82EB-29455964CC62}" type="slidenum">
              <a:rPr lang="en-US" sz="1200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336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67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6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8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4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t>9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5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t>10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0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8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GIF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33" y="762000"/>
            <a:ext cx="9164067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nối tri thức với cuộc sống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891135"/>
            <a:ext cx="3581400" cy="46037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8333" y="1654314"/>
            <a:ext cx="3657600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/>
          <p:cNvGrpSpPr/>
          <p:nvPr/>
        </p:nvGrpSpPr>
        <p:grpSpPr bwMode="auto">
          <a:xfrm>
            <a:off x="2420655" y="2032353"/>
            <a:ext cx="4343401" cy="1588532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4822858" y="3656985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n</a:t>
            </a:r>
            <a:r>
              <a:rPr lang="en-US" sz="4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745054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§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äc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0272"/>
            <a:ext cx="1676400" cy="681078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712683" y="30272"/>
            <a:ext cx="56388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dirty="0" err="1">
                <a:solidFill>
                  <a:srgbClr val="7030A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36</a:t>
            </a:r>
            <a:r>
              <a:rPr lang="en-US" sz="3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: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om</a:t>
            </a:r>
            <a:r>
              <a:rPr lang="en-US" sz="32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ôm</a:t>
            </a:r>
            <a:r>
              <a:rPr lang="en-US" sz="32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32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ơm</a:t>
            </a:r>
            <a:endParaRPr lang="en-US" sz="32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  <a:p>
            <a:r>
              <a:rPr lang="en-US" sz="36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699" y="1230601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276" y="1269170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8542" y="1230600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404" y="2038611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endParaRPr lang="en-US" sz="5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4920" y="2025549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54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54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548" y="2837303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4800" kern="0" dirty="0" err="1" smtClean="0">
                <a:solidFill>
                  <a:srgbClr val="FF3399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800" kern="0" dirty="0">
              <a:solidFill>
                <a:srgbClr val="FF3399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55" y="3644295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ẻm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3625" y="3653784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k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6190" y="3654995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7231" y="4468601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ch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ụm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4437" y="3668300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805" y="5413920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23254" y="5562600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nhà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29953" y="5229027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ủm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r>
              <a:rPr lang="en-US" sz="4400" kern="0" dirty="0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7237" y="1256107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35754" y="369762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ím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99973" y="4468601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FF0066"/>
                </a:solidFill>
                <a:latin typeface="Quicksand Medium" panose="020B0604020202020204" pitchFamily="2" charset="0"/>
                <a:sym typeface="Arial" panose="020B0604020202020204"/>
              </a:rPr>
              <a:t>ũm</a:t>
            </a:r>
            <a:endParaRPr lang="en-US" sz="4400" kern="0" dirty="0">
              <a:solidFill>
                <a:srgbClr val="FF0066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%5B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638800" cy="1316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solidFill>
                <a:srgbClr val="0000FF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6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84663"/>
            <a:ext cx="18288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7166" y="1114425"/>
            <a:ext cx="2631766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oi ch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3476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oi ch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290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0490" y="1434734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thư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19885 C -0.02205 -0.18403 -0.01128 -0.18611 -0.03455 -0.15232 C -0.03767 -0.14769 -0.04184 -0.14723 -0.04514 -0.14329 C -0.04965 -0.13773 -0.05364 -0.13056 -0.05798 -0.12477 C -0.06857 -0.11065 -0.07795 -0.09098 -0.08976 -0.08264 C -0.12552 -0.05672 -0.15851 -0.0176 -0.19601 -0.00371 C -0.21215 0.01412 -0.23003 0.02847 -0.24687 0.04282 C -0.2533 0.04814 -0.25972 0.05208 -0.26597 0.05694 C -0.26823 0.05833 -0.27239 0.06088 -0.27239 0.06134 C -0.28941 0.05972 -0.3066 0.05949 -0.32344 0.05694 C -0.33802 0.05463 -0.35226 0.03449 -0.36597 0.0243 C -0.38003 0.00324 -0.38003 -0.00556 -0.38715 -0.03611 C -0.39288 -0.08866 -0.39288 -0.14074 -0.38715 -0.19445 C -0.38819 -0.24676 -0.38021 -0.31829 -0.40851 -0.33357 C -0.4184 -0.34769 -0.42934 -0.34885 -0.44028 -0.35695 C -0.46232 -0.37292 -0.48298 -0.38658 -0.50607 -0.39398 C -0.52656 -0.4088 -0.4875 -0.38125 -0.53368 -0.40764 C -0.54687 -0.41528 -0.55677 -0.42547 -0.56979 -0.43102 C -0.58385 -0.4294 -0.59826 -0.43172 -0.61215 -0.42662 C -0.62205 -0.42292 -0.63055 -0.40996 -0.63993 -0.40324 C -0.65226 -0.38264 -0.6592 -0.36227 -0.66753 -0.33357 C -0.67014 -0.32408 -0.67587 -0.30556 -0.67587 -0.30533 C -0.6809 -0.26273 -0.67691 -0.27871 -0.68455 -0.2544 C -0.68767 -0.22639 -0.69028 -0.19885 -0.69305 -0.1713 C -0.69462 -0.15672 -0.69583 -0.12871 -0.69913 -0.11528 C -0.70087 -0.10949 -0.70399 -0.10648 -0.7059 -0.10139 C -0.71337 -0.07963 -0.71337 -0.0625 -0.72482 -0.05486 C -0.72951 -0.06181 -0.73437 -0.06736 -0.73767 -0.07824 C -0.74965 -0.11736 -0.72569 -0.0625 -0.74618 -0.10579 C -0.74948 -0.12824 -0.75243 -0.14792 -0.75469 -0.1713 C -0.75382 -0.20648 -0.75764 -0.24561 -0.75035 -0.27755 C -0.72726 -0.37894 -0.68351 -0.38588 -0.63785 -0.39861 C -0.5401 -0.39723 -0.44253 -0.39861 -0.34462 -0.39398 C -0.33333 -0.39352 -0.32274 -0.36667 -0.31076 -0.36111 C -0.30017 -0.33912 -0.28021 -0.30232 -0.26597 -0.28704 C -0.26389 -0.28241 -0.26232 -0.27616 -0.25972 -0.27292 C -0.25729 -0.26968 -0.25364 -0.27176 -0.25104 -0.26829 C -0.23038 -0.23588 -0.25642 -0.25834 -0.23854 -0.24491 C -0.22812 -0.22824 -0.21892 -0.21019 -0.20868 -0.19445 C -0.19687 -0.17639 -0.20364 -0.19422 -0.19392 -0.17547 C -0.1908 -0.16968 -0.18837 -0.16297 -0.18541 -0.15695 C -0.17864 -0.14445 -0.17135 -0.13241 -0.16406 -0.11991 C -0.16215 -0.11644 -0.16163 -0.10973 -0.15989 -0.10579 C -0.15364 -0.09236 -0.14496 -0.08218 -0.13854 -0.06875 C -0.1368 -0.06482 -0.13628 -0.05857 -0.1342 -0.05486 C -0.13177 -0.0507 -0.1283 -0.04954 -0.12587 -0.04561 C -0.11805 -0.03311 -0.1217 -0.03056 -0.11302 -0.02223 C -0.10521 -0.01459 -0.0993 -0.01436 -0.09184 -0.00371 C -0.05989 -0.00672 -0.02812 -0.00857 0.00382 -0.01273 C 0.01215 -0.01389 0.02205 -0.03218 0.02917 -0.04074 C 0.05 -0.06598 0.08281 -0.12431 0.09514 -0.1713 C 0.09827 -0.18311 0.10018 -0.1963 0.10347 -0.20787 C 0.10573 -0.21551 0.10781 -0.22361 0.11007 -0.23125 C 0.11215 -0.2507 0.11563 -0.26829 0.1184 -0.28704 C 0.12049 -0.31644 0.12483 -0.3382 0.12917 -0.36598 C 0.12899 -0.3757 0.14132 -0.55625 0.11007 -0.58426 C 0.10122 -0.5919 0.09149 -0.5926 0.08229 -0.59792 C 0.04045 -0.59653 -0.00121 -0.5963 -0.04305 -0.59329 C -0.05694 -0.59213 -0.06632 -0.56783 -0.07916 -0.56088 C -0.08264 -0.55486 -0.08594 -0.54792 -0.08976 -0.54236 C -0.09253 -0.53843 -0.09583 -0.53727 -0.09826 -0.53311 C -0.11041 -0.51227 -0.11927 -0.48611 -0.13021 -0.46366 C -0.13507 -0.42084 -0.1526 -0.39051 -0.16198 -0.35209 C -0.17413 -0.30278 -0.18177 -0.25255 -0.18732 -0.19885 C -0.18698 -0.17732 -0.19305 -0.07963 -0.18107 -0.03611 C -0.17934 -0.02986 -0.16302 0.01435 -0.15989 0.01944 C -0.14809 0.03865 -0.15017 0.02939 -0.1408 0.03796 C -0.12326 0.05439 -0.10538 0.06597 -0.08767 0.07986 C -0.07396 0.09074 -0.06059 0.10046 -0.04739 0.11203 C -0.03698 0.12129 -0.02517 0.12453 -0.01545 0.13541 C -0.00208 0.15023 0.00573 0.15509 0.02066 0.16342 C 0.03056 0.17777 0.03889 0.18217 0.05052 0.18657 C 0.06528 0.20231 0.075 0.21713 0.08663 0.24259 C 0.08594 0.25625 0.08663 0.27129 0.08438 0.28426 C 0.08368 0.28912 0.07379 0.29814 0.0717 0.29814 C 0.00087 0.30277 -0.06996 0.30416 -0.1408 0.30764 C -0.18541 0.31481 -0.23055 0.32939 -0.27448 0.34907 C -0.39982 0.34606 -0.51562 0.33472 -0.63993 0.33032 C -0.66528 0.31944 -0.69132 0.3162 -0.71632 0.30277 C -0.72847 0.28472 -0.74028 0.27916 -0.75469 0.27477 C -0.78177 0.23564 -0.76476 0.17245 -0.76302 0.09352 C -0.76198 0.03727 -0.76232 0.02777 -0.74184 0.00578 C -0.58958 0.00717 -0.43732 0.00602 -0.28507 0.01041 C -0.27239 0.01088 -0.25972 0.01666 -0.24687 0.01944 C -0.24062 0.02083 -0.22795 0.0243 -0.22795 0.02453 C -0.16389 0.06597 -0.08871 0.05879 -0.02396 0.06088 C 0.02674 0.08333 0.01858 0.06921 0.11007 0.06597 C 0.12795 0.05625 0.11007 0.06782 0.12483 0.05208 C 0.12674 0.05 0.12952 0.05046 0.13125 0.04745 C 0.13264 0.04537 0.13264 0.0412 0.13334 0.03796 " pathEditMode="relative" rAng="0" ptsTypes="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13033 C -0.06545 0.1257 -0.06285 0.12315 -0.05937 0.1176 C -0.05781 0.11482 -0.05677 0.11135 -0.05486 0.10903 C -0.04687 0.09838 -0.03524 0.0845 -0.02465 0.07709 C -0.02239 0.07524 -0.01944 0.07477 -0.01701 0.07292 C -0.01476 0.0713 -0.01337 0.06829 -0.01111 0.06644 C -0.00469 0.06135 0.00295 0.05695 0.01007 0.05394 C 0.01927 0.04098 0.01667 0.04144 0.03889 0.04954 C 0.04288 0.05116 0.04948 0.06019 0.04948 0.06042 C 0.05486 0.07246 0.06129 0.0838 0.06615 0.0963 C 0.06945 0.10487 0.07136 0.11366 0.075 0.12176 C 0.07795 0.1338 0.08108 0.1463 0.08403 0.15811 C 0.08507 0.16042 0.08663 0.16204 0.08733 0.16436 C 0.08906 0.17037 0.09184 0.18334 0.09184 0.18357 C 0.09306 0.19815 0.09358 0.21135 0.09948 0.22385 C 0.09965 0.2301 0.09965 0.23681 0.10087 0.24306 C 0.10174 0.24838 0.10556 0.25255 0.10712 0.25787 C 0.11233 0.27732 0.10712 0.26436 0.11302 0.27709 C 0.11441 0.28496 0.11962 0.29908 0.12361 0.3044 C 0.12483 0.30625 0.12674 0.30625 0.12813 0.30672 C 0.14896 0.30533 0.16962 0.3044 0.19045 0.30232 C 0.19167 0.30232 0.19393 0.30232 0.19462 0.30024 C 0.24202 0.18866 0.25087 0.00857 0.33854 -0.03333 C 0.34011 -0.03125 0.34167 -0.02963 0.34288 -0.02708 C 0.34393 -0.02523 0.3434 -0.02222 0.34462 -0.0206 C 0.34618 -0.01851 0.34844 -0.01782 0.3507 -0.01643 C 0.35816 -0.01713 0.36563 -0.01736 0.37327 -0.01851 C 0.37882 -0.01944 0.38334 -0.025 0.38837 -0.02708 C 0.40938 -0.03564 0.4342 -0.05347 0.4474 -0.078 C 0.44879 -0.08425 0.44931 -0.08703 0.45191 -0.09305 C 0.45434 -0.09814 0.45972 -0.10787 0.45972 -0.10763 C 0.46007 -0.10995 0.46233 -0.1125 0.46111 -0.11435 C 0.4592 -0.11666 0.45608 -0.1155 0.45365 -0.1162 C 0.45156 -0.11689 0.44965 -0.11782 0.4474 -0.11828 C 0.4349 -0.11666 0.42153 -0.11898 0.40972 -0.11203 C 0.39844 -0.10532 0.38976 -0.09838 0.37795 -0.09305 C 0.36459 -0.07847 0.3809 -0.0949 0.35972 -0.08009 C 0.35643 -0.07777 0.35382 -0.07407 0.3507 -0.07175 C 0.34219 -0.06527 0.33368 -0.05972 0.325 -0.05463 C 0.31476 -0.04861 0.3066 -0.03726 0.29618 -0.03333 C 0.28229 -0.01944 0.26858 -0.00509 0.25382 0.00695 C 0.25226 0.00834 0.2507 0.00973 0.24913 0.01135 C 0.24653 0.01389 0.24445 0.01737 0.24184 0.01991 C 0.23594 0.02454 0.22899 0.02732 0.22309 0.03264 C 0.2092 0.04584 0.19618 0.05579 0.18108 0.06644 C 0.17674 0.06968 0.17309 0.07477 0.16893 0.07917 C 0.15643 0.09237 0.16649 0.07987 0.15556 0.08982 C 0.14045 0.10301 0.15035 0.09838 0.13889 0.10255 C 0.11997 0.12223 0.14653 0.09561 0.12518 0.1132 C 0.11077 0.125 0.09965 0.13982 0.08403 0.14746 C 0.08073 0.15093 0.07726 0.1551 0.07344 0.15811 C 0.07188 0.15926 0.06945 0.15857 0.06754 0.16019 C 0.0658 0.16158 0.06493 0.16459 0.06302 0.16644 C 0.05886 0.17084 0.04705 0.17894 0.04323 0.18149 C 0.03733 0.18588 0.03334 0.19283 0.02674 0.19607 C 0.01406 0.2095 0.00087 0.21922 -0.01267 0.2301 C -0.01788 0.2345 -0.02031 0.24005 -0.02621 0.24306 C -0.02951 0.24144 -0.03264 0.24121 -0.03524 0.23866 C -0.03923 0.23473 -0.04583 0.22385 -0.04583 0.22408 C -0.04844 0.2169 -0.05035 0.21181 -0.05173 0.20463 C -0.05434 0.18056 -0.05503 0.14769 -0.03524 0.13889 C -0.02309 0.13959 -0.01111 0.13912 0.00104 0.14098 C 0.0125 0.1426 0.02344 0.1551 0.03438 0.16019 C 0.04288 0.16922 0.04827 0.17362 0.05417 0.18565 C 0.05608 0.19514 0.05868 0.19931 0.06163 0.2088 C 0.06945 0.23264 0.06042 0.21297 0.06754 0.22801 C 0.0691 0.23658 0.07031 0.24213 0.07344 0.24931 C 0.07622 0.26274 0.08021 0.27524 0.08403 0.28774 C 0.08629 0.29352 0.09028 0.3044 0.09028 0.30463 C 0.09358 0.33218 0.10469 0.35417 0.12518 0.35996 C 0.15295 0.35926 0.18056 0.35903 0.20816 0.35764 C 0.21406 0.35741 0.21927 0.35116 0.22448 0.34931 C 0.23646 0.34514 0.24809 0.34283 0.25972 0.34075 C 0.27222 0.34121 0.28577 0.34144 0.29913 0.34283 C 0.31059 0.34399 0.33056 0.36065 0.34011 0.37061 C 0.35608 0.38704 0.34809 0.38241 0.35816 0.3875 C 0.36215 0.39306 0.36632 0.39908 0.37049 0.40463 C 0.37205 0.40718 0.37465 0.40834 0.37622 0.41088 C 0.39254 0.43612 0.37622 0.41783 0.38993 0.43218 C 0.425 0.42825 0.42031 0.43218 0.44115 0.41737 C 0.45122 0.39838 0.44844 0.40301 0.45191 0.38125 C 0.45365 0.37061 0.45365 0.37801 0.45365 0.37269 " pathEditMode="relative" rAng="0" ptsTypes="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2745482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993" y="25589"/>
            <a:ext cx="6778807" cy="1138773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010" y="241032"/>
            <a:ext cx="5634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Trò chơi: Ai nhanh hơn? 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604" y="1883153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55" y="838200"/>
            <a:ext cx="7401423" cy="4923819"/>
            <a:chOff x="2108264" y="1414096"/>
            <a:chExt cx="4692446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>
              <a:fillRect/>
            </a:stretch>
          </p:blipFill>
          <p:spPr bwMode="auto">
            <a:xfrm>
              <a:off x="2108264" y="1414096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640343" y="3733800"/>
              <a:ext cx="184731" cy="233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endPara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29371" y="1790820"/>
            <a:ext cx="1890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 -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5003" y="379532"/>
            <a:ext cx="2034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9600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7308" y="2376779"/>
            <a:ext cx="1104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ê</a:t>
            </a:r>
            <a:r>
              <a:rPr lang="en-US" sz="54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vi-VN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65323" y="4023799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294431" y="1822152"/>
            <a:ext cx="851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0397" y="4688254"/>
            <a:ext cx="1194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ê - 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9288" y="4679351"/>
            <a:ext cx="851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09782" y="1790820"/>
            <a:ext cx="851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3383" y="1790820"/>
            <a:ext cx="1386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 -  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604" y="3808529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e</a:t>
            </a:r>
            <a:r>
              <a:rPr lang="en-US" sz="54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vi-VN" sz="2400" b="1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0763" y="164395"/>
            <a:ext cx="3096597" cy="3569594"/>
            <a:chOff x="4894083" y="2159264"/>
            <a:chExt cx="2747419" cy="2740693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96" t="33748" r="2689" b="4771"/>
            <a:stretch>
              <a:fillRect/>
            </a:stretch>
          </p:blipFill>
          <p:spPr bwMode="auto">
            <a:xfrm>
              <a:off x="4894083" y="2159264"/>
              <a:ext cx="1657152" cy="2740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87155" y="2549991"/>
              <a:ext cx="854347" cy="1205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600" dirty="0" smtClean="0">
                  <a:solidFill>
                    <a:srgbClr val="FF0000"/>
                  </a:solidFill>
                  <a:latin typeface="HP001 4H Normal" panose="020B0603050302020204" charset="-122"/>
                  <a:cs typeface="Arial" panose="020B0604020202020204" pitchFamily="34" charset="0"/>
                </a:rPr>
                <a:t> </a:t>
              </a:r>
              <a:r>
                <a:rPr lang="en-US" sz="9600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" panose="020B0604020202020204" pitchFamily="34" charset="0"/>
                </a:rPr>
                <a:t> </a:t>
              </a:r>
              <a:endPara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620000" y="3819722"/>
            <a:ext cx="769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u-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8278472" y="3798331"/>
            <a:ext cx="851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m</a:t>
            </a:r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5652" y="1822152"/>
            <a:ext cx="1228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um</a:t>
            </a:r>
            <a:endParaRPr lang="vi-VN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3" grpId="0"/>
      <p:bldP spid="25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" y="-57328"/>
            <a:ext cx="678593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" b="5004"/>
          <a:stretch>
            <a:fillRect/>
          </a:stretch>
        </p:blipFill>
        <p:spPr bwMode="auto">
          <a:xfrm>
            <a:off x="3132" y="905610"/>
            <a:ext cx="2892468" cy="343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b="4861"/>
          <a:stretch>
            <a:fillRect/>
          </a:stretch>
        </p:blipFill>
        <p:spPr bwMode="auto">
          <a:xfrm>
            <a:off x="6553200" y="685800"/>
            <a:ext cx="2945068" cy="350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8706" y="2462980"/>
            <a:ext cx="2241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em </a:t>
            </a:r>
            <a:r>
              <a:rPr lang="en-US" sz="48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thư</a:t>
            </a:r>
            <a:endParaRPr lang="vi-VN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7248" y="2439965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ủm</a:t>
            </a:r>
            <a:r>
              <a:rPr lang="en-US" sz="48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tỉm</a:t>
            </a:r>
            <a:endParaRPr lang="vi-VN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92" y="84029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chơi: Ai nhanh hơn? 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2857" l="212" r="100000">
                        <a14:foregroundMark x1="46186" y1="7143" x2="48729" y2="39286"/>
                        <a14:foregroundMark x1="16949" y1="33036" x2="14407" y2="71875"/>
                        <a14:foregroundMark x1="16949" y1="63839" x2="19280" y2="72098"/>
                        <a14:foregroundMark x1="8475" y1="60938" x2="25636" y2="62500"/>
                        <a14:foregroundMark x1="6356" y1="69196" x2="25212" y2="73661"/>
                        <a14:foregroundMark x1="7415" y1="74777" x2="20551" y2="88839"/>
                        <a14:foregroundMark x1="12924" y1="86830" x2="12500" y2="89509"/>
                        <a14:foregroundMark x1="18008" y1="66518" x2="28814" y2="66295"/>
                        <a14:foregroundMark x1="16102" y1="58036" x2="30720" y2="60045"/>
                        <a14:foregroundMark x1="19068" y1="67634" x2="28602" y2="70982"/>
                        <a14:foregroundMark x1="15254" y1="58482" x2="6356" y2="59152"/>
                        <a14:foregroundMark x1="6356" y1="61161" x2="9534" y2="71429"/>
                        <a14:foregroundMark x1="13136" y1="89955" x2="21822" y2="90402"/>
                        <a14:foregroundMark x1="75000" y1="91071" x2="79237" y2="91071"/>
                        <a14:foregroundMark x1="86653" y1="91741" x2="89407" y2="92411"/>
                        <a14:foregroundMark x1="20551" y1="91071" x2="23305" y2="90402"/>
                        <a14:backgroundMark x1="42797" y1="17188" x2="54449" y2="17188"/>
                        <a14:backgroundMark x1="49364" y1="16071" x2="49364" y2="24777"/>
                        <a14:backgroundMark x1="48729" y1="5580" x2="40466" y2="8259"/>
                        <a14:backgroundMark x1="40678" y1="21205" x2="48305" y2="27902"/>
                        <a14:backgroundMark x1="43432" y1="22545" x2="48729" y2="22768"/>
                        <a14:backgroundMark x1="44280" y1="20759" x2="49153" y2="20089"/>
                        <a14:backgroundMark x1="44915" y1="20089" x2="49364" y2="23438"/>
                        <a14:backgroundMark x1="60805" y1="38393" x2="60805" y2="38393"/>
                        <a14:backgroundMark x1="35805" y1="36830" x2="35805" y2="36830"/>
                        <a14:backgroundMark x1="35805" y1="28571" x2="61017" y2="28571"/>
                        <a14:backgroundMark x1="45763" y1="8259" x2="48305" y2="36607"/>
                        <a14:backgroundMark x1="49153" y1="39286" x2="46186" y2="8259"/>
                        <a14:backgroundMark x1="46822" y1="27009" x2="48941" y2="38393"/>
                        <a14:backgroundMark x1="49153" y1="38839" x2="49153" y2="38839"/>
                        <a14:backgroundMark x1="49364" y1="37946" x2="49364" y2="37946"/>
                        <a14:backgroundMark x1="49364" y1="37277" x2="49364" y2="37277"/>
                        <a14:backgroundMark x1="48729" y1="36384" x2="48729" y2="36384"/>
                        <a14:backgroundMark x1="48729" y1="36161" x2="48305" y2="35268"/>
                        <a14:backgroundMark x1="46822" y1="33259" x2="46822" y2="33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96" t="33748" r="2689" b="4771"/>
          <a:stretch>
            <a:fillRect/>
          </a:stretch>
        </p:blipFill>
        <p:spPr bwMode="auto">
          <a:xfrm>
            <a:off x="3200400" y="985103"/>
            <a:ext cx="3124200" cy="356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34" y="4342458"/>
            <a:ext cx="2495391" cy="205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5162" y="4526512"/>
            <a:ext cx="3429000" cy="202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0910" y="4343399"/>
            <a:ext cx="22417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810000" y="2777155"/>
            <a:ext cx="23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hềm</a:t>
            </a:r>
            <a:r>
              <a:rPr lang="en-US" sz="3600" b="1" dirty="0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H Normal" panose="020B0603050302020204" charset="-122"/>
                <a:cs typeface="Arial" panose="020B0604020202020204" pitchFamily="34" charset="0"/>
              </a:rPr>
              <a:t>nhà</a:t>
            </a:r>
            <a:endParaRPr lang="vi-VN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>
            <a:fillRect/>
          </a:stretch>
        </p:blipFill>
        <p:spPr bwMode="auto">
          <a:xfrm>
            <a:off x="-10814" y="2665821"/>
            <a:ext cx="9165609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3505" y="3484880"/>
            <a:ext cx="167640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err="1">
                <a:latin typeface="HP001" panose="020B0603050302020204" pitchFamily="34" charset="-93"/>
                <a:ea typeface="HP001" panose="020B0603050302020204" pitchFamily="34" charset="-93"/>
              </a:rPr>
              <a:t>e</a:t>
            </a:r>
            <a:r>
              <a:rPr lang="en-US" sz="8800" dirty="0" err="1" smtClean="0">
                <a:latin typeface="HP001" panose="020B0603050302020204" pitchFamily="34" charset="-93"/>
                <a:ea typeface="HP001" panose="020B0603050302020204" pitchFamily="34" charset="-93"/>
              </a:rPr>
              <a:t>m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7092" y="3483480"/>
            <a:ext cx="1710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err="1" smtClean="0">
                <a:latin typeface="HP001" panose="020B0603050302020204" pitchFamily="34" charset="-93"/>
                <a:ea typeface="HP001" panose="020B0603050302020204" pitchFamily="34" charset="-93"/>
              </a:rPr>
              <a:t>êm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134" y="619761"/>
            <a:ext cx="1752833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anose="020B7200000000000000" pitchFamily="34" charset="0"/>
                <a:cs typeface="Calibri" panose="020F0502020204030204" pitchFamily="34" charset="0"/>
              </a:rPr>
              <a:t>3.ViÕt</a:t>
            </a:r>
            <a:endParaRPr lang="en-US" sz="4400" b="1" dirty="0"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1041522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674235" y="3483350"/>
            <a:ext cx="1572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err="1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i</a:t>
            </a:r>
            <a:r>
              <a:rPr lang="en-US" sz="8800" dirty="0" err="1" smtClean="0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m</a:t>
            </a:r>
            <a:endParaRPr lang="vi-VN" sz="8800" dirty="0">
              <a:solidFill>
                <a:prstClr val="black"/>
              </a:solidFill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8960" y="3483307"/>
            <a:ext cx="19127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dirty="0" smtClean="0">
                <a:solidFill>
                  <a:prstClr val="black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um</a:t>
            </a:r>
            <a:endParaRPr lang="vi-VN" sz="8800" dirty="0">
              <a:solidFill>
                <a:prstClr val="black"/>
              </a:solidFill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>
            <a:fillRect/>
          </a:stretch>
        </p:blipFill>
        <p:spPr bwMode="auto">
          <a:xfrm>
            <a:off x="296" y="2541903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134" y="493305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  <a:cs typeface="Calibri" panose="020F0502020204030204" pitchFamily="34" charset="0"/>
              </a:rPr>
              <a:t>3</a:t>
            </a:r>
            <a:r>
              <a:rPr lang="en-US" sz="4400" b="1" dirty="0" smtClean="0">
                <a:latin typeface=".VnAvant" panose="020B7200000000000000" pitchFamily="34" charset="0"/>
                <a:cs typeface="Calibri" panose="020F0502020204030204" pitchFamily="34" charset="0"/>
              </a:rPr>
              <a:t>.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  <a:cs typeface="Calibri" panose="020F0502020204030204" pitchFamily="34" charset="0"/>
              </a:rPr>
              <a:t>ViÕt </a:t>
            </a:r>
            <a:endParaRPr lang="en-US" sz="4400" b="1" dirty="0">
              <a:solidFill>
                <a:schemeClr val="bg1"/>
              </a:solidFill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8096" y="804921"/>
            <a:ext cx="1676399" cy="915650"/>
          </a:xfrm>
          <a:prstGeom prst="rect">
            <a:avLst/>
          </a:prstGeom>
          <a:solidFill>
            <a:srgbClr val="2E12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4801850"/>
            <a:ext cx="10102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800" dirty="0" smtClean="0">
                <a:latin typeface="HP001" panose="020B0603050302020204" pitchFamily="34" charset="-93"/>
                <a:ea typeface="HP001" panose="020B0603050302020204" pitchFamily="34" charset="-93"/>
              </a:rPr>
              <a:t>`````</a:t>
            </a:r>
            <a:endParaRPr lang="vi-VN" sz="8800" dirty="0"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134" y="3601720"/>
            <a:ext cx="2223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latin typeface="HP001 4H Normal" panose="020B0603050302020204" charset="-122"/>
                <a:cs typeface="Arial" panose="020B0604020202020204" pitchFamily="34" charset="0"/>
              </a:rPr>
              <a:t>hềm</a:t>
            </a:r>
            <a:endParaRPr lang="vi-VN" sz="3600" dirty="0"/>
          </a:p>
        </p:txBody>
      </p:sp>
      <p:sp>
        <p:nvSpPr>
          <p:cNvPr id="2" name="Rectangle 1"/>
          <p:cNvSpPr/>
          <p:nvPr/>
        </p:nvSpPr>
        <p:spPr>
          <a:xfrm>
            <a:off x="3242136" y="3601791"/>
            <a:ext cx="1834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>
                <a:solidFill>
                  <a:prstClr val="black"/>
                </a:solidFill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solidFill>
                  <a:prstClr val="black"/>
                </a:solidFill>
                <a:latin typeface="HP001 4H Normal" panose="020B0603050302020204" charset="-122"/>
                <a:cs typeface="Arial" panose="020B0604020202020204" pitchFamily="34" charset="0"/>
              </a:rPr>
              <a:t>ủm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035" y="3601720"/>
            <a:ext cx="18211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dirty="0" err="1">
                <a:solidFill>
                  <a:prstClr val="black"/>
                </a:solidFill>
                <a:latin typeface="HP001 4H Normal" panose="020B0603050302020204" charset="-122"/>
                <a:cs typeface="Arial" panose="020B0604020202020204" pitchFamily="34" charset="0"/>
              </a:rPr>
              <a:t>t</a:t>
            </a:r>
            <a:r>
              <a:rPr lang="en-US" sz="7200" dirty="0" err="1" smtClean="0">
                <a:solidFill>
                  <a:prstClr val="black"/>
                </a:solidFill>
                <a:latin typeface="HP001 4H Normal" panose="020B0603050302020204" charset="-122"/>
                <a:cs typeface="Arial" panose="020B0604020202020204" pitchFamily="34" charset="0"/>
              </a:rPr>
              <a:t>ỉm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44616"/>
            <a:ext cx="2136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4267200"/>
            <a:ext cx="20240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19" y="1784775"/>
            <a:ext cx="178276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76"/>
          <p:cNvSpPr txBox="1">
            <a:spLocks noChangeArrowheads="1"/>
          </p:cNvSpPr>
          <p:nvPr/>
        </p:nvSpPr>
        <p:spPr bwMode="auto">
          <a:xfrm>
            <a:off x="2574925" y="1641403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94" y="4097599"/>
            <a:ext cx="190976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45" y="1385615"/>
            <a:ext cx="920504" cy="122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" y="5748338"/>
            <a:ext cx="9144001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6338" y="5911778"/>
            <a:ext cx="1165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46063" y="5994328"/>
            <a:ext cx="10255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373241" y="3036470"/>
            <a:ext cx="1905581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ủm</a:t>
            </a: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tỉm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0910" y="3359635"/>
            <a:ext cx="1647826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buClr>
                <a:srgbClr val="000000"/>
              </a:buClr>
            </a:pPr>
            <a:r>
              <a:rPr lang="en-US" b="1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Tem </a:t>
            </a:r>
            <a:r>
              <a:rPr lang="en-US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371601" y="4945559"/>
            <a:ext cx="1524000" cy="7078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err="1" smtClean="0">
                <a:solidFill>
                  <a:srgbClr val="008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ềm</a:t>
            </a:r>
            <a:endParaRPr lang="en-US" sz="4000" b="1" dirty="0">
              <a:solidFill>
                <a:srgbClr val="008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634767" y="5425172"/>
            <a:ext cx="1680542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mũm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706" y="58754"/>
            <a:ext cx="2513012" cy="70788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6925" y="105787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47799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anose="020B0803050302020204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anose="020B0803050302020204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"/>
            <a:ext cx="9143999" cy="92333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tri thức với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986135"/>
            <a:ext cx="22860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62" y="4854714"/>
            <a:ext cx="6611938" cy="76944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 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24255" y="685800"/>
            <a:ext cx="644356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24255" y="41444"/>
            <a:ext cx="644356" cy="644356"/>
          </a:xfrm>
          <a:prstGeom prst="star5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787645" y="41444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787645" y="651778"/>
            <a:ext cx="644356" cy="644356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1965212" y="-16420"/>
            <a:ext cx="644356" cy="644356"/>
          </a:xfrm>
          <a:prstGeom prst="star5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5-Point Star 31">
            <a:hlinkClick r:id="" action="ppaction://noaction"/>
          </p:cNvPr>
          <p:cNvSpPr/>
          <p:nvPr/>
        </p:nvSpPr>
        <p:spPr>
          <a:xfrm>
            <a:off x="3422793" y="-16420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5-Point Star 32">
            <a:hlinkClick r:id="" action="ppaction://noaction"/>
          </p:cNvPr>
          <p:cNvSpPr/>
          <p:nvPr/>
        </p:nvSpPr>
        <p:spPr>
          <a:xfrm>
            <a:off x="4825815" y="-16420"/>
            <a:ext cx="644356" cy="644356"/>
          </a:xfrm>
          <a:prstGeom prst="star5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5-Point Star 33">
            <a:hlinkClick r:id="" action="ppaction://noaction"/>
          </p:cNvPr>
          <p:cNvSpPr/>
          <p:nvPr/>
        </p:nvSpPr>
        <p:spPr>
          <a:xfrm>
            <a:off x="6099413" y="59668"/>
            <a:ext cx="966534" cy="1388132"/>
          </a:xfrm>
          <a:prstGeom prst="star5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7373011" y="-16420"/>
            <a:ext cx="644356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8148422" y="270044"/>
            <a:ext cx="644356" cy="644356"/>
          </a:xfrm>
          <a:prstGeom prst="star5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524000" y="482796"/>
            <a:ext cx="4735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Ôn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và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khởi</a:t>
            </a:r>
            <a:r>
              <a:rPr lang="en-US" sz="48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8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động</a:t>
            </a:r>
            <a:endParaRPr lang="en-US" sz="48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Trò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chơi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Hái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táo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pic>
        <p:nvPicPr>
          <p:cNvPr id="4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825901" cy="1101201"/>
          </a:xfrm>
          <a:prstGeom prst="rect">
            <a:avLst/>
          </a:prstGeom>
        </p:spPr>
      </p:pic>
      <p:pic>
        <p:nvPicPr>
          <p:cNvPr id="5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02" y="1904979"/>
            <a:ext cx="825901" cy="1101201"/>
          </a:xfrm>
          <a:prstGeom prst="rect">
            <a:avLst/>
          </a:prstGeom>
        </p:spPr>
      </p:pic>
      <p:pic>
        <p:nvPicPr>
          <p:cNvPr id="6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67" y="3401141"/>
            <a:ext cx="825901" cy="1101201"/>
          </a:xfrm>
          <a:prstGeom prst="rect">
            <a:avLst/>
          </a:prstGeom>
        </p:spPr>
      </p:pic>
      <p:pic>
        <p:nvPicPr>
          <p:cNvPr id="7" name="tao 1" descr="A close up of a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2" y="3657600"/>
            <a:ext cx="825901" cy="110120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134" y="3311001"/>
            <a:ext cx="5228174" cy="2601457"/>
          </a:xfrm>
          <a:prstGeom prst="roundRect">
            <a:avLst/>
          </a:prstGeom>
          <a:solidFill>
            <a:srgbClr val="99FF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lvl="0" algn="ctr">
              <a:buClr>
                <a:srgbClr val="000000"/>
              </a:buClr>
            </a:pP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Hãy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đọc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latin typeface="Quicksand Medium" panose="020B0604020202020204" pitchFamily="2" charset="0"/>
                <a:sym typeface="Arial" panose="020B0604020202020204"/>
              </a:rPr>
              <a:t>nào</a:t>
            </a:r>
            <a:r>
              <a:rPr lang="en-US" sz="5400" kern="0" dirty="0" smtClean="0">
                <a:latin typeface="Quicksand Medium" panose="020B0604020202020204" pitchFamily="2" charset="0"/>
                <a:sym typeface="Arial" panose="020B0604020202020204"/>
              </a:rPr>
              <a:t>.</a:t>
            </a:r>
          </a:p>
          <a:p>
            <a:pPr lvl="0" algn="ctr">
              <a:buClr>
                <a:srgbClr val="000000"/>
              </a:buClr>
            </a:pPr>
            <a:r>
              <a:rPr lang="en-US" sz="5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o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5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ôm</a:t>
            </a:r>
            <a:r>
              <a:rPr lang="en-US" sz="5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5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ơm</a:t>
            </a:r>
            <a:endParaRPr lang="en-US" sz="5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" y="2116922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100000">
                        <a14:foregroundMark x1="52857" y1="84375" x2="52857" y2="84375"/>
                        <a14:foregroundMark x1="37857" y1="8482" x2="37857" y2="8482"/>
                        <a14:foregroundMark x1="40000" y1="893" x2="40000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36" y="5257800"/>
            <a:ext cx="494023" cy="8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0134" y="3311000"/>
            <a:ext cx="5193726" cy="4142443"/>
            <a:chOff x="-750348" y="976638"/>
            <a:chExt cx="5386342" cy="4206552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-750348" y="976638"/>
              <a:ext cx="5386342" cy="2641717"/>
            </a:xfrm>
            <a:prstGeom prst="flowChartAlternate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âm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tiếng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Khóm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</a:t>
              </a:r>
              <a:r>
                <a:rPr kumimoji="0" lang="en-US" sz="36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bờm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2587321" y="3276709"/>
            <a:ext cx="8142008" cy="2601457"/>
            <a:chOff x="94936" y="883198"/>
            <a:chExt cx="8166940" cy="2601457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2828579" y="883198"/>
              <a:ext cx="5433297" cy="2601457"/>
            </a:xfrm>
            <a:prstGeom prst="flowChartAlternateProcess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   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qua,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to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2" y="6903252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tranh vẽ đề tài : &quot; trò chơi dân gian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3352910"/>
            <a:ext cx="4932860" cy="26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4090" y="4354302"/>
            <a:ext cx="81534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tủm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5631" y="4354302"/>
            <a:ext cx="99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8384" y="4366248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090" y="4969855"/>
            <a:ext cx="1215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b="27288"/>
          <a:stretch>
            <a:fillRect/>
          </a:stretch>
        </p:blipFill>
        <p:spPr bwMode="auto">
          <a:xfrm>
            <a:off x="0" y="-1044"/>
            <a:ext cx="89916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6962" y="4992743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699" y="4975465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/>
          <p:nvPr/>
        </p:nvGrpSpPr>
        <p:grpSpPr bwMode="auto">
          <a:xfrm>
            <a:off x="1524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133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Quicksand Medium" panose="020B0604020202020204" pitchFamily="2" charset="0"/>
                <a:sym typeface="Arial" panose="020B0604020202020204"/>
              </a:rPr>
              <a:t>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219200" y="418147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778" y="1590889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115" y="1590886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288" y="1603574"/>
            <a:ext cx="1266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1770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66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7294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 smtClean="0"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66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66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3471" y="1590885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80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-152400"/>
            <a:ext cx="8202304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8325" y="2514600"/>
            <a:ext cx="6174475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517856" y="2734270"/>
            <a:ext cx="5340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 Rounded MT Bold" panose="020F0704030504030204" pitchFamily="34" charset="0"/>
              </a:rPr>
              <a:t>ghép</a:t>
            </a:r>
            <a:r>
              <a:rPr lang="en-US" sz="4400" b="1" dirty="0" smtClean="0">
                <a:latin typeface="Arial Rounded MT Bold" panose="020F0704030504030204" pitchFamily="34" charset="0"/>
              </a:rPr>
              <a:t> </a:t>
            </a:r>
            <a:r>
              <a:rPr lang="en-US" sz="4400" b="1" dirty="0" err="1" smtClean="0">
                <a:latin typeface="Arial Rounded MT Bold" panose="020F0704030504030204" pitchFamily="34" charset="0"/>
              </a:rPr>
              <a:t>tiếng</a:t>
            </a:r>
            <a:r>
              <a:rPr lang="en-US" sz="4400" b="1" dirty="0" smtClean="0">
                <a:latin typeface="Arial Rounded MT Bold" panose="020F0704030504030204" pitchFamily="34" charset="0"/>
              </a:rPr>
              <a:t>: </a:t>
            </a:r>
          </a:p>
          <a:p>
            <a:pPr algn="ctr"/>
            <a:r>
              <a:rPr lang="en-US" sz="5400" b="1" dirty="0" err="1" smtClean="0">
                <a:latin typeface="Arial Rounded MT Bold" panose="020F0704030504030204" pitchFamily="34" charset="0"/>
              </a:rPr>
              <a:t>Vần-âm</a:t>
            </a:r>
            <a:r>
              <a:rPr lang="en-US" sz="5400" b="1" dirty="0" smtClean="0">
                <a:latin typeface="Arial Rounded MT Bold" panose="020F0704030504030204" pitchFamily="34" charset="0"/>
              </a:rPr>
              <a:t>     </a:t>
            </a:r>
            <a:r>
              <a:rPr lang="en-US" sz="5400" b="1" dirty="0" err="1" smtClean="0">
                <a:latin typeface="Arial Rounded MT Bold" panose="020F0704030504030204" pitchFamily="34" charset="0"/>
              </a:rPr>
              <a:t>tiếng</a:t>
            </a:r>
            <a:endParaRPr lang="en-US" sz="5400" b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224" y="4260880"/>
            <a:ext cx="625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im</a:t>
            </a: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  um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43400" y="3886200"/>
            <a:ext cx="612672" cy="16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38200" y="2507159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30"/>
          <p:cNvGrpSpPr/>
          <p:nvPr/>
        </p:nvGrpSpPr>
        <p:grpSpPr bwMode="auto">
          <a:xfrm>
            <a:off x="1689843" y="1673761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6107113" y="410527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649069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anose="020B7200000000000000" pitchFamily="34" charset="0"/>
              </a:rPr>
              <a:t>§</a:t>
            </a:r>
            <a:r>
              <a:rPr lang="en-US" sz="3600" b="1" smtClean="0">
                <a:solidFill>
                  <a:schemeClr val="bg1"/>
                </a:solidFill>
                <a:latin typeface=".VnAvant" panose="020B7200000000000000" pitchFamily="34" charset="0"/>
              </a:rPr>
              <a:t>äc</a:t>
            </a:r>
            <a:endParaRPr lang="en-US" sz="3600" b="1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831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03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8138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505" y="615454"/>
            <a:ext cx="1077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i</a:t>
            </a:r>
            <a:r>
              <a:rPr lang="en-US" sz="66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422" y="2581423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đ</a:t>
            </a:r>
            <a:r>
              <a:rPr lang="en-US" sz="6000" b="1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60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427" y="3720554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ẻm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404" y="3737768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0603" y="3720553"/>
            <a:ext cx="125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kem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4529" y="3724064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3514" y="3722309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1635" y="3737767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4694" y="3704596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n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ếm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5104" y="369693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3371" y="482668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tím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2817" y="4820870"/>
            <a:ext cx="811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ím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8816" y="4824602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c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hụm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1433" y="482668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</a:t>
            </a:r>
            <a:r>
              <a:rPr lang="en-US" sz="44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657" y="615454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66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8537" y="1673761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4701" y="1723450"/>
            <a:ext cx="1253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êm</a:t>
            </a:r>
            <a:endParaRPr lang="en-US" sz="6000" b="1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7108" y="4824603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mũm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1879" y="482087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um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791" y="4881422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prstClr val="black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prstClr val="black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1404" y="4881421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m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531" y="0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1" i="0" u="none" strike="noStrike" cap="none" normalizeH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§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.VnAvant" panose="020B7200000000000000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01653" y="3317213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em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thư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5800" y="2520536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hềm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nhà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3749" y="5649942"/>
            <a:ext cx="2034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ủm</a:t>
            </a:r>
            <a:r>
              <a:rPr lang="en-US" sz="4400" kern="0" dirty="0" smtClean="0">
                <a:latin typeface="Quicksand Medium" panose="020B0604020202020204" pitchFamily="2" charset="0"/>
                <a:sym typeface="Arial" panose="020B0604020202020204"/>
              </a:rPr>
              <a:t> 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tỉm</a:t>
            </a:r>
            <a:endParaRPr lang="en-US" sz="4400" kern="0" dirty="0"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179" y="3317213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e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5800" y="2520535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latin typeface="Quicksand Medium" panose="020B0604020202020204" pitchFamily="2" charset="0"/>
                <a:sym typeface="Arial" panose="020B0604020202020204"/>
              </a:rPr>
              <a:t>h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ềm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3749" y="5651347"/>
            <a:ext cx="1125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ủm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6" y="1066800"/>
            <a:ext cx="3429000" cy="2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/>
          <a:srcRect l="2505" t="5515" r="2139" b="7476"/>
          <a:stretch>
            <a:fillRect/>
          </a:stretch>
        </p:blipFill>
        <p:spPr bwMode="auto">
          <a:xfrm>
            <a:off x="3436246" y="147081"/>
            <a:ext cx="5582494" cy="23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348236" y="5651347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Quicksand Medium" panose="020B0604020202020204" pitchFamily="2" charset="0"/>
                <a:sym typeface="Arial" panose="020B0604020202020204"/>
              </a:rPr>
              <a:t>t</a:t>
            </a:r>
            <a:r>
              <a:rPr lang="en-US" sz="4400" kern="0" dirty="0" err="1" smtClean="0">
                <a:solidFill>
                  <a:srgbClr val="E52D56"/>
                </a:solidFill>
                <a:latin typeface="Quicksand Medium" panose="020B0604020202020204" pitchFamily="2" charset="0"/>
                <a:sym typeface="Arial" panose="020B0604020202020204"/>
              </a:rPr>
              <a:t>ỉm</a:t>
            </a:r>
            <a:endParaRPr lang="en-US" sz="4400" kern="0" dirty="0">
              <a:solidFill>
                <a:srgbClr val="FFFFFF"/>
              </a:solidFill>
              <a:latin typeface="Quicksand Medium" panose="020B0604020202020204" pitchFamily="2" charset="0"/>
              <a:sym typeface="Arial" panose="020B0604020202020204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193663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137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HP-087</vt:lpstr>
      <vt:lpstr>.VnAvant</vt:lpstr>
      <vt:lpstr>Times New Roman</vt:lpstr>
      <vt:lpstr>Wingdings 3</vt:lpstr>
      <vt:lpstr>Arial Rounded MT Bold</vt:lpstr>
      <vt:lpstr>HP001 4H Normal</vt:lpstr>
      <vt:lpstr>Arial</vt:lpstr>
      <vt:lpstr>HP001 4 hàng</vt:lpstr>
      <vt:lpstr>Century Gothic</vt:lpstr>
      <vt:lpstr>HP001</vt:lpstr>
      <vt:lpstr>Tahoma</vt:lpstr>
      <vt:lpstr>VNI-Avo</vt:lpstr>
      <vt:lpstr>Trebuchet MS</vt:lpstr>
      <vt:lpstr>Calibri</vt:lpstr>
      <vt:lpstr>Quicksand Medium</vt:lpstr>
      <vt:lpstr>Facet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Thuy</cp:lastModifiedBy>
  <cp:revision>703</cp:revision>
  <dcterms:created xsi:type="dcterms:W3CDTF">2006-08-16T00:00:00Z</dcterms:created>
  <dcterms:modified xsi:type="dcterms:W3CDTF">2023-10-26T22:39:38Z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E8831D48721F450DB9916025D01333EF</vt:lpwstr>
  </property>
</Properties>
</file>