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447" r:id="rId2"/>
    <p:sldId id="504" r:id="rId3"/>
    <p:sldId id="486" r:id="rId4"/>
    <p:sldId id="508" r:id="rId5"/>
    <p:sldId id="449" r:id="rId6"/>
    <p:sldId id="500" r:id="rId7"/>
    <p:sldId id="506" r:id="rId8"/>
    <p:sldId id="507" r:id="rId9"/>
    <p:sldId id="496" r:id="rId10"/>
    <p:sldId id="490" r:id="rId11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Quicksand Medium" panose="020B0604020202020204" charset="0"/>
      <p:regular r:id="rId23"/>
    </p:embeddedFont>
    <p:embeddedFont>
      <p:font typeface="HP-087" panose="020B0604020202020204"/>
      <p:bold r:id="rId24"/>
    </p:embeddedFont>
    <p:embeddedFont>
      <p:font typeface="Wingdings 3" panose="05040102010807070707" pitchFamily="18" charset="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NI-Avo" panose="020B0604020202020204"/>
      <p:regular r:id="rId30"/>
      <p:bold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009900"/>
    <a:srgbClr val="FFCC00"/>
    <a:srgbClr val="2E12D6"/>
    <a:srgbClr val="0000CC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27/10/2023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99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1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351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46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t>6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3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BF926B-CB0E-4256-82EB-29455964CC62}" type="slidenum">
              <a:rPr lang="en-US" sz="1200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5270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GIF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5240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531203"/>
            <a:ext cx="9164067" cy="83099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nối tri thức với cuộc sống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362200"/>
            <a:ext cx="3657600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01513"/>
            <a:ext cx="1143000" cy="1329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8510196" y="685800"/>
            <a:ext cx="459668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24255" y="685800"/>
            <a:ext cx="644356" cy="644356"/>
          </a:xfrm>
          <a:prstGeom prst="star5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228600" y="1981200"/>
            <a:ext cx="761999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TiÕt häc ®Õn ®©y lµ hÕt råi.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1600200" y="68580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3848101" y="5244389"/>
            <a:ext cx="644356" cy="64435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5856970" y="68580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5-Point Star 30">
            <a:hlinkClick r:id="" action="ppaction://noaction"/>
          </p:cNvPr>
          <p:cNvSpPr/>
          <p:nvPr/>
        </p:nvSpPr>
        <p:spPr>
          <a:xfrm>
            <a:off x="7467601" y="685800"/>
            <a:ext cx="644356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0" y="3581400"/>
            <a:ext cx="911974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C« xin t¹m biÖt c¸c con nhÐ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.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0" name="5-Point Star 9">
            <a:hlinkClick r:id="" action="ppaction://noaction"/>
          </p:cNvPr>
          <p:cNvSpPr/>
          <p:nvPr/>
        </p:nvSpPr>
        <p:spPr>
          <a:xfrm>
            <a:off x="346433" y="556260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>
            <a:hlinkClick r:id="" action="ppaction://noaction"/>
          </p:cNvPr>
          <p:cNvSpPr/>
          <p:nvPr/>
        </p:nvSpPr>
        <p:spPr>
          <a:xfrm>
            <a:off x="2097267" y="5005509"/>
            <a:ext cx="644356" cy="64435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>
            <a:hlinkClick r:id="" action="ppaction://noaction"/>
          </p:cNvPr>
          <p:cNvSpPr/>
          <p:nvPr/>
        </p:nvSpPr>
        <p:spPr>
          <a:xfrm>
            <a:off x="7467601" y="4751252"/>
            <a:ext cx="644356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>
            <a:hlinkClick r:id="" action="ppaction://noaction"/>
          </p:cNvPr>
          <p:cNvSpPr/>
          <p:nvPr/>
        </p:nvSpPr>
        <p:spPr>
          <a:xfrm>
            <a:off x="5856970" y="4765844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4170279" y="685800"/>
            <a:ext cx="644356" cy="644356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7.40741E-7 L 0.00027 -0.02338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7.40741E-7 L 0.00027 -0.02338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447799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anose="020B0803050302020204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"/>
            <a:ext cx="9143999" cy="92333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tri thức với cuộc sống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986135"/>
            <a:ext cx="22860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062" y="4854714"/>
            <a:ext cx="6611938" cy="76944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37:  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24255" y="685800"/>
            <a:ext cx="644356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8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5" y="1447800"/>
            <a:ext cx="911974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24255" y="41444"/>
            <a:ext cx="644356" cy="644356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787645" y="41444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787645" y="651778"/>
            <a:ext cx="644356" cy="644356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5-Point Star 30">
            <a:hlinkClick r:id="" action="ppaction://noaction"/>
          </p:cNvPr>
          <p:cNvSpPr/>
          <p:nvPr/>
        </p:nvSpPr>
        <p:spPr>
          <a:xfrm>
            <a:off x="1965212" y="-16420"/>
            <a:ext cx="644356" cy="644356"/>
          </a:xfrm>
          <a:prstGeom prst="star5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3422793" y="-1642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5-Point Star 32">
            <a:hlinkClick r:id="" action="ppaction://noaction"/>
          </p:cNvPr>
          <p:cNvSpPr/>
          <p:nvPr/>
        </p:nvSpPr>
        <p:spPr>
          <a:xfrm>
            <a:off x="4825815" y="-16420"/>
            <a:ext cx="644356" cy="644356"/>
          </a:xfrm>
          <a:prstGeom prst="star5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5-Point Star 33">
            <a:hlinkClick r:id="" action="ppaction://noaction"/>
          </p:cNvPr>
          <p:cNvSpPr/>
          <p:nvPr/>
        </p:nvSpPr>
        <p:spPr>
          <a:xfrm>
            <a:off x="6099413" y="59668"/>
            <a:ext cx="966534" cy="1388132"/>
          </a:xfrm>
          <a:prstGeom prst="star5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7373011" y="-16420"/>
            <a:ext cx="644356" cy="644356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>
            <a:hlinkClick r:id="" action="ppaction://noaction"/>
          </p:cNvPr>
          <p:cNvSpPr/>
          <p:nvPr/>
        </p:nvSpPr>
        <p:spPr>
          <a:xfrm>
            <a:off x="8148422" y="270044"/>
            <a:ext cx="644356" cy="644356"/>
          </a:xfrm>
          <a:prstGeom prst="star5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524000" y="482796"/>
            <a:ext cx="4735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Ôn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và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khởi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động</a:t>
            </a:r>
            <a:endParaRPr lang="en-US" sz="48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1" y="1464935"/>
            <a:ext cx="3717777" cy="4973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Trò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chơi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Hái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táo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pic>
        <p:nvPicPr>
          <p:cNvPr id="4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825901" cy="1101201"/>
          </a:xfrm>
          <a:prstGeom prst="rect">
            <a:avLst/>
          </a:prstGeom>
        </p:spPr>
      </p:pic>
      <p:pic>
        <p:nvPicPr>
          <p:cNvPr id="5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02" y="1904979"/>
            <a:ext cx="825901" cy="1101201"/>
          </a:xfrm>
          <a:prstGeom prst="rect">
            <a:avLst/>
          </a:prstGeom>
        </p:spPr>
      </p:pic>
      <p:pic>
        <p:nvPicPr>
          <p:cNvPr id="6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67" y="3401141"/>
            <a:ext cx="825901" cy="1101201"/>
          </a:xfrm>
          <a:prstGeom prst="rect">
            <a:avLst/>
          </a:prstGeom>
        </p:spPr>
      </p:pic>
      <p:pic>
        <p:nvPicPr>
          <p:cNvPr id="7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92" y="3657600"/>
            <a:ext cx="825901" cy="110120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134" y="3311001"/>
            <a:ext cx="5228174" cy="2601457"/>
          </a:xfrm>
          <a:prstGeom prst="roundRect">
            <a:avLst/>
          </a:prstGeom>
          <a:solidFill>
            <a:srgbClr val="99FF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lvl="0" algn="ctr">
              <a:buClr>
                <a:srgbClr val="000000"/>
              </a:buClr>
            </a:pPr>
            <a:r>
              <a:rPr lang="en-US" sz="5400" kern="0" dirty="0" err="1" smtClean="0">
                <a:latin typeface="Quicksand Medium" panose="020B0604020202020204" pitchFamily="2" charset="0"/>
                <a:sym typeface="Arial" panose="020B0604020202020204"/>
              </a:rPr>
              <a:t>Hãy</a:t>
            </a: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latin typeface="Quicksand Medium" panose="020B0604020202020204" pitchFamily="2" charset="0"/>
                <a:sym typeface="Arial" panose="020B0604020202020204"/>
              </a:rPr>
              <a:t>đọc</a:t>
            </a: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latin typeface="Quicksand Medium" panose="020B0604020202020204" pitchFamily="2" charset="0"/>
                <a:sym typeface="Arial" panose="020B0604020202020204"/>
              </a:rPr>
              <a:t>nào</a:t>
            </a: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.</a:t>
            </a:r>
          </a:p>
          <a:p>
            <a:pPr lvl="0" algn="ctr">
              <a:buClr>
                <a:srgbClr val="000000"/>
              </a:buClr>
            </a:pPr>
            <a:r>
              <a:rPr lang="en-US" sz="5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o</a:t>
            </a:r>
            <a:r>
              <a:rPr lang="en-US" sz="5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5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ôm</a:t>
            </a:r>
            <a:r>
              <a:rPr lang="en-US" sz="5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ơm</a:t>
            </a:r>
            <a:endParaRPr lang="en-US" sz="5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" y="2116922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100000">
                        <a14:foregroundMark x1="52857" y1="84375" x2="52857" y2="84375"/>
                        <a14:foregroundMark x1="37857" y1="8482" x2="37857" y2="8482"/>
                        <a14:foregroundMark x1="40000" y1="893" x2="40000" y2="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36" y="5257800"/>
            <a:ext cx="494023" cy="8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0134" y="3311000"/>
            <a:ext cx="5193726" cy="4142443"/>
            <a:chOff x="-750348" y="976638"/>
            <a:chExt cx="5386342" cy="4206552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-750348" y="976638"/>
              <a:ext cx="5386342" cy="2641717"/>
            </a:xfrm>
            <a:prstGeom prst="flowChartAlternate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âm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tiếng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Khóm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tôm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bờm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-2587321" y="3276709"/>
            <a:ext cx="8142008" cy="2601457"/>
            <a:chOff x="94936" y="883198"/>
            <a:chExt cx="8166940" cy="2601457"/>
          </a:xfrm>
        </p:grpSpPr>
        <p:sp>
          <p:nvSpPr>
            <p:cNvPr id="20" name="Flowchart: Alternate Process 19"/>
            <p:cNvSpPr/>
            <p:nvPr/>
          </p:nvSpPr>
          <p:spPr>
            <a:xfrm>
              <a:off x="2828579" y="883198"/>
              <a:ext cx="5433297" cy="2601457"/>
            </a:xfrm>
            <a:prstGeom prst="flowChartAlternateProcess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   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qua,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cam.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to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1287" y1="33152" x2="35149" y2="23913"/>
                          <a14:foregroundMark x1="63861" y1="29348" x2="81188" y2="32609"/>
                          <a14:foregroundMark x1="23267" y1="48370" x2="38614" y2="62500"/>
                          <a14:foregroundMark x1="22277" y1="51087" x2="25743" y2="67935"/>
                          <a14:foregroundMark x1="57921" y1="44565" x2="75248" y2="44565"/>
                          <a14:foregroundMark x1="60396" y1="44565" x2="55446" y2="65217"/>
                          <a14:backgroundMark x1="73267" y1="35326" x2="77723" y2="3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6" y="1295400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32" y="6903252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tranh vẽ đề tài : &quot; trò chơi dân gian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" y="3352910"/>
            <a:ext cx="4932860" cy="26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4090" y="4354302"/>
            <a:ext cx="81534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tủm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5631" y="4354302"/>
            <a:ext cx="99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8384" y="4366248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ìm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090" y="4969855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b="27288"/>
          <a:stretch>
            <a:fillRect/>
          </a:stretch>
        </p:blipFill>
        <p:spPr bwMode="auto">
          <a:xfrm>
            <a:off x="0" y="-1044"/>
            <a:ext cx="8991600" cy="43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26962" y="4992743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ỉm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2699" y="4975465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0"/>
          <p:cNvGrpSpPr/>
          <p:nvPr/>
        </p:nvGrpSpPr>
        <p:grpSpPr bwMode="auto">
          <a:xfrm>
            <a:off x="2420655" y="2032353"/>
            <a:ext cx="4343401" cy="1588532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4822858" y="3656985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n</a:t>
            </a:r>
            <a:r>
              <a:rPr lang="en-US" sz="44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4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745054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§</a:t>
            </a:r>
            <a:r>
              <a:rPr lang="en-US" sz="3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äc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30272"/>
            <a:ext cx="1676400" cy="681078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1" i="0" u="none" strike="noStrike" cap="none" normalizeH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659699" y="1230601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3276" y="1269170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8542" y="1230600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404" y="2038611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đ</a:t>
            </a:r>
            <a:endParaRPr lang="en-US" sz="5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920" y="2025549"/>
            <a:ext cx="1146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kern="0" dirty="0" err="1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54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54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548" y="2837303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 smtClean="0">
                <a:latin typeface="Quicksand Medium" panose="020B0604020202020204" pitchFamily="2" charset="0"/>
                <a:sym typeface="Arial" panose="020B0604020202020204"/>
              </a:rPr>
              <a:t>đ</a:t>
            </a:r>
            <a:r>
              <a:rPr lang="en-US" sz="48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8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55" y="3644295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ẻm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3625" y="3653784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k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6190" y="3654995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7231" y="4468601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ch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ụm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4437" y="3668300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805" y="5413920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thư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23254" y="5562600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nhà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29953" y="5229027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ủm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7237" y="1256107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35754" y="369762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ím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99973" y="4468601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ũm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6180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1" y="66805"/>
            <a:ext cx="9091448" cy="33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4655" y="3412164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cù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khô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qua,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ốm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túm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rơm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ca.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" y="39624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3352800" y="45720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>
            <a:off x="5638800" y="4573588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>
            <a:off x="6934200" y="51816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3342362" y="3944699"/>
            <a:ext cx="609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170944"/>
            <a:ext cx="6953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67" y="3971698"/>
            <a:ext cx="1079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70944"/>
            <a:ext cx="914400" cy="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" y="-76200"/>
            <a:ext cx="2438400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889039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dirty="0" err="1" smtClean="0">
                <a:solidFill>
                  <a:srgbClr val="000000"/>
                </a:solidFill>
                <a:latin typeface="Quicksand Medium" panose="020B0604020202020204" pitchFamily="2" charset="0"/>
                <a:cs typeface="Arial" panose="020B0604020202020204"/>
                <a:sym typeface="Arial" panose="020B0604020202020204"/>
              </a:rPr>
              <a:t>Giúp</a:t>
            </a:r>
            <a:r>
              <a:rPr lang="en-US" sz="4000" b="1" kern="0" dirty="0" smtClean="0">
                <a:solidFill>
                  <a:srgbClr val="000000"/>
                </a:solidFill>
                <a:latin typeface="Quicksand Medium" panose="020B0604020202020204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 smtClean="0">
                <a:solidFill>
                  <a:srgbClr val="000000"/>
                </a:solidFill>
                <a:latin typeface="Quicksand Medium" panose="020B0604020202020204" pitchFamily="2" charset="0"/>
                <a:cs typeface="Arial" panose="020B0604020202020204"/>
                <a:sym typeface="Arial" panose="020B0604020202020204"/>
              </a:rPr>
              <a:t>bạn</a:t>
            </a:r>
            <a:endParaRPr lang="en-US" sz="4000" b="1" kern="0" dirty="0">
              <a:solidFill>
                <a:srgbClr val="000000"/>
              </a:solidFill>
              <a:latin typeface="Quicksand Medium" panose="020B0604020202020204" pitchFamily="2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44616"/>
            <a:ext cx="21367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4267200"/>
            <a:ext cx="20240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19" y="1784775"/>
            <a:ext cx="178276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976"/>
          <p:cNvSpPr txBox="1">
            <a:spLocks noChangeArrowheads="1"/>
          </p:cNvSpPr>
          <p:nvPr/>
        </p:nvSpPr>
        <p:spPr bwMode="auto">
          <a:xfrm>
            <a:off x="2574925" y="1641403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94" y="4097599"/>
            <a:ext cx="190976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45" y="1385615"/>
            <a:ext cx="920504" cy="122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" y="5748338"/>
            <a:ext cx="9144001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6338" y="5911778"/>
            <a:ext cx="1165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46063" y="5994328"/>
            <a:ext cx="10255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73241" y="3036470"/>
            <a:ext cx="1905581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ủm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tỉm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0910" y="3359635"/>
            <a:ext cx="1647826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buClr>
                <a:srgbClr val="000000"/>
              </a:buClr>
            </a:pPr>
            <a:r>
              <a:rPr lang="en-US" b="1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Tem </a:t>
            </a:r>
            <a:r>
              <a:rPr lang="en-US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thư</a:t>
            </a:r>
            <a:endParaRPr lang="en-US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371601" y="4945559"/>
            <a:ext cx="1524000" cy="70788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r>
              <a:rPr lang="en-US" sz="4000" b="1" dirty="0" err="1" smtClean="0">
                <a:solidFill>
                  <a:srgbClr val="008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ềm</a:t>
            </a:r>
            <a:endParaRPr lang="en-US" sz="4000" b="1" dirty="0">
              <a:solidFill>
                <a:srgbClr val="008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634767" y="5425172"/>
            <a:ext cx="1680542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mũm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706" y="58754"/>
            <a:ext cx="2513012" cy="70788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6925" y="1057870"/>
            <a:ext cx="4920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231</Words>
  <Application>Microsoft Office PowerPoint</Application>
  <PresentationFormat>On-screen Show (4:3)</PresentationFormat>
  <Paragraphs>57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.VnAvant</vt:lpstr>
      <vt:lpstr>AvantGarde</vt:lpstr>
      <vt:lpstr>Arial</vt:lpstr>
      <vt:lpstr>Tahoma</vt:lpstr>
      <vt:lpstr>Trebuchet MS</vt:lpstr>
      <vt:lpstr>Quicksand Medium</vt:lpstr>
      <vt:lpstr>HP-087</vt:lpstr>
      <vt:lpstr>Wingdings 3</vt:lpstr>
      <vt:lpstr>Calibri</vt:lpstr>
      <vt:lpstr>Times New Roman</vt:lpstr>
      <vt:lpstr>VNI-Avo</vt:lpstr>
      <vt:lpstr>Facet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Thuy</cp:lastModifiedBy>
  <cp:revision>705</cp:revision>
  <dcterms:created xsi:type="dcterms:W3CDTF">2006-08-16T00:00:00Z</dcterms:created>
  <dcterms:modified xsi:type="dcterms:W3CDTF">2023-10-26T22:48:29Z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E8831D48721F450DB9916025D01333EF</vt:lpwstr>
  </property>
</Properties>
</file>