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0"/>
  </p:notesMasterIdLst>
  <p:sldIdLst>
    <p:sldId id="270" r:id="rId5"/>
    <p:sldId id="269" r:id="rId6"/>
    <p:sldId id="273" r:id="rId7"/>
    <p:sldId id="274" r:id="rId8"/>
    <p:sldId id="278" r:id="rId9"/>
    <p:sldId id="275" r:id="rId10"/>
    <p:sldId id="277" r:id="rId11"/>
    <p:sldId id="276" r:id="rId12"/>
    <p:sldId id="279" r:id="rId13"/>
    <p:sldId id="280" r:id="rId14"/>
    <p:sldId id="281" r:id="rId15"/>
    <p:sldId id="282" r:id="rId16"/>
    <p:sldId id="285" r:id="rId17"/>
    <p:sldId id="283" r:id="rId18"/>
    <p:sldId id="284" r:id="rId19"/>
  </p:sldIdLst>
  <p:sldSz cx="12192000" cy="6858000"/>
  <p:notesSz cx="6858000" cy="9144000"/>
  <p:embeddedFontLst>
    <p:embeddedFont>
      <p:font typeface=".VnAvant" panose="020B7200000000000000" pitchFamily="34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libri Light" panose="020F0302020204030204" pitchFamily="34" charset="0"/>
      <p:regular r:id="rId29"/>
      <p:italic r:id="rId30"/>
    </p:embeddedFont>
    <p:embeddedFont>
      <p:font typeface="Tahoma" panose="020B0604030504040204" pitchFamily="34" charset="0"/>
      <p:regular r:id="rId31"/>
      <p:bold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CFCD"/>
    <a:srgbClr val="0E73B7"/>
    <a:srgbClr val="E43230"/>
    <a:srgbClr val="E99D05"/>
    <a:srgbClr val="DBB2CB"/>
    <a:srgbClr val="DCADCB"/>
    <a:srgbClr val="9F7906"/>
    <a:srgbClr val="E9AAD4"/>
    <a:srgbClr val="668B06"/>
    <a:srgbClr val="3E61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76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1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14B7AC-1FD0-4E95-8C01-DE25ADBBDE19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B9FE2E-A7DF-4DF4-9415-42E467FDD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076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390BD-55FF-454C-871D-8CBF582D5666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845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AAD2D-E155-4930-B7B6-C4DEBF7569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AC1CCB-7135-4B10-AA59-58B0F748DF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B24AA-8C5B-489B-8D76-26520A472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83610-7093-4756-9548-A44633289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21917-1AE1-4786-B80F-949542DEE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3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ECCB9-4BCD-46B0-953E-1AB9463C7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453EB7-9C22-4F76-A0C1-09917E1076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41B2F-D552-48D4-937C-514AAE63A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EC662-9187-4C31-BD3C-A06B7A15B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CA6AAB-C339-47CB-85C4-7E0F26ABB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3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B1161F-716E-4BB5-9AAA-4BED10A7E6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43BFCA-4B6F-402E-8ADF-5FD82E1D4E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38A54-1739-44FE-94BE-9F6A839C6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075CA6-3F6F-4465-A774-09ABDBB3F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ED3999-CBFE-4CA8-8B6C-A53A2448D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20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21/12/2021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558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21/12/2021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078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21/12/2021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186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21/12/2021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87364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21/12/2021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07548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21/12/2021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79318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21/12/2021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576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21/12/2021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885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5ED7E-5E45-430A-8151-2B2A59991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80687-B7A4-42A2-89F2-ED91DB7A7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AEC17-1600-4203-9089-5C7E876BA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40B89-4B0C-4D59-9C29-F663AFCFB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133160-9222-48B8-8487-67F6F8DCF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591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21/12/2021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6237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21/12/2021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79698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21/12/2021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2102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21/12/2021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8066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21/12/2021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02285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21/12/2021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98482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21/12/2021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45180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21/12/2021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9654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21/12/2021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94712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21/12/2021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3554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8D804-AC27-4302-BCD5-67B885BB8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03EE7E-B580-4825-AF42-1EC0FE9BD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B418C6-8329-4AF6-A23C-A359B33D7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45CC2-EF71-449B-8BFC-645536AE9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F3669-86B0-4086-9909-9793EDE6B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5762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21/12/2021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0629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21/12/2021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03536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21/12/2021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94940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21/12/2021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58535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3865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8521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5054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4220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4008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500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439E6-4F47-40B6-8E5B-3C0FD4E82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D94E9-8A9E-4BFE-8AFF-2FD37BDA37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94CD48-3081-4ED0-A9D7-AD99BC89A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21C2EB-ED80-448C-A415-C71E76BE4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98061-F78D-41AC-BC66-566828D0F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CB79CE-8C66-42E8-8218-D834D02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592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8947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0900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8014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7825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322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5E0DA-6E9D-463F-A2DD-29DE51FA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6AA701-00FA-4298-9CAA-877EF5410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351546-7C59-4175-9BFE-17003AC34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240F54-C375-4504-BECC-DF497AD203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B05408-1F3D-493D-B7A2-C776BFDD19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851279-2D44-45B8-B481-029791165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B88272-16C8-4CDC-ADCB-02EBA9551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BF59B6-FDC9-49CA-89E6-318F2BB32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889BE-2EA3-4F1E-AD4A-720EC39BC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8120AF-995E-43E9-9C76-D00D3CE45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CA7BFF-56B8-439F-8678-ADC75895C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20069F-E42F-4FCF-9889-ACCD9C80A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26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EAE7B8-C2C1-404D-9AAE-D00086810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3B9C5F-6E06-4FCE-B0DD-781AD2B34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301F8-B063-4A27-9601-D5980F7C7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66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232F5-D7F7-441C-ADA4-49F9AD638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80A6A-41BE-418E-A8DD-DCDE6C6BB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C981A5-B44A-4A15-B682-5429809AF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F0E258-2AFB-4C0D-91D3-8DD539CD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672DAF-38C7-40CF-87CF-054BCE0D4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962FD2-8875-4D0D-B230-163296AEF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55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706CF-D2B2-498E-B1A4-E035CFCDA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F30A05-212A-451C-8E7A-96F49FF82E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7FD212-2C7E-45EE-AC46-E2223238AB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3533D7-6C68-40EC-979B-D92512285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655689-4232-4DF3-9715-90AFC1597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96D20C-BCB5-48A1-A7B0-016FB546E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67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9D1CF6-06F4-4E97-B3A3-986F040E3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5A3EE-2B69-4F61-9D6B-E41538689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18F42-D90A-454D-BCF8-D95CF83F7C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38988-15A6-4647-86D7-062E8698D868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A2430F-0F2C-4DAD-95FF-057245B7AA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FC7AF-5ACB-4B84-A4B9-3F81B87B2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27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2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21/12/2021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3552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21/12/2021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507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349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7.gif"/><Relationship Id="rId3" Type="http://schemas.openxmlformats.org/officeDocument/2006/relationships/slideLayout" Target="../slideLayouts/slideLayout13.xml"/><Relationship Id="rId7" Type="http://schemas.openxmlformats.org/officeDocument/2006/relationships/slide" Target="slide4.xml"/><Relationship Id="rId12" Type="http://schemas.openxmlformats.org/officeDocument/2006/relationships/image" Target="../media/image6.gif"/><Relationship Id="rId2" Type="http://schemas.openxmlformats.org/officeDocument/2006/relationships/audio" Target="../media/media1.wav"/><Relationship Id="rId16" Type="http://schemas.openxmlformats.org/officeDocument/2006/relationships/slide" Target="slide9.xml"/><Relationship Id="rId1" Type="http://schemas.microsoft.com/office/2007/relationships/media" Target="../media/media1.wav"/><Relationship Id="rId6" Type="http://schemas.openxmlformats.org/officeDocument/2006/relationships/slide" Target="slide3.xml"/><Relationship Id="rId11" Type="http://schemas.openxmlformats.org/officeDocument/2006/relationships/slide" Target="slide8.xml"/><Relationship Id="rId5" Type="http://schemas.openxmlformats.org/officeDocument/2006/relationships/image" Target="../media/image5.png"/><Relationship Id="rId15" Type="http://schemas.openxmlformats.org/officeDocument/2006/relationships/image" Target="../media/image9.png"/><Relationship Id="rId10" Type="http://schemas.openxmlformats.org/officeDocument/2006/relationships/slide" Target="slide7.xml"/><Relationship Id="rId4" Type="http://schemas.openxmlformats.org/officeDocument/2006/relationships/image" Target="../media/image4.png"/><Relationship Id="rId9" Type="http://schemas.openxmlformats.org/officeDocument/2006/relationships/slide" Target="slide6.xml"/><Relationship Id="rId1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2.png"/><Relationship Id="rId1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6.png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2.png"/><Relationship Id="rId1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5" Type="http://schemas.openxmlformats.org/officeDocument/2006/relationships/image" Target="../media/image17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2.png"/><Relationship Id="rId1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2.xml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6.png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2.png"/><Relationship Id="rId1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2.xml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2.png"/><Relationship Id="rId1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7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VÒNG QUAY MAY MẮN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lang="en-US" sz="40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242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ounded Rectangle 88"/>
          <p:cNvSpPr/>
          <p:nvPr/>
        </p:nvSpPr>
        <p:spPr>
          <a:xfrm>
            <a:off x="1981200" y="1891482"/>
            <a:ext cx="8382000" cy="4585519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prstClr val="white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3" t="31458" r="57130" b="51667"/>
          <a:stretch/>
        </p:blipFill>
        <p:spPr bwMode="auto">
          <a:xfrm>
            <a:off x="1523999" y="1"/>
            <a:ext cx="4343401" cy="189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4038600" y="4668294"/>
            <a:ext cx="1424954" cy="1524002"/>
            <a:chOff x="1986077" y="4668294"/>
            <a:chExt cx="1424954" cy="1524002"/>
          </a:xfrm>
        </p:grpSpPr>
        <p:grpSp>
          <p:nvGrpSpPr>
            <p:cNvPr id="33" name="Group 32"/>
            <p:cNvGrpSpPr/>
            <p:nvPr/>
          </p:nvGrpSpPr>
          <p:grpSpPr>
            <a:xfrm>
              <a:off x="1986077" y="4668294"/>
              <a:ext cx="1417525" cy="1524002"/>
              <a:chOff x="4198315" y="2590800"/>
              <a:chExt cx="2126286" cy="2286002"/>
            </a:xfrm>
            <a:solidFill>
              <a:schemeClr val="accent5">
                <a:lumMod val="40000"/>
                <a:lumOff val="60000"/>
              </a:schemeClr>
            </a:solidFill>
          </p:grpSpPr>
          <p:sp>
            <p:nvSpPr>
              <p:cNvPr id="34" name="Rectangle 33"/>
              <p:cNvSpPr/>
              <p:nvPr/>
            </p:nvSpPr>
            <p:spPr>
              <a:xfrm>
                <a:off x="4205630" y="3276600"/>
                <a:ext cx="1600200" cy="16002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Parallelogram 34"/>
              <p:cNvSpPr/>
              <p:nvPr/>
            </p:nvSpPr>
            <p:spPr>
              <a:xfrm>
                <a:off x="4198315" y="2590800"/>
                <a:ext cx="2126285" cy="685232"/>
              </a:xfrm>
              <a:prstGeom prst="parallelogram">
                <a:avLst>
                  <a:gd name="adj" fmla="val 73045"/>
                </a:avLst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Parallelogram 35"/>
              <p:cNvSpPr/>
              <p:nvPr/>
            </p:nvSpPr>
            <p:spPr>
              <a:xfrm rot="5400000" flipV="1">
                <a:off x="4922215" y="3474417"/>
                <a:ext cx="2286001" cy="518770"/>
              </a:xfrm>
              <a:prstGeom prst="parallelogram">
                <a:avLst>
                  <a:gd name="adj" fmla="val 134421"/>
                </a:avLst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2201174" y="5257800"/>
              <a:ext cx="597380" cy="770626"/>
              <a:chOff x="2201174" y="5257800"/>
              <a:chExt cx="597380" cy="770626"/>
            </a:xfrm>
          </p:grpSpPr>
          <p:sp>
            <p:nvSpPr>
              <p:cNvPr id="21" name="Flowchart: Connector 20"/>
              <p:cNvSpPr/>
              <p:nvPr/>
            </p:nvSpPr>
            <p:spPr>
              <a:xfrm>
                <a:off x="2204768" y="5257800"/>
                <a:ext cx="190502" cy="190502"/>
              </a:xfrm>
              <a:prstGeom prst="flowChartConnector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Flowchart: Connector 36"/>
              <p:cNvSpPr/>
              <p:nvPr/>
            </p:nvSpPr>
            <p:spPr>
              <a:xfrm>
                <a:off x="2608052" y="5257800"/>
                <a:ext cx="190502" cy="190502"/>
              </a:xfrm>
              <a:prstGeom prst="flowChartConnector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Flowchart: Connector 37"/>
              <p:cNvSpPr/>
              <p:nvPr/>
            </p:nvSpPr>
            <p:spPr>
              <a:xfrm>
                <a:off x="2201174" y="5550376"/>
                <a:ext cx="190502" cy="190502"/>
              </a:xfrm>
              <a:prstGeom prst="flowChartConnector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prstClr val="white"/>
                  </a:solidFill>
                </a:endParaRPr>
              </a:p>
            </p:txBody>
          </p:sp>
          <p:sp>
            <p:nvSpPr>
              <p:cNvPr id="39" name="Flowchart: Connector 38"/>
              <p:cNvSpPr/>
              <p:nvPr/>
            </p:nvSpPr>
            <p:spPr>
              <a:xfrm>
                <a:off x="2604458" y="5550376"/>
                <a:ext cx="190502" cy="190502"/>
              </a:xfrm>
              <a:prstGeom prst="flowChartConnector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Flowchart: Connector 39"/>
              <p:cNvSpPr/>
              <p:nvPr/>
            </p:nvSpPr>
            <p:spPr>
              <a:xfrm>
                <a:off x="2201174" y="5837924"/>
                <a:ext cx="190502" cy="190502"/>
              </a:xfrm>
              <a:prstGeom prst="flowChartConnector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prstClr val="white"/>
                  </a:solidFill>
                </a:endParaRPr>
              </a:p>
            </p:txBody>
          </p:sp>
          <p:sp>
            <p:nvSpPr>
              <p:cNvPr id="41" name="Flowchart: Connector 40"/>
              <p:cNvSpPr/>
              <p:nvPr/>
            </p:nvSpPr>
            <p:spPr>
              <a:xfrm>
                <a:off x="2604458" y="5837924"/>
                <a:ext cx="190502" cy="190502"/>
              </a:xfrm>
              <a:prstGeom prst="flowChartConnector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 rot="18990183">
              <a:off x="2168130" y="4769808"/>
              <a:ext cx="398187" cy="220495"/>
              <a:chOff x="2200367" y="5164924"/>
              <a:chExt cx="444364" cy="246060"/>
            </a:xfrm>
          </p:grpSpPr>
          <p:sp>
            <p:nvSpPr>
              <p:cNvPr id="43" name="Flowchart: Connector 42"/>
              <p:cNvSpPr/>
              <p:nvPr/>
            </p:nvSpPr>
            <p:spPr>
              <a:xfrm>
                <a:off x="2200367" y="5220482"/>
                <a:ext cx="190502" cy="190502"/>
              </a:xfrm>
              <a:prstGeom prst="flowChartConnector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Flowchart: Connector 43"/>
              <p:cNvSpPr/>
              <p:nvPr/>
            </p:nvSpPr>
            <p:spPr>
              <a:xfrm>
                <a:off x="2454229" y="5164924"/>
                <a:ext cx="190502" cy="190502"/>
              </a:xfrm>
              <a:prstGeom prst="flowChartConnector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9" name="Flowchart: Connector 48"/>
            <p:cNvSpPr/>
            <p:nvPr/>
          </p:nvSpPr>
          <p:spPr>
            <a:xfrm rot="18990183">
              <a:off x="2580310" y="4798970"/>
              <a:ext cx="170706" cy="170708"/>
            </a:xfrm>
            <a:prstGeom prst="flowChartConnector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50" name="Flowchart: Connector 49"/>
            <p:cNvSpPr/>
            <p:nvPr/>
          </p:nvSpPr>
          <p:spPr>
            <a:xfrm rot="18990183">
              <a:off x="2859021" y="4899649"/>
              <a:ext cx="170706" cy="170708"/>
            </a:xfrm>
            <a:prstGeom prst="flowChartConnector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51" name="Flowchart: Connector 50"/>
            <p:cNvSpPr/>
            <p:nvPr/>
          </p:nvSpPr>
          <p:spPr>
            <a:xfrm rot="18990183">
              <a:off x="2975064" y="4706241"/>
              <a:ext cx="170706" cy="170708"/>
            </a:xfrm>
            <a:prstGeom prst="flowChartConnector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52" name="Flowchart: Connector 51"/>
            <p:cNvSpPr/>
            <p:nvPr/>
          </p:nvSpPr>
          <p:spPr>
            <a:xfrm rot="18990183">
              <a:off x="3055806" y="5204179"/>
              <a:ext cx="170706" cy="170708"/>
            </a:xfrm>
            <a:prstGeom prst="flowChartConnector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53" name="Flowchart: Connector 52"/>
            <p:cNvSpPr/>
            <p:nvPr/>
          </p:nvSpPr>
          <p:spPr>
            <a:xfrm rot="18990183">
              <a:off x="3226465" y="4975579"/>
              <a:ext cx="170706" cy="170708"/>
            </a:xfrm>
            <a:prstGeom prst="flowChartConnector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54" name="Flowchart: Connector 53"/>
            <p:cNvSpPr/>
            <p:nvPr/>
          </p:nvSpPr>
          <p:spPr>
            <a:xfrm rot="18990183">
              <a:off x="3048058" y="5660465"/>
              <a:ext cx="170706" cy="170708"/>
            </a:xfrm>
            <a:prstGeom prst="flowChartConnector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55" name="Flowchart: Connector 54"/>
            <p:cNvSpPr/>
            <p:nvPr/>
          </p:nvSpPr>
          <p:spPr>
            <a:xfrm rot="18990183">
              <a:off x="3240325" y="5467121"/>
              <a:ext cx="170706" cy="170708"/>
            </a:xfrm>
            <a:prstGeom prst="flowChartConnector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3962400" y="2048003"/>
            <a:ext cx="1795390" cy="2288823"/>
            <a:chOff x="1655570" y="1727733"/>
            <a:chExt cx="1795390" cy="2288823"/>
          </a:xfrm>
        </p:grpSpPr>
        <p:grpSp>
          <p:nvGrpSpPr>
            <p:cNvPr id="82" name="Group 81"/>
            <p:cNvGrpSpPr/>
            <p:nvPr/>
          </p:nvGrpSpPr>
          <p:grpSpPr>
            <a:xfrm>
              <a:off x="1655570" y="2086065"/>
              <a:ext cx="1795390" cy="1930491"/>
              <a:chOff x="1655570" y="2086065"/>
              <a:chExt cx="1795390" cy="1930491"/>
            </a:xfrm>
          </p:grpSpPr>
          <p:grpSp>
            <p:nvGrpSpPr>
              <p:cNvPr id="57" name="Group 56"/>
              <p:cNvGrpSpPr/>
              <p:nvPr/>
            </p:nvGrpSpPr>
            <p:grpSpPr>
              <a:xfrm>
                <a:off x="1655570" y="2086305"/>
                <a:ext cx="1795390" cy="1930250"/>
                <a:chOff x="4198315" y="2590800"/>
                <a:chExt cx="2126286" cy="2286002"/>
              </a:xfrm>
            </p:grpSpPr>
            <p:sp>
              <p:nvSpPr>
                <p:cNvPr id="58" name="Rectangle 57"/>
                <p:cNvSpPr/>
                <p:nvPr/>
              </p:nvSpPr>
              <p:spPr>
                <a:xfrm>
                  <a:off x="4205630" y="3276600"/>
                  <a:ext cx="1600200" cy="1600200"/>
                </a:xfrm>
                <a:prstGeom prst="rect">
                  <a:avLst/>
                </a:prstGeom>
                <a:solidFill>
                  <a:srgbClr val="FF1111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9" name="Parallelogram 58"/>
                <p:cNvSpPr/>
                <p:nvPr/>
              </p:nvSpPr>
              <p:spPr>
                <a:xfrm>
                  <a:off x="4198315" y="2590800"/>
                  <a:ext cx="2126285" cy="685232"/>
                </a:xfrm>
                <a:prstGeom prst="parallelogram">
                  <a:avLst>
                    <a:gd name="adj" fmla="val 73045"/>
                  </a:avLst>
                </a:prstGeom>
                <a:solidFill>
                  <a:srgbClr val="FF1111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0" name="Parallelogram 59"/>
                <p:cNvSpPr/>
                <p:nvPr/>
              </p:nvSpPr>
              <p:spPr>
                <a:xfrm rot="5400000" flipV="1">
                  <a:off x="4922215" y="3474417"/>
                  <a:ext cx="2286001" cy="518770"/>
                </a:xfrm>
                <a:prstGeom prst="parallelogram">
                  <a:avLst>
                    <a:gd name="adj" fmla="val 134421"/>
                  </a:avLst>
                </a:prstGeom>
                <a:solidFill>
                  <a:srgbClr val="E20000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61" name="Flowchart: Connector 60"/>
              <p:cNvSpPr/>
              <p:nvPr/>
            </p:nvSpPr>
            <p:spPr>
              <a:xfrm>
                <a:off x="1807314" y="2860689"/>
                <a:ext cx="190502" cy="19050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prstClr val="white"/>
                  </a:solidFill>
                </a:endParaRPr>
              </a:p>
            </p:txBody>
          </p:sp>
          <p:sp>
            <p:nvSpPr>
              <p:cNvPr id="62" name="Flowchart: Connector 61"/>
              <p:cNvSpPr/>
              <p:nvPr/>
            </p:nvSpPr>
            <p:spPr>
              <a:xfrm>
                <a:off x="2032912" y="3186594"/>
                <a:ext cx="190502" cy="19050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prstClr val="white"/>
                  </a:solidFill>
                </a:endParaRPr>
              </a:p>
            </p:txBody>
          </p:sp>
          <p:sp>
            <p:nvSpPr>
              <p:cNvPr id="63" name="Flowchart: Connector 62"/>
              <p:cNvSpPr/>
              <p:nvPr/>
            </p:nvSpPr>
            <p:spPr>
              <a:xfrm>
                <a:off x="2373908" y="2860929"/>
                <a:ext cx="190502" cy="19050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prstClr val="white"/>
                  </a:solidFill>
                </a:endParaRPr>
              </a:p>
            </p:txBody>
          </p:sp>
          <p:sp>
            <p:nvSpPr>
              <p:cNvPr id="64" name="Flowchart: Connector 63"/>
              <p:cNvSpPr/>
              <p:nvPr/>
            </p:nvSpPr>
            <p:spPr>
              <a:xfrm>
                <a:off x="2595828" y="3337616"/>
                <a:ext cx="190502" cy="19050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Flowchart: Connector 64"/>
              <p:cNvSpPr/>
              <p:nvPr/>
            </p:nvSpPr>
            <p:spPr>
              <a:xfrm>
                <a:off x="2188151" y="3528118"/>
                <a:ext cx="190502" cy="19050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Flowchart: Connector 65"/>
              <p:cNvSpPr/>
              <p:nvPr/>
            </p:nvSpPr>
            <p:spPr>
              <a:xfrm>
                <a:off x="1712063" y="3414558"/>
                <a:ext cx="190502" cy="19050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Flowchart: Connector 66"/>
              <p:cNvSpPr/>
              <p:nvPr/>
            </p:nvSpPr>
            <p:spPr>
              <a:xfrm>
                <a:off x="1902565" y="3718620"/>
                <a:ext cx="190502" cy="19050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Flowchart: Connector 67"/>
              <p:cNvSpPr/>
              <p:nvPr/>
            </p:nvSpPr>
            <p:spPr>
              <a:xfrm>
                <a:off x="2543377" y="3765426"/>
                <a:ext cx="190502" cy="19050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Flowchart: Connector 68"/>
              <p:cNvSpPr/>
              <p:nvPr/>
            </p:nvSpPr>
            <p:spPr>
              <a:xfrm>
                <a:off x="2707913" y="2955940"/>
                <a:ext cx="190502" cy="19050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Flowchart: Connector 69"/>
              <p:cNvSpPr/>
              <p:nvPr/>
            </p:nvSpPr>
            <p:spPr>
              <a:xfrm>
                <a:off x="3141922" y="2474158"/>
                <a:ext cx="190502" cy="19050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Flowchart: Connector 70"/>
              <p:cNvSpPr/>
              <p:nvPr/>
            </p:nvSpPr>
            <p:spPr>
              <a:xfrm>
                <a:off x="3086098" y="2819400"/>
                <a:ext cx="190502" cy="19050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Flowchart: Connector 71"/>
              <p:cNvSpPr/>
              <p:nvPr/>
            </p:nvSpPr>
            <p:spPr>
              <a:xfrm>
                <a:off x="3223536" y="3153780"/>
                <a:ext cx="190502" cy="19050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Flowchart: Connector 72"/>
              <p:cNvSpPr/>
              <p:nvPr/>
            </p:nvSpPr>
            <p:spPr>
              <a:xfrm>
                <a:off x="3045908" y="3446812"/>
                <a:ext cx="190502" cy="19050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Flowchart: Connector 73"/>
              <p:cNvSpPr/>
              <p:nvPr/>
            </p:nvSpPr>
            <p:spPr>
              <a:xfrm>
                <a:off x="2874550" y="2201627"/>
                <a:ext cx="190502" cy="19050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Flowchart: Connector 76"/>
              <p:cNvSpPr/>
              <p:nvPr/>
            </p:nvSpPr>
            <p:spPr>
              <a:xfrm>
                <a:off x="2149006" y="2201627"/>
                <a:ext cx="190502" cy="19050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prstClr val="white"/>
                  </a:solidFill>
                </a:endParaRPr>
              </a:p>
            </p:txBody>
          </p:sp>
          <p:sp>
            <p:nvSpPr>
              <p:cNvPr id="78" name="Flowchart: Connector 77"/>
              <p:cNvSpPr/>
              <p:nvPr/>
            </p:nvSpPr>
            <p:spPr>
              <a:xfrm>
                <a:off x="2476498" y="2133600"/>
                <a:ext cx="190502" cy="19050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Flowchart: Connector 78"/>
              <p:cNvSpPr/>
              <p:nvPr/>
            </p:nvSpPr>
            <p:spPr>
              <a:xfrm>
                <a:off x="2738772" y="2419566"/>
                <a:ext cx="190502" cy="19050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Flowchart: Connector 79"/>
              <p:cNvSpPr/>
              <p:nvPr/>
            </p:nvSpPr>
            <p:spPr>
              <a:xfrm>
                <a:off x="1901960" y="2409547"/>
                <a:ext cx="190502" cy="19050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prstClr val="white"/>
                  </a:solidFill>
                </a:endParaRPr>
              </a:p>
            </p:txBody>
          </p:sp>
          <p:sp>
            <p:nvSpPr>
              <p:cNvPr id="81" name="Flowchart: Connector 80"/>
              <p:cNvSpPr/>
              <p:nvPr/>
            </p:nvSpPr>
            <p:spPr>
              <a:xfrm>
                <a:off x="2381247" y="2422913"/>
                <a:ext cx="190502" cy="19050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2201174" y="2664660"/>
                <a:ext cx="231424" cy="1351896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prstClr val="white"/>
                  </a:solidFill>
                </a:endParaRPr>
              </a:p>
            </p:txBody>
          </p:sp>
          <p:sp>
            <p:nvSpPr>
              <p:cNvPr id="56" name="Parallelogram 55"/>
              <p:cNvSpPr/>
              <p:nvPr/>
            </p:nvSpPr>
            <p:spPr>
              <a:xfrm>
                <a:off x="2219402" y="2086065"/>
                <a:ext cx="519370" cy="566828"/>
              </a:xfrm>
              <a:prstGeom prst="parallelogram">
                <a:avLst>
                  <a:gd name="adj" fmla="val 60391"/>
                </a:avLst>
              </a:prstGeom>
              <a:solidFill>
                <a:srgbClr val="FFFF00"/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prstClr val="white"/>
                  </a:solidFill>
                </a:endParaRPr>
              </a:p>
            </p:txBody>
          </p:sp>
          <p:sp>
            <p:nvSpPr>
              <p:cNvPr id="85" name="Parallelogram 84"/>
              <p:cNvSpPr/>
              <p:nvPr/>
            </p:nvSpPr>
            <p:spPr>
              <a:xfrm rot="5400000" flipV="1">
                <a:off x="2461291" y="2942740"/>
                <a:ext cx="1575165" cy="167104"/>
              </a:xfrm>
              <a:prstGeom prst="parallelogram">
                <a:avLst>
                  <a:gd name="adj" fmla="val 134421"/>
                </a:avLst>
              </a:prstGeom>
              <a:solidFill>
                <a:srgbClr val="FFFF00"/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prstClr val="white"/>
                  </a:solidFill>
                </a:endParaRPr>
              </a:p>
            </p:txBody>
          </p:sp>
          <p:sp>
            <p:nvSpPr>
              <p:cNvPr id="86" name="Parallelogram 85"/>
              <p:cNvSpPr/>
              <p:nvPr/>
            </p:nvSpPr>
            <p:spPr>
              <a:xfrm>
                <a:off x="1807314" y="2238710"/>
                <a:ext cx="1518364" cy="184204"/>
              </a:xfrm>
              <a:prstGeom prst="parallelogram">
                <a:avLst>
                  <a:gd name="adj" fmla="val 73045"/>
                </a:avLst>
              </a:prstGeom>
              <a:solidFill>
                <a:srgbClr val="FFFF00"/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80407">
              <a:off x="1723899" y="1727733"/>
              <a:ext cx="1417399" cy="1390364"/>
            </a:xfrm>
            <a:prstGeom prst="rect">
              <a:avLst/>
            </a:prstGeom>
          </p:spPr>
        </p:pic>
      </p:grpSp>
      <p:sp>
        <p:nvSpPr>
          <p:cNvPr id="90" name="TextBox 89"/>
          <p:cNvSpPr txBox="1"/>
          <p:nvPr/>
        </p:nvSpPr>
        <p:spPr>
          <a:xfrm>
            <a:off x="2401358" y="1929070"/>
            <a:ext cx="6335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a) </a:t>
            </a:r>
            <a:endParaRPr lang="vi-VN" sz="30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781800" y="1326932"/>
            <a:ext cx="330731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Khối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lập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phương</a:t>
            </a:r>
            <a:endParaRPr lang="vi-VN" sz="30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94" name="Cube 93"/>
          <p:cNvSpPr/>
          <p:nvPr/>
        </p:nvSpPr>
        <p:spPr>
          <a:xfrm>
            <a:off x="7389758" y="2432435"/>
            <a:ext cx="1906642" cy="1906642"/>
          </a:xfrm>
          <a:prstGeom prst="cube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sp>
        <p:nvSpPr>
          <p:cNvPr id="95" name="Cube 94"/>
          <p:cNvSpPr/>
          <p:nvPr/>
        </p:nvSpPr>
        <p:spPr>
          <a:xfrm>
            <a:off x="7546434" y="4670929"/>
            <a:ext cx="1521367" cy="1521367"/>
          </a:xfrm>
          <a:prstGeom prst="cube">
            <a:avLst/>
          </a:prstGeom>
          <a:solidFill>
            <a:srgbClr val="CCFFF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24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4" grpId="0" animBg="1"/>
      <p:bldP spid="9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ounded Rectangle 88"/>
          <p:cNvSpPr/>
          <p:nvPr/>
        </p:nvSpPr>
        <p:spPr>
          <a:xfrm>
            <a:off x="1981200" y="1891482"/>
            <a:ext cx="8382000" cy="4585519"/>
          </a:xfrm>
          <a:prstGeom prst="roundRect">
            <a:avLst/>
          </a:prstGeom>
          <a:noFill/>
          <a:ln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prstClr val="white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3" t="31458" r="57130" b="51667"/>
          <a:stretch/>
        </p:blipFill>
        <p:spPr bwMode="auto">
          <a:xfrm>
            <a:off x="1523999" y="1"/>
            <a:ext cx="4343401" cy="189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" name="TextBox 89"/>
          <p:cNvSpPr txBox="1"/>
          <p:nvPr/>
        </p:nvSpPr>
        <p:spPr>
          <a:xfrm>
            <a:off x="2401358" y="1929070"/>
            <a:ext cx="6559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b) </a:t>
            </a:r>
            <a:endParaRPr lang="vi-VN" sz="30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400800" y="1326932"/>
            <a:ext cx="361028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Khối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hộp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nhật</a:t>
            </a:r>
            <a:endParaRPr lang="vi-VN" sz="3000" b="1" dirty="0">
              <a:solidFill>
                <a:srgbClr val="002060"/>
              </a:solidFill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193" y="2274826"/>
            <a:ext cx="3200635" cy="1847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4189637"/>
            <a:ext cx="1533627" cy="2126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" name="Cube 91"/>
          <p:cNvSpPr/>
          <p:nvPr/>
        </p:nvSpPr>
        <p:spPr>
          <a:xfrm>
            <a:off x="6714027" y="2413075"/>
            <a:ext cx="2983830" cy="1571288"/>
          </a:xfrm>
          <a:prstGeom prst="cube">
            <a:avLst/>
          </a:prstGeom>
          <a:solidFill>
            <a:srgbClr val="05BEF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sp>
        <p:nvSpPr>
          <p:cNvPr id="94" name="Cube 93"/>
          <p:cNvSpPr/>
          <p:nvPr/>
        </p:nvSpPr>
        <p:spPr>
          <a:xfrm>
            <a:off x="7086600" y="4267200"/>
            <a:ext cx="1447800" cy="1965792"/>
          </a:xfrm>
          <a:prstGeom prst="cube">
            <a:avLst/>
          </a:prstGeom>
          <a:solidFill>
            <a:srgbClr val="FFC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59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2" grpId="0" animBg="1"/>
      <p:bldP spid="9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0610"/>
            <a:ext cx="4328834" cy="1728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1927715" y="1752600"/>
            <a:ext cx="977554" cy="91238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prstClr val="white"/>
                </a:solidFill>
              </a:rPr>
              <a:t>1</a:t>
            </a:r>
            <a:endParaRPr lang="vi-VN" sz="5400" b="1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36802" y="1936532"/>
            <a:ext cx="6527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khối</a:t>
            </a:r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lập</a:t>
            </a:r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phương</a:t>
            </a:r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2800" b="1" dirty="0">
              <a:solidFill>
                <a:prstClr val="black"/>
              </a:solidFill>
            </a:endParaRPr>
          </a:p>
        </p:txBody>
      </p:sp>
      <p:sp>
        <p:nvSpPr>
          <p:cNvPr id="21" name="Can 20"/>
          <p:cNvSpPr/>
          <p:nvPr/>
        </p:nvSpPr>
        <p:spPr>
          <a:xfrm>
            <a:off x="8534400" y="3222869"/>
            <a:ext cx="1295400" cy="2010253"/>
          </a:xfrm>
          <a:prstGeom prst="can">
            <a:avLst/>
          </a:prstGeom>
          <a:solidFill>
            <a:srgbClr val="FF0066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sp>
        <p:nvSpPr>
          <p:cNvPr id="22" name="Cube 21"/>
          <p:cNvSpPr/>
          <p:nvPr/>
        </p:nvSpPr>
        <p:spPr>
          <a:xfrm>
            <a:off x="2351747" y="3916302"/>
            <a:ext cx="1336671" cy="1336671"/>
          </a:xfrm>
          <a:prstGeom prst="cube">
            <a:avLst/>
          </a:prstGeom>
          <a:solidFill>
            <a:srgbClr val="33CC33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sp>
        <p:nvSpPr>
          <p:cNvPr id="23" name="Cube 22"/>
          <p:cNvSpPr/>
          <p:nvPr/>
        </p:nvSpPr>
        <p:spPr>
          <a:xfrm>
            <a:off x="4267200" y="3124201"/>
            <a:ext cx="1447800" cy="2144537"/>
          </a:xfrm>
          <a:prstGeom prst="cube">
            <a:avLst/>
          </a:prstGeom>
          <a:solidFill>
            <a:srgbClr val="FFC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sp>
        <p:nvSpPr>
          <p:cNvPr id="24" name="Cube 23"/>
          <p:cNvSpPr/>
          <p:nvPr/>
        </p:nvSpPr>
        <p:spPr>
          <a:xfrm>
            <a:off x="6200675" y="3516137"/>
            <a:ext cx="1752600" cy="1752600"/>
          </a:xfrm>
          <a:prstGeom prst="cube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84196" y="5515304"/>
            <a:ext cx="50847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vi-VN" sz="3500" b="1" dirty="0">
              <a:solidFill>
                <a:srgbClr val="00206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95801" y="5517932"/>
            <a:ext cx="50847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</a:t>
            </a:r>
            <a:endParaRPr lang="vi-VN" sz="3500" b="1" dirty="0">
              <a:solidFill>
                <a:srgbClr val="00206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01928" y="5517932"/>
            <a:ext cx="50847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vi-VN" sz="3500" b="1" dirty="0">
              <a:solidFill>
                <a:srgbClr val="00206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864128" y="5517932"/>
            <a:ext cx="50847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</a:t>
            </a:r>
            <a:endParaRPr lang="vi-VN" sz="3500" b="1" dirty="0">
              <a:solidFill>
                <a:srgbClr val="00206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496204" y="5517932"/>
            <a:ext cx="659846" cy="6598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442520" y="5517932"/>
            <a:ext cx="659846" cy="6598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43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27" grpId="0"/>
      <p:bldP spid="28" grpId="0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67997-6685-41E8-917C-3D800E069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GIẢI LAO</a:t>
            </a:r>
            <a:endParaRPr lang="vi-V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8157D-DF8A-47C1-A11A-422EE08A4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20334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927715" y="1066800"/>
            <a:ext cx="977554" cy="91238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prstClr val="white"/>
                </a:solidFill>
              </a:rPr>
              <a:t>2</a:t>
            </a:r>
            <a:endParaRPr lang="vi-VN" sz="5400" b="1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36801" y="1250732"/>
            <a:ext cx="6813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khối</a:t>
            </a:r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hộp</a:t>
            </a:r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nhật</a:t>
            </a:r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2800" b="1" dirty="0">
              <a:solidFill>
                <a:prstClr val="black"/>
              </a:solidFill>
            </a:endParaRPr>
          </a:p>
        </p:txBody>
      </p:sp>
      <p:sp>
        <p:nvSpPr>
          <p:cNvPr id="6" name="Can 5"/>
          <p:cNvSpPr/>
          <p:nvPr/>
        </p:nvSpPr>
        <p:spPr>
          <a:xfrm>
            <a:off x="8839200" y="3222869"/>
            <a:ext cx="1295400" cy="2010253"/>
          </a:xfrm>
          <a:prstGeom prst="can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sp>
        <p:nvSpPr>
          <p:cNvPr id="7" name="Cube 6"/>
          <p:cNvSpPr/>
          <p:nvPr/>
        </p:nvSpPr>
        <p:spPr>
          <a:xfrm>
            <a:off x="2102784" y="4196468"/>
            <a:ext cx="2164417" cy="1056504"/>
          </a:xfrm>
          <a:prstGeom prst="cube">
            <a:avLst/>
          </a:prstGeom>
          <a:solidFill>
            <a:srgbClr val="33CC33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sp>
        <p:nvSpPr>
          <p:cNvPr id="8" name="Cube 7"/>
          <p:cNvSpPr/>
          <p:nvPr/>
        </p:nvSpPr>
        <p:spPr>
          <a:xfrm>
            <a:off x="4572000" y="3124201"/>
            <a:ext cx="1447800" cy="2144537"/>
          </a:xfrm>
          <a:prstGeom prst="cub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91928" y="5515304"/>
            <a:ext cx="50847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vi-VN" sz="35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77928" y="5517932"/>
            <a:ext cx="50847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</a:t>
            </a:r>
            <a:endParaRPr lang="vi-VN" sz="35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63928" y="5517932"/>
            <a:ext cx="50847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vi-VN" sz="3500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68928" y="5517932"/>
            <a:ext cx="50847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</a:t>
            </a:r>
            <a:endParaRPr lang="vi-VN" sz="3500" b="1" dirty="0">
              <a:solidFill>
                <a:srgbClr val="00206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522384" y="4038601"/>
            <a:ext cx="1935817" cy="1194521"/>
            <a:chOff x="4495800" y="4038600"/>
            <a:chExt cx="1935817" cy="1194521"/>
          </a:xfrm>
        </p:grpSpPr>
        <p:sp>
          <p:nvSpPr>
            <p:cNvPr id="14" name="Rectangle 13"/>
            <p:cNvSpPr/>
            <p:nvPr/>
          </p:nvSpPr>
          <p:spPr>
            <a:xfrm>
              <a:off x="4495800" y="4572000"/>
              <a:ext cx="1935817" cy="661121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15" name="Isosceles Triangle 14"/>
            <p:cNvSpPr/>
            <p:nvPr/>
          </p:nvSpPr>
          <p:spPr>
            <a:xfrm>
              <a:off x="4495800" y="4038600"/>
              <a:ext cx="1935817" cy="533400"/>
            </a:xfrm>
            <a:prstGeom prst="triangle">
              <a:avLst>
                <a:gd name="adj" fmla="val 28011"/>
              </a:avLst>
            </a:prstGeom>
            <a:solidFill>
              <a:srgbClr val="00B0F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</p:grpSp>
      <p:sp>
        <p:nvSpPr>
          <p:cNvPr id="2" name="Oval 1"/>
          <p:cNvSpPr/>
          <p:nvPr/>
        </p:nvSpPr>
        <p:spPr>
          <a:xfrm>
            <a:off x="2606566" y="5517932"/>
            <a:ext cx="659846" cy="6598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889618" y="5517932"/>
            <a:ext cx="659846" cy="6598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47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8" grpId="0" animBg="1"/>
      <p:bldP spid="10" grpId="0"/>
      <p:bldP spid="11" grpId="0"/>
      <p:bldP spid="12" grpId="0"/>
      <p:bldP spid="13" grpId="0"/>
      <p:bldP spid="2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927715" y="457200"/>
            <a:ext cx="977554" cy="91238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prstClr val="white"/>
                </a:solidFill>
              </a:rPr>
              <a:t>3</a:t>
            </a:r>
            <a:endParaRPr lang="vi-VN" sz="5400" b="1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36801" y="641132"/>
            <a:ext cx="6075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a) </a:t>
            </a:r>
            <a:r>
              <a:rPr lang="en-US" sz="28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dạng</a:t>
            </a:r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2800" b="1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00201"/>
            <a:ext cx="8991600" cy="1949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6369748" y="4114800"/>
            <a:ext cx="4145852" cy="762000"/>
            <a:chOff x="4921948" y="4114800"/>
            <a:chExt cx="4145852" cy="762000"/>
          </a:xfrm>
        </p:grpSpPr>
        <p:sp>
          <p:nvSpPr>
            <p:cNvPr id="17" name="Rounded Rectangle 16"/>
            <p:cNvSpPr/>
            <p:nvPr/>
          </p:nvSpPr>
          <p:spPr>
            <a:xfrm>
              <a:off x="4921948" y="4114800"/>
              <a:ext cx="4145852" cy="762000"/>
            </a:xfrm>
            <a:prstGeom prst="round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600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Khối</a:t>
              </a:r>
              <a:r>
                <a:rPr lang="en-US" sz="26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hộp</a:t>
              </a:r>
              <a:r>
                <a:rPr lang="en-US" sz="26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chữ</a:t>
              </a:r>
              <a:r>
                <a:rPr lang="en-US" sz="26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nhật</a:t>
              </a:r>
              <a:endParaRPr lang="vi-VN" sz="2600" dirty="0">
                <a:solidFill>
                  <a:srgbClr val="002060"/>
                </a:solidFill>
                <a:cs typeface="Arial" pitchFamily="34" charset="0"/>
              </a:endParaRPr>
            </a:p>
          </p:txBody>
        </p:sp>
        <p:sp>
          <p:nvSpPr>
            <p:cNvPr id="18" name="Cube 17"/>
            <p:cNvSpPr/>
            <p:nvPr/>
          </p:nvSpPr>
          <p:spPr>
            <a:xfrm>
              <a:off x="7848600" y="4191000"/>
              <a:ext cx="1066800" cy="609600"/>
            </a:xfrm>
            <a:prstGeom prst="cube">
              <a:avLst/>
            </a:prstGeom>
            <a:solidFill>
              <a:schemeClr val="bg1"/>
            </a:solidFill>
            <a:ln w="952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919096" y="4114800"/>
            <a:ext cx="4145852" cy="762000"/>
            <a:chOff x="304800" y="4114800"/>
            <a:chExt cx="4145852" cy="762000"/>
          </a:xfrm>
        </p:grpSpPr>
        <p:sp>
          <p:nvSpPr>
            <p:cNvPr id="2" name="Rounded Rectangle 1"/>
            <p:cNvSpPr/>
            <p:nvPr/>
          </p:nvSpPr>
          <p:spPr>
            <a:xfrm>
              <a:off x="304800" y="4114800"/>
              <a:ext cx="4145852" cy="762000"/>
            </a:xfrm>
            <a:prstGeom prst="round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600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Khối</a:t>
              </a:r>
              <a:r>
                <a:rPr lang="en-US" sz="26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lập</a:t>
              </a:r>
              <a:r>
                <a:rPr lang="en-US" sz="26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phương</a:t>
              </a:r>
              <a:endParaRPr lang="vi-VN" sz="2600" dirty="0">
                <a:solidFill>
                  <a:srgbClr val="002060"/>
                </a:solidFill>
                <a:cs typeface="Arial" pitchFamily="34" charset="0"/>
              </a:endParaRPr>
            </a:p>
          </p:txBody>
        </p:sp>
        <p:sp>
          <p:nvSpPr>
            <p:cNvPr id="3" name="Cube 2"/>
            <p:cNvSpPr/>
            <p:nvPr/>
          </p:nvSpPr>
          <p:spPr>
            <a:xfrm>
              <a:off x="3276600" y="4191000"/>
              <a:ext cx="609600" cy="609600"/>
            </a:xfrm>
            <a:prstGeom prst="cube">
              <a:avLst/>
            </a:prstGeom>
            <a:solidFill>
              <a:schemeClr val="bg1"/>
            </a:solidFill>
            <a:ln w="952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</p:grpSp>
      <p:sp>
        <p:nvSpPr>
          <p:cNvPr id="20" name="Freeform 19"/>
          <p:cNvSpPr/>
          <p:nvPr/>
        </p:nvSpPr>
        <p:spPr>
          <a:xfrm>
            <a:off x="3447393" y="2554014"/>
            <a:ext cx="725214" cy="1560846"/>
          </a:xfrm>
          <a:custGeom>
            <a:avLst/>
            <a:gdLst>
              <a:gd name="connsiteX0" fmla="*/ 0 w 725214"/>
              <a:gd name="connsiteY0" fmla="*/ 0 h 1560846"/>
              <a:gd name="connsiteX1" fmla="*/ 78828 w 725214"/>
              <a:gd name="connsiteY1" fmla="*/ 15765 h 1560846"/>
              <a:gd name="connsiteX2" fmla="*/ 126124 w 725214"/>
              <a:gd name="connsiteY2" fmla="*/ 63062 h 1560846"/>
              <a:gd name="connsiteX3" fmla="*/ 236483 w 725214"/>
              <a:gd name="connsiteY3" fmla="*/ 126124 h 1560846"/>
              <a:gd name="connsiteX4" fmla="*/ 331076 w 725214"/>
              <a:gd name="connsiteY4" fmla="*/ 189186 h 1560846"/>
              <a:gd name="connsiteX5" fmla="*/ 378373 w 725214"/>
              <a:gd name="connsiteY5" fmla="*/ 236483 h 1560846"/>
              <a:gd name="connsiteX6" fmla="*/ 472966 w 725214"/>
              <a:gd name="connsiteY6" fmla="*/ 299545 h 1560846"/>
              <a:gd name="connsiteX7" fmla="*/ 536028 w 725214"/>
              <a:gd name="connsiteY7" fmla="*/ 394138 h 1560846"/>
              <a:gd name="connsiteX8" fmla="*/ 567559 w 725214"/>
              <a:gd name="connsiteY8" fmla="*/ 488731 h 1560846"/>
              <a:gd name="connsiteX9" fmla="*/ 583324 w 725214"/>
              <a:gd name="connsiteY9" fmla="*/ 599089 h 1560846"/>
              <a:gd name="connsiteX10" fmla="*/ 567559 w 725214"/>
              <a:gd name="connsiteY10" fmla="*/ 804041 h 1560846"/>
              <a:gd name="connsiteX11" fmla="*/ 520262 w 725214"/>
              <a:gd name="connsiteY11" fmla="*/ 835572 h 1560846"/>
              <a:gd name="connsiteX12" fmla="*/ 362607 w 725214"/>
              <a:gd name="connsiteY12" fmla="*/ 867103 h 1560846"/>
              <a:gd name="connsiteX13" fmla="*/ 220717 w 725214"/>
              <a:gd name="connsiteY13" fmla="*/ 898634 h 1560846"/>
              <a:gd name="connsiteX14" fmla="*/ 63062 w 725214"/>
              <a:gd name="connsiteY14" fmla="*/ 930165 h 1560846"/>
              <a:gd name="connsiteX15" fmla="*/ 31531 w 725214"/>
              <a:gd name="connsiteY15" fmla="*/ 977462 h 1560846"/>
              <a:gd name="connsiteX16" fmla="*/ 0 w 725214"/>
              <a:gd name="connsiteY16" fmla="*/ 1072055 h 1560846"/>
              <a:gd name="connsiteX17" fmla="*/ 15766 w 725214"/>
              <a:gd name="connsiteY17" fmla="*/ 1277007 h 1560846"/>
              <a:gd name="connsiteX18" fmla="*/ 110359 w 725214"/>
              <a:gd name="connsiteY18" fmla="*/ 1324303 h 1560846"/>
              <a:gd name="connsiteX19" fmla="*/ 346841 w 725214"/>
              <a:gd name="connsiteY19" fmla="*/ 1371600 h 1560846"/>
              <a:gd name="connsiteX20" fmla="*/ 394138 w 725214"/>
              <a:gd name="connsiteY20" fmla="*/ 1403131 h 1560846"/>
              <a:gd name="connsiteX21" fmla="*/ 520262 w 725214"/>
              <a:gd name="connsiteY21" fmla="*/ 1434662 h 1560846"/>
              <a:gd name="connsiteX22" fmla="*/ 614855 w 725214"/>
              <a:gd name="connsiteY22" fmla="*/ 1481958 h 1560846"/>
              <a:gd name="connsiteX23" fmla="*/ 662152 w 725214"/>
              <a:gd name="connsiteY23" fmla="*/ 1513489 h 1560846"/>
              <a:gd name="connsiteX24" fmla="*/ 725214 w 725214"/>
              <a:gd name="connsiteY24" fmla="*/ 1560786 h 156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25214" h="1560846">
                <a:moveTo>
                  <a:pt x="0" y="0"/>
                </a:moveTo>
                <a:cubicBezTo>
                  <a:pt x="26276" y="5255"/>
                  <a:pt x="54861" y="3781"/>
                  <a:pt x="78828" y="15765"/>
                </a:cubicBezTo>
                <a:cubicBezTo>
                  <a:pt x="98770" y="25736"/>
                  <a:pt x="108996" y="48789"/>
                  <a:pt x="126124" y="63062"/>
                </a:cubicBezTo>
                <a:cubicBezTo>
                  <a:pt x="215486" y="137530"/>
                  <a:pt x="128554" y="49032"/>
                  <a:pt x="236483" y="126124"/>
                </a:cubicBezTo>
                <a:cubicBezTo>
                  <a:pt x="339817" y="199934"/>
                  <a:pt x="229618" y="155366"/>
                  <a:pt x="331076" y="189186"/>
                </a:cubicBezTo>
                <a:cubicBezTo>
                  <a:pt x="346842" y="204952"/>
                  <a:pt x="360774" y="222795"/>
                  <a:pt x="378373" y="236483"/>
                </a:cubicBezTo>
                <a:cubicBezTo>
                  <a:pt x="408286" y="259749"/>
                  <a:pt x="472966" y="299545"/>
                  <a:pt x="472966" y="299545"/>
                </a:cubicBezTo>
                <a:cubicBezTo>
                  <a:pt x="493987" y="331076"/>
                  <a:pt x="524044" y="358187"/>
                  <a:pt x="536028" y="394138"/>
                </a:cubicBezTo>
                <a:lnTo>
                  <a:pt x="567559" y="488731"/>
                </a:lnTo>
                <a:cubicBezTo>
                  <a:pt x="572814" y="525517"/>
                  <a:pt x="583324" y="561930"/>
                  <a:pt x="583324" y="599089"/>
                </a:cubicBezTo>
                <a:cubicBezTo>
                  <a:pt x="583324" y="667608"/>
                  <a:pt x="585214" y="737835"/>
                  <a:pt x="567559" y="804041"/>
                </a:cubicBezTo>
                <a:cubicBezTo>
                  <a:pt x="562677" y="822349"/>
                  <a:pt x="537209" y="827098"/>
                  <a:pt x="520262" y="835572"/>
                </a:cubicBezTo>
                <a:cubicBezTo>
                  <a:pt x="476233" y="857587"/>
                  <a:pt x="403284" y="861292"/>
                  <a:pt x="362607" y="867103"/>
                </a:cubicBezTo>
                <a:cubicBezTo>
                  <a:pt x="276741" y="895726"/>
                  <a:pt x="347559" y="874851"/>
                  <a:pt x="220717" y="898634"/>
                </a:cubicBezTo>
                <a:cubicBezTo>
                  <a:pt x="168043" y="908510"/>
                  <a:pt x="63062" y="930165"/>
                  <a:pt x="63062" y="930165"/>
                </a:cubicBezTo>
                <a:cubicBezTo>
                  <a:pt x="52552" y="945931"/>
                  <a:pt x="39226" y="960147"/>
                  <a:pt x="31531" y="977462"/>
                </a:cubicBezTo>
                <a:cubicBezTo>
                  <a:pt x="18032" y="1007834"/>
                  <a:pt x="0" y="1072055"/>
                  <a:pt x="0" y="1072055"/>
                </a:cubicBezTo>
                <a:cubicBezTo>
                  <a:pt x="5255" y="1140372"/>
                  <a:pt x="-1889" y="1210801"/>
                  <a:pt x="15766" y="1277007"/>
                </a:cubicBezTo>
                <a:cubicBezTo>
                  <a:pt x="21465" y="1298378"/>
                  <a:pt x="93698" y="1319543"/>
                  <a:pt x="110359" y="1324303"/>
                </a:cubicBezTo>
                <a:cubicBezTo>
                  <a:pt x="187778" y="1346423"/>
                  <a:pt x="267593" y="1358392"/>
                  <a:pt x="346841" y="1371600"/>
                </a:cubicBezTo>
                <a:cubicBezTo>
                  <a:pt x="362607" y="1382110"/>
                  <a:pt x="376396" y="1396478"/>
                  <a:pt x="394138" y="1403131"/>
                </a:cubicBezTo>
                <a:cubicBezTo>
                  <a:pt x="466107" y="1430119"/>
                  <a:pt x="461905" y="1405483"/>
                  <a:pt x="520262" y="1434662"/>
                </a:cubicBezTo>
                <a:cubicBezTo>
                  <a:pt x="642501" y="1495782"/>
                  <a:pt x="495983" y="1442335"/>
                  <a:pt x="614855" y="1481958"/>
                </a:cubicBezTo>
                <a:cubicBezTo>
                  <a:pt x="630621" y="1492468"/>
                  <a:pt x="647596" y="1501359"/>
                  <a:pt x="662152" y="1513489"/>
                </a:cubicBezTo>
                <a:cubicBezTo>
                  <a:pt x="723367" y="1564502"/>
                  <a:pt x="684747" y="1560786"/>
                  <a:pt x="725214" y="1560786"/>
                </a:cubicBezTo>
              </a:path>
            </a:pathLst>
          </a:cu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27716" y="5267980"/>
            <a:ext cx="858788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b) </a:t>
            </a:r>
            <a:r>
              <a:rPr lang="en-US" sz="25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5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5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25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tên</a:t>
            </a:r>
            <a:r>
              <a:rPr lang="en-US" sz="25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5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5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sz="25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5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5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5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dạng</a:t>
            </a:r>
            <a:r>
              <a:rPr lang="en-US" sz="25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khối</a:t>
            </a:r>
            <a:r>
              <a:rPr lang="en-US" sz="25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lập</a:t>
            </a:r>
            <a:r>
              <a:rPr lang="en-US" sz="25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phương</a:t>
            </a:r>
            <a:r>
              <a:rPr lang="en-US" sz="25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hoặc</a:t>
            </a:r>
            <a:r>
              <a:rPr lang="en-US" sz="25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khối</a:t>
            </a:r>
            <a:r>
              <a:rPr lang="en-US" sz="25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hộp</a:t>
            </a:r>
            <a:r>
              <a:rPr lang="en-US" sz="25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25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nhật</a:t>
            </a:r>
            <a:r>
              <a:rPr lang="en-US" sz="25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5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quanh</a:t>
            </a:r>
            <a:r>
              <a:rPr lang="en-US" sz="25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ta </a:t>
            </a:r>
            <a:r>
              <a:rPr lang="en-US" sz="25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nhé</a:t>
            </a:r>
            <a:r>
              <a:rPr lang="en-US" sz="25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!</a:t>
            </a:r>
            <a:endParaRPr lang="vi-VN" sz="2500" b="1" dirty="0">
              <a:solidFill>
                <a:prstClr val="black"/>
              </a:solidFill>
            </a:endParaRPr>
          </a:p>
        </p:txBody>
      </p:sp>
      <p:cxnSp>
        <p:nvCxnSpPr>
          <p:cNvPr id="7" name="Straight Connector 6"/>
          <p:cNvCxnSpPr>
            <a:endCxn id="17" idx="0"/>
          </p:cNvCxnSpPr>
          <p:nvPr/>
        </p:nvCxnSpPr>
        <p:spPr>
          <a:xfrm>
            <a:off x="4890896" y="2819400"/>
            <a:ext cx="3551778" cy="1295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261945" y="3245070"/>
            <a:ext cx="2990194" cy="8697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8763000" y="3009900"/>
            <a:ext cx="762000" cy="11049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480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0" grpId="0" animBg="1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6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5825983" y="478508"/>
            <a:ext cx="5042125" cy="5036855"/>
            <a:chOff x="5425622" y="292790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6" y="1266361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1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4" y="450023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5617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9287691" y="5878286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rId6" action="ppaction://hlinksldjump"/>
          </p:cNvPr>
          <p:cNvSpPr/>
          <p:nvPr/>
        </p:nvSpPr>
        <p:spPr>
          <a:xfrm>
            <a:off x="857805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7" action="ppaction://hlinksldjump"/>
          </p:cNvPr>
          <p:cNvSpPr/>
          <p:nvPr/>
        </p:nvSpPr>
        <p:spPr>
          <a:xfrm>
            <a:off x="2355722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8" action="ppaction://hlinksldjump"/>
          </p:cNvPr>
          <p:cNvSpPr/>
          <p:nvPr/>
        </p:nvSpPr>
        <p:spPr>
          <a:xfrm>
            <a:off x="3853638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9" action="ppaction://hlinksldjump"/>
          </p:cNvPr>
          <p:cNvSpPr/>
          <p:nvPr/>
        </p:nvSpPr>
        <p:spPr>
          <a:xfrm>
            <a:off x="858563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ounded Rectangle 35">
            <a:hlinkClick r:id="rId10" action="ppaction://hlinksldjump"/>
          </p:cNvPr>
          <p:cNvSpPr/>
          <p:nvPr/>
        </p:nvSpPr>
        <p:spPr>
          <a:xfrm>
            <a:off x="2356480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ounded Rectangle 36">
            <a:hlinkClick r:id="rId11" action="ppaction://hlinksldjump"/>
          </p:cNvPr>
          <p:cNvSpPr/>
          <p:nvPr/>
        </p:nvSpPr>
        <p:spPr>
          <a:xfrm>
            <a:off x="3854396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02426" y="95110"/>
            <a:ext cx="512191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50" y="680278"/>
            <a:ext cx="495300" cy="4381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830" y="478508"/>
            <a:ext cx="714375" cy="11906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194" y="2397345"/>
            <a:ext cx="1354214" cy="1155064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Heart 23">
            <a:hlinkClick r:id="rId16" action="ppaction://hlinksldjump"/>
          </p:cNvPr>
          <p:cNvSpPr/>
          <p:nvPr/>
        </p:nvSpPr>
        <p:spPr>
          <a:xfrm rot="5400000">
            <a:off x="11351621" y="2586449"/>
            <a:ext cx="783772" cy="783770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99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>
                <p:cTn id="2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" grpId="0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67251" y="242752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 – 2</a:t>
            </a:r>
            <a:r>
              <a:rPr kumimoji="0" lang="en-US" sz="32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+ 3 =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lang="en-US" sz="3200" noProof="0">
                <a:solidFill>
                  <a:prstClr val="black"/>
                </a:solidFill>
                <a:latin typeface="Arial" panose="020B0604020202020204" pitchFamily="34" charset="0"/>
              </a:rPr>
              <a:t>7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</a:t>
            </a:r>
            <a:r>
              <a:rPr kumimoji="0" lang="en-US" sz="32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5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lang="en-US" sz="3200">
                <a:solidFill>
                  <a:prstClr val="black"/>
                </a:solidFill>
                <a:latin typeface="Arial" panose="020B0604020202020204" pitchFamily="34" charset="0"/>
              </a:rPr>
              <a:t>4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</a:t>
            </a:r>
            <a:r>
              <a:rPr kumimoji="0" lang="en-US" sz="32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6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197482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</p:spPr>
      </p:pic>
      <p:sp>
        <p:nvSpPr>
          <p:cNvPr id="57" name="Cloud 56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462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>
                <a:solidFill>
                  <a:prstClr val="black"/>
                </a:solidFill>
                <a:latin typeface="Arial" panose="020B0604020202020204" pitchFamily="34" charset="0"/>
              </a:rPr>
              <a:t>… - 3 = 2 + 1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lang="en-US" sz="3200" noProof="0">
                <a:solidFill>
                  <a:prstClr val="black"/>
                </a:solidFill>
                <a:latin typeface="Arial" panose="020B0604020202020204" pitchFamily="34" charset="0"/>
              </a:rPr>
              <a:t>4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lang="en-US" sz="3200" noProof="0">
                <a:solidFill>
                  <a:prstClr val="black"/>
                </a:solidFill>
                <a:latin typeface="Arial" panose="020B0604020202020204" pitchFamily="34" charset="0"/>
              </a:rPr>
              <a:t>6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lang="en-US" sz="3200" noProof="0">
                <a:solidFill>
                  <a:prstClr val="black"/>
                </a:solidFill>
                <a:latin typeface="Arial" panose="020B0604020202020204" pitchFamily="34" charset="0"/>
              </a:rPr>
              <a:t>2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lang="en-US" sz="3200">
                <a:solidFill>
                  <a:prstClr val="black"/>
                </a:solidFill>
                <a:latin typeface="Arial" panose="020B0604020202020204" pitchFamily="34" charset="0"/>
              </a:rPr>
              <a:t>5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026493"/>
            <a:ext cx="804742" cy="643793"/>
          </a:xfrm>
          <a:prstGeom prst="rect">
            <a:avLst/>
          </a:prstGeom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138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21446" y="116891"/>
            <a:ext cx="10526728" cy="2067795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21446" y="2508034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lang="en-US" sz="3200">
                <a:solidFill>
                  <a:prstClr val="black"/>
                </a:solidFill>
                <a:latin typeface="Arial" panose="020B0604020202020204" pitchFamily="34" charset="0"/>
              </a:rPr>
              <a:t>5 – 2 = 3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017018" y="256778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lang="en-US" sz="3200">
                <a:solidFill>
                  <a:prstClr val="black"/>
                </a:solidFill>
                <a:latin typeface="Arial" panose="020B0604020202020204" pitchFamily="34" charset="0"/>
              </a:rPr>
              <a:t>2 + 3 = 5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40301" y="3575970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</a:t>
            </a:r>
            <a:r>
              <a:rPr kumimoji="0" lang="en-US" sz="32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5 – 3 = 2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017018" y="354627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lang="en-US" sz="3200" noProof="0">
                <a:solidFill>
                  <a:prstClr val="black"/>
                </a:solidFill>
                <a:latin typeface="Arial" panose="020B0604020202020204" pitchFamily="34" charset="0"/>
              </a:rPr>
              <a:t>3 + 2 = 5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057793" y="242229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042563" y="3486063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361" y="35035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399" y="2581117"/>
            <a:ext cx="804742" cy="707197"/>
          </a:xfrm>
          <a:prstGeom prst="rect">
            <a:avLst/>
          </a:prstGeom>
        </p:spPr>
      </p:pic>
      <p:sp>
        <p:nvSpPr>
          <p:cNvPr id="17" name="Cloud 16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03538" y="98510"/>
            <a:ext cx="5687122" cy="202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78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 + 5 = …. - 0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lang="en-US" sz="3200" noProof="0">
                <a:solidFill>
                  <a:prstClr val="black"/>
                </a:solidFill>
                <a:latin typeface="Arial" panose="020B0604020202020204" pitchFamily="34" charset="0"/>
              </a:rPr>
              <a:t>8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lang="en-US" sz="3200">
                <a:solidFill>
                  <a:prstClr val="black"/>
                </a:solidFill>
                <a:latin typeface="Arial" panose="020B0604020202020204" pitchFamily="34" charset="0"/>
              </a:rPr>
              <a:t>7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lang="en-US" sz="3200">
                <a:solidFill>
                  <a:prstClr val="black"/>
                </a:solidFill>
                <a:latin typeface="Arial" panose="020B0604020202020204" pitchFamily="34" charset="0"/>
              </a:rPr>
              <a:t>9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lang="en-US" sz="3200">
                <a:solidFill>
                  <a:prstClr val="black"/>
                </a:solidFill>
                <a:latin typeface="Arial" panose="020B0604020202020204" pitchFamily="34" charset="0"/>
              </a:rPr>
              <a:t>6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2" y="290211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586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67251" y="166415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 + 5 + 1 … 10 –</a:t>
            </a:r>
            <a:r>
              <a:rPr kumimoji="0" lang="en-US" sz="32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6 + 4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</a:t>
            </a:r>
            <a:r>
              <a:rPr kumimoji="0" lang="en-US" sz="32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&lt;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187118" y="2921874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lang="en-US" sz="3200" noProof="0">
                <a:solidFill>
                  <a:prstClr val="black"/>
                </a:solidFill>
                <a:latin typeface="Arial" panose="020B0604020202020204" pitchFamily="34" charset="0"/>
              </a:rPr>
              <a:t>&gt;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87118" y="395601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lang="en-US" sz="3200">
                <a:solidFill>
                  <a:prstClr val="black"/>
                </a:solidFill>
                <a:latin typeface="Arial" panose="020B0604020202020204" pitchFamily="34" charset="0"/>
              </a:rPr>
              <a:t>=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047657" y="3972878"/>
            <a:ext cx="804536" cy="70408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357" y="2822852"/>
            <a:ext cx="804742" cy="643793"/>
          </a:xfrm>
          <a:prstGeom prst="rect">
            <a:avLst/>
          </a:prstGeom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997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204687"/>
            <a:ext cx="10526728" cy="2638304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2636" y="298548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6 + 2 = 8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975571" y="3021323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lang="en-US" sz="3200" noProof="0">
                <a:solidFill>
                  <a:prstClr val="black"/>
                </a:solidFill>
                <a:latin typeface="Arial" panose="020B0604020202020204" pitchFamily="34" charset="0"/>
              </a:rPr>
              <a:t>2 + 6 = 8</a:t>
            </a:r>
            <a:r>
              <a:rPr lang="en-US" sz="320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2636" y="3863900"/>
            <a:ext cx="5014463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lang="en-US" sz="3200">
                <a:solidFill>
                  <a:prstClr val="black"/>
                </a:solidFill>
                <a:latin typeface="Arial" panose="020B0604020202020204" pitchFamily="34" charset="0"/>
              </a:rPr>
              <a:t>8 – 6 = 2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975571" y="386636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lang="en-US" sz="3200">
                <a:solidFill>
                  <a:prstClr val="black"/>
                </a:solidFill>
                <a:latin typeface="Arial" panose="020B0604020202020204" pitchFamily="34" charset="0"/>
              </a:rPr>
              <a:t>8 – 2 = 6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943" y="298593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588" y="3991088"/>
            <a:ext cx="732404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375" y="3918640"/>
            <a:ext cx="804742" cy="64379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525" y="3073331"/>
            <a:ext cx="732592" cy="643793"/>
          </a:xfrm>
          <a:prstGeom prst="rect">
            <a:avLst/>
          </a:prstGeom>
        </p:spPr>
      </p:pic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12006" y="334623"/>
            <a:ext cx="6153150" cy="23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64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400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676401" y="1676401"/>
            <a:ext cx="8809703" cy="2743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800" dirty="0" err="1">
                  <a:solidFill>
                    <a:prstClr val="black"/>
                  </a:solidFill>
                  <a:latin typeface=".VnAvant" pitchFamily="34" charset="0"/>
                </a:rPr>
                <a:t>Bµi</a:t>
              </a:r>
              <a:r>
                <a:rPr lang="en-US" sz="4800" dirty="0">
                  <a:solidFill>
                    <a:prstClr val="black"/>
                  </a:solidFill>
                  <a:latin typeface=".VnAvant" pitchFamily="34" charset="0"/>
                </a:rPr>
                <a:t> 14</a:t>
              </a:r>
            </a:p>
            <a:p>
              <a:pPr algn="ctr"/>
              <a:r>
                <a:rPr lang="en-US" sz="4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KHỐI LẬP PHƯƠNG,</a:t>
              </a:r>
            </a:p>
            <a:p>
              <a:pPr algn="ctr"/>
              <a:r>
                <a:rPr lang="en-US" sz="4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KHỐI HỘP CHỮ NHẬT</a:t>
              </a:r>
              <a:endParaRPr lang="vi-V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2895600" y="47244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>
                <a:solidFill>
                  <a:srgbClr val="FF9933"/>
                </a:solidFill>
                <a:latin typeface="HP-087" pitchFamily="34" charset="0"/>
              </a:rPr>
              <a:t>TIẾT</a:t>
            </a:r>
            <a:r>
              <a:rPr lang="en-US" sz="13800" dirty="0">
                <a:solidFill>
                  <a:srgbClr val="FF9933"/>
                </a:solidFill>
                <a:latin typeface="HP-087" pitchFamily="34" charset="0"/>
              </a:rPr>
              <a:t> 1</a:t>
            </a:r>
            <a:endParaRPr lang="vi-VN" sz="13800" dirty="0">
              <a:solidFill>
                <a:srgbClr val="FF9933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86029" y="152400"/>
            <a:ext cx="551465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300" b="1" dirty="0">
                <a:ln w="1270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LÀM QUEN VỚI</a:t>
            </a:r>
          </a:p>
          <a:p>
            <a:r>
              <a:rPr lang="en-US" sz="4300" b="1" dirty="0">
                <a:ln w="1270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MỘT SỐ HÌNH KHỐI</a:t>
            </a:r>
            <a:endParaRPr lang="vi-VN" sz="4300" b="1" dirty="0">
              <a:ln w="12700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6" name="Cloud 15"/>
          <p:cNvSpPr/>
          <p:nvPr/>
        </p:nvSpPr>
        <p:spPr>
          <a:xfrm rot="1034735">
            <a:off x="1690596" y="249878"/>
            <a:ext cx="3007788" cy="1938644"/>
          </a:xfrm>
          <a:prstGeom prst="cloud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67001" y="654784"/>
            <a:ext cx="83388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>
                <a:solidFill>
                  <a:prstClr val="black"/>
                </a:solidFill>
              </a:rPr>
              <a:t>4</a:t>
            </a:r>
            <a:endParaRPr lang="vi-VN" sz="10000" b="1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789568">
            <a:off x="2057487" y="753070"/>
            <a:ext cx="2194833" cy="923330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b="1" dirty="0" err="1">
                <a:ln w="12700">
                  <a:solidFill>
                    <a:prstClr val="black"/>
                  </a:solidFill>
                  <a:prstDash val="solid"/>
                </a:ln>
                <a:solidFill>
                  <a:sysClr val="windowText" lastClr="000000"/>
                </a:solidFill>
                <a:latin typeface="HP-168" pitchFamily="34" charset="0"/>
              </a:rPr>
              <a:t>Chủ</a:t>
            </a:r>
            <a:r>
              <a:rPr lang="en-US" sz="4000" b="1" dirty="0">
                <a:ln w="12700">
                  <a:solidFill>
                    <a:prstClr val="black"/>
                  </a:solidFill>
                  <a:prstDash val="solid"/>
                </a:ln>
                <a:solidFill>
                  <a:sysClr val="windowText" lastClr="000000"/>
                </a:solidFill>
                <a:latin typeface="HP-168" pitchFamily="34" charset="0"/>
              </a:rPr>
              <a:t> </a:t>
            </a:r>
            <a:r>
              <a:rPr lang="en-US" sz="4000" b="1" dirty="0" err="1">
                <a:ln w="12700">
                  <a:solidFill>
                    <a:prstClr val="black"/>
                  </a:solidFill>
                  <a:prstDash val="solid"/>
                </a:ln>
                <a:solidFill>
                  <a:sysClr val="windowText" lastClr="000000"/>
                </a:solidFill>
                <a:latin typeface="HP-168" pitchFamily="34" charset="0"/>
              </a:rPr>
              <a:t>đề</a:t>
            </a:r>
            <a:endParaRPr lang="en-US" sz="4000" b="1" dirty="0">
              <a:ln w="12700">
                <a:solidFill>
                  <a:prstClr val="black"/>
                </a:solidFill>
                <a:prstDash val="solid"/>
              </a:ln>
              <a:solidFill>
                <a:sysClr val="windowText" lastClr="000000"/>
              </a:solidFill>
              <a:latin typeface="HP-168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394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275</Words>
  <Application>Microsoft Office PowerPoint</Application>
  <PresentationFormat>Widescreen</PresentationFormat>
  <Paragraphs>82</Paragraphs>
  <Slides>15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Calibri Light</vt:lpstr>
      <vt:lpstr>.VnAvant</vt:lpstr>
      <vt:lpstr>Arial</vt:lpstr>
      <vt:lpstr>Calibri</vt:lpstr>
      <vt:lpstr>Times New Roman</vt:lpstr>
      <vt:lpstr>Tahoma</vt:lpstr>
      <vt:lpstr>HP-168</vt:lpstr>
      <vt:lpstr>HP-087</vt:lpstr>
      <vt:lpstr>Office Theme</vt:lpstr>
      <vt:lpstr>1_Office Theme</vt:lpstr>
      <vt:lpstr>2_Office Theme</vt:lpstr>
      <vt:lpstr>3_Office Theme</vt:lpstr>
      <vt:lpstr>VÒNG QUAY MAY MẮN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GIẢI LAO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MyPC</cp:lastModifiedBy>
  <cp:revision>52</cp:revision>
  <dcterms:created xsi:type="dcterms:W3CDTF">2018-05-10T00:06:18Z</dcterms:created>
  <dcterms:modified xsi:type="dcterms:W3CDTF">2021-12-21T14:32:55Z</dcterms:modified>
</cp:coreProperties>
</file>