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404" r:id="rId2"/>
    <p:sldId id="405" r:id="rId3"/>
    <p:sldId id="382" r:id="rId4"/>
    <p:sldId id="352" r:id="rId5"/>
    <p:sldId id="410" r:id="rId6"/>
    <p:sldId id="408" r:id="rId7"/>
    <p:sldId id="406" r:id="rId8"/>
    <p:sldId id="414" r:id="rId9"/>
    <p:sldId id="415" r:id="rId10"/>
    <p:sldId id="416" r:id="rId11"/>
    <p:sldId id="411" r:id="rId12"/>
    <p:sldId id="412" r:id="rId13"/>
    <p:sldId id="413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97" autoAdjust="0"/>
  </p:normalViewPr>
  <p:slideViewPr>
    <p:cSldViewPr>
      <p:cViewPr>
        <p:scale>
          <a:sx n="118" d="100"/>
          <a:sy n="118" d="100"/>
        </p:scale>
        <p:origin x="442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8DED3-7A71-44B5-A23F-04BD276A6A04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DE49A-6AED-46BF-8EFD-A3F7DE595B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586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FB99C5D-967B-49F0-8FAE-B3707F5FC772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EC52E18-C37F-4C72-A1ED-A580558D16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3F73E2-3A17-4A43-9DF4-5CC9624C2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6266"/>
            <a:ext cx="6858000" cy="513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8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71550"/>
            <a:ext cx="2514600" cy="281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971550"/>
            <a:ext cx="2705100" cy="28193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71550"/>
            <a:ext cx="2371725" cy="281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13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715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Hoạt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2: Vẽ tranh</a:t>
            </a:r>
          </a:p>
          <a:p>
            <a:r>
              <a:rPr lang="en-US" sz="40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366944"/>
            <a:ext cx="716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  Hãy vẽ, tô màu và ghi tên các bộ phận của cây mà em yêu thích.</a:t>
            </a:r>
          </a:p>
        </p:txBody>
      </p:sp>
    </p:spTree>
    <p:extLst>
      <p:ext uri="{BB962C8B-B14F-4D97-AF65-F5344CB8AC3E}">
        <p14:creationId xmlns:p14="http://schemas.microsoft.com/office/powerpoint/2010/main" val="4074814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ee 6 Clipart images | Free clip arts">
            <a:extLst>
              <a:ext uri="{FF2B5EF4-FFF2-40B4-BE49-F238E27FC236}">
                <a16:creationId xmlns:a16="http://schemas.microsoft.com/office/drawing/2014/main" id="{C51736C8-CB62-46B9-8C2F-55A56F523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7650"/>
            <a:ext cx="43815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727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89473" y="711995"/>
            <a:ext cx="6179344" cy="38945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vi-VN" sz="4950" b="1" dirty="0">
                <a:solidFill>
                  <a:srgbClr val="FF0000"/>
                </a:solidFill>
              </a:rPr>
              <a:t>Chào tạm biệt các con</a:t>
            </a:r>
            <a:r>
              <a:rPr lang="en-US" sz="495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33785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anh lop 1\Giáo án điện tử sách mới\ANH NEN PP\6b8be8f46358da847124aeafb05bc5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2937" y="400050"/>
            <a:ext cx="5772150" cy="92333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b="1">
                <a:latin typeface="Times New Roman" pitchFamily="18" charset="0"/>
                <a:cs typeface="Times New Roman" pitchFamily="18" charset="0"/>
              </a:rPr>
              <a:t>CHỦ ĐỀ 4 </a:t>
            </a:r>
          </a:p>
          <a:p>
            <a:pPr algn="ctr"/>
            <a:r>
              <a:rPr lang="en-US" sz="2700" b="1">
                <a:latin typeface="Times New Roman" pitchFamily="18" charset="0"/>
                <a:cs typeface="Times New Roman" pitchFamily="18" charset="0"/>
              </a:rPr>
              <a:t>THỰC VẬT VÀ ĐỘNG VẬT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88523" y="1828800"/>
            <a:ext cx="5772150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15: </a:t>
            </a:r>
            <a:r>
              <a:rPr lang="en-US" sz="36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36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6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endParaRPr lang="en-US" sz="3600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err="1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6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en-US" sz="3600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85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33350"/>
            <a:ext cx="6400800" cy="2606040"/>
          </a:xfrm>
        </p:spPr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r>
              <a:rPr lang="en-US" dirty="0"/>
              <a:t> : V</a:t>
            </a:r>
            <a:r>
              <a:rPr lang="en-US" sz="2400" dirty="0"/>
              <a:t>ƯỜ</a:t>
            </a:r>
            <a:r>
              <a:rPr lang="en-US" dirty="0"/>
              <a:t>N CÂY C</a:t>
            </a:r>
            <a:r>
              <a:rPr lang="en-US" sz="2400" dirty="0"/>
              <a:t>Ủ</a:t>
            </a:r>
            <a:r>
              <a:rPr lang="en-US" dirty="0"/>
              <a:t>A BA .</a:t>
            </a:r>
          </a:p>
        </p:txBody>
      </p:sp>
      <p:pic>
        <p:nvPicPr>
          <p:cNvPr id="4" name="Vườn Cây Của Ba ✿ Thần Đồng Âm Nhạc Việt Nam Bé MAI VY ♪ Nhạc thiếu nhi hay nhất cho bé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3642" y="742950"/>
            <a:ext cx="7543800" cy="424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2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3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823115" cy="52202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57150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Hoạt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1: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Khám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phá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390573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85800"/>
            <a:ext cx="2686050" cy="371475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200400" y="1485900"/>
            <a:ext cx="97155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000500" y="1200150"/>
            <a:ext cx="91440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/>
              <a:t>Lá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743200" y="3638550"/>
            <a:ext cx="1428750" cy="190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457450" y="2171700"/>
            <a:ext cx="17145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810000" y="3329012"/>
            <a:ext cx="1084898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/>
              <a:t>Rễ</a:t>
            </a:r>
          </a:p>
        </p:txBody>
      </p:sp>
      <p:sp>
        <p:nvSpPr>
          <p:cNvPr id="21" name="Oval 20"/>
          <p:cNvSpPr/>
          <p:nvPr/>
        </p:nvSpPr>
        <p:spPr>
          <a:xfrm>
            <a:off x="3810000" y="1857375"/>
            <a:ext cx="133350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Thân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569" y="400050"/>
            <a:ext cx="2307431" cy="3886200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4914900" y="1485900"/>
            <a:ext cx="13335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780597" y="3771900"/>
            <a:ext cx="162020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086350" y="2228850"/>
            <a:ext cx="2000250" cy="571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8" idx="6"/>
          </p:cNvCxnSpPr>
          <p:nvPr/>
        </p:nvCxnSpPr>
        <p:spPr>
          <a:xfrm flipV="1">
            <a:off x="5029200" y="800100"/>
            <a:ext cx="2057400" cy="142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972050" y="2971800"/>
            <a:ext cx="1771650" cy="571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3810000" y="528638"/>
            <a:ext cx="1219200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>
                <a:solidFill>
                  <a:srgbClr val="FF0000"/>
                </a:solidFill>
              </a:rPr>
              <a:t>Hoa</a:t>
            </a:r>
          </a:p>
        </p:txBody>
      </p:sp>
      <p:sp>
        <p:nvSpPr>
          <p:cNvPr id="40" name="Oval 39"/>
          <p:cNvSpPr/>
          <p:nvPr/>
        </p:nvSpPr>
        <p:spPr>
          <a:xfrm>
            <a:off x="3810000" y="2628900"/>
            <a:ext cx="1199198" cy="571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>
                <a:solidFill>
                  <a:srgbClr val="FF0000"/>
                </a:solidFill>
              </a:rPr>
              <a:t>Quả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12" y="36333"/>
            <a:ext cx="4638675" cy="47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0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1" grpId="0" animBg="1"/>
      <p:bldP spid="38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3" r="2039" b="1"/>
          <a:stretch/>
        </p:blipFill>
        <p:spPr>
          <a:xfrm>
            <a:off x="228600" y="514350"/>
            <a:ext cx="8686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22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0"/>
            <a:ext cx="8610600" cy="5143500"/>
          </a:xfrm>
        </p:spPr>
      </p:pic>
    </p:spTree>
    <p:extLst>
      <p:ext uri="{BB962C8B-B14F-4D97-AF65-F5344CB8AC3E}">
        <p14:creationId xmlns:p14="http://schemas.microsoft.com/office/powerpoint/2010/main" val="3482848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u hào có tác dụng gì? Ai không nên ăn su hào?">
            <a:extLst>
              <a:ext uri="{FF2B5EF4-FFF2-40B4-BE49-F238E27FC236}">
                <a16:creationId xmlns:a16="http://schemas.microsoft.com/office/drawing/2014/main" id="{F6D010B1-DB78-4BC5-8D9C-0BE7543EF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7150"/>
            <a:ext cx="571500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31D3C-8576-4112-8B9D-381ACFCAD1B5}"/>
              </a:ext>
            </a:extLst>
          </p:cNvPr>
          <p:cNvSpPr txBox="1"/>
          <p:nvPr/>
        </p:nvSpPr>
        <p:spPr>
          <a:xfrm>
            <a:off x="4114800" y="447675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>
                <a:solidFill>
                  <a:srgbClr val="FF0000"/>
                </a:solidFill>
              </a:rPr>
              <a:t>cây su hào</a:t>
            </a:r>
          </a:p>
        </p:txBody>
      </p:sp>
    </p:spTree>
    <p:extLst>
      <p:ext uri="{BB962C8B-B14F-4D97-AF65-F5344CB8AC3E}">
        <p14:creationId xmlns:p14="http://schemas.microsoft.com/office/powerpoint/2010/main" val="1394659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836D7A96-DFB3-496D-AF32-5E2736FBA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45018"/>
            <a:ext cx="4343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B88446-74AD-4E70-B220-CD0A511259F1}"/>
              </a:ext>
            </a:extLst>
          </p:cNvPr>
          <p:cNvSpPr txBox="1"/>
          <p:nvPr/>
        </p:nvSpPr>
        <p:spPr>
          <a:xfrm>
            <a:off x="3962400" y="462915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>
                <a:solidFill>
                  <a:srgbClr val="FF0000"/>
                </a:solidFill>
              </a:rPr>
              <a:t>cây thanh long</a:t>
            </a:r>
            <a:endParaRPr lang="vi-V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650289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2471</TotalTime>
  <Words>74</Words>
  <Application>Microsoft Office PowerPoint</Application>
  <PresentationFormat>On-screen Show (16:9)</PresentationFormat>
  <Paragraphs>17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Georgia</vt:lpstr>
      <vt:lpstr>Times New Roman</vt:lpstr>
      <vt:lpstr>Trebuchet MS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ThienIT</dc:creator>
  <cp:lastModifiedBy>Anh Thu</cp:lastModifiedBy>
  <cp:revision>325</cp:revision>
  <dcterms:created xsi:type="dcterms:W3CDTF">2020-08-19T08:40:40Z</dcterms:created>
  <dcterms:modified xsi:type="dcterms:W3CDTF">2022-01-09T12:25:22Z</dcterms:modified>
</cp:coreProperties>
</file>