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6" r:id="rId2"/>
    <p:sldMasterId id="2147483678" r:id="rId3"/>
    <p:sldMasterId id="2147483916" r:id="rId4"/>
    <p:sldMasterId id="2147483930" r:id="rId5"/>
    <p:sldMasterId id="2147483944" r:id="rId6"/>
  </p:sldMasterIdLst>
  <p:notesMasterIdLst>
    <p:notesMasterId r:id="rId28"/>
  </p:notesMasterIdLst>
  <p:sldIdLst>
    <p:sldId id="338" r:id="rId7"/>
    <p:sldId id="257" r:id="rId8"/>
    <p:sldId id="299" r:id="rId9"/>
    <p:sldId id="258" r:id="rId10"/>
    <p:sldId id="356" r:id="rId11"/>
    <p:sldId id="300" r:id="rId12"/>
    <p:sldId id="350" r:id="rId13"/>
    <p:sldId id="374" r:id="rId14"/>
    <p:sldId id="373" r:id="rId15"/>
    <p:sldId id="351" r:id="rId16"/>
    <p:sldId id="375" r:id="rId17"/>
    <p:sldId id="320" r:id="rId18"/>
    <p:sldId id="323" r:id="rId19"/>
    <p:sldId id="376" r:id="rId20"/>
    <p:sldId id="349" r:id="rId21"/>
    <p:sldId id="316" r:id="rId22"/>
    <p:sldId id="317" r:id="rId23"/>
    <p:sldId id="318" r:id="rId24"/>
    <p:sldId id="319" r:id="rId25"/>
    <p:sldId id="377" r:id="rId26"/>
    <p:sldId id="322" r:id="rId27"/>
  </p:sldIdLst>
  <p:sldSz cx="12192000" cy="6858000"/>
  <p:notesSz cx="6858000" cy="9144000"/>
  <p:embeddedFontLst>
    <p:embeddedFont>
      <p:font typeface="Arial-Rounded" panose="020B0500000000000000" charset="0"/>
      <p:regular r:id="rId29"/>
    </p:embeddedFont>
    <p:embeddedFont>
      <p:font typeface="HP001 4 hàng" panose="020B0604020202020204" charset="0"/>
      <p:regular r:id="rId30"/>
      <p:bold r:id="rId31"/>
    </p:embeddedFont>
    <p:embeddedFont>
      <p:font typeface="Calibri Light" panose="020F0302020204030204" pitchFamily="34" charset="0"/>
      <p:regular r:id="rId32"/>
      <p:italic r:id="rId33"/>
    </p:embeddedFont>
    <p:embeddedFont>
      <p:font typeface="Tahoma" panose="020B0604030504040204" pitchFamily="34" charset="0"/>
      <p:regular r:id="rId34"/>
      <p:bold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微软雅黑" panose="020B0503020204020204" pitchFamily="34" charset="-122"/>
      <p:regular r:id="rId40"/>
      <p:bold r:id="rId41"/>
    </p:embeddedFont>
    <p:embeddedFont>
      <p:font typeface="等线" panose="020B0604020202020204" charset="-122"/>
      <p:regular r:id="rId42"/>
    </p:embeddedFont>
    <p:embeddedFont>
      <p:font typeface="宋体" panose="02010600030101010101" pitchFamily="2" charset="-122"/>
      <p:regular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B3"/>
    <a:srgbClr val="CCEDFE"/>
    <a:srgbClr val="CAEBFC"/>
    <a:srgbClr val="F0F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2154" y="10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font" Target="fonts/font11.fntdata"/><Relationship Id="rId21" Type="http://schemas.openxmlformats.org/officeDocument/2006/relationships/slide" Target="slides/slide15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3.fntdata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theme" Target="theme/theme1.xml"/><Relationship Id="rId20" Type="http://schemas.openxmlformats.org/officeDocument/2006/relationships/slide" Target="slides/slide14.xml"/><Relationship Id="rId41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E83CC-884B-4D70-9D53-BCF33ABAE621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F3A6C7-7EB5-49F3-B037-DE4E0F6F7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20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D2DD08-BFD2-4617-92AF-E1951D5E311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7992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77E8F4-36F5-42F3-8BF8-DD642CEEF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9936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77E8F4-36F5-42F3-8BF8-DD642CEEF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8471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77E8F4-36F5-42F3-8BF8-DD642CEEF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1505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77E8F4-36F5-42F3-8BF8-DD642CEEF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2076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734D7E-DDC1-43BA-BA84-4A1CFE3D341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064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22E1E-9A87-4B32-AFAC-4E490140064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382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1517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314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59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5" y="1122363"/>
            <a:ext cx="91440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5" y="3602037"/>
            <a:ext cx="9144001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31" indent="0" algn="ctr">
              <a:buNone/>
              <a:defRPr sz="2000"/>
            </a:lvl2pPr>
            <a:lvl3pPr marL="914260" indent="0" algn="ctr">
              <a:buNone/>
              <a:defRPr sz="1800"/>
            </a:lvl3pPr>
            <a:lvl4pPr marL="1371390" indent="0" algn="ctr">
              <a:buNone/>
              <a:defRPr sz="1500"/>
            </a:lvl4pPr>
            <a:lvl5pPr marL="1828521" indent="0" algn="ctr">
              <a:buNone/>
              <a:defRPr sz="1500"/>
            </a:lvl5pPr>
            <a:lvl6pPr marL="2285650" indent="0" algn="ctr">
              <a:buNone/>
              <a:defRPr sz="1500"/>
            </a:lvl6pPr>
            <a:lvl7pPr marL="2742781" indent="0" algn="ctr">
              <a:buNone/>
              <a:defRPr sz="1500"/>
            </a:lvl7pPr>
            <a:lvl8pPr marL="3199911" indent="0" algn="ctr">
              <a:buNone/>
              <a:defRPr sz="1500"/>
            </a:lvl8pPr>
            <a:lvl9pPr marL="3657041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63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4745" y="6444485"/>
            <a:ext cx="12102519" cy="276985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EEBF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不得将觅知网的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DEEBF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EEBF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DEEBF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EEBF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EEBF7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21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5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7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52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6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78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991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704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06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7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95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1" indent="0">
              <a:buNone/>
              <a:defRPr sz="2000" b="1"/>
            </a:lvl2pPr>
            <a:lvl3pPr marL="914260" indent="0">
              <a:buNone/>
              <a:defRPr sz="1800" b="1"/>
            </a:lvl3pPr>
            <a:lvl4pPr marL="1371390" indent="0">
              <a:buNone/>
              <a:defRPr sz="1500" b="1"/>
            </a:lvl4pPr>
            <a:lvl5pPr marL="1828521" indent="0">
              <a:buNone/>
              <a:defRPr sz="1500" b="1"/>
            </a:lvl5pPr>
            <a:lvl6pPr marL="2285650" indent="0">
              <a:buNone/>
              <a:defRPr sz="1500" b="1"/>
            </a:lvl6pPr>
            <a:lvl7pPr marL="2742781" indent="0">
              <a:buNone/>
              <a:defRPr sz="1500" b="1"/>
            </a:lvl7pPr>
            <a:lvl8pPr marL="3199911" indent="0">
              <a:buNone/>
              <a:defRPr sz="1500" b="1"/>
            </a:lvl8pPr>
            <a:lvl9pPr marL="3657041" indent="0">
              <a:buNone/>
              <a:defRPr sz="15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93" y="2505077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7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1" indent="0">
              <a:buNone/>
              <a:defRPr sz="2000" b="1"/>
            </a:lvl2pPr>
            <a:lvl3pPr marL="914260" indent="0">
              <a:buNone/>
              <a:defRPr sz="1800" b="1"/>
            </a:lvl3pPr>
            <a:lvl4pPr marL="1371390" indent="0">
              <a:buNone/>
              <a:defRPr sz="1500" b="1"/>
            </a:lvl4pPr>
            <a:lvl5pPr marL="1828521" indent="0">
              <a:buNone/>
              <a:defRPr sz="1500" b="1"/>
            </a:lvl5pPr>
            <a:lvl6pPr marL="2285650" indent="0">
              <a:buNone/>
              <a:defRPr sz="1500" b="1"/>
            </a:lvl6pPr>
            <a:lvl7pPr marL="2742781" indent="0">
              <a:buNone/>
              <a:defRPr sz="1500" b="1"/>
            </a:lvl7pPr>
            <a:lvl8pPr marL="3199911" indent="0">
              <a:buNone/>
              <a:defRPr sz="1500" b="1"/>
            </a:lvl8pPr>
            <a:lvl9pPr marL="3657041" indent="0">
              <a:buNone/>
              <a:defRPr sz="15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7" y="2505077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67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23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70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95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3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95" y="2057401"/>
            <a:ext cx="3932237" cy="3811588"/>
          </a:xfrm>
        </p:spPr>
        <p:txBody>
          <a:bodyPr/>
          <a:lstStyle>
            <a:lvl1pPr marL="0" indent="0">
              <a:buNone/>
              <a:defRPr sz="1500"/>
            </a:lvl1pPr>
            <a:lvl2pPr marL="457131" indent="0">
              <a:buNone/>
              <a:defRPr sz="1400"/>
            </a:lvl2pPr>
            <a:lvl3pPr marL="914260" indent="0">
              <a:buNone/>
              <a:defRPr sz="1200"/>
            </a:lvl3pPr>
            <a:lvl4pPr marL="1371390" indent="0">
              <a:buNone/>
              <a:defRPr sz="1000"/>
            </a:lvl4pPr>
            <a:lvl5pPr marL="1828521" indent="0">
              <a:buNone/>
              <a:defRPr sz="1000"/>
            </a:lvl5pPr>
            <a:lvl6pPr marL="2285650" indent="0">
              <a:buNone/>
              <a:defRPr sz="1000"/>
            </a:lvl6pPr>
            <a:lvl7pPr marL="2742781" indent="0">
              <a:buNone/>
              <a:defRPr sz="1000"/>
            </a:lvl7pPr>
            <a:lvl8pPr marL="3199911" indent="0">
              <a:buNone/>
              <a:defRPr sz="1000"/>
            </a:lvl8pPr>
            <a:lvl9pPr marL="3657041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89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065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95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3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31" indent="0">
              <a:buNone/>
              <a:defRPr sz="2800"/>
            </a:lvl2pPr>
            <a:lvl3pPr marL="914260" indent="0">
              <a:buNone/>
              <a:defRPr sz="2400"/>
            </a:lvl3pPr>
            <a:lvl4pPr marL="1371390" indent="0">
              <a:buNone/>
              <a:defRPr sz="2000"/>
            </a:lvl4pPr>
            <a:lvl5pPr marL="1828521" indent="0">
              <a:buNone/>
              <a:defRPr sz="2000"/>
            </a:lvl5pPr>
            <a:lvl6pPr marL="2285650" indent="0">
              <a:buNone/>
              <a:defRPr sz="2000"/>
            </a:lvl6pPr>
            <a:lvl7pPr marL="2742781" indent="0">
              <a:buNone/>
              <a:defRPr sz="2000"/>
            </a:lvl7pPr>
            <a:lvl8pPr marL="3199911" indent="0">
              <a:buNone/>
              <a:defRPr sz="2000"/>
            </a:lvl8pPr>
            <a:lvl9pPr marL="3657041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95" y="2057401"/>
            <a:ext cx="3932237" cy="3811588"/>
          </a:xfrm>
        </p:spPr>
        <p:txBody>
          <a:bodyPr/>
          <a:lstStyle>
            <a:lvl1pPr marL="0" indent="0">
              <a:buNone/>
              <a:defRPr sz="1500"/>
            </a:lvl1pPr>
            <a:lvl2pPr marL="457131" indent="0">
              <a:buNone/>
              <a:defRPr sz="1400"/>
            </a:lvl2pPr>
            <a:lvl3pPr marL="914260" indent="0">
              <a:buNone/>
              <a:defRPr sz="1200"/>
            </a:lvl3pPr>
            <a:lvl4pPr marL="1371390" indent="0">
              <a:buNone/>
              <a:defRPr sz="1000"/>
            </a:lvl4pPr>
            <a:lvl5pPr marL="1828521" indent="0">
              <a:buNone/>
              <a:defRPr sz="1000"/>
            </a:lvl5pPr>
            <a:lvl6pPr marL="2285650" indent="0">
              <a:buNone/>
              <a:defRPr sz="1000"/>
            </a:lvl6pPr>
            <a:lvl7pPr marL="2742781" indent="0">
              <a:buNone/>
              <a:defRPr sz="1000"/>
            </a:lvl7pPr>
            <a:lvl8pPr marL="3199911" indent="0">
              <a:buNone/>
              <a:defRPr sz="1000"/>
            </a:lvl8pPr>
            <a:lvl9pPr marL="3657041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47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44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0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7141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40026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17597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09102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60559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84132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2946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697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29395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07016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7073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1106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142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33162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0852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6087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57150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663D58F-F6A0-4EA3-BFB5-4642485F75D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27" y="-297"/>
            <a:ext cx="12193057" cy="685859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8CD8127-072B-44C9-ABE8-9BC4AB287A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79566" y="-4365566"/>
            <a:ext cx="9182100" cy="1588123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31AE1AF-6B20-4CE0-B6FA-B23D537947C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363" y="98279"/>
            <a:ext cx="1049339" cy="98850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9B37BB5-2650-4467-ABB7-31E9CA48D4D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63" y="2"/>
            <a:ext cx="1181100" cy="16478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F048B97-1CDA-4F65-837F-F768C8EAF4C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29531"/>
            <a:ext cx="2476500" cy="132876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E9B10E7-A5D5-4AAF-9A24-86B84EF4F8F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701" y="5414688"/>
            <a:ext cx="2527300" cy="146263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D467883-BBB8-4AA8-9569-B77F3D2BD526}"/>
              </a:ext>
            </a:extLst>
          </p:cNvPr>
          <p:cNvCxnSpPr>
            <a:cxnSpLocks/>
          </p:cNvCxnSpPr>
          <p:nvPr userDrawn="1"/>
        </p:nvCxnSpPr>
        <p:spPr>
          <a:xfrm>
            <a:off x="0" y="1045028"/>
            <a:ext cx="12192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-文本框 10">
            <a:extLst>
              <a:ext uri="{FF2B5EF4-FFF2-40B4-BE49-F238E27FC236}">
                <a16:creationId xmlns:a16="http://schemas.microsoft.com/office/drawing/2014/main" id="{7030A9C3-FAF0-45B7-A03D-DF86ACD0FED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3291306" y="155586"/>
            <a:ext cx="560939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+mn-ea"/>
              </a:rPr>
              <a:t>教学工作回顾</a:t>
            </a:r>
          </a:p>
        </p:txBody>
      </p:sp>
    </p:spTree>
    <p:extLst>
      <p:ext uri="{BB962C8B-B14F-4D97-AF65-F5344CB8AC3E}">
        <p14:creationId xmlns:p14="http://schemas.microsoft.com/office/powerpoint/2010/main" val="76680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743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4946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9513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7553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665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9519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0139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1F4-194C-4DD9-9505-42FC048612EF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2A2D-5054-49A2-BEE4-C9F6B6DAB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6552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25F4B-9A1F-4944-BBD1-A7462F7264F2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51412-8993-4B8E-8BEF-01D82474D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3591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L_blue"/>
          <p:cNvGrpSpPr/>
          <p:nvPr userDrawn="1"/>
        </p:nvGrpSpPr>
        <p:grpSpPr>
          <a:xfrm>
            <a:off x="-1" y="34210"/>
            <a:ext cx="343385" cy="6748492"/>
            <a:chOff x="228152" y="25657"/>
            <a:chExt cx="257539" cy="5061369"/>
          </a:xfrm>
        </p:grpSpPr>
        <p:pic>
          <p:nvPicPr>
            <p:cNvPr id="27" name="Picture 2" descr="F:\1-原创素材\1_mm1102\PPT\PPT_014\materaials\page_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75"/>
            <a:stretch/>
          </p:blipFill>
          <p:spPr bwMode="auto">
            <a:xfrm>
              <a:off x="228152" y="25657"/>
              <a:ext cx="257539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F:\1-原创素材\1_mm1102\PPT\PPT_014\materaials\page_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00"/>
            <a:stretch/>
          </p:blipFill>
          <p:spPr bwMode="auto">
            <a:xfrm>
              <a:off x="228152" y="2303703"/>
              <a:ext cx="122308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R_blue"/>
          <p:cNvGrpSpPr/>
          <p:nvPr userDrawn="1"/>
        </p:nvGrpSpPr>
        <p:grpSpPr>
          <a:xfrm rot="10800000">
            <a:off x="11952739" y="423057"/>
            <a:ext cx="264115" cy="6405652"/>
            <a:chOff x="8912859" y="317293"/>
            <a:chExt cx="198086" cy="4804239"/>
          </a:xfrm>
        </p:grpSpPr>
        <p:grpSp>
          <p:nvGrpSpPr>
            <p:cNvPr id="34" name="组合 33"/>
            <p:cNvGrpSpPr/>
            <p:nvPr/>
          </p:nvGrpSpPr>
          <p:grpSpPr>
            <a:xfrm>
              <a:off x="8912859" y="573309"/>
              <a:ext cx="198086" cy="4548223"/>
              <a:chOff x="8912859" y="573309"/>
              <a:chExt cx="198086" cy="4548223"/>
            </a:xfrm>
          </p:grpSpPr>
          <p:pic>
            <p:nvPicPr>
              <p:cNvPr id="36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731"/>
              <a:stretch/>
            </p:blipFill>
            <p:spPr bwMode="auto">
              <a:xfrm>
                <a:off x="8939525" y="2572170"/>
                <a:ext cx="171420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12"/>
              <a:stretch/>
            </p:blipFill>
            <p:spPr bwMode="auto">
              <a:xfrm>
                <a:off x="8912859" y="573309"/>
                <a:ext cx="198086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9" descr="F:\1-原创素材\1_mm1102\PPT\PPT_014\materaials\page_8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23"/>
            <a:stretch/>
          </p:blipFill>
          <p:spPr bwMode="auto">
            <a:xfrm>
              <a:off x="8912859" y="317293"/>
              <a:ext cx="198086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1" name="组合 2050"/>
          <p:cNvGrpSpPr/>
          <p:nvPr userDrawn="1"/>
        </p:nvGrpSpPr>
        <p:grpSpPr>
          <a:xfrm>
            <a:off x="367688" y="1"/>
            <a:ext cx="11969005" cy="380567"/>
            <a:chOff x="275766" y="485353"/>
            <a:chExt cx="8976754" cy="285425"/>
          </a:xfrm>
        </p:grpSpPr>
        <p:pic>
          <p:nvPicPr>
            <p:cNvPr id="30" name="T1_green" descr="F:\1-原创素材\1_mm1102\PPT\PPT_014\materaials\page_3.png"/>
            <p:cNvPicPr>
              <a:picLocks noChangeAspect="1" noChangeArrowheads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555"/>
            <a:stretch/>
          </p:blipFill>
          <p:spPr bwMode="auto">
            <a:xfrm>
              <a:off x="275766" y="485353"/>
              <a:ext cx="3352228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T3_red" descr="F:\1-原创素材\1_mm1102\PPT\PPT_014\materaials\page_11.png"/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958"/>
            <a:stretch/>
          </p:blipFill>
          <p:spPr bwMode="auto">
            <a:xfrm>
              <a:off x="4601781" y="485353"/>
              <a:ext cx="4154097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T4_orange" descr="F:\1-原创素材\1_mm1102\PPT\PPT_014\materaials\page_5.png"/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483"/>
            <a:stretch/>
          </p:blipFill>
          <p:spPr bwMode="auto">
            <a:xfrm>
              <a:off x="7393557" y="485353"/>
              <a:ext cx="1858963" cy="1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T2_orange" descr="F:\1-原创素材\1_mm1102\PPT\PPT_014\materaials\page_6.png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70"/>
            <a:stretch/>
          </p:blipFill>
          <p:spPr bwMode="auto">
            <a:xfrm>
              <a:off x="2914947" y="485353"/>
              <a:ext cx="2239898" cy="28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2" name="组合 2051"/>
          <p:cNvGrpSpPr/>
          <p:nvPr userDrawn="1"/>
        </p:nvGrpSpPr>
        <p:grpSpPr>
          <a:xfrm>
            <a:off x="200396" y="6557731"/>
            <a:ext cx="11474107" cy="300269"/>
            <a:chOff x="150297" y="4506158"/>
            <a:chExt cx="8605580" cy="225202"/>
          </a:xfrm>
        </p:grpSpPr>
        <p:pic>
          <p:nvPicPr>
            <p:cNvPr id="29" name="B2_green" descr="F:\1-原创素材\1_mm1102\PPT\PPT_014\materaials\page_10.png"/>
            <p:cNvPicPr>
              <a:picLocks noChangeAspect="1" noChangeArrowheads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66"/>
            <a:stretch/>
          </p:blipFill>
          <p:spPr bwMode="auto">
            <a:xfrm rot="10800000">
              <a:off x="4612256" y="4506158"/>
              <a:ext cx="4143621" cy="22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B1_red" descr="F:\1-原创素材\1_mm1102\PPT\PPT_014\materaials\page_4.png"/>
            <p:cNvPicPr>
              <a:picLocks noChangeAspect="1" noChangeArrowheads="1"/>
            </p:cNvPicPr>
            <p:nvPr userDrawn="1"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52"/>
            <a:stretch/>
          </p:blipFill>
          <p:spPr bwMode="auto">
            <a:xfrm rot="10800000">
              <a:off x="150297" y="4562632"/>
              <a:ext cx="5400707" cy="16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810533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33832" y="0"/>
            <a:ext cx="3058168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1200" y="3581400"/>
            <a:ext cx="52832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3251200" y="1447800"/>
            <a:ext cx="5283200" cy="21336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4777318" y="6426202"/>
            <a:ext cx="3759199" cy="126999"/>
          </a:xfrm>
        </p:spPr>
        <p:txBody>
          <a:bodyPr/>
          <a:lstStyle/>
          <a:p>
            <a:fld id="{47B15D63-A407-46BF-90A4-6E625821C91C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8553301" y="6400800"/>
            <a:ext cx="609600" cy="152400"/>
          </a:xfrm>
        </p:spPr>
        <p:txBody>
          <a:bodyPr/>
          <a:lstStyle>
            <a:lvl1pPr algn="r">
              <a:defRPr/>
            </a:lvl1pPr>
          </a:lstStyle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4775201" y="6296248"/>
            <a:ext cx="3761316" cy="152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936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2039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457201"/>
            <a:ext cx="48768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037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0" y="0"/>
            <a:ext cx="3058168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1119718" y="6426202"/>
            <a:ext cx="3759199" cy="126999"/>
          </a:xfrm>
        </p:spPr>
        <p:txBody>
          <a:bodyPr/>
          <a:lstStyle/>
          <a:p>
            <a:fld id="{47B15D63-A407-46BF-90A4-6E625821C91C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5488517" y="6400800"/>
            <a:ext cx="711200" cy="152400"/>
          </a:xfrm>
        </p:spPr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117601" y="6296248"/>
            <a:ext cx="3761316" cy="15240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609600" y="1828800"/>
            <a:ext cx="4267200" cy="1752600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09601" y="3578225"/>
            <a:ext cx="4267527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26137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3429000"/>
            <a:ext cx="41656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457200"/>
            <a:ext cx="41656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502400" y="457201"/>
            <a:ext cx="3759200" cy="571499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00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75238"/>
            <a:ext cx="47752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675288"/>
            <a:ext cx="47752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599" y="3429000"/>
            <a:ext cx="47752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599" y="3840162"/>
            <a:ext cx="47752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502400" y="457201"/>
            <a:ext cx="3759200" cy="571499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831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8400" y="457200"/>
            <a:ext cx="5283200" cy="571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4553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3697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8800" y="1676401"/>
            <a:ext cx="33528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676400"/>
            <a:ext cx="6266688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00" y="3552372"/>
            <a:ext cx="29464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980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6401" y="1676400"/>
            <a:ext cx="6262623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908800" y="1676400"/>
            <a:ext cx="33528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00" y="3552372"/>
            <a:ext cx="29464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802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3019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5D63-A407-46BF-90A4-6E625821C91C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835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821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92100"/>
            <a:ext cx="10972800" cy="5727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AB22825-F902-4842-9028-CA7020C137F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9394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48803"/>
      </p:ext>
    </p:extLst>
  </p:cSld>
  <p:clrMapOvr>
    <a:masterClrMapping/>
  </p:clrMapOvr>
  <p:transition spd="slow" advClick="0" advTm="0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549366"/>
      </p:ext>
    </p:extLst>
  </p:cSld>
  <p:clrMapOvr>
    <a:masterClrMapping/>
  </p:clrMapOvr>
  <p:transition spd="slow" advClick="0" advTm="0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748531"/>
      </p:ext>
    </p:extLst>
  </p:cSld>
  <p:clrMapOvr>
    <a:masterClrMapping/>
  </p:clrMapOvr>
  <p:transition spd="slow" advClick="0" advTm="0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485264"/>
      </p:ext>
    </p:extLst>
  </p:cSld>
  <p:clrMapOvr>
    <a:masterClrMapping/>
  </p:clrMapOvr>
  <p:transition spd="slow" advClick="0" advTm="0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23123" y="5669558"/>
            <a:ext cx="1033515" cy="27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/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defTabSz="1219170"/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defTabSz="1219170"/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defTabSz="1219170"/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defTabSz="1219170"/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defTabSz="1219170"/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pPr defTabSz="1219170"/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pPr defTabSz="1219170"/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33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pPr defTabSz="1219170"/>
            <a:r>
              <a:rPr lang="en-US" altLang="zh-CN" sz="133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24030"/>
      </p:ext>
    </p:extLst>
  </p:cSld>
  <p:clrMapOvr>
    <a:masterClrMapping/>
  </p:clrMapOvr>
  <p:transition spd="slow" advClick="0" advTm="0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411807"/>
      </p:ext>
    </p:extLst>
  </p:cSld>
  <p:clrMapOvr>
    <a:masterClrMapping/>
  </p:clrMapOvr>
  <p:transition spd="slow" advClick="0" advTm="0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861351"/>
      </p:ext>
    </p:extLst>
  </p:cSld>
  <p:clrMapOvr>
    <a:masterClrMapping/>
  </p:clrMapOvr>
  <p:transition spd="slow" advClick="0" advTm="0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152206"/>
      </p:ext>
    </p:extLst>
  </p:cSld>
  <p:clrMapOvr>
    <a:masterClrMapping/>
  </p:clrMapOvr>
  <p:transition spd="slow" advClick="0" advTm="0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25386"/>
      </p:ext>
    </p:extLst>
  </p:cSld>
  <p:clrMapOvr>
    <a:masterClrMapping/>
  </p:clrMapOvr>
  <p:transition spd="slow"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23667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463757"/>
      </p:ext>
    </p:extLst>
  </p:cSld>
  <p:clrMapOvr>
    <a:masterClrMapping/>
  </p:clrMapOvr>
  <p:transition spd="slow" advClick="0" advTm="0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874109"/>
      </p:ext>
    </p:extLst>
  </p:cSld>
  <p:clrMapOvr>
    <a:masterClrMapping/>
  </p:clrMapOvr>
  <p:transition spd="slow" advClick="0" advTm="0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1F833EC4-E2F9-4549-A464-40B7E5EEA6FD}"/>
              </a:ext>
            </a:extLst>
          </p:cNvPr>
          <p:cNvGrpSpPr/>
          <p:nvPr userDrawn="1"/>
        </p:nvGrpSpPr>
        <p:grpSpPr>
          <a:xfrm>
            <a:off x="0" y="0"/>
            <a:ext cx="12312019" cy="6860117"/>
            <a:chOff x="0" y="0"/>
            <a:chExt cx="12309881" cy="6858000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C990D388-9074-4BA5-80A8-223201409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667000" y="-2667000"/>
              <a:ext cx="6858000" cy="12192000"/>
            </a:xfrm>
            <a:prstGeom prst="rect">
              <a:avLst/>
            </a:prstGeom>
          </p:spPr>
        </p:pic>
        <p:sp>
          <p:nvSpPr>
            <p:cNvPr id="36" name="矩形: 圆角 3">
              <a:extLst>
                <a:ext uri="{FF2B5EF4-FFF2-40B4-BE49-F238E27FC236}">
                  <a16:creationId xmlns:a16="http://schemas.microsoft.com/office/drawing/2014/main" id="{63E2F4B5-8CE5-4856-AD7D-53EABD075E69}"/>
                </a:ext>
              </a:extLst>
            </p:cNvPr>
            <p:cNvSpPr/>
            <p:nvPr/>
          </p:nvSpPr>
          <p:spPr>
            <a:xfrm>
              <a:off x="429986" y="664016"/>
              <a:ext cx="11332027" cy="5758800"/>
            </a:xfrm>
            <a:prstGeom prst="roundRect">
              <a:avLst/>
            </a:prstGeom>
            <a:noFill/>
            <a:ln w="34925" cap="rnd" cmpd="sng" algn="ctr">
              <a:solidFill>
                <a:srgbClr val="139F4E"/>
              </a:solidFill>
              <a:prstDash val="dash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C5ADCA99-DAF4-4291-84A9-6E7BE64800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04514" y="5528668"/>
              <a:ext cx="3405367" cy="1329332"/>
            </a:xfrm>
            <a:prstGeom prst="rect">
              <a:avLst/>
            </a:prstGeom>
          </p:spPr>
        </p:pic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0FD8696-508A-46C2-B9A5-C8837437E346}"/>
                </a:ext>
              </a:extLst>
            </p:cNvPr>
            <p:cNvGrpSpPr/>
            <p:nvPr/>
          </p:nvGrpSpPr>
          <p:grpSpPr>
            <a:xfrm rot="5400000">
              <a:off x="5709961" y="-1054214"/>
              <a:ext cx="772078" cy="3224189"/>
              <a:chOff x="246324" y="651074"/>
              <a:chExt cx="969786" cy="5555849"/>
            </a:xfrm>
          </p:grpSpPr>
          <p:sp>
            <p:nvSpPr>
              <p:cNvPr id="41" name="矩形: 圆角 8">
                <a:extLst>
                  <a:ext uri="{FF2B5EF4-FFF2-40B4-BE49-F238E27FC236}">
                    <a16:creationId xmlns:a16="http://schemas.microsoft.com/office/drawing/2014/main" id="{AF493636-B449-46E7-9C1C-83C3DD1DFC60}"/>
                  </a:ext>
                </a:extLst>
              </p:cNvPr>
              <p:cNvSpPr/>
              <p:nvPr/>
            </p:nvSpPr>
            <p:spPr>
              <a:xfrm rot="5400000" flipH="1" flipV="1">
                <a:off x="-1913394" y="3077419"/>
                <a:ext cx="5555849" cy="703159"/>
              </a:xfrm>
              <a:prstGeom prst="roundRect">
                <a:avLst>
                  <a:gd name="adj" fmla="val 15140"/>
                </a:avLst>
              </a:prstGeom>
              <a:solidFill>
                <a:srgbClr val="47984B"/>
              </a:solidFill>
              <a:ln w="762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</a:endParaRPr>
              </a:p>
            </p:txBody>
          </p:sp>
          <p:sp>
            <p:nvSpPr>
              <p:cNvPr id="42" name="矩形: 圆角 9">
                <a:extLst>
                  <a:ext uri="{FF2B5EF4-FFF2-40B4-BE49-F238E27FC236}">
                    <a16:creationId xmlns:a16="http://schemas.microsoft.com/office/drawing/2014/main" id="{D090BB28-5099-4CBB-82A1-4C7600071AA6}"/>
                  </a:ext>
                </a:extLst>
              </p:cNvPr>
              <p:cNvSpPr/>
              <p:nvPr/>
            </p:nvSpPr>
            <p:spPr>
              <a:xfrm rot="5400000" flipH="1" flipV="1">
                <a:off x="369398" y="5318468"/>
                <a:ext cx="287107" cy="533255"/>
              </a:xfrm>
              <a:prstGeom prst="roundRect">
                <a:avLst>
                  <a:gd name="adj" fmla="val 50000"/>
                </a:avLst>
              </a:prstGeom>
              <a:solidFill>
                <a:srgbClr val="59D36A"/>
              </a:solidFill>
              <a:ln w="762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" name="矩形: 圆角 10">
                <a:extLst>
                  <a:ext uri="{FF2B5EF4-FFF2-40B4-BE49-F238E27FC236}">
                    <a16:creationId xmlns:a16="http://schemas.microsoft.com/office/drawing/2014/main" id="{9B26AE79-14A4-4595-B87C-340D6E201629}"/>
                  </a:ext>
                </a:extLst>
              </p:cNvPr>
              <p:cNvSpPr/>
              <p:nvPr/>
            </p:nvSpPr>
            <p:spPr>
              <a:xfrm rot="5400000" flipH="1" flipV="1">
                <a:off x="379009" y="1090739"/>
                <a:ext cx="287107" cy="533254"/>
              </a:xfrm>
              <a:prstGeom prst="roundRect">
                <a:avLst>
                  <a:gd name="adj" fmla="val 50000"/>
                </a:avLst>
              </a:prstGeom>
              <a:solidFill>
                <a:srgbClr val="59D36A"/>
              </a:solidFill>
              <a:ln w="762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E3B6CFF1-6C5F-4973-8039-0FDC3B0DAA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81524" y="609676"/>
              <a:ext cx="837659" cy="527951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E168D529-666E-4291-9C8B-7493590088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23800" y="185838"/>
              <a:ext cx="837659" cy="5279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3550244"/>
      </p:ext>
    </p:extLst>
  </p:cSld>
  <p:clrMapOvr>
    <a:masterClrMapping/>
  </p:clrMapOvr>
  <p:transition spd="slow"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59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A4E856-EF3F-4644-BF85-38D2B0A24AD6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F7B28C-F312-421D-B49E-2842A8176A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819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20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-79849"/>
            <a:ext cx="12357663" cy="693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7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3" y="365129"/>
            <a:ext cx="10515600" cy="1325563"/>
          </a:xfrm>
          <a:prstGeom prst="rect">
            <a:avLst/>
          </a:prstGeom>
        </p:spPr>
        <p:txBody>
          <a:bodyPr vert="horz" lIns="91428" tIns="45713" rIns="91428" bIns="45713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3" y="1825625"/>
            <a:ext cx="10515600" cy="4351339"/>
          </a:xfrm>
          <a:prstGeom prst="rect">
            <a:avLst/>
          </a:prstGeom>
        </p:spPr>
        <p:txBody>
          <a:bodyPr vert="horz" lIns="91428" tIns="45713" rIns="91428" bIns="45713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28" tIns="45713" rIns="91428" bIns="4571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>
              <a:defRPr/>
            </a:pPr>
            <a:fld id="{620EAF97-EB87-41B8-A976-8BC6DE5F98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2023/7/26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28" tIns="45713" rIns="91428" bIns="4571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28" tIns="45713" rIns="91428" bIns="4571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89">
              <a:defRPr/>
            </a:pPr>
            <a:fld id="{BF091FFB-C317-4972-9209-87991A55E0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189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274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  <p:txStyles>
    <p:titleStyle>
      <a:lvl1pPr algn="l" defTabSz="91426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5" indent="-228565" algn="l" defTabSz="91426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96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26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55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86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17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46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77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06" indent="-228565" algn="l" defTabSz="91426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1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0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1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0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1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11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41" algn="l" defTabSz="9142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2011C9-DC46-4A09-BF5A-1693895796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26-Jul-23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5AF788-F336-4137-80CF-9861EA086C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5508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911" r:id="rId9"/>
    <p:sldLayoutId id="2147483912" r:id="rId10"/>
    <p:sldLayoutId id="2147483913" r:id="rId11"/>
    <p:sldLayoutId id="2147483914" r:id="rId12"/>
    <p:sldLayoutId id="214748391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65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  <p:sldLayoutId id="2147483929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1764925" y="0"/>
            <a:ext cx="427076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2400" y="457200"/>
            <a:ext cx="37592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57201"/>
            <a:ext cx="48768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0363200" y="6400800"/>
            <a:ext cx="7112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6FD379B-261A-459A-83F2-C802935B633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6502402" y="6426202"/>
            <a:ext cx="37591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7B15D63-A407-46BF-90A4-6E625821C91C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500285" y="6296248"/>
            <a:ext cx="3761316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423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  <p:sldLayoutId id="2147483942" r:id="rId12"/>
  </p:sldLayoutIdLst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939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  <p:sldLayoutId id="2147483956" r:id="rId12"/>
  </p:sldLayoutIdLst>
  <p:transition spd="slow" advClick="0" advTm="0">
    <p:fade/>
  </p:transition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11" Type="http://schemas.microsoft.com/office/2007/relationships/hdphoto" Target="../media/hdphoto1.wdp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40.jpe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42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40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2.xml"/><Relationship Id="rId1" Type="http://schemas.openxmlformats.org/officeDocument/2006/relationships/tags" Target="../tags/tag14.xml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45.jpeg"/><Relationship Id="rId4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40.jpeg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4613" y="102087"/>
            <a:ext cx="11602784" cy="6184491"/>
            <a:chOff x="280219" y="102086"/>
            <a:chExt cx="11631561" cy="618449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6" t="1485" r="2661"/>
            <a:stretch>
              <a:fillRect/>
            </a:stretch>
          </p:blipFill>
          <p:spPr>
            <a:xfrm>
              <a:off x="280219" y="102086"/>
              <a:ext cx="11631561" cy="618449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488"/>
            <a:stretch>
              <a:fillRect/>
            </a:stretch>
          </p:blipFill>
          <p:spPr>
            <a:xfrm>
              <a:off x="595310" y="658721"/>
              <a:ext cx="11001375" cy="3971926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0"/>
          <a:stretch>
            <a:fillRect/>
          </a:stretch>
        </p:blipFill>
        <p:spPr>
          <a:xfrm>
            <a:off x="15080" y="3759357"/>
            <a:ext cx="12161839" cy="29813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0" r="51893" b="32813"/>
          <a:stretch>
            <a:fillRect/>
          </a:stretch>
        </p:blipFill>
        <p:spPr>
          <a:xfrm>
            <a:off x="8086970" y="-291725"/>
            <a:ext cx="3289079" cy="20347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3" t="26841" r="49140"/>
          <a:stretch>
            <a:fillRect/>
          </a:stretch>
        </p:blipFill>
        <p:spPr>
          <a:xfrm rot="20477042">
            <a:off x="1654715" y="3375175"/>
            <a:ext cx="860491" cy="16518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2" t="14780" r="45265" b="38396"/>
          <a:stretch>
            <a:fillRect/>
          </a:stretch>
        </p:blipFill>
        <p:spPr>
          <a:xfrm>
            <a:off x="11" y="35367"/>
            <a:ext cx="2473944" cy="269065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72" r="83438" b="10952"/>
          <a:stretch>
            <a:fillRect/>
          </a:stretch>
        </p:blipFill>
        <p:spPr>
          <a:xfrm>
            <a:off x="10483275" y="725655"/>
            <a:ext cx="1099804" cy="191903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8" t="31574" r="32031" b="7401"/>
          <a:stretch>
            <a:fillRect/>
          </a:stretch>
        </p:blipFill>
        <p:spPr>
          <a:xfrm>
            <a:off x="8559920" y="498245"/>
            <a:ext cx="681389" cy="113115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EA04A1D-6066-48BF-8F9D-3143F8968ED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513" y="4311970"/>
            <a:ext cx="2409647" cy="23158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6355" y1="26563" x2="8867" y2="38867"/>
                        <a14:foregroundMark x1="10591" y1="39453" x2="246" y2="60938"/>
                        <a14:foregroundMark x1="1232" y1="61133" x2="9360" y2="81250"/>
                        <a14:foregroundMark x1="15517" y1="87695" x2="34236" y2="97070"/>
                        <a14:foregroundMark x1="50739" y1="96289" x2="81773" y2="88672"/>
                        <a14:foregroundMark x1="94828" y1="64453" x2="88670" y2="80273"/>
                        <a14:foregroundMark x1="72414" y1="28320" x2="88670" y2="41406"/>
                        <a14:foregroundMark x1="89163" y1="41797" x2="96059" y2="636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461" y="2601694"/>
            <a:ext cx="1498259" cy="1894117"/>
          </a:xfrm>
          <a:prstGeom prst="rect">
            <a:avLst/>
          </a:prstGeom>
        </p:spPr>
      </p:pic>
      <p:sp>
        <p:nvSpPr>
          <p:cNvPr id="17" name="WordArt 6"/>
          <p:cNvSpPr>
            <a:spLocks noChangeArrowheads="1" noChangeShapeType="1" noTextEdit="1"/>
          </p:cNvSpPr>
          <p:nvPr/>
        </p:nvSpPr>
        <p:spPr bwMode="auto">
          <a:xfrm>
            <a:off x="2737953" y="2408312"/>
            <a:ext cx="7865807" cy="2029117"/>
          </a:xfrm>
          <a:prstGeom prst="rect">
            <a:avLst/>
          </a:prstGeom>
        </p:spPr>
        <p:txBody>
          <a:bodyPr spcFirstLastPara="1" wrap="none" lIns="82139" tIns="41121" rIns="82139" bIns="41121" numCol="1" fromWordArt="1">
            <a:prstTxWarp prst="textArchUp">
              <a:avLst>
                <a:gd name="adj" fmla="val 11020719"/>
              </a:avLst>
            </a:prstTxWarp>
          </a:bodyPr>
          <a:lstStyle/>
          <a:p>
            <a:pPr algn="ctr" defTabSz="1094371">
              <a:lnSpc>
                <a:spcPct val="150000"/>
              </a:lnSpc>
              <a:defRPr/>
            </a:pPr>
            <a:r>
              <a:rPr lang="en-US" sz="3733" b="1" kern="10" dirty="0">
                <a:ln w="9525">
                  <a:solidFill>
                    <a:srgbClr val="993366"/>
                  </a:solidFill>
                  <a:rou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CHÀO MỪNG CÁC CON </a:t>
            </a:r>
          </a:p>
          <a:p>
            <a:pPr algn="ctr" defTabSz="1094371">
              <a:lnSpc>
                <a:spcPct val="150000"/>
              </a:lnSpc>
              <a:defRPr/>
            </a:pPr>
            <a:r>
              <a:rPr lang="en-US" sz="3733" b="1" kern="10" dirty="0">
                <a:ln w="9525">
                  <a:solidFill>
                    <a:srgbClr val="993366"/>
                  </a:solidFill>
                  <a:rou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ĐẾN VỚI TIẾT HỌC</a:t>
            </a:r>
          </a:p>
        </p:txBody>
      </p:sp>
      <p:sp>
        <p:nvSpPr>
          <p:cNvPr id="18" name="圆角矩形 1"/>
          <p:cNvSpPr/>
          <p:nvPr/>
        </p:nvSpPr>
        <p:spPr>
          <a:xfrm>
            <a:off x="1818585" y="4258844"/>
            <a:ext cx="8851827" cy="108924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471" tIns="54735" rIns="109471" bIns="54735" anchor="ctr"/>
          <a:lstStyle/>
          <a:p>
            <a:pPr algn="ctr" defTabSz="1459352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HOẠT ĐỘNG TRẢI NGHIỆM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19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E180D4A7-C9FB-4DFB-919C-405C955672EB}">
      <p14:showEvtLst xmlns:p14="http://schemas.microsoft.com/office/powerpoint/2010/main">
        <p14:playEvt time="447" objId="1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812862" y="176178"/>
            <a:ext cx="6252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Hành</a:t>
            </a:r>
            <a:r>
              <a:rPr kumimoji="0" lang="en-GB" sz="36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động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giúp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đỡ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bạn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8C9F461-EA94-425D-AAEE-99175C2285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6" t="24190" r="9785" b="45143"/>
          <a:stretch/>
        </p:blipFill>
        <p:spPr>
          <a:xfrm>
            <a:off x="221568" y="1992374"/>
            <a:ext cx="5604045" cy="40839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B3AF514-F5E3-4B14-9AF8-581ACFFB6F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" t="54857" r="52791" b="14476"/>
          <a:stretch/>
        </p:blipFill>
        <p:spPr>
          <a:xfrm>
            <a:off x="6263149" y="1992373"/>
            <a:ext cx="5604043" cy="40839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75863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D6384C-9C12-4497-826A-4DB59DE092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7" t="54857" r="8327" b="14476"/>
          <a:stretch/>
        </p:blipFill>
        <p:spPr>
          <a:xfrm>
            <a:off x="6419805" y="2226365"/>
            <a:ext cx="4554111" cy="37989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86384F2-4EE2-4B56-9718-D265C8C1A0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" t="28941" r="47669" b="44186"/>
          <a:stretch/>
        </p:blipFill>
        <p:spPr>
          <a:xfrm>
            <a:off x="1333757" y="2226365"/>
            <a:ext cx="4259481" cy="37989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文本框 6">
            <a:extLst>
              <a:ext uri="{FF2B5EF4-FFF2-40B4-BE49-F238E27FC236}">
                <a16:creationId xmlns:a16="http://schemas.microsoft.com/office/drawing/2014/main" id="{33EFA448-3DDF-4BE1-8EA3-7365B4BDA71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47553" y="895143"/>
            <a:ext cx="96968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hành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:</a:t>
            </a:r>
            <a:endParaRPr lang="zh-CN" altLang="en-US" sz="4800" b="1" dirty="0">
              <a:solidFill>
                <a:prstClr val="black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6" name="Hình ảnh 19">
            <a:extLst>
              <a:ext uri="{FF2B5EF4-FFF2-40B4-BE49-F238E27FC236}">
                <a16:creationId xmlns:a16="http://schemas.microsoft.com/office/drawing/2014/main" id="{FEEF3E4D-B652-4AE7-8B22-5C6EA64379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13195" r="81938" b="80624"/>
          <a:stretch/>
        </p:blipFill>
        <p:spPr>
          <a:xfrm>
            <a:off x="356186" y="0"/>
            <a:ext cx="1429285" cy="138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15B559C-B3CB-426E-AC9F-9E1BEB85874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40293" y="1890118"/>
            <a:ext cx="1073100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/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  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biểu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hiện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của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hành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vi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: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đuổi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đánh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trấn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lột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đồ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ăn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sáng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xách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cặp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lấy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đồ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dùng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học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tập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nộp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tiền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chế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giễu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…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Đó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là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những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hành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vi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xấu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đáng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phê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phán</a:t>
            </a:r>
            <a:r>
              <a:rPr lang="en-US" altLang="zh-CN" sz="48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endParaRPr lang="vi-VN" altLang="zh-CN" sz="4800" b="1" dirty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653670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9">
            <a:extLst>
              <a:ext uri="{FF2B5EF4-FFF2-40B4-BE49-F238E27FC236}">
                <a16:creationId xmlns:a16="http://schemas.microsoft.com/office/drawing/2014/main" id="{A9B43B2D-577A-4FE3-9437-698B16BB88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13195" r="81938" b="80624"/>
          <a:stretch/>
        </p:blipFill>
        <p:spPr>
          <a:xfrm>
            <a:off x="456222" y="425365"/>
            <a:ext cx="1429285" cy="138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9D409A6-95FD-4D94-AD08-F5EFAB166FB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08429" y="2256823"/>
            <a:ext cx="101739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b)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Lựa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chọn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cách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ứng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xử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endParaRPr lang="zh-CN" altLang="en-US" sz="4800" b="1" dirty="0">
              <a:solidFill>
                <a:prstClr val="black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8" name="文本框 3">
            <a:extLst>
              <a:ext uri="{FF2B5EF4-FFF2-40B4-BE49-F238E27FC236}">
                <a16:creationId xmlns:a16="http://schemas.microsoft.com/office/drawing/2014/main" id="{E50E6126-8F5F-4821-AF91-3EB12E6D4163}"/>
              </a:ext>
            </a:extLst>
          </p:cNvPr>
          <p:cNvSpPr txBox="1"/>
          <p:nvPr/>
        </p:nvSpPr>
        <p:spPr>
          <a:xfrm>
            <a:off x="4956239" y="298039"/>
            <a:ext cx="2247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altLang="zh-CN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Hoạt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1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9" name="文本框 6">
            <a:extLst>
              <a:ext uri="{FF2B5EF4-FFF2-40B4-BE49-F238E27FC236}">
                <a16:creationId xmlns:a16="http://schemas.microsoft.com/office/drawing/2014/main" id="{A712D5CF-E28B-4434-8869-9D2FA5C337B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85508" y="797133"/>
            <a:ext cx="96968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Hành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cách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ứng</a:t>
            </a:r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xử</a:t>
            </a:r>
            <a:endParaRPr lang="zh-CN" altLang="en-US" sz="4800" b="1" dirty="0">
              <a:solidFill>
                <a:srgbClr val="83B40D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908880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9">
            <a:extLst>
              <a:ext uri="{FF2B5EF4-FFF2-40B4-BE49-F238E27FC236}">
                <a16:creationId xmlns:a16="http://schemas.microsoft.com/office/drawing/2014/main" id="{8772EA34-0459-43B9-A603-8753DB214D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13195" r="81938" b="80624"/>
          <a:stretch/>
        </p:blipFill>
        <p:spPr>
          <a:xfrm>
            <a:off x="456222" y="425365"/>
            <a:ext cx="1429285" cy="138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D71BBA-7887-43C8-B4C7-CAC233F097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11079" r="26755" b="65990"/>
          <a:stretch/>
        </p:blipFill>
        <p:spPr>
          <a:xfrm>
            <a:off x="618434" y="1814997"/>
            <a:ext cx="3268869" cy="42633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CB266E-6522-4A55-8B8E-DB39F3C49D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6" t="32722" r="50000" b="44090"/>
          <a:stretch/>
        </p:blipFill>
        <p:spPr>
          <a:xfrm>
            <a:off x="4205356" y="1814997"/>
            <a:ext cx="3781287" cy="41043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1C01A9-A3D6-4966-A395-E8E2716C12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2" t="32979" r="9683" b="44606"/>
          <a:stretch/>
        </p:blipFill>
        <p:spPr>
          <a:xfrm>
            <a:off x="8446053" y="2067339"/>
            <a:ext cx="3127513" cy="360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0979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9">
            <a:extLst>
              <a:ext uri="{FF2B5EF4-FFF2-40B4-BE49-F238E27FC236}">
                <a16:creationId xmlns:a16="http://schemas.microsoft.com/office/drawing/2014/main" id="{8772EA34-0459-43B9-A603-8753DB214D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13195" r="81938" b="80624"/>
          <a:stretch/>
        </p:blipFill>
        <p:spPr>
          <a:xfrm>
            <a:off x="456222" y="425365"/>
            <a:ext cx="1429285" cy="138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D71BBA-7887-43C8-B4C7-CAC233F097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4" t="11079" r="26755" b="65990"/>
          <a:stretch/>
        </p:blipFill>
        <p:spPr>
          <a:xfrm>
            <a:off x="618434" y="1814997"/>
            <a:ext cx="3268869" cy="42633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CB266E-6522-4A55-8B8E-DB39F3C49D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6" t="32722" r="50000" b="44090"/>
          <a:stretch/>
        </p:blipFill>
        <p:spPr>
          <a:xfrm>
            <a:off x="4205356" y="1814997"/>
            <a:ext cx="3781287" cy="41043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1C01A9-A3D6-4966-A395-E8E2716C12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2" t="32979" r="9683" b="44606"/>
          <a:stretch/>
        </p:blipFill>
        <p:spPr>
          <a:xfrm>
            <a:off x="8446053" y="2067339"/>
            <a:ext cx="3127513" cy="360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13342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>
            <a:extLst>
              <a:ext uri="{FF2B5EF4-FFF2-40B4-BE49-F238E27FC236}">
                <a16:creationId xmlns:a16="http://schemas.microsoft.com/office/drawing/2014/main" id="{C3D494BF-157F-4EF7-AC9E-260A13716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976" y="1194405"/>
            <a:ext cx="9024048" cy="397764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CA9F1D8-0000-46AA-BE57-7CD5D66AF171}"/>
              </a:ext>
            </a:extLst>
          </p:cNvPr>
          <p:cNvSpPr txBox="1">
            <a:spLocks/>
          </p:cNvSpPr>
          <p:nvPr/>
        </p:nvSpPr>
        <p:spPr>
          <a:xfrm rot="10800000" flipV="1">
            <a:off x="2772695" y="3397077"/>
            <a:ext cx="7684895" cy="8894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ctr" defTabSz="914377"/>
            <a:r>
              <a:rPr lang="en-US" sz="5867" b="1" dirty="0" err="1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Luyện</a:t>
            </a:r>
            <a:r>
              <a:rPr lang="en-US" sz="5867" b="1" dirty="0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 </a:t>
            </a:r>
            <a:r>
              <a:rPr lang="en-US" sz="5867" b="1" dirty="0" err="1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tập</a:t>
            </a:r>
            <a:r>
              <a:rPr lang="en-US" sz="5867" b="1" dirty="0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 </a:t>
            </a:r>
            <a:r>
              <a:rPr lang="en-US" sz="5867" b="1" dirty="0" err="1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thực</a:t>
            </a:r>
            <a:r>
              <a:rPr lang="en-US" sz="5867" b="1" dirty="0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 </a:t>
            </a:r>
            <a:r>
              <a:rPr lang="en-US" sz="5867" b="1" dirty="0" err="1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hành</a:t>
            </a:r>
            <a:r>
              <a:rPr lang="en-US" sz="5867" b="1" dirty="0">
                <a:solidFill>
                  <a:srgbClr val="0070C0"/>
                </a:solidFill>
                <a:latin typeface="Arial-SGK-TV" pitchFamily="2" charset="0"/>
                <a:ea typeface="Arial-Rounded" panose="020B0500000000000000" pitchFamily="34" charset="0"/>
                <a:cs typeface="Arial-SGK-TV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53102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30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8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476227" y="4022314"/>
            <a:ext cx="4902275" cy="4988316"/>
          </a:xfrm>
          <a:custGeom>
            <a:avLst/>
            <a:gdLst>
              <a:gd name="connsiteX0" fmla="*/ 0 w 3948545"/>
              <a:gd name="connsiteY0" fmla="*/ 41592 h 4017847"/>
              <a:gd name="connsiteX1" fmla="*/ 0 w 3948545"/>
              <a:gd name="connsiteY1" fmla="*/ 41592 h 4017847"/>
              <a:gd name="connsiteX2" fmla="*/ 3131127 w 3948545"/>
              <a:gd name="connsiteY2" fmla="*/ 13883 h 4017847"/>
              <a:gd name="connsiteX3" fmla="*/ 3948545 w 3948545"/>
              <a:gd name="connsiteY3" fmla="*/ 28 h 4017847"/>
              <a:gd name="connsiteX4" fmla="*/ 3948545 w 3948545"/>
              <a:gd name="connsiteY4" fmla="*/ 4017847 h 4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8545" h="4017847">
                <a:moveTo>
                  <a:pt x="0" y="41592"/>
                </a:moveTo>
                <a:lnTo>
                  <a:pt x="0" y="41592"/>
                </a:lnTo>
                <a:lnTo>
                  <a:pt x="3131127" y="13883"/>
                </a:lnTo>
                <a:cubicBezTo>
                  <a:pt x="4154421" y="-1277"/>
                  <a:pt x="3463851" y="28"/>
                  <a:pt x="3948545" y="28"/>
                </a:cubicBezTo>
                <a:lnTo>
                  <a:pt x="3948545" y="4017847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FEF33DC6-6278-4D65-8037-559762F6CBB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6" t="58508" r="81513" b="35311"/>
          <a:stretch/>
        </p:blipFill>
        <p:spPr>
          <a:xfrm>
            <a:off x="711499" y="662864"/>
            <a:ext cx="1429285" cy="138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文本框 6">
            <a:extLst>
              <a:ext uri="{FF2B5EF4-FFF2-40B4-BE49-F238E27FC236}">
                <a16:creationId xmlns:a16="http://schemas.microsoft.com/office/drawing/2014/main" id="{67CB6753-1C5F-45EE-944A-2E803F95E5F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30514" y="913592"/>
            <a:ext cx="9482665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Xử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lí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tình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huống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267" b="1" dirty="0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00206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endParaRPr lang="zh-CN" altLang="en-US" sz="4267" b="1" dirty="0">
              <a:solidFill>
                <a:srgbClr val="00206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2" name="文本框 3">
            <a:extLst>
              <a:ext uri="{FF2B5EF4-FFF2-40B4-BE49-F238E27FC236}">
                <a16:creationId xmlns:a16="http://schemas.microsoft.com/office/drawing/2014/main" id="{8C08EF97-40EE-4A1F-ADE7-08E23EFD0A1F}"/>
              </a:ext>
            </a:extLst>
          </p:cNvPr>
          <p:cNvSpPr txBox="1"/>
          <p:nvPr/>
        </p:nvSpPr>
        <p:spPr>
          <a:xfrm>
            <a:off x="4915599" y="298039"/>
            <a:ext cx="2323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altLang="zh-CN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Hoạt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2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5071F3-7B05-429A-A5A8-D9A283E09E5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79426" y="1842248"/>
            <a:ext cx="30598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000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Tình</a:t>
            </a:r>
            <a:r>
              <a:rPr lang="en-US" altLang="zh-CN" sz="4000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huống</a:t>
            </a:r>
            <a:r>
              <a:rPr lang="en-US" altLang="zh-CN" sz="4000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1:</a:t>
            </a:r>
            <a:endParaRPr lang="zh-CN" altLang="en-US" sz="4000" b="1" dirty="0">
              <a:solidFill>
                <a:srgbClr val="7030A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F4D384-409C-48C9-84AD-AE0248F3BEB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9" t="62355" r="44015" b="7396"/>
          <a:stretch/>
        </p:blipFill>
        <p:spPr>
          <a:xfrm>
            <a:off x="711500" y="2770904"/>
            <a:ext cx="4602029" cy="342423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677516-1C11-40D7-9EDE-AF6F1C6BE701}"/>
              </a:ext>
            </a:extLst>
          </p:cNvPr>
          <p:cNvSpPr/>
          <p:nvPr/>
        </p:nvSpPr>
        <p:spPr>
          <a:xfrm>
            <a:off x="3784979" y="3766784"/>
            <a:ext cx="1528551" cy="2177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439C8D-38CD-4CEE-A264-BDC4C780B48D}"/>
              </a:ext>
            </a:extLst>
          </p:cNvPr>
          <p:cNvSpPr/>
          <p:nvPr/>
        </p:nvSpPr>
        <p:spPr>
          <a:xfrm>
            <a:off x="3476227" y="3617827"/>
            <a:ext cx="1982877" cy="257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2" name="文本框 6">
            <a:extLst>
              <a:ext uri="{FF2B5EF4-FFF2-40B4-BE49-F238E27FC236}">
                <a16:creationId xmlns:a16="http://schemas.microsoft.com/office/drawing/2014/main" id="{94402A65-155A-4CEA-A2CE-ED227AFC508A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078125" y="1842249"/>
            <a:ext cx="34817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000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Tình</a:t>
            </a:r>
            <a:r>
              <a:rPr lang="en-US" altLang="zh-CN" sz="4000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huống</a:t>
            </a:r>
            <a:r>
              <a:rPr lang="en-US" altLang="zh-CN" sz="4000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2:</a:t>
            </a:r>
            <a:endParaRPr lang="zh-CN" altLang="en-US" sz="4000" b="1" dirty="0">
              <a:solidFill>
                <a:srgbClr val="7030A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FE31AC-EE88-4FDF-831E-EF6D4719BE3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6" t="72193" r="14464" b="7493"/>
          <a:stretch/>
        </p:blipFill>
        <p:spPr>
          <a:xfrm>
            <a:off x="6732899" y="2770905"/>
            <a:ext cx="4680280" cy="342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1323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7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51947" y="1256272"/>
            <a:ext cx="7504851" cy="4870848"/>
            <a:chOff x="2635700" y="942204"/>
            <a:chExt cx="3682042" cy="3653136"/>
          </a:xfrm>
        </p:grpSpPr>
        <p:grpSp>
          <p:nvGrpSpPr>
            <p:cNvPr id="3" name="组合 4"/>
            <p:cNvGrpSpPr/>
            <p:nvPr/>
          </p:nvGrpSpPr>
          <p:grpSpPr>
            <a:xfrm>
              <a:off x="4274453" y="942204"/>
              <a:ext cx="2043289" cy="2739429"/>
              <a:chOff x="4324709" y="1628800"/>
              <a:chExt cx="2498116" cy="3349212"/>
            </a:xfrm>
            <a:solidFill>
              <a:schemeClr val="accent3"/>
            </a:solidFill>
          </p:grpSpPr>
          <p:sp>
            <p:nvSpPr>
              <p:cNvPr id="4" name="未知"/>
              <p:cNvSpPr>
                <a:spLocks/>
              </p:cNvSpPr>
              <p:nvPr/>
            </p:nvSpPr>
            <p:spPr bwMode="auto">
              <a:xfrm>
                <a:off x="4580276" y="1628800"/>
                <a:ext cx="2242549" cy="3349212"/>
              </a:xfrm>
              <a:custGeom>
                <a:avLst/>
                <a:gdLst>
                  <a:gd name="T0" fmla="*/ 150 w 174"/>
                  <a:gd name="T1" fmla="*/ 260 h 260"/>
                  <a:gd name="T2" fmla="*/ 174 w 174"/>
                  <a:gd name="T3" fmla="*/ 174 h 260"/>
                  <a:gd name="T4" fmla="*/ 0 w 174"/>
                  <a:gd name="T5" fmla="*/ 0 h 260"/>
                  <a:gd name="T6" fmla="*/ 0 w 174"/>
                  <a:gd name="T7" fmla="*/ 174 h 260"/>
                  <a:gd name="T8" fmla="*/ 150 w 174"/>
                  <a:gd name="T9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260">
                    <a:moveTo>
                      <a:pt x="150" y="260"/>
                    </a:moveTo>
                    <a:cubicBezTo>
                      <a:pt x="165" y="234"/>
                      <a:pt x="174" y="204"/>
                      <a:pt x="174" y="174"/>
                    </a:cubicBezTo>
                    <a:cubicBezTo>
                      <a:pt x="174" y="77"/>
                      <a:pt x="96" y="0"/>
                      <a:pt x="0" y="0"/>
                    </a:cubicBezTo>
                    <a:lnTo>
                      <a:pt x="0" y="174"/>
                    </a:lnTo>
                    <a:lnTo>
                      <a:pt x="150" y="260"/>
                    </a:lnTo>
                    <a:close/>
                  </a:path>
                </a:pathLst>
              </a:custGeom>
              <a:grpFill/>
              <a:ln w="19050" cap="flat" cmpd="sng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" name="AutoShape 8"/>
              <p:cNvSpPr>
                <a:spLocks noChangeArrowheads="1"/>
              </p:cNvSpPr>
              <p:nvPr/>
            </p:nvSpPr>
            <p:spPr bwMode="auto">
              <a:xfrm rot="13500000">
                <a:off x="4270173" y="1805436"/>
                <a:ext cx="553662" cy="44459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8"/>
            <p:cNvGrpSpPr/>
            <p:nvPr/>
          </p:nvGrpSpPr>
          <p:grpSpPr>
            <a:xfrm>
              <a:off x="2635700" y="943895"/>
              <a:ext cx="1844406" cy="2834132"/>
              <a:chOff x="2321176" y="1630868"/>
              <a:chExt cx="2254962" cy="3464995"/>
            </a:xfrm>
            <a:solidFill>
              <a:schemeClr val="accent3"/>
            </a:solidFill>
          </p:grpSpPr>
          <p:sp>
            <p:nvSpPr>
              <p:cNvPr id="8" name="未知"/>
              <p:cNvSpPr>
                <a:spLocks/>
              </p:cNvSpPr>
              <p:nvPr/>
            </p:nvSpPr>
            <p:spPr bwMode="auto">
              <a:xfrm>
                <a:off x="2321176" y="1630868"/>
                <a:ext cx="2254962" cy="3349214"/>
              </a:xfrm>
              <a:custGeom>
                <a:avLst/>
                <a:gdLst>
                  <a:gd name="T0" fmla="*/ 174 w 175"/>
                  <a:gd name="T1" fmla="*/ 0 h 260"/>
                  <a:gd name="T2" fmla="*/ 1 w 175"/>
                  <a:gd name="T3" fmla="*/ 173 h 260"/>
                  <a:gd name="T4" fmla="*/ 24 w 175"/>
                  <a:gd name="T5" fmla="*/ 260 h 260"/>
                  <a:gd name="T6" fmla="*/ 175 w 175"/>
                  <a:gd name="T7" fmla="*/ 174 h 260"/>
                  <a:gd name="T8" fmla="*/ 174 w 17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60">
                    <a:moveTo>
                      <a:pt x="174" y="0"/>
                    </a:moveTo>
                    <a:cubicBezTo>
                      <a:pt x="78" y="0"/>
                      <a:pt x="1" y="77"/>
                      <a:pt x="1" y="173"/>
                    </a:cubicBezTo>
                    <a:cubicBezTo>
                      <a:pt x="0" y="204"/>
                      <a:pt x="9" y="234"/>
                      <a:pt x="24" y="260"/>
                    </a:cubicBezTo>
                    <a:lnTo>
                      <a:pt x="175" y="174"/>
                    </a:lnTo>
                    <a:lnTo>
                      <a:pt x="174" y="0"/>
                    </a:lnTo>
                    <a:close/>
                  </a:path>
                </a:pathLst>
              </a:custGeom>
              <a:grpFill/>
              <a:ln w="19050" cap="flat" cmpd="sng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auto">
              <a:xfrm rot="6300000">
                <a:off x="2666543" y="4455489"/>
                <a:ext cx="669140" cy="611607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2"/>
            <p:cNvGrpSpPr/>
            <p:nvPr/>
          </p:nvGrpSpPr>
          <p:grpSpPr>
            <a:xfrm>
              <a:off x="2886133" y="2774694"/>
              <a:ext cx="3177793" cy="1820646"/>
              <a:chOff x="2627355" y="3869193"/>
              <a:chExt cx="3885155" cy="2225913"/>
            </a:xfrm>
            <a:solidFill>
              <a:schemeClr val="accent3"/>
            </a:solidFill>
          </p:grpSpPr>
          <p:sp>
            <p:nvSpPr>
              <p:cNvPr id="12" name="未知"/>
              <p:cNvSpPr>
                <a:spLocks/>
              </p:cNvSpPr>
              <p:nvPr/>
            </p:nvSpPr>
            <p:spPr bwMode="auto">
              <a:xfrm>
                <a:off x="2627355" y="3869193"/>
                <a:ext cx="3885155" cy="2225913"/>
              </a:xfrm>
              <a:custGeom>
                <a:avLst/>
                <a:gdLst>
                  <a:gd name="T0" fmla="*/ 0 w 301"/>
                  <a:gd name="T1" fmla="*/ 86 h 173"/>
                  <a:gd name="T2" fmla="*/ 151 w 301"/>
                  <a:gd name="T3" fmla="*/ 173 h 173"/>
                  <a:gd name="T4" fmla="*/ 301 w 301"/>
                  <a:gd name="T5" fmla="*/ 86 h 173"/>
                  <a:gd name="T6" fmla="*/ 151 w 301"/>
                  <a:gd name="T7" fmla="*/ 0 h 173"/>
                  <a:gd name="T8" fmla="*/ 0 w 301"/>
                  <a:gd name="T9" fmla="*/ 8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173">
                    <a:moveTo>
                      <a:pt x="0" y="86"/>
                    </a:moveTo>
                    <a:cubicBezTo>
                      <a:pt x="31" y="140"/>
                      <a:pt x="88" y="173"/>
                      <a:pt x="151" y="173"/>
                    </a:cubicBezTo>
                    <a:cubicBezTo>
                      <a:pt x="213" y="173"/>
                      <a:pt x="270" y="140"/>
                      <a:pt x="301" y="86"/>
                    </a:cubicBezTo>
                    <a:lnTo>
                      <a:pt x="151" y="0"/>
                    </a:lnTo>
                    <a:lnTo>
                      <a:pt x="0" y="86"/>
                    </a:lnTo>
                    <a:close/>
                  </a:path>
                </a:pathLst>
              </a:custGeom>
              <a:grpFill/>
              <a:ln w="19050" cap="flat" cmpd="sng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3" name="AutoShape 9"/>
              <p:cNvSpPr>
                <a:spLocks noChangeArrowheads="1"/>
              </p:cNvSpPr>
              <p:nvPr/>
            </p:nvSpPr>
            <p:spPr bwMode="auto">
              <a:xfrm rot="20700000">
                <a:off x="5943596" y="4539450"/>
                <a:ext cx="506850" cy="51096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6"/>
            <p:cNvGrpSpPr/>
            <p:nvPr/>
          </p:nvGrpSpPr>
          <p:grpSpPr>
            <a:xfrm>
              <a:off x="3129005" y="1539902"/>
              <a:ext cx="2821877" cy="2483930"/>
              <a:chOff x="2924288" y="2359542"/>
              <a:chExt cx="3450013" cy="3036841"/>
            </a:xfrm>
          </p:grpSpPr>
          <p:grpSp>
            <p:nvGrpSpPr>
              <p:cNvPr id="18" name="Group 10"/>
              <p:cNvGrpSpPr>
                <a:grpSpLocks/>
              </p:cNvGrpSpPr>
              <p:nvPr/>
            </p:nvGrpSpPr>
            <p:grpSpPr bwMode="auto">
              <a:xfrm rot="650306">
                <a:off x="2924288" y="2359542"/>
                <a:ext cx="3450013" cy="3036841"/>
                <a:chOff x="-54" y="0"/>
                <a:chExt cx="1287" cy="1134"/>
              </a:xfrm>
            </p:grpSpPr>
            <p:sp>
              <p:nvSpPr>
                <p:cNvPr id="20" name="Oval 11"/>
                <p:cNvSpPr>
                  <a:spLocks noChangeArrowheads="1"/>
                </p:cNvSpPr>
                <p:nvPr/>
              </p:nvSpPr>
              <p:spPr bwMode="auto">
                <a:xfrm>
                  <a:off x="-54" y="0"/>
                  <a:ext cx="1287" cy="1134"/>
                </a:xfrm>
                <a:prstGeom prst="ellipse">
                  <a:avLst/>
                </a:prstGeom>
                <a:solidFill>
                  <a:schemeClr val="bg1"/>
                </a:solidFill>
                <a:ln w="9525" cmpd="sng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latin typeface="Arial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Oval 12"/>
                <p:cNvSpPr>
                  <a:spLocks noChangeArrowheads="1"/>
                </p:cNvSpPr>
                <p:nvPr/>
              </p:nvSpPr>
              <p:spPr bwMode="auto">
                <a:xfrm>
                  <a:off x="3" y="62"/>
                  <a:ext cx="1163" cy="1010"/>
                </a:xfrm>
                <a:prstGeom prst="ellipse">
                  <a:avLst/>
                </a:prstGeom>
                <a:solidFill>
                  <a:schemeClr val="accent2"/>
                </a:solidFill>
                <a:ln w="9525" cmpd="sng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defTabSz="1219170">
                    <a:defRPr/>
                  </a:pPr>
                  <a:endParaRPr lang="zh-CN" altLang="en-US" sz="2400" kern="0" dirty="0">
                    <a:solidFill>
                      <a:sysClr val="windowText" lastClr="000000"/>
                    </a:solidFill>
                    <a:latin typeface="Arial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" name="WordArt 17"/>
              <p:cNvSpPr>
                <a:spLocks noChangeArrowheads="1" noChangeShapeType="1"/>
              </p:cNvSpPr>
              <p:nvPr/>
            </p:nvSpPr>
            <p:spPr bwMode="auto">
              <a:xfrm>
                <a:off x="3247016" y="3187499"/>
                <a:ext cx="2589474" cy="1047694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defTabSz="1219170">
                  <a:defRPr/>
                </a:pPr>
                <a:r>
                  <a:rPr lang="en-US" altLang="zh-CN" sz="3200" kern="0" dirty="0">
                    <a:ln w="9525" cmpd="sng">
                      <a:noFill/>
                      <a:round/>
                      <a:headEnd/>
                      <a:tailEnd/>
                    </a:ln>
                    <a:solidFill>
                      <a:srgbClr val="FFFFFF"/>
                    </a:solidFill>
                    <a:latin typeface="Arial-Rounded" panose="020B0500000000000000" pitchFamily="34" charset="-93"/>
                    <a:ea typeface="Arial-Rounded" panose="020B0500000000000000" pitchFamily="34" charset="-93"/>
                    <a:cs typeface="Arial-Rounded" panose="020B0500000000000000" pitchFamily="34" charset="-93"/>
                    <a:sym typeface="+mn-lt"/>
                  </a:rPr>
                  <a:t>VẬN DỤNG</a:t>
                </a:r>
                <a:endParaRPr lang="zh-CN" altLang="en-US" sz="3200" kern="0" dirty="0">
                  <a:ln w="9525" cmpd="sng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latin typeface="Arial-Rounded" panose="020B0500000000000000" pitchFamily="34" charset="-93"/>
                  <a:ea typeface="Arial-Rounded" panose="020B0500000000000000" pitchFamily="34" charset="-93"/>
                  <a:cs typeface="Arial-Rounded" panose="020B0500000000000000" pitchFamily="34" charset="-93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417508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476227" y="4022314"/>
            <a:ext cx="4902275" cy="4988316"/>
          </a:xfrm>
          <a:custGeom>
            <a:avLst/>
            <a:gdLst>
              <a:gd name="connsiteX0" fmla="*/ 0 w 3948545"/>
              <a:gd name="connsiteY0" fmla="*/ 41592 h 4017847"/>
              <a:gd name="connsiteX1" fmla="*/ 0 w 3948545"/>
              <a:gd name="connsiteY1" fmla="*/ 41592 h 4017847"/>
              <a:gd name="connsiteX2" fmla="*/ 3131127 w 3948545"/>
              <a:gd name="connsiteY2" fmla="*/ 13883 h 4017847"/>
              <a:gd name="connsiteX3" fmla="*/ 3948545 w 3948545"/>
              <a:gd name="connsiteY3" fmla="*/ 28 h 4017847"/>
              <a:gd name="connsiteX4" fmla="*/ 3948545 w 3948545"/>
              <a:gd name="connsiteY4" fmla="*/ 4017847 h 4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8545" h="4017847">
                <a:moveTo>
                  <a:pt x="0" y="41592"/>
                </a:moveTo>
                <a:lnTo>
                  <a:pt x="0" y="41592"/>
                </a:lnTo>
                <a:lnTo>
                  <a:pt x="3131127" y="13883"/>
                </a:lnTo>
                <a:cubicBezTo>
                  <a:pt x="4154421" y="-1277"/>
                  <a:pt x="3463851" y="28"/>
                  <a:pt x="3948545" y="28"/>
                </a:cubicBezTo>
                <a:lnTo>
                  <a:pt x="3948545" y="4017847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FEF33DC6-6278-4D65-8037-559762F6CB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5" t="6822" r="81449" b="85973"/>
          <a:stretch/>
        </p:blipFill>
        <p:spPr>
          <a:xfrm>
            <a:off x="586294" y="605814"/>
            <a:ext cx="1558324" cy="1524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文本框 6">
            <a:extLst>
              <a:ext uri="{FF2B5EF4-FFF2-40B4-BE49-F238E27FC236}">
                <a16:creationId xmlns:a16="http://schemas.microsoft.com/office/drawing/2014/main" id="{67CB6753-1C5F-45EE-944A-2E803F95E5F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47056" y="1749743"/>
            <a:ext cx="9750943" cy="140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Thực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hiện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ứng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xử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phù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hợp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trong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cuộc</a:t>
            </a:r>
            <a:r>
              <a:rPr lang="en-US" altLang="zh-CN" sz="4267" b="1" dirty="0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7030A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sống</a:t>
            </a:r>
            <a:endParaRPr lang="zh-CN" altLang="en-US" sz="4267" b="1" dirty="0">
              <a:solidFill>
                <a:srgbClr val="7030A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2" name="文本框 3">
            <a:extLst>
              <a:ext uri="{FF2B5EF4-FFF2-40B4-BE49-F238E27FC236}">
                <a16:creationId xmlns:a16="http://schemas.microsoft.com/office/drawing/2014/main" id="{8C08EF97-40EE-4A1F-ADE7-08E23EFD0A1F}"/>
              </a:ext>
            </a:extLst>
          </p:cNvPr>
          <p:cNvSpPr txBox="1"/>
          <p:nvPr/>
        </p:nvSpPr>
        <p:spPr>
          <a:xfrm>
            <a:off x="4934464" y="313426"/>
            <a:ext cx="2323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altLang="zh-CN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Hoạt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3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906048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71" b="19753"/>
          <a:stretch/>
        </p:blipFill>
        <p:spPr>
          <a:xfrm>
            <a:off x="1806" y="-19315"/>
            <a:ext cx="12188388" cy="1672009"/>
          </a:xfrm>
          <a:prstGeom prst="rect">
            <a:avLst/>
          </a:prstGeom>
        </p:spPr>
      </p:pic>
      <p:sp>
        <p:nvSpPr>
          <p:cNvPr id="25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55700" y="2743381"/>
            <a:ext cx="105918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/>
            <a:r>
              <a:rPr lang="en-US" altLang="zh-CN" sz="4800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     </a:t>
            </a:r>
            <a:r>
              <a:rPr lang="vi-VN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Khi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,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ép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buộc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em</a:t>
            </a:r>
            <a:r>
              <a:rPr lang="vi-VN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hãy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nói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“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không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”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tìm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kiếm</a:t>
            </a:r>
            <a:r>
              <a:rPr lang="vi-VN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sự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giúp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đỡ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từ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những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người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đáng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tin </a:t>
            </a:r>
            <a:r>
              <a:rPr lang="en-US" altLang="zh-CN" sz="4200" b="1" dirty="0" err="1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cậy</a:t>
            </a:r>
            <a:r>
              <a:rPr lang="en-US" altLang="zh-CN" sz="4200" b="1" dirty="0">
                <a:solidFill>
                  <a:srgbClr val="0070C0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.</a:t>
            </a:r>
            <a:endParaRPr lang="vi-VN" altLang="zh-CN" sz="4200" b="1" dirty="0">
              <a:solidFill>
                <a:srgbClr val="0070C0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84FD50-2BA6-45DE-B4C5-FCA56569D0F8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2199" y="291284"/>
            <a:ext cx="4198500" cy="1213222"/>
          </a:xfrm>
          <a:prstGeom prst="doubleWave">
            <a:avLst/>
          </a:prstGeom>
          <a:ln/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vi-VN" altLang="zh-CN" sz="5333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TỔNG KẾT</a:t>
            </a:r>
          </a:p>
        </p:txBody>
      </p:sp>
    </p:spTree>
    <p:extLst>
      <p:ext uri="{BB962C8B-B14F-4D97-AF65-F5344CB8AC3E}">
        <p14:creationId xmlns:p14="http://schemas.microsoft.com/office/powerpoint/2010/main" val="369433564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116"/>
            <a:ext cx="12192000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3733012" y="927874"/>
            <a:ext cx="2988859" cy="84616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itchFamily="18" charset="0"/>
                <a:ea typeface="+mn-ea"/>
                <a:cs typeface="+mn-cs"/>
              </a:rPr>
              <a:t>Bài 9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itchFamily="18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1632" y="1856096"/>
            <a:ext cx="93550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 pitchFamily="18" charset="0"/>
                <a:ea typeface="+mn-ea"/>
                <a:cs typeface="+mn-cs"/>
              </a:rPr>
              <a:t>Phòng tránh bị bắt nạt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ớp chúng ta đoàn kết ‐ Made with Clipchamp">
            <a:hlinkClick r:id="" action="ppaction://media"/>
            <a:extLst>
              <a:ext uri="{FF2B5EF4-FFF2-40B4-BE49-F238E27FC236}">
                <a16:creationId xmlns:a16="http://schemas.microsoft.com/office/drawing/2014/main" id="{074864C2-04CD-482A-87D1-41FD3AB60F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9377" y="1242014"/>
            <a:ext cx="8818276" cy="49680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DD0B02-080F-4EE0-89A2-BC76C6EE3F45}"/>
              </a:ext>
            </a:extLst>
          </p:cNvPr>
          <p:cNvSpPr/>
          <p:nvPr/>
        </p:nvSpPr>
        <p:spPr>
          <a:xfrm>
            <a:off x="2170076" y="119701"/>
            <a:ext cx="75568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Bài</a:t>
            </a:r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hát</a:t>
            </a:r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Lớp</a:t>
            </a:r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chúng</a:t>
            </a:r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ta </a:t>
            </a:r>
            <a:r>
              <a:rPr 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đoàn</a:t>
            </a:r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40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kết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739578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3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1">
            <a:extLst>
              <a:ext uri="{FF2B5EF4-FFF2-40B4-BE49-F238E27FC236}">
                <a16:creationId xmlns:a16="http://schemas.microsoft.com/office/drawing/2014/main" id="{51C20660-E8C3-44CC-BC4B-753AAC7148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2863">
            <a:off x="145505" y="-1208859"/>
            <a:ext cx="11137191" cy="46767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68829" y="894626"/>
            <a:ext cx="2465740" cy="1334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Dặn</a:t>
            </a:r>
            <a:r>
              <a:rPr kumimoji="0" lang="en-GB" sz="60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dò</a:t>
            </a:r>
            <a:endParaRPr kumimoji="0" lang="en-GB" sz="66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6722" y="3398550"/>
            <a:ext cx="5219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lvl="0" indent="-5715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40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Nhận</a:t>
            </a:r>
            <a:r>
              <a:rPr kumimoji="0" lang="en-GB" sz="4000" b="1" i="0" u="none" strike="noStrike" kern="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 </a:t>
            </a:r>
            <a:r>
              <a:rPr kumimoji="0" lang="en-GB" sz="4000" b="1" i="0" u="none" strike="noStrike" kern="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xét</a:t>
            </a:r>
            <a:r>
              <a:rPr kumimoji="0" lang="en-GB" sz="4000" b="1" i="0" u="none" strike="noStrike" kern="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 </a:t>
            </a:r>
            <a:r>
              <a:rPr kumimoji="0" lang="en-GB" sz="4000" b="1" i="0" u="none" strike="noStrike" kern="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tiết</a:t>
            </a:r>
            <a:r>
              <a:rPr kumimoji="0" lang="en-GB" sz="4000" b="1" i="0" u="none" strike="noStrike" kern="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 </a:t>
            </a:r>
            <a:r>
              <a:rPr kumimoji="0" lang="en-GB" sz="4000" b="1" i="0" u="none" strike="noStrike" kern="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học</a:t>
            </a:r>
            <a:endParaRPr kumimoji="0" lang="en-GB" sz="40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529" y="4332521"/>
            <a:ext cx="114282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lvl="0" indent="-5715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sz="3900" b="1" kern="0" dirty="0" err="1">
                <a:solidFill>
                  <a:srgbClr val="7030A0"/>
                </a:solidFill>
              </a:rPr>
              <a:t>Áp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dụng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kiến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thức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đa</a:t>
            </a:r>
            <a:r>
              <a:rPr lang="en-GB" sz="3900" b="1" kern="0" dirty="0">
                <a:solidFill>
                  <a:srgbClr val="7030A0"/>
                </a:solidFill>
              </a:rPr>
              <a:t>̃ </a:t>
            </a:r>
            <a:r>
              <a:rPr lang="en-GB" sz="3900" b="1" kern="0" dirty="0" err="1">
                <a:solidFill>
                  <a:srgbClr val="7030A0"/>
                </a:solidFill>
              </a:rPr>
              <a:t>học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vào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cuộc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sống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hằng</a:t>
            </a:r>
            <a:r>
              <a:rPr lang="en-GB" sz="3900" b="1" kern="0" dirty="0">
                <a:solidFill>
                  <a:srgbClr val="7030A0"/>
                </a:solidFill>
              </a:rPr>
              <a:t> </a:t>
            </a:r>
            <a:r>
              <a:rPr lang="en-GB" sz="3900" b="1" kern="0" dirty="0" err="1">
                <a:solidFill>
                  <a:srgbClr val="7030A0"/>
                </a:solidFill>
              </a:rPr>
              <a:t>ngày</a:t>
            </a:r>
            <a:endParaRPr kumimoji="0" lang="en-GB" sz="39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445005" y="3451986"/>
            <a:ext cx="528490" cy="539261"/>
          </a:xfrm>
          <a:prstGeom prst="star5">
            <a:avLst/>
          </a:prstGeom>
          <a:solidFill>
            <a:srgbClr val="FFFF00"/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445005" y="4439591"/>
            <a:ext cx="528490" cy="539261"/>
          </a:xfrm>
          <a:prstGeom prst="star5">
            <a:avLst/>
          </a:prstGeom>
          <a:solidFill>
            <a:srgbClr val="FFFF00"/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73574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m ơi hay kể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000" end="984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H="1" flipV="1">
            <a:off x="1008183" y="697524"/>
            <a:ext cx="10175631" cy="504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5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6157596-ACEF-4CF2-B5BB-B0FFD467EE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5550" cy="1333012"/>
          </a:xfrm>
          <a:prstGeom prst="rect">
            <a:avLst/>
          </a:prstGeom>
        </p:spPr>
      </p:pic>
      <p:grpSp>
        <p:nvGrpSpPr>
          <p:cNvPr id="15" name="PA_库_组合 28">
            <a:extLst>
              <a:ext uri="{FF2B5EF4-FFF2-40B4-BE49-F238E27FC236}">
                <a16:creationId xmlns:a16="http://schemas.microsoft.com/office/drawing/2014/main" id="{1556B979-D81C-4AAB-9C89-4CCE06D616D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00806" y="1576416"/>
            <a:ext cx="9166112" cy="914400"/>
            <a:chOff x="6167482" y="1808820"/>
            <a:chExt cx="6498452" cy="914400"/>
          </a:xfrm>
        </p:grpSpPr>
        <p:sp>
          <p:nvSpPr>
            <p:cNvPr id="16" name="Rectangle 16">
              <a:extLst>
                <a:ext uri="{FF2B5EF4-FFF2-40B4-BE49-F238E27FC236}">
                  <a16:creationId xmlns:a16="http://schemas.microsoft.com/office/drawing/2014/main" id="{F0F9088A-F97F-4E75-A27E-D52647351E1B}"/>
                </a:ext>
              </a:extLst>
            </p:cNvPr>
            <p:cNvSpPr/>
            <p:nvPr/>
          </p:nvSpPr>
          <p:spPr>
            <a:xfrm>
              <a:off x="6167482" y="1808820"/>
              <a:ext cx="799635" cy="9144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>
                  <a:ln>
                    <a:noFill/>
                  </a:ln>
                  <a:solidFill>
                    <a:srgbClr val="27AFA2"/>
                  </a:solidFill>
                  <a:effectLst/>
                  <a:uLnTx/>
                  <a:uFillTx/>
                  <a:latin typeface="HP001 4 hàng" panose="020B0603050302020204" pitchFamily="34" charset="0"/>
                  <a:ea typeface="微软雅黑"/>
                  <a:cs typeface="+mn-cs"/>
                </a:rPr>
                <a:t>01</a:t>
              </a:r>
            </a:p>
          </p:txBody>
        </p:sp>
        <p:sp>
          <p:nvSpPr>
            <p:cNvPr id="19" name="Rectangle 26">
              <a:extLst>
                <a:ext uri="{FF2B5EF4-FFF2-40B4-BE49-F238E27FC236}">
                  <a16:creationId xmlns:a16="http://schemas.microsoft.com/office/drawing/2014/main" id="{245619AC-86B5-4C8D-B231-867F795BD6BA}"/>
                </a:ext>
              </a:extLst>
            </p:cNvPr>
            <p:cNvSpPr/>
            <p:nvPr/>
          </p:nvSpPr>
          <p:spPr>
            <a:xfrm>
              <a:off x="7109047" y="2018858"/>
              <a:ext cx="5556887" cy="501077"/>
            </a:xfrm>
            <a:prstGeom prst="rect">
              <a:avLst/>
            </a:prstGeom>
          </p:spPr>
          <p:txBody>
            <a:bodyPr wrap="square" lIns="216000" tIns="0" rIns="216000" bIns="0" anchor="ctr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Nhận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biết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được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các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biểu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hiện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của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bắt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nạt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và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bị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bắt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nạt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.</a:t>
              </a:r>
            </a:p>
          </p:txBody>
        </p:sp>
      </p:grpSp>
      <p:grpSp>
        <p:nvGrpSpPr>
          <p:cNvPr id="20" name="PA_库_组合 29">
            <a:extLst>
              <a:ext uri="{FF2B5EF4-FFF2-40B4-BE49-F238E27FC236}">
                <a16:creationId xmlns:a16="http://schemas.microsoft.com/office/drawing/2014/main" id="{B1043E5F-872B-417D-A730-D3272340D48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00840" y="2824918"/>
            <a:ext cx="9621703" cy="1208165"/>
            <a:chOff x="5253082" y="3285200"/>
            <a:chExt cx="7800473" cy="1208165"/>
          </a:xfrm>
        </p:grpSpPr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E2AED2F7-13C4-4B06-AF10-AFD4EBBF53AB}"/>
                </a:ext>
              </a:extLst>
            </p:cNvPr>
            <p:cNvSpPr/>
            <p:nvPr/>
          </p:nvSpPr>
          <p:spPr>
            <a:xfrm>
              <a:off x="5253082" y="3343822"/>
              <a:ext cx="914400" cy="914400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>
                  <a:ln>
                    <a:noFill/>
                  </a:ln>
                  <a:solidFill>
                    <a:srgbClr val="F77140"/>
                  </a:solidFill>
                  <a:effectLst/>
                  <a:uLnTx/>
                  <a:uFillTx/>
                  <a:latin typeface="HP001 4 hàng" panose="020B0603050302020204" pitchFamily="34" charset="0"/>
                  <a:ea typeface="微软雅黑"/>
                  <a:cs typeface="+mn-cs"/>
                </a:rPr>
                <a:t>02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C158F06-BC6B-46B7-893E-BBC63964F518}"/>
                </a:ext>
              </a:extLst>
            </p:cNvPr>
            <p:cNvSpPr/>
            <p:nvPr/>
          </p:nvSpPr>
          <p:spPr>
            <a:xfrm>
              <a:off x="6374223" y="3285200"/>
              <a:ext cx="6679332" cy="1208165"/>
            </a:xfrm>
            <a:prstGeom prst="rect">
              <a:avLst/>
            </a:prstGeom>
          </p:spPr>
          <p:txBody>
            <a:bodyPr wrap="square" lIns="216000" tIns="0" rIns="216000" bIns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Nhận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thức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được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quyền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được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bảo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vệ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,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không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bị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xâm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phạm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thân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thể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và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tổn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thương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tinh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thần</a:t>
              </a:r>
              <a:r>
                <a:rPr lang="en-US" sz="2800" b="1" dirty="0">
                  <a:solidFill>
                    <a:srgbClr val="FF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.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微软雅黑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PA_库_组合 30">
            <a:extLst>
              <a:ext uri="{FF2B5EF4-FFF2-40B4-BE49-F238E27FC236}">
                <a16:creationId xmlns:a16="http://schemas.microsoft.com/office/drawing/2014/main" id="{DF53D1F8-A23C-4055-BA09-9A9DC0EB8F1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200802" y="4283441"/>
            <a:ext cx="9621741" cy="1233931"/>
            <a:chOff x="6167483" y="4839876"/>
            <a:chExt cx="6505329" cy="1233931"/>
          </a:xfrm>
        </p:grpSpPr>
        <p:sp>
          <p:nvSpPr>
            <p:cNvPr id="32" name="Rectangle 22">
              <a:extLst>
                <a:ext uri="{FF2B5EF4-FFF2-40B4-BE49-F238E27FC236}">
                  <a16:creationId xmlns:a16="http://schemas.microsoft.com/office/drawing/2014/main" id="{7F0F38E5-56B1-429B-BC6F-90E56055F9AB}"/>
                </a:ext>
              </a:extLst>
            </p:cNvPr>
            <p:cNvSpPr/>
            <p:nvPr/>
          </p:nvSpPr>
          <p:spPr>
            <a:xfrm>
              <a:off x="6167483" y="4839876"/>
              <a:ext cx="762576" cy="914400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>
                  <a:ln>
                    <a:noFill/>
                  </a:ln>
                  <a:solidFill>
                    <a:srgbClr val="FF9E0F"/>
                  </a:solidFill>
                  <a:effectLst/>
                  <a:uLnTx/>
                  <a:uFillTx/>
                  <a:latin typeface="HP001 4 hàng" panose="020B0603050302020204" pitchFamily="34" charset="0"/>
                  <a:ea typeface="微软雅黑"/>
                  <a:cs typeface="+mn-cs"/>
                </a:rPr>
                <a:t>03</a:t>
              </a:r>
            </a:p>
          </p:txBody>
        </p:sp>
        <p:sp>
          <p:nvSpPr>
            <p:cNvPr id="35" name="Rectangle 32">
              <a:extLst>
                <a:ext uri="{FF2B5EF4-FFF2-40B4-BE49-F238E27FC236}">
                  <a16:creationId xmlns:a16="http://schemas.microsoft.com/office/drawing/2014/main" id="{C248C99D-6B8A-4B76-8927-36292B549BEB}"/>
                </a:ext>
              </a:extLst>
            </p:cNvPr>
            <p:cNvSpPr/>
            <p:nvPr/>
          </p:nvSpPr>
          <p:spPr>
            <a:xfrm>
              <a:off x="7096089" y="5572730"/>
              <a:ext cx="5576717" cy="501077"/>
            </a:xfrm>
            <a:prstGeom prst="rect">
              <a:avLst/>
            </a:prstGeom>
          </p:spPr>
          <p:txBody>
            <a:bodyPr wrap="square" lIns="216000" tIns="0" rIns="216000" bIns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Biết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cách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tự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bảo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vệ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Yu Mincho" panose="02020400000000000000" pitchFamily="18" charset="-128"/>
                  <a:cs typeface="+mn-cs"/>
                </a:rPr>
                <a:t> </a:t>
              </a:r>
              <a:r>
                <a:rPr lang="en-US" sz="2800" b="1" dirty="0" err="1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để</a:t>
              </a:r>
              <a:r>
                <a:rPr lang="en-US" sz="2800" b="1" dirty="0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 </a:t>
              </a:r>
              <a:r>
                <a:rPr lang="en-US" sz="2800" b="1" dirty="0" err="1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tránh</a:t>
              </a:r>
              <a:r>
                <a:rPr lang="en-US" sz="2800" b="1" dirty="0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 </a:t>
              </a:r>
              <a:r>
                <a:rPr lang="en-US" sz="2800" b="1" dirty="0" err="1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bị</a:t>
              </a:r>
              <a:r>
                <a:rPr lang="en-US" sz="2800" b="1" dirty="0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 </a:t>
              </a:r>
              <a:r>
                <a:rPr lang="en-US" sz="2800" b="1" dirty="0" err="1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bắt</a:t>
              </a:r>
              <a:r>
                <a:rPr lang="en-US" sz="2800" b="1" dirty="0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 </a:t>
              </a:r>
              <a:r>
                <a:rPr lang="en-US" sz="2800" b="1" dirty="0" err="1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nạt</a:t>
              </a:r>
              <a:r>
                <a:rPr lang="en-US" sz="2800" b="1" dirty="0">
                  <a:solidFill>
                    <a:srgbClr val="C00000"/>
                  </a:solidFill>
                  <a:latin typeface="HP001 4 hàng" panose="020B0603050302020204" pitchFamily="34" charset="0"/>
                  <a:ea typeface="Yu Mincho" panose="02020400000000000000" pitchFamily="18" charset="-128"/>
                </a:rPr>
                <a:t>.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HP001 4 hàng" panose="020B0603050302020204" pitchFamily="34" charset="0"/>
                <a:ea typeface="Yu Mincho" panose="02020400000000000000" pitchFamily="18" charset="-128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微软雅黑"/>
                  <a:cs typeface="Times New Roman" panose="02020603050405020304" pitchFamily="18" charset="0"/>
                </a:rPr>
                <a:t/>
              </a:r>
              <a:b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HP001 4 hàng" panose="020B0603050302020204" pitchFamily="34" charset="0"/>
                  <a:ea typeface="微软雅黑"/>
                  <a:cs typeface="Times New Roman" panose="02020603050405020304" pitchFamily="18" charset="0"/>
                </a:rPr>
              </a:b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HP001 4 hàng" panose="020B0603050302020204" pitchFamily="34" charset="0"/>
                <a:ea typeface="微软雅黑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877028" y="229893"/>
            <a:ext cx="7838029" cy="707886"/>
          </a:xfrm>
          <a:prstGeom prst="rect">
            <a:avLst/>
          </a:prstGeom>
          <a:noFill/>
          <a:ln>
            <a:solidFill>
              <a:srgbClr val="FCFCEC"/>
            </a:solidFill>
          </a:ln>
        </p:spPr>
        <p:txBody>
          <a:bodyPr wrap="squar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93D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#9Slide03 Arima Madurai Medium" panose="00000600000000000000" pitchFamily="2" charset="-93"/>
                <a:ea typeface="微软雅黑"/>
                <a:cs typeface="#9Slide03 Arima Madurai Medium" panose="00000600000000000000" pitchFamily="2" charset="-93"/>
              </a:rPr>
              <a:t>YÊU CẦU CẦN ĐẠT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293D9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#9Slide03 Arima Madurai Medium" panose="00000600000000000000" pitchFamily="2" charset="-93"/>
              <a:ea typeface="微软雅黑"/>
              <a:cs typeface="#9Slide03 Arima Madurai Medium" panose="00000600000000000000" pitchFamily="2" charset="-93"/>
            </a:endParaRPr>
          </a:p>
        </p:txBody>
      </p:sp>
      <p:pic>
        <p:nvPicPr>
          <p:cNvPr id="46" name="图片 1" descr="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10523" y="4731044"/>
            <a:ext cx="2794263" cy="2368427"/>
          </a:xfrm>
          <a:prstGeom prst="rect">
            <a:avLst/>
          </a:prstGeom>
        </p:spPr>
      </p:pic>
      <p:pic>
        <p:nvPicPr>
          <p:cNvPr id="47" name="图片 1" descr="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9813" y="-381790"/>
            <a:ext cx="2867810" cy="320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7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2486" t="20325" b="34379"/>
          <a:stretch/>
        </p:blipFill>
        <p:spPr>
          <a:xfrm>
            <a:off x="1335583" y="204206"/>
            <a:ext cx="2074569" cy="14859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98650" y="1228441"/>
            <a:ext cx="63947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KHÁM PHÁ – KẾT NỐI</a:t>
            </a:r>
          </a:p>
        </p:txBody>
      </p:sp>
      <p:pic>
        <p:nvPicPr>
          <p:cNvPr id="1028" name="Picture 4" descr="Lợi ích của việc cùng học tiếng Nhật theo học nhó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75"/>
          <a:stretch/>
        </p:blipFill>
        <p:spPr bwMode="auto">
          <a:xfrm>
            <a:off x="3661054" y="3420628"/>
            <a:ext cx="5436053" cy="253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849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476227" y="4022314"/>
            <a:ext cx="4902275" cy="4988316"/>
          </a:xfrm>
          <a:custGeom>
            <a:avLst/>
            <a:gdLst>
              <a:gd name="connsiteX0" fmla="*/ 0 w 3948545"/>
              <a:gd name="connsiteY0" fmla="*/ 41592 h 4017847"/>
              <a:gd name="connsiteX1" fmla="*/ 0 w 3948545"/>
              <a:gd name="connsiteY1" fmla="*/ 41592 h 4017847"/>
              <a:gd name="connsiteX2" fmla="*/ 3131127 w 3948545"/>
              <a:gd name="connsiteY2" fmla="*/ 13883 h 4017847"/>
              <a:gd name="connsiteX3" fmla="*/ 3948545 w 3948545"/>
              <a:gd name="connsiteY3" fmla="*/ 28 h 4017847"/>
              <a:gd name="connsiteX4" fmla="*/ 3948545 w 3948545"/>
              <a:gd name="connsiteY4" fmla="*/ 4017847 h 4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8545" h="4017847">
                <a:moveTo>
                  <a:pt x="0" y="41592"/>
                </a:moveTo>
                <a:lnTo>
                  <a:pt x="0" y="41592"/>
                </a:lnTo>
                <a:lnTo>
                  <a:pt x="3131127" y="13883"/>
                </a:lnTo>
                <a:cubicBezTo>
                  <a:pt x="4154421" y="-1277"/>
                  <a:pt x="3463851" y="28"/>
                  <a:pt x="3948545" y="28"/>
                </a:cubicBezTo>
                <a:lnTo>
                  <a:pt x="3948545" y="4017847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FEF33DC6-6278-4D65-8037-559762F6CB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13195" r="81938" b="80624"/>
          <a:stretch/>
        </p:blipFill>
        <p:spPr>
          <a:xfrm>
            <a:off x="456222" y="425365"/>
            <a:ext cx="1429285" cy="138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文本框 6">
            <a:extLst>
              <a:ext uri="{FF2B5EF4-FFF2-40B4-BE49-F238E27FC236}">
                <a16:creationId xmlns:a16="http://schemas.microsoft.com/office/drawing/2014/main" id="{67CB6753-1C5F-45EE-944A-2E803F95E5F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69390" y="1014854"/>
            <a:ext cx="10306492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/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Hành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bị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và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cách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ứng</a:t>
            </a:r>
            <a:r>
              <a:rPr lang="en-US" altLang="zh-CN" sz="4267" b="1" dirty="0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267" b="1" dirty="0" err="1">
                <a:solidFill>
                  <a:srgbClr val="83B40D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xử</a:t>
            </a:r>
            <a:endParaRPr lang="zh-CN" altLang="en-US" sz="4267" b="1" dirty="0">
              <a:solidFill>
                <a:srgbClr val="83B40D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22" name="文本框 3">
            <a:extLst>
              <a:ext uri="{FF2B5EF4-FFF2-40B4-BE49-F238E27FC236}">
                <a16:creationId xmlns:a16="http://schemas.microsoft.com/office/drawing/2014/main" id="{8C08EF97-40EE-4A1F-ADE7-08E23EFD0A1F}"/>
              </a:ext>
            </a:extLst>
          </p:cNvPr>
          <p:cNvSpPr txBox="1"/>
          <p:nvPr/>
        </p:nvSpPr>
        <p:spPr>
          <a:xfrm>
            <a:off x="4956239" y="298039"/>
            <a:ext cx="2247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altLang="zh-CN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Hoạt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3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1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  <p:sp>
        <p:nvSpPr>
          <p:cNvPr id="19" name="文本框 6">
            <a:extLst>
              <a:ext uri="{FF2B5EF4-FFF2-40B4-BE49-F238E27FC236}">
                <a16:creationId xmlns:a16="http://schemas.microsoft.com/office/drawing/2014/main" id="{28D79EED-4026-443A-AE3C-A239AD56CAF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7229" y="2561623"/>
            <a:ext cx="108509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/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a)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Nhận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biết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các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hành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động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bắt</a:t>
            </a:r>
            <a:r>
              <a:rPr lang="en-US" altLang="zh-CN" sz="4800" b="1" dirty="0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 </a:t>
            </a:r>
            <a:r>
              <a:rPr lang="en-US" altLang="zh-CN" sz="4800" b="1" dirty="0" err="1">
                <a:solidFill>
                  <a:prstClr val="black"/>
                </a:solidFill>
                <a:latin typeface="Arial-Rounded" panose="020B0500000000000000" pitchFamily="34" charset="-93"/>
                <a:ea typeface="Arial-Rounded" panose="020B0500000000000000" pitchFamily="34" charset="-93"/>
                <a:cs typeface="Arial-Rounded" panose="020B0500000000000000" pitchFamily="34" charset="-93"/>
                <a:sym typeface="+mn-lt"/>
              </a:rPr>
              <a:t>nạt</a:t>
            </a:r>
            <a:endParaRPr lang="zh-CN" altLang="en-US" sz="4800" b="1" dirty="0">
              <a:solidFill>
                <a:prstClr val="black"/>
              </a:solidFill>
              <a:latin typeface="Arial-Rounded" panose="020B0500000000000000" pitchFamily="34" charset="-93"/>
              <a:ea typeface="Arial-Rounded" panose="020B0500000000000000" pitchFamily="34" charset="-93"/>
              <a:cs typeface="Arial-Rounded" panose="020B0500000000000000" pitchFamily="34" charset="-93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3707979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2105852" y="0"/>
            <a:ext cx="12348308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b="1" dirty="0" err="1">
                <a:solidFill>
                  <a:srgbClr val="7030A0"/>
                </a:solidFill>
              </a:rPr>
              <a:t>Hành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động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nào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là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hành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động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bắt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  <a:r>
              <a:rPr lang="en-GB" sz="3200" b="1" dirty="0" err="1">
                <a:solidFill>
                  <a:srgbClr val="7030A0"/>
                </a:solidFill>
              </a:rPr>
              <a:t>nạt</a:t>
            </a:r>
            <a:r>
              <a:rPr lang="en-GB" sz="3200" b="1" dirty="0">
                <a:solidFill>
                  <a:srgbClr val="7030A0"/>
                </a:solidFill>
              </a:rPr>
              <a:t>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E6B03F-2010-4F4A-A752-FA17FFFB3F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6" t="24190" r="9785" b="45143"/>
          <a:stretch/>
        </p:blipFill>
        <p:spPr>
          <a:xfrm>
            <a:off x="6418731" y="1043864"/>
            <a:ext cx="4293704" cy="2599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AB47682-8507-4504-B7D1-5F55BC3BF8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" t="54857" r="52791" b="14476"/>
          <a:stretch/>
        </p:blipFill>
        <p:spPr>
          <a:xfrm>
            <a:off x="1924858" y="4220807"/>
            <a:ext cx="3811950" cy="2599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C47780-E697-47AB-9B73-E8F5C418C8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7" t="54857" r="8327" b="14476"/>
          <a:stretch/>
        </p:blipFill>
        <p:spPr>
          <a:xfrm>
            <a:off x="6418731" y="4220807"/>
            <a:ext cx="4293704" cy="2599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DF4056F-AB0B-4A86-AAAE-B5B938D88F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" t="28941" r="47669" b="44186"/>
          <a:stretch/>
        </p:blipFill>
        <p:spPr>
          <a:xfrm>
            <a:off x="1924858" y="1043864"/>
            <a:ext cx="3811950" cy="2599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6309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112053" y="294165"/>
            <a:ext cx="7722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Hành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động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bắt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nạt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2EBC75-43FB-4E2A-85D7-C46506E39C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" t="28941" r="47669" b="44186"/>
          <a:stretch/>
        </p:blipFill>
        <p:spPr>
          <a:xfrm>
            <a:off x="306257" y="2007122"/>
            <a:ext cx="5674374" cy="35825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25343B0-207F-4E46-9772-12C8534C12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7" t="54857" r="8327" b="14476"/>
          <a:stretch/>
        </p:blipFill>
        <p:spPr>
          <a:xfrm>
            <a:off x="6414091" y="2007121"/>
            <a:ext cx="5471652" cy="35825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51040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CE6B03F-2010-4F4A-A752-FA17FFFB3F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6" t="24190" r="9785" b="45143"/>
          <a:stretch/>
        </p:blipFill>
        <p:spPr>
          <a:xfrm>
            <a:off x="6418731" y="601413"/>
            <a:ext cx="4293704" cy="2599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AB47682-8507-4504-B7D1-5F55BC3BF8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" t="54857" r="52791" b="14476"/>
          <a:stretch/>
        </p:blipFill>
        <p:spPr>
          <a:xfrm>
            <a:off x="1733129" y="3955336"/>
            <a:ext cx="3811950" cy="2599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C47780-E697-47AB-9B73-E8F5C418C8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7" t="54857" r="8327" b="14476"/>
          <a:stretch/>
        </p:blipFill>
        <p:spPr>
          <a:xfrm>
            <a:off x="6418731" y="3955336"/>
            <a:ext cx="4293704" cy="2599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DF4056F-AB0B-4A86-AAAE-B5B938D88F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" t="28941" r="47669" b="44186"/>
          <a:stretch/>
        </p:blipFill>
        <p:spPr>
          <a:xfrm>
            <a:off x="1733129" y="601413"/>
            <a:ext cx="3811950" cy="2599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5101797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islide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7AFA2"/>
      </a:accent1>
      <a:accent2>
        <a:srgbClr val="F77140"/>
      </a:accent2>
      <a:accent3>
        <a:srgbClr val="FF9E0F"/>
      </a:accent3>
      <a:accent4>
        <a:srgbClr val="F77140"/>
      </a:accent4>
      <a:accent5>
        <a:srgbClr val="27AFA2"/>
      </a:accent5>
      <a:accent6>
        <a:srgbClr val="FF9E0F"/>
      </a:accent6>
      <a:hlink>
        <a:srgbClr val="4276AA"/>
      </a:hlink>
      <a:folHlink>
        <a:srgbClr val="BFBFBF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rm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ctr" anchorCtr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QT.potx" id="{AEBD0564-65FA-4B13-80F3-F483FE40E815}" vid="{53A2CC4D-D4C4-4A17-A467-553F8E91B19D}"/>
    </a:ext>
  </a:extLst>
</a:theme>
</file>

<file path=ppt/theme/theme5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第一PPT，www.1ppt.com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2D050"/>
      </a:accent1>
      <a:accent2>
        <a:srgbClr val="0E940E"/>
      </a:accent2>
      <a:accent3>
        <a:srgbClr val="92D050"/>
      </a:accent3>
      <a:accent4>
        <a:srgbClr val="0E940E"/>
      </a:accent4>
      <a:accent5>
        <a:srgbClr val="6DAA2D"/>
      </a:accent5>
      <a:accent6>
        <a:srgbClr val="600000"/>
      </a:accent6>
      <a:hlink>
        <a:srgbClr val="0563C1"/>
      </a:hlink>
      <a:folHlink>
        <a:srgbClr val="954F72"/>
      </a:folHlink>
    </a:clrScheme>
    <a:fontScheme name="w4fa4nbc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</TotalTime>
  <Words>314</Words>
  <Application>Microsoft Office PowerPoint</Application>
  <PresentationFormat>Widescreen</PresentationFormat>
  <Paragraphs>47</Paragraphs>
  <Slides>21</Slides>
  <Notes>7</Notes>
  <HiddenSlides>0</HiddenSlides>
  <MMClips>2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21</vt:i4>
      </vt:variant>
    </vt:vector>
  </HeadingPairs>
  <TitlesOfParts>
    <vt:vector size="42" baseType="lpstr">
      <vt:lpstr>Arial-Rounded</vt:lpstr>
      <vt:lpstr>UTM Avo</vt:lpstr>
      <vt:lpstr>Yu Mincho</vt:lpstr>
      <vt:lpstr>HP001 4 hàng</vt:lpstr>
      <vt:lpstr>Arial-SGK-TV</vt:lpstr>
      <vt:lpstr>Calibri Light</vt:lpstr>
      <vt:lpstr>Times New Roman</vt:lpstr>
      <vt:lpstr>Wingdings</vt:lpstr>
      <vt:lpstr>Tahoma</vt:lpstr>
      <vt:lpstr>Calibri</vt:lpstr>
      <vt:lpstr>微软雅黑</vt:lpstr>
      <vt:lpstr>等线</vt:lpstr>
      <vt:lpstr>Arial</vt:lpstr>
      <vt:lpstr>#9Slide03 Arima Madurai Medium</vt:lpstr>
      <vt:lpstr>宋体</vt:lpstr>
      <vt:lpstr>Office Theme</vt:lpstr>
      <vt:lpstr>2_Office 主题</vt:lpstr>
      <vt:lpstr>1_Office Theme</vt:lpstr>
      <vt:lpstr>Office 主题</vt:lpstr>
      <vt:lpstr>Composite</vt:lpstr>
      <vt:lpstr>第一PPT，www.1ppt.com​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ismail - [2010]</dc:creator>
  <cp:lastModifiedBy>Tran Tuan Duy</cp:lastModifiedBy>
  <cp:revision>127</cp:revision>
  <dcterms:created xsi:type="dcterms:W3CDTF">2021-05-24T07:45:30Z</dcterms:created>
  <dcterms:modified xsi:type="dcterms:W3CDTF">2023-07-25T19:29:28Z</dcterms:modified>
</cp:coreProperties>
</file>