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3" r:id="rId2"/>
  </p:sldMasterIdLst>
  <p:sldIdLst>
    <p:sldId id="256" r:id="rId3"/>
    <p:sldId id="329" r:id="rId4"/>
    <p:sldId id="271" r:id="rId5"/>
    <p:sldId id="269" r:id="rId6"/>
    <p:sldId id="278" r:id="rId7"/>
    <p:sldId id="279" r:id="rId8"/>
    <p:sldId id="262" r:id="rId9"/>
    <p:sldId id="307" r:id="rId10"/>
    <p:sldId id="306" r:id="rId11"/>
    <p:sldId id="311" r:id="rId12"/>
    <p:sldId id="312" r:id="rId13"/>
    <p:sldId id="363" r:id="rId14"/>
    <p:sldId id="328" r:id="rId15"/>
    <p:sldId id="327" r:id="rId16"/>
    <p:sldId id="313" r:id="rId17"/>
    <p:sldId id="316" r:id="rId18"/>
    <p:sldId id="360" r:id="rId19"/>
    <p:sldId id="361" r:id="rId20"/>
    <p:sldId id="364" r:id="rId21"/>
    <p:sldId id="365" r:id="rId22"/>
    <p:sldId id="366" r:id="rId23"/>
    <p:sldId id="367" r:id="rId24"/>
    <p:sldId id="317" r:id="rId25"/>
    <p:sldId id="336" r:id="rId26"/>
    <p:sldId id="319" r:id="rId27"/>
    <p:sldId id="320" r:id="rId28"/>
    <p:sldId id="322" r:id="rId29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59C030"/>
    <a:srgbClr val="ACD868"/>
    <a:srgbClr val="F6B843"/>
    <a:srgbClr val="66E5B9"/>
    <a:srgbClr val="F0C9BF"/>
    <a:srgbClr val="F5A45F"/>
    <a:srgbClr val="FFED8E"/>
    <a:srgbClr val="B2E3FC"/>
    <a:srgbClr val="FFF8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12" autoAdjust="0"/>
    <p:restoredTop sz="94660"/>
  </p:normalViewPr>
  <p:slideViewPr>
    <p:cSldViewPr snapToGrid="0">
      <p:cViewPr varScale="1">
        <p:scale>
          <a:sx n="63" d="100"/>
          <a:sy n="63" d="100"/>
        </p:scale>
        <p:origin x="66" y="3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2819940-F204-450A-ACE4-C1FAA7496E24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932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272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48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42720" y="1503378"/>
            <a:ext cx="472820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002060"/>
                </a:solidFill>
                <a:latin typeface="+mj-lt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371829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2382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27234" y="219519"/>
            <a:ext cx="12164765" cy="6418963"/>
            <a:chOff x="125465" y="219519"/>
            <a:chExt cx="8923440" cy="4925505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125465" y="219519"/>
              <a:ext cx="8923440" cy="4925505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665672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rgbClr val="ACD868"/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619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38135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37576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04226" y="15964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378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0506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523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82156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34217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5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49485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705562" y="1647225"/>
            <a:ext cx="44848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086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66821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rgbClr val="F35757"/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038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67935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08953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781444" y="1468551"/>
            <a:ext cx="451483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667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44400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04-Jun-23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3833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E39D8-3B70-4BE0-A74B-E501E9928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5CABD-5198-4401-BE26-B8C465DF2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61B0C-8883-44FA-B4D5-3FC22FFEF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04-Jun-23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207FD0-21CE-40DB-AD52-10022AEBB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0C7B1-C08C-4283-A007-A1BAAA7A7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688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599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95" grpId="0" animBg="1"/>
      <p:bldP spid="296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BA895-3D24-4340-BDED-D75A925B8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61405-827B-40E0-87AE-1EA549E78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109EB-08C9-4FDE-9507-059733BAB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04-Jun-23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40AA8-592A-441A-9AC1-B93B28EDB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915704-DD1F-4E2D-8B46-D7EBDE04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2403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F5B1-94A9-4063-B98E-A88C8CC2C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EC53A-5430-41A6-B940-033D006FD3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065F69-17F1-4572-8537-5CEDF6D586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4470E-8F28-4F25-8095-8A7886645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04-Jun-23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223752-13F2-4166-BCE5-5D8869974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4ABAB5-CD13-4051-A25B-2BAF8F879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2234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0D568-B194-4F92-A67E-DE9BD3E4E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36AD74-D6BF-48C4-AC57-CD640F400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5EF74C-5A6C-4D5E-9831-7E25A67DE3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7AC15C-0116-4560-A7FC-B8CA1634C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F948AC-4D7A-453A-81DC-5133AA72CD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365D38-E9DA-487F-9805-640B07FEC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04-Jun-23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A3396-D9F6-4940-ACBB-160B9B94D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B55FCF-0B4B-4706-9520-8EC7FE945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5331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C2B12-B491-49FE-A4BC-F82EECAEF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18DDE-7A17-490E-B90D-1219B0CED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04-Jun-23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413E0E-5059-41BF-8F6F-17D0A6D1A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0C85C3-4094-416C-ABBB-7289E47B0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4392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FB4618-D865-418B-BBB2-3B938BFB5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04-Jun-23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3D7763-FB90-4EBB-B55D-CD91290C8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AC6D44-9E08-4684-8ABE-C5A9E1875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0821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5979E-1157-4F55-868C-125160A83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4948E-2D11-4056-AD27-9466FA967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E1ADF-D8B3-468A-8D78-6716BA209F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D08044-7F6A-43E5-AE5E-30532F95F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04-Jun-23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202997-5453-46E2-AEAA-38C5D6283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CBC2BF-A3EB-45B8-896C-7AC1FEA51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9107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9BEA3-FC27-4117-962B-63C516736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1B243C-1995-4825-BBD0-3AA89235E7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EE7880-AACD-43C6-B2D5-CC2C92755F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0394A-388C-4FE2-A9ED-4D2F24FA6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04-Jun-23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BD0F67-4E91-40F8-B49F-B9A4ECAD6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EC0059-C178-4892-9B3C-16A71EAC1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7425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37086-8C1A-4F8A-8048-42A92E60C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F264DE-7B21-4DE9-AA17-3B12C08E7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55B61-50E6-49A5-9B95-E134F6EF3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04-Jun-23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9F1053-1727-4BC8-A58D-E8F5C9488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1DA4E-46BE-474B-A115-DD04B172D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8873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829D28-47D8-47EB-8FEC-A3E9EED6A5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8A773D-A9F0-46B3-8AB0-EAF01DC64B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3F93C-9788-48D5-B7EB-10410DF0E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04-Jun-23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D1166A-5E9C-4D4F-B011-890D74625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D177C-7598-4424-B9CB-A4F27D219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46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615997" y="15575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709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19" grpId="0" animBg="1"/>
      <p:bldP spid="220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8867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95;p14">
              <a:extLst>
                <a:ext uri="{FF2B5EF4-FFF2-40B4-BE49-F238E27FC236}">
                  <a16:creationId xmlns:a16="http://schemas.microsoft.com/office/drawing/2014/main" id="{D06F31EF-754A-4F9F-A77D-7C1C58F47361}"/>
                </a:ext>
              </a:extLst>
            </p:cNvPr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99;p14">
              <a:extLst>
                <a:ext uri="{FF2B5EF4-FFF2-40B4-BE49-F238E27FC236}">
                  <a16:creationId xmlns:a16="http://schemas.microsoft.com/office/drawing/2014/main" id="{B5709D43-3D83-463A-9E8C-6FA8BF6FE3F4}"/>
                </a:ext>
              </a:extLst>
            </p:cNvPr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002;p14">
              <a:extLst>
                <a:ext uri="{FF2B5EF4-FFF2-40B4-BE49-F238E27FC236}">
                  <a16:creationId xmlns:a16="http://schemas.microsoft.com/office/drawing/2014/main" id="{7E2F91D5-68DF-48A6-8869-7FD6B10D5313}"/>
                </a:ext>
              </a:extLst>
            </p:cNvPr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005;p14">
              <a:extLst>
                <a:ext uri="{FF2B5EF4-FFF2-40B4-BE49-F238E27FC236}">
                  <a16:creationId xmlns:a16="http://schemas.microsoft.com/office/drawing/2014/main" id="{18466ED5-E416-4DE1-A4F7-CD23EAA77B79}"/>
                </a:ext>
              </a:extLst>
            </p:cNvPr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008;p14">
              <a:extLst>
                <a:ext uri="{FF2B5EF4-FFF2-40B4-BE49-F238E27FC236}">
                  <a16:creationId xmlns:a16="http://schemas.microsoft.com/office/drawing/2014/main" id="{11848AC2-1101-45B6-ABB6-4FD06AA8642A}"/>
                </a:ext>
              </a:extLst>
            </p:cNvPr>
            <p:cNvSpPr/>
            <p:nvPr/>
          </p:nvSpPr>
          <p:spPr>
            <a:xfrm>
              <a:off x="8341543" y="292270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11;p14">
              <a:extLst>
                <a:ext uri="{FF2B5EF4-FFF2-40B4-BE49-F238E27FC236}">
                  <a16:creationId xmlns:a16="http://schemas.microsoft.com/office/drawing/2014/main" id="{87C36489-2782-4D32-8AFF-590446FE6759}"/>
                </a:ext>
              </a:extLst>
            </p:cNvPr>
            <p:cNvSpPr/>
            <p:nvPr/>
          </p:nvSpPr>
          <p:spPr>
            <a:xfrm>
              <a:off x="8341543" y="348363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515326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4264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248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8623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1876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58C40B-6789-4E71-8632-AD2A12B6B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DD5742-5ACC-4D14-BBCB-E7E863829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C913FC-2AA7-4D98-9459-C3E2D5824688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8355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74" r:id="rId5"/>
    <p:sldLayoutId id="2147483691" r:id="rId6"/>
    <p:sldLayoutId id="2147483662" r:id="rId7"/>
    <p:sldLayoutId id="2147483663" r:id="rId8"/>
    <p:sldLayoutId id="2147483664" r:id="rId9"/>
    <p:sldLayoutId id="2147483665" r:id="rId10"/>
    <p:sldLayoutId id="2147483675" r:id="rId11"/>
    <p:sldLayoutId id="2147483692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84" r:id="rId21"/>
    <p:sldLayoutId id="2147483685" r:id="rId22"/>
    <p:sldLayoutId id="2147483686" r:id="rId23"/>
    <p:sldLayoutId id="2147483687" r:id="rId24"/>
    <p:sldLayoutId id="2147483688" r:id="rId25"/>
    <p:sldLayoutId id="2147483689" r:id="rId26"/>
    <p:sldLayoutId id="2147483690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6449D9-D391-4A05-BE1E-6558785DC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96D0-0298-40E4-81F8-ECFA198711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178EA5-06EB-47D5-AB02-FAE73870D5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FA40C-620F-437A-BEEC-CAD60EDDC482}" type="datetimeFigureOut">
              <a:rPr lang="en-US" smtClean="0"/>
              <a:t>04-Jun-23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63BB5-6658-43FB-847C-890D4F5C2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8FC28C-FAAB-4D85-8621-9D27F81A10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312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1.png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3.gif"/><Relationship Id="rId18" Type="http://schemas.openxmlformats.org/officeDocument/2006/relationships/image" Target="../media/image8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2.png"/><Relationship Id="rId17" Type="http://schemas.openxmlformats.org/officeDocument/2006/relationships/image" Target="../media/image7.gif"/><Relationship Id="rId2" Type="http://schemas.microsoft.com/office/2007/relationships/media" Target="../media/media1.mp3"/><Relationship Id="rId16" Type="http://schemas.openxmlformats.org/officeDocument/2006/relationships/image" Target="../media/image6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audio" Target="../media/audio2.wav"/><Relationship Id="rId5" Type="http://schemas.microsoft.com/office/2007/relationships/media" Target="../media/media3.mp3"/><Relationship Id="rId15" Type="http://schemas.openxmlformats.org/officeDocument/2006/relationships/image" Target="../media/image5.png"/><Relationship Id="rId10" Type="http://schemas.openxmlformats.org/officeDocument/2006/relationships/audio" Target="../media/audio1.wav"/><Relationship Id="rId19" Type="http://schemas.openxmlformats.org/officeDocument/2006/relationships/image" Target="../media/image9.gif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8.xml"/><Relationship Id="rId1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1.png"/><Relationship Id="rId18" Type="http://schemas.openxmlformats.org/officeDocument/2006/relationships/image" Target="../media/image6.png"/><Relationship Id="rId3" Type="http://schemas.microsoft.com/office/2007/relationships/media" Target="../media/media2.mp3"/><Relationship Id="rId7" Type="http://schemas.openxmlformats.org/officeDocument/2006/relationships/slideLayout" Target="../slideLayouts/slideLayout28.xml"/><Relationship Id="rId12" Type="http://schemas.openxmlformats.org/officeDocument/2006/relationships/image" Target="../media/image10.png"/><Relationship Id="rId17" Type="http://schemas.openxmlformats.org/officeDocument/2006/relationships/image" Target="../media/image9.gif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2.png"/><Relationship Id="rId18" Type="http://schemas.openxmlformats.org/officeDocument/2006/relationships/image" Target="../media/image6.png"/><Relationship Id="rId3" Type="http://schemas.microsoft.com/office/2007/relationships/media" Target="../media/media2.mp3"/><Relationship Id="rId7" Type="http://schemas.openxmlformats.org/officeDocument/2006/relationships/slideLayout" Target="../slideLayouts/slideLayout28.xml"/><Relationship Id="rId12" Type="http://schemas.openxmlformats.org/officeDocument/2006/relationships/image" Target="../media/image5.png"/><Relationship Id="rId17" Type="http://schemas.openxmlformats.org/officeDocument/2006/relationships/image" Target="../media/image9.gif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4.png"/><Relationship Id="rId18" Type="http://schemas.openxmlformats.org/officeDocument/2006/relationships/image" Target="../media/image6.png"/><Relationship Id="rId3" Type="http://schemas.microsoft.com/office/2007/relationships/media" Target="../media/media2.mp3"/><Relationship Id="rId7" Type="http://schemas.openxmlformats.org/officeDocument/2006/relationships/slideLayout" Target="../slideLayouts/slideLayout28.xml"/><Relationship Id="rId12" Type="http://schemas.openxmlformats.org/officeDocument/2006/relationships/image" Target="../media/image13.png"/><Relationship Id="rId17" Type="http://schemas.openxmlformats.org/officeDocument/2006/relationships/image" Target="../media/image9.gif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D0A635F-595D-7944-B06B-0F42D3C7303D}"/>
              </a:ext>
            </a:extLst>
          </p:cNvPr>
          <p:cNvSpPr txBox="1"/>
          <p:nvPr/>
        </p:nvSpPr>
        <p:spPr>
          <a:xfrm>
            <a:off x="1085088" y="13776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  <p:sp>
        <p:nvSpPr>
          <p:cNvPr id="10" name="Google Shape;54;p13">
            <a:extLst>
              <a:ext uri="{FF2B5EF4-FFF2-40B4-BE49-F238E27FC236}">
                <a16:creationId xmlns:a16="http://schemas.microsoft.com/office/drawing/2014/main" id="{E70C1397-93D8-4F1F-99FB-89FD4DAD148F}"/>
              </a:ext>
            </a:extLst>
          </p:cNvPr>
          <p:cNvSpPr txBox="1">
            <a:spLocks/>
          </p:cNvSpPr>
          <p:nvPr/>
        </p:nvSpPr>
        <p:spPr>
          <a:xfrm>
            <a:off x="1177453" y="1574752"/>
            <a:ext cx="9302147" cy="3307999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7200" b="1" dirty="0">
                <a:solidFill>
                  <a:srgbClr val="002060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B</a:t>
            </a:r>
            <a:r>
              <a:rPr lang="en-US" sz="7200" b="1" dirty="0">
                <a:solidFill>
                  <a:srgbClr val="002060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ÀI</a:t>
            </a:r>
            <a:r>
              <a:rPr lang="pl-PL" sz="7200" b="1" dirty="0">
                <a:solidFill>
                  <a:srgbClr val="002060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7200" b="1" dirty="0">
                <a:solidFill>
                  <a:srgbClr val="002060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71</a:t>
            </a:r>
            <a:r>
              <a:rPr lang="pl-PL" sz="7200" b="1" dirty="0">
                <a:solidFill>
                  <a:srgbClr val="002060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  <a:br>
              <a:rPr lang="pl-PL" sz="7200" b="1" dirty="0">
                <a:solidFill>
                  <a:srgbClr val="002060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</a:br>
            <a:r>
              <a:rPr lang="en-US" sz="6600" b="1" dirty="0" err="1">
                <a:solidFill>
                  <a:srgbClr val="002060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ươc</a:t>
            </a:r>
            <a:r>
              <a:rPr lang="en-US" sz="6600" b="1" dirty="0">
                <a:solidFill>
                  <a:srgbClr val="002060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 - </a:t>
            </a:r>
            <a:r>
              <a:rPr lang="en-US" sz="6600" b="1" dirty="0" err="1">
                <a:solidFill>
                  <a:srgbClr val="002060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ươt</a:t>
            </a:r>
            <a:endParaRPr lang="pl-PL" sz="7200" b="1" dirty="0">
              <a:solidFill>
                <a:srgbClr val="002060"/>
              </a:solidFill>
              <a:latin typeface="UTM Avo" panose="02040603050506020204" pitchFamily="18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628AAE0-1116-4594-97F5-348D8BC36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11" y="1521690"/>
            <a:ext cx="1065820" cy="25737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DC8D95-10F5-465F-AF57-636E51EE2B2D}"/>
              </a:ext>
            </a:extLst>
          </p:cNvPr>
          <p:cNvSpPr txBox="1"/>
          <p:nvPr/>
        </p:nvSpPr>
        <p:spPr>
          <a:xfrm>
            <a:off x="3014165" y="321361"/>
            <a:ext cx="61636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TIẾNG VIỆT 1</a:t>
            </a:r>
          </a:p>
        </p:txBody>
      </p:sp>
    </p:spTree>
    <p:extLst>
      <p:ext uri="{BB962C8B-B14F-4D97-AF65-F5344CB8AC3E}">
        <p14:creationId xmlns:p14="http://schemas.microsoft.com/office/powerpoint/2010/main" val="107492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9846D51-AC60-4DB8-91B7-28AD20E8D1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62" y="700585"/>
            <a:ext cx="1097280" cy="571382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FA2FDFD-9997-4164-927F-17F6F152C3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193827"/>
              </p:ext>
            </p:extLst>
          </p:nvPr>
        </p:nvGraphicFramePr>
        <p:xfrm>
          <a:off x="3638447" y="1808581"/>
          <a:ext cx="4540594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0297">
                  <a:extLst>
                    <a:ext uri="{9D8B030D-6E8A-4147-A177-3AD203B41FA5}">
                      <a16:colId xmlns:a16="http://schemas.microsoft.com/office/drawing/2014/main" val="3908109760"/>
                    </a:ext>
                  </a:extLst>
                </a:gridCol>
                <a:gridCol w="2270297">
                  <a:extLst>
                    <a:ext uri="{9D8B030D-6E8A-4147-A177-3AD203B41FA5}">
                      <a16:colId xmlns:a16="http://schemas.microsoft.com/office/drawing/2014/main" val="1780204739"/>
                    </a:ext>
                  </a:extLst>
                </a:gridCol>
              </a:tblGrid>
              <a:tr h="1080209">
                <a:tc>
                  <a:txBody>
                    <a:bodyPr/>
                    <a:lstStyle/>
                    <a:p>
                      <a:pPr algn="ctr"/>
                      <a:r>
                        <a:rPr lang="en-US" sz="6600" b="0" dirty="0">
                          <a:solidFill>
                            <a:schemeClr val="tx1"/>
                          </a:solidFill>
                          <a:latin typeface="UTM Avo" panose="02040603050506020204" pitchFamily="18" charset="0"/>
                        </a:rPr>
                        <a:t>đ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600" b="0" dirty="0" err="1">
                          <a:solidFill>
                            <a:srgbClr val="FF0000"/>
                          </a:solidFill>
                          <a:latin typeface="UTM Avo" panose="02040603050506020204" pitchFamily="18" charset="0"/>
                        </a:rPr>
                        <a:t>ươc</a:t>
                      </a:r>
                      <a:endParaRPr lang="en-US" sz="6600" b="0" dirty="0">
                        <a:solidFill>
                          <a:srgbClr val="FF0000"/>
                        </a:solidFill>
                        <a:latin typeface="UTM Avo" panose="020406030505060202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979030"/>
                  </a:ext>
                </a:extLst>
              </a:tr>
              <a:tr h="1080209">
                <a:tc gridSpan="2">
                  <a:txBody>
                    <a:bodyPr/>
                    <a:lstStyle/>
                    <a:p>
                      <a:pPr algn="ctr"/>
                      <a:r>
                        <a:rPr lang="en-US" sz="6600" b="0" dirty="0" err="1">
                          <a:solidFill>
                            <a:schemeClr val="tx1"/>
                          </a:solidFill>
                          <a:latin typeface="UTM Avo" panose="02040603050506020204" pitchFamily="18" charset="0"/>
                        </a:rPr>
                        <a:t>đ</a:t>
                      </a:r>
                      <a:r>
                        <a:rPr lang="en-US" sz="6600" b="0" dirty="0" err="1">
                          <a:solidFill>
                            <a:srgbClr val="FF0000"/>
                          </a:solidFill>
                          <a:latin typeface="UTM Avo" panose="02040603050506020204" pitchFamily="18" charset="0"/>
                        </a:rPr>
                        <a:t>ược</a:t>
                      </a:r>
                      <a:endParaRPr lang="en-US" sz="6600" b="0" dirty="0">
                        <a:solidFill>
                          <a:srgbClr val="FF0000"/>
                        </a:solidFill>
                        <a:latin typeface="UTM Avo" panose="020406030505060202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92574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2D4EBFC-05C6-4F49-A75C-5D380E1EAD3F}"/>
              </a:ext>
            </a:extLst>
          </p:cNvPr>
          <p:cNvSpPr txBox="1"/>
          <p:nvPr/>
        </p:nvSpPr>
        <p:spPr>
          <a:xfrm>
            <a:off x="1390778" y="4294426"/>
            <a:ext cx="9953083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 err="1">
                <a:latin typeface="UTM Avo" panose="02040603050506020204" pitchFamily="18" charset="0"/>
              </a:rPr>
              <a:t>bước</a:t>
            </a:r>
            <a:r>
              <a:rPr lang="en-US" sz="3600" dirty="0">
                <a:latin typeface="UTM Avo" panose="02040603050506020204" pitchFamily="18" charset="0"/>
              </a:rPr>
              <a:t>	     </a:t>
            </a:r>
            <a:r>
              <a:rPr lang="en-US" sz="3600" dirty="0" err="1">
                <a:latin typeface="UTM Avo" panose="02040603050506020204" pitchFamily="18" charset="0"/>
              </a:rPr>
              <a:t>lược</a:t>
            </a:r>
            <a:r>
              <a:rPr lang="en-US" sz="3600" dirty="0">
                <a:latin typeface="UTM Avo" panose="02040603050506020204" pitchFamily="18" charset="0"/>
              </a:rPr>
              <a:t>		   </a:t>
            </a:r>
            <a:r>
              <a:rPr lang="en-US" sz="3600" dirty="0" err="1">
                <a:latin typeface="UTM Avo" panose="02040603050506020204" pitchFamily="18" charset="0"/>
              </a:rPr>
              <a:t>n</a:t>
            </a:r>
            <a:r>
              <a:rPr lang="en-US" sz="3200" dirty="0" err="1">
                <a:latin typeface=".VnAvant" panose="020B7200000000000000" pitchFamily="34" charset="0"/>
              </a:rPr>
              <a:t>g</a:t>
            </a:r>
            <a:r>
              <a:rPr lang="en-US" sz="3600" dirty="0" err="1">
                <a:latin typeface="UTM Avo" panose="02040603050506020204" pitchFamily="18" charset="0"/>
              </a:rPr>
              <a:t>ược</a:t>
            </a:r>
            <a:r>
              <a:rPr lang="en-US" sz="3600" dirty="0">
                <a:latin typeface="UTM Avo" panose="02040603050506020204" pitchFamily="18" charset="0"/>
              </a:rPr>
              <a:t>		</a:t>
            </a:r>
            <a:r>
              <a:rPr lang="en-US" sz="3600" dirty="0" err="1">
                <a:latin typeface="UTM Avo" panose="02040603050506020204" pitchFamily="18" charset="0"/>
              </a:rPr>
              <a:t>nước</a:t>
            </a:r>
            <a:endParaRPr lang="en-US" sz="3600" dirty="0">
              <a:latin typeface="UTM Avo" panose="020406030505060202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dirty="0" err="1">
                <a:latin typeface="UTM Avo" panose="02040603050506020204" pitchFamily="18" charset="0"/>
              </a:rPr>
              <a:t>lướt</a:t>
            </a:r>
            <a:r>
              <a:rPr lang="en-US" sz="3600" dirty="0">
                <a:latin typeface="UTM Avo" panose="02040603050506020204" pitchFamily="18" charset="0"/>
              </a:rPr>
              <a:t>		     </a:t>
            </a:r>
            <a:r>
              <a:rPr lang="en-US" sz="3600" dirty="0" err="1">
                <a:latin typeface="UTM Avo" panose="02040603050506020204" pitchFamily="18" charset="0"/>
              </a:rPr>
              <a:t>lượt</a:t>
            </a:r>
            <a:r>
              <a:rPr lang="en-US" sz="3600" dirty="0">
                <a:latin typeface="UTM Avo" panose="02040603050506020204" pitchFamily="18" charset="0"/>
              </a:rPr>
              <a:t>		   </a:t>
            </a:r>
            <a:r>
              <a:rPr lang="en-US" sz="3600" dirty="0" err="1">
                <a:latin typeface="UTM Avo" panose="02040603050506020204" pitchFamily="18" charset="0"/>
              </a:rPr>
              <a:t>mướt</a:t>
            </a:r>
            <a:r>
              <a:rPr lang="en-US" sz="3600" dirty="0">
                <a:latin typeface="UTM Avo" panose="02040603050506020204" pitchFamily="18" charset="0"/>
              </a:rPr>
              <a:t>		       </a:t>
            </a:r>
            <a:r>
              <a:rPr lang="en-US" sz="3600" dirty="0" err="1">
                <a:latin typeface="UTM Avo" panose="02040603050506020204" pitchFamily="18" charset="0"/>
              </a:rPr>
              <a:t>mượt</a:t>
            </a:r>
            <a:endParaRPr lang="en-US" sz="3600" dirty="0">
              <a:latin typeface="UTM Avo" panose="020406030505060202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C5640E-E081-4EC6-B130-D20259A66995}"/>
              </a:ext>
            </a:extLst>
          </p:cNvPr>
          <p:cNvSpPr txBox="1"/>
          <p:nvPr/>
        </p:nvSpPr>
        <p:spPr>
          <a:xfrm>
            <a:off x="3385000" y="432278"/>
            <a:ext cx="78536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E52D56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ư</a:t>
            </a:r>
            <a:r>
              <a:rPr lang="en-GB" sz="6600" dirty="0" err="1">
                <a:solidFill>
                  <a:srgbClr val="E52D56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ơc</a:t>
            </a:r>
            <a:r>
              <a:rPr lang="en-GB" sz="6600" dirty="0">
                <a:solidFill>
                  <a:srgbClr val="E52D56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 		</a:t>
            </a:r>
            <a:r>
              <a:rPr lang="en-GB" sz="6600" dirty="0" err="1">
                <a:solidFill>
                  <a:srgbClr val="E52D56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ươt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5573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1C8F52-7542-4F42-B779-68CE63906328}"/>
              </a:ext>
            </a:extLst>
          </p:cNvPr>
          <p:cNvSpPr txBox="1"/>
          <p:nvPr/>
        </p:nvSpPr>
        <p:spPr>
          <a:xfrm>
            <a:off x="5411724" y="2090248"/>
            <a:ext cx="1368552" cy="267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5000" dirty="0">
              <a:solidFill>
                <a:srgbClr val="E52D56"/>
              </a:solidFill>
              <a:latin typeface="Quicksand Medium" panose="00000600000000000000" pitchFamily="2" charset="0"/>
              <a:cs typeface="Lato" panose="020F0502020204030203" pitchFamily="34" charset="0"/>
            </a:endParaRP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9A543B-1D1D-4D6B-902A-84B87021E8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83" y="276516"/>
            <a:ext cx="1097280" cy="5713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DE3E86-80A6-4269-9D58-A80CB57CF7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528" y="1259776"/>
            <a:ext cx="3276944" cy="21758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3A7C44-9A9C-46DC-90D9-509C5A9738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173" y="1248342"/>
            <a:ext cx="3276945" cy="21806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3FB513-9020-4934-97DF-13698ACE0D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89" y="1259776"/>
            <a:ext cx="3226322" cy="21758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E0CAE77-3292-44F2-B37B-01F3CFCF4071}"/>
              </a:ext>
            </a:extLst>
          </p:cNvPr>
          <p:cNvSpPr txBox="1"/>
          <p:nvPr/>
        </p:nvSpPr>
        <p:spPr>
          <a:xfrm>
            <a:off x="830041" y="4222065"/>
            <a:ext cx="3226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UTM Avo" panose="02040603050506020204" pitchFamily="18" charset="0"/>
              </a:rPr>
              <a:t>thước</a:t>
            </a:r>
            <a:r>
              <a:rPr lang="en-US" sz="4400" dirty="0">
                <a:latin typeface="UTM Avo" panose="02040603050506020204" pitchFamily="18" charset="0"/>
              </a:rPr>
              <a:t> </a:t>
            </a:r>
            <a:r>
              <a:rPr lang="en-US" sz="4400" dirty="0" err="1">
                <a:latin typeface="UTM Avo" panose="02040603050506020204" pitchFamily="18" charset="0"/>
              </a:rPr>
              <a:t>kẻ</a:t>
            </a:r>
            <a:endParaRPr lang="en-US" sz="4400" dirty="0">
              <a:latin typeface="UTM Avo" panose="020406030505060202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F9624E-AA13-46D7-8513-744EA5F7CAD5}"/>
              </a:ext>
            </a:extLst>
          </p:cNvPr>
          <p:cNvSpPr txBox="1"/>
          <p:nvPr/>
        </p:nvSpPr>
        <p:spPr>
          <a:xfrm>
            <a:off x="4804851" y="4222064"/>
            <a:ext cx="3226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UTM Avo" panose="02040603050506020204" pitchFamily="18" charset="0"/>
              </a:rPr>
              <a:t>dược</a:t>
            </a:r>
            <a:r>
              <a:rPr lang="en-US" sz="4400" dirty="0">
                <a:latin typeface="UTM Avo" panose="02040603050506020204" pitchFamily="18" charset="0"/>
              </a:rPr>
              <a:t> </a:t>
            </a:r>
            <a:r>
              <a:rPr lang="en-US" sz="4400" dirty="0" err="1">
                <a:latin typeface="UTM Avo" panose="02040603050506020204" pitchFamily="18" charset="0"/>
              </a:rPr>
              <a:t>sĩ</a:t>
            </a:r>
            <a:endParaRPr lang="en-US" sz="4400" dirty="0">
              <a:latin typeface="UTM Avo" panose="020406030505060202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387C78-09F6-47A1-9308-F3D87709D3B4}"/>
              </a:ext>
            </a:extLst>
          </p:cNvPr>
          <p:cNvSpPr txBox="1"/>
          <p:nvPr/>
        </p:nvSpPr>
        <p:spPr>
          <a:xfrm>
            <a:off x="8405482" y="4222064"/>
            <a:ext cx="32263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UTM Avo" panose="02040603050506020204" pitchFamily="18" charset="0"/>
              </a:rPr>
              <a:t>lướt</a:t>
            </a:r>
            <a:r>
              <a:rPr lang="en-US" sz="4400" dirty="0">
                <a:latin typeface="UTM Avo" panose="02040603050506020204" pitchFamily="18" charset="0"/>
              </a:rPr>
              <a:t> </a:t>
            </a:r>
            <a:r>
              <a:rPr lang="en-US" sz="4400" dirty="0" err="1">
                <a:latin typeface="UTM Avo" panose="02040603050506020204" pitchFamily="18" charset="0"/>
              </a:rPr>
              <a:t>v</a:t>
            </a:r>
            <a:r>
              <a:rPr lang="en-US" sz="4000" dirty="0" err="1">
                <a:latin typeface=".VnAvant" panose="020B7200000000000000" pitchFamily="34" charset="0"/>
              </a:rPr>
              <a:t>¸</a:t>
            </a:r>
            <a:r>
              <a:rPr lang="en-US" sz="4400" dirty="0" err="1">
                <a:latin typeface="UTM Avo" panose="02040603050506020204" pitchFamily="18" charset="0"/>
              </a:rPr>
              <a:t>n</a:t>
            </a:r>
            <a:endParaRPr lang="en-US" sz="4400" dirty="0">
              <a:latin typeface="UTM Avo" panose="020406030505060202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F064A0-CBFF-4C34-A7EC-082C83DE98A8}"/>
              </a:ext>
            </a:extLst>
          </p:cNvPr>
          <p:cNvSpPr txBox="1"/>
          <p:nvPr/>
        </p:nvSpPr>
        <p:spPr>
          <a:xfrm>
            <a:off x="1322510" y="4213038"/>
            <a:ext cx="1561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UTM Avo" panose="02040603050506020204" pitchFamily="18" charset="0"/>
              </a:rPr>
              <a:t>ươc</a:t>
            </a:r>
            <a:endParaRPr lang="en-US" sz="4400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C8E83F-908E-4C75-83BF-1BA0C47C4222}"/>
              </a:ext>
            </a:extLst>
          </p:cNvPr>
          <p:cNvSpPr txBox="1"/>
          <p:nvPr/>
        </p:nvSpPr>
        <p:spPr>
          <a:xfrm>
            <a:off x="5103308" y="4222063"/>
            <a:ext cx="1561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UTM Avo" panose="02040603050506020204" pitchFamily="18" charset="0"/>
              </a:rPr>
              <a:t>ươc</a:t>
            </a:r>
            <a:endParaRPr lang="en-US" sz="4400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99B254-0984-4A97-A3F9-2D08F56978E3}"/>
              </a:ext>
            </a:extLst>
          </p:cNvPr>
          <p:cNvSpPr txBox="1"/>
          <p:nvPr/>
        </p:nvSpPr>
        <p:spPr>
          <a:xfrm>
            <a:off x="8522038" y="4222062"/>
            <a:ext cx="1561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UTM Avo" panose="02040603050506020204" pitchFamily="18" charset="0"/>
              </a:rPr>
              <a:t>ươt</a:t>
            </a:r>
            <a:endParaRPr lang="en-US" sz="4400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79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9CA079-F55E-4102-9BA5-D8604501C1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62" y="700585"/>
            <a:ext cx="1097280" cy="571382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957FCA8-0EA3-40B6-8B27-5D7FA9E6FE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40006"/>
              </p:ext>
            </p:extLst>
          </p:nvPr>
        </p:nvGraphicFramePr>
        <p:xfrm>
          <a:off x="4187688" y="1278252"/>
          <a:ext cx="3540780" cy="16366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0390">
                  <a:extLst>
                    <a:ext uri="{9D8B030D-6E8A-4147-A177-3AD203B41FA5}">
                      <a16:colId xmlns:a16="http://schemas.microsoft.com/office/drawing/2014/main" val="3908109760"/>
                    </a:ext>
                  </a:extLst>
                </a:gridCol>
                <a:gridCol w="1770390">
                  <a:extLst>
                    <a:ext uri="{9D8B030D-6E8A-4147-A177-3AD203B41FA5}">
                      <a16:colId xmlns:a16="http://schemas.microsoft.com/office/drawing/2014/main" val="1780204739"/>
                    </a:ext>
                  </a:extLst>
                </a:gridCol>
              </a:tblGrid>
              <a:tr h="818333"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>
                          <a:solidFill>
                            <a:schemeClr val="tx1"/>
                          </a:solidFill>
                          <a:latin typeface="UTM Avo" panose="02040603050506020204" pitchFamily="18" charset="0"/>
                        </a:rPr>
                        <a:t>đ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err="1">
                          <a:solidFill>
                            <a:srgbClr val="FF0000"/>
                          </a:solidFill>
                          <a:latin typeface="UTM Avo" panose="02040603050506020204" pitchFamily="18" charset="0"/>
                        </a:rPr>
                        <a:t>ươc</a:t>
                      </a:r>
                      <a:endParaRPr lang="en-US" sz="4400" b="0" dirty="0">
                        <a:solidFill>
                          <a:srgbClr val="FF0000"/>
                        </a:solidFill>
                        <a:latin typeface="UTM Avo" panose="020406030505060202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979030"/>
                  </a:ext>
                </a:extLst>
              </a:tr>
              <a:tr h="818333">
                <a:tc gridSpan="2">
                  <a:txBody>
                    <a:bodyPr/>
                    <a:lstStyle/>
                    <a:p>
                      <a:pPr algn="ctr"/>
                      <a:r>
                        <a:rPr lang="en-US" sz="4400" b="0" dirty="0" err="1">
                          <a:solidFill>
                            <a:schemeClr val="tx1"/>
                          </a:solidFill>
                          <a:latin typeface="UTM Avo" panose="02040603050506020204" pitchFamily="18" charset="0"/>
                        </a:rPr>
                        <a:t>đ</a:t>
                      </a:r>
                      <a:r>
                        <a:rPr lang="en-US" sz="4400" b="0" dirty="0" err="1">
                          <a:solidFill>
                            <a:srgbClr val="FF0000"/>
                          </a:solidFill>
                          <a:latin typeface="UTM Avo" panose="02040603050506020204" pitchFamily="18" charset="0"/>
                        </a:rPr>
                        <a:t>ược</a:t>
                      </a:r>
                      <a:endParaRPr lang="en-US" sz="4400" b="0" dirty="0">
                        <a:solidFill>
                          <a:srgbClr val="FF0000"/>
                        </a:solidFill>
                        <a:latin typeface="UTM Avo" panose="020406030505060202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92574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0F25E5F-D227-45FB-90CC-5CDFEE4659ED}"/>
              </a:ext>
            </a:extLst>
          </p:cNvPr>
          <p:cNvSpPr txBox="1"/>
          <p:nvPr/>
        </p:nvSpPr>
        <p:spPr>
          <a:xfrm>
            <a:off x="1360407" y="2751312"/>
            <a:ext cx="10756997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 err="1">
                <a:latin typeface="UTM Avo" panose="02040603050506020204" pitchFamily="18" charset="0"/>
              </a:rPr>
              <a:t>bước</a:t>
            </a:r>
            <a:r>
              <a:rPr lang="en-US" sz="3600" dirty="0">
                <a:latin typeface="UTM Avo" panose="02040603050506020204" pitchFamily="18" charset="0"/>
              </a:rPr>
              <a:t>	      </a:t>
            </a:r>
            <a:r>
              <a:rPr lang="en-US" sz="3600" dirty="0" err="1">
                <a:latin typeface="UTM Avo" panose="02040603050506020204" pitchFamily="18" charset="0"/>
              </a:rPr>
              <a:t>lược</a:t>
            </a:r>
            <a:r>
              <a:rPr lang="en-US" sz="3600" dirty="0">
                <a:latin typeface="UTM Avo" panose="02040603050506020204" pitchFamily="18" charset="0"/>
              </a:rPr>
              <a:t>		   </a:t>
            </a:r>
            <a:r>
              <a:rPr lang="en-US" sz="3600" dirty="0" err="1">
                <a:latin typeface="UTM Avo" panose="02040603050506020204" pitchFamily="18" charset="0"/>
              </a:rPr>
              <a:t>n</a:t>
            </a:r>
            <a:r>
              <a:rPr lang="en-US" sz="3200" dirty="0" err="1">
                <a:latin typeface=".VnAvant" panose="020B7200000000000000" pitchFamily="34" charset="0"/>
              </a:rPr>
              <a:t>g</a:t>
            </a:r>
            <a:r>
              <a:rPr lang="en-US" sz="3600" dirty="0" err="1">
                <a:latin typeface="UTM Avo" panose="02040603050506020204" pitchFamily="18" charset="0"/>
              </a:rPr>
              <a:t>ược</a:t>
            </a:r>
            <a:r>
              <a:rPr lang="en-US" sz="3600" dirty="0">
                <a:latin typeface="UTM Avo" panose="02040603050506020204" pitchFamily="18" charset="0"/>
              </a:rPr>
              <a:t>		       </a:t>
            </a:r>
            <a:r>
              <a:rPr lang="en-US" sz="3600" dirty="0" err="1">
                <a:latin typeface="UTM Avo" panose="02040603050506020204" pitchFamily="18" charset="0"/>
              </a:rPr>
              <a:t>nước</a:t>
            </a:r>
            <a:endParaRPr lang="en-US" sz="3600" dirty="0">
              <a:latin typeface="UTM Avo" panose="020406030505060202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dirty="0" err="1">
                <a:latin typeface="UTM Avo" panose="02040603050506020204" pitchFamily="18" charset="0"/>
              </a:rPr>
              <a:t>lướt</a:t>
            </a:r>
            <a:r>
              <a:rPr lang="en-US" sz="3600" dirty="0">
                <a:latin typeface="UTM Avo" panose="02040603050506020204" pitchFamily="18" charset="0"/>
              </a:rPr>
              <a:t>		     </a:t>
            </a:r>
            <a:r>
              <a:rPr lang="en-US" sz="3600" dirty="0" err="1">
                <a:latin typeface="UTM Avo" panose="02040603050506020204" pitchFamily="18" charset="0"/>
              </a:rPr>
              <a:t>lượt</a:t>
            </a:r>
            <a:r>
              <a:rPr lang="en-US" sz="3600" dirty="0">
                <a:latin typeface="UTM Avo" panose="02040603050506020204" pitchFamily="18" charset="0"/>
              </a:rPr>
              <a:t>		   </a:t>
            </a:r>
            <a:r>
              <a:rPr lang="en-US" sz="3600" dirty="0" err="1">
                <a:latin typeface="UTM Avo" panose="02040603050506020204" pitchFamily="18" charset="0"/>
              </a:rPr>
              <a:t>mướt</a:t>
            </a:r>
            <a:r>
              <a:rPr lang="en-US" sz="3600" dirty="0">
                <a:latin typeface="UTM Avo" panose="02040603050506020204" pitchFamily="18" charset="0"/>
              </a:rPr>
              <a:t>		       </a:t>
            </a:r>
            <a:r>
              <a:rPr lang="en-US" sz="3600" dirty="0" err="1">
                <a:latin typeface="UTM Avo" panose="02040603050506020204" pitchFamily="18" charset="0"/>
              </a:rPr>
              <a:t>mượt</a:t>
            </a:r>
            <a:endParaRPr lang="en-US" sz="3600" dirty="0">
              <a:latin typeface="UTM Avo" panose="020406030505060202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052ABB-AF37-448E-A541-36D0A32CA1E6}"/>
              </a:ext>
            </a:extLst>
          </p:cNvPr>
          <p:cNvSpPr txBox="1"/>
          <p:nvPr/>
        </p:nvSpPr>
        <p:spPr>
          <a:xfrm>
            <a:off x="3954844" y="502526"/>
            <a:ext cx="785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E52D56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ư</a:t>
            </a:r>
            <a:r>
              <a:rPr lang="en-GB" sz="4400" dirty="0" err="1">
                <a:solidFill>
                  <a:srgbClr val="E52D56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ơc</a:t>
            </a:r>
            <a:r>
              <a:rPr lang="en-GB" sz="4400" dirty="0">
                <a:solidFill>
                  <a:srgbClr val="E52D56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 		</a:t>
            </a:r>
            <a:r>
              <a:rPr lang="en-GB" sz="4400" dirty="0" err="1">
                <a:solidFill>
                  <a:srgbClr val="E52D56"/>
                </a:solidFill>
                <a:latin typeface="UTM Avo" panose="02040603050506020204" pitchFamily="18" charset="0"/>
                <a:ea typeface="Arial-Rounded" panose="020B0500000000000000" pitchFamily="34" charset="0"/>
                <a:cs typeface="Arial-Rounded" panose="020B0500000000000000" pitchFamily="34" charset="0"/>
              </a:rPr>
              <a:t>ươt</a:t>
            </a:r>
            <a:endParaRPr lang="en-US" sz="4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FFECD2-3EA3-4BC5-998D-28D758923D28}"/>
              </a:ext>
            </a:extLst>
          </p:cNvPr>
          <p:cNvSpPr txBox="1"/>
          <p:nvPr/>
        </p:nvSpPr>
        <p:spPr>
          <a:xfrm>
            <a:off x="6374328" y="3622264"/>
            <a:ext cx="4059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5000" dirty="0">
              <a:solidFill>
                <a:srgbClr val="E52D56"/>
              </a:solidFill>
              <a:latin typeface="Quicksand Medium" panose="00000600000000000000" pitchFamily="2" charset="0"/>
              <a:cs typeface="Lato" panose="020F0502020204030203" pitchFamily="34" charset="0"/>
            </a:endParaRP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ADA498-BA8A-445F-BAD1-B24E89E38E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826" y="4563944"/>
            <a:ext cx="1402117" cy="9310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F5C52-5621-4236-8D32-FDCCBBB918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410" y="4588434"/>
            <a:ext cx="1402118" cy="9330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CD229F-EDCB-40F2-A91F-B85481D07A4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281" y="4563944"/>
            <a:ext cx="1380458" cy="93100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E27833D-351B-4B7C-82DB-B6813883806F}"/>
              </a:ext>
            </a:extLst>
          </p:cNvPr>
          <p:cNvSpPr txBox="1"/>
          <p:nvPr/>
        </p:nvSpPr>
        <p:spPr>
          <a:xfrm>
            <a:off x="2079518" y="5625782"/>
            <a:ext cx="2299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UTM Avo" panose="02040603050506020204" pitchFamily="18" charset="0"/>
              </a:rPr>
              <a:t>t</a:t>
            </a:r>
            <a:r>
              <a:rPr lang="en-US" sz="3600" dirty="0" err="1">
                <a:latin typeface="UTM Avo" panose="02040603050506020204" pitchFamily="18" charset="0"/>
              </a:rPr>
              <a:t>hước</a:t>
            </a:r>
            <a:r>
              <a:rPr lang="en-US" sz="3600" dirty="0">
                <a:latin typeface="UTM Avo" panose="02040603050506020204" pitchFamily="18" charset="0"/>
              </a:rPr>
              <a:t> </a:t>
            </a:r>
            <a:r>
              <a:rPr lang="en-US" sz="3600" dirty="0" err="1">
                <a:latin typeface="UTM Avo" panose="02040603050506020204" pitchFamily="18" charset="0"/>
              </a:rPr>
              <a:t>kẻ</a:t>
            </a:r>
            <a:endParaRPr lang="en-US" sz="3600" dirty="0">
              <a:latin typeface="UTM Avo" panose="020406030505060202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4755EA-B5ED-4E85-A48D-9D4EDC2E1E3B}"/>
              </a:ext>
            </a:extLst>
          </p:cNvPr>
          <p:cNvSpPr txBox="1"/>
          <p:nvPr/>
        </p:nvSpPr>
        <p:spPr>
          <a:xfrm>
            <a:off x="5345010" y="5687337"/>
            <a:ext cx="1997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UTM Avo" panose="02040603050506020204" pitchFamily="18" charset="0"/>
              </a:rPr>
              <a:t>dược</a:t>
            </a:r>
            <a:r>
              <a:rPr lang="en-US" sz="3600" dirty="0">
                <a:latin typeface="UTM Avo" panose="02040603050506020204" pitchFamily="18" charset="0"/>
              </a:rPr>
              <a:t> </a:t>
            </a:r>
            <a:r>
              <a:rPr lang="en-US" sz="3600" dirty="0" err="1">
                <a:latin typeface="UTM Avo" panose="02040603050506020204" pitchFamily="18" charset="0"/>
              </a:rPr>
              <a:t>sĩ</a:t>
            </a:r>
            <a:endParaRPr lang="en-US" sz="3600" dirty="0">
              <a:latin typeface="UTM Avo" panose="020406030505060202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8717D6-4D2C-4BD2-B82E-81A03A2DCA40}"/>
              </a:ext>
            </a:extLst>
          </p:cNvPr>
          <p:cNvSpPr txBox="1"/>
          <p:nvPr/>
        </p:nvSpPr>
        <p:spPr>
          <a:xfrm>
            <a:off x="8371872" y="5655278"/>
            <a:ext cx="244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UTM Avo" panose="02040603050506020204" pitchFamily="18" charset="0"/>
              </a:rPr>
              <a:t>lướt</a:t>
            </a:r>
            <a:r>
              <a:rPr lang="en-US" sz="3600" dirty="0">
                <a:latin typeface="UTM Avo" panose="02040603050506020204" pitchFamily="18" charset="0"/>
              </a:rPr>
              <a:t> </a:t>
            </a:r>
            <a:r>
              <a:rPr lang="en-US" sz="3600" dirty="0" err="1">
                <a:latin typeface="UTM Avo" panose="02040603050506020204" pitchFamily="18" charset="0"/>
              </a:rPr>
              <a:t>v</a:t>
            </a:r>
            <a:r>
              <a:rPr lang="en-US" sz="3200" dirty="0" err="1">
                <a:latin typeface=".VnAvant" panose="020B7200000000000000" pitchFamily="34" charset="0"/>
              </a:rPr>
              <a:t>¸</a:t>
            </a:r>
            <a:r>
              <a:rPr lang="en-US" sz="3600" dirty="0" err="1">
                <a:latin typeface="UTM Avo" panose="02040603050506020204" pitchFamily="18" charset="0"/>
              </a:rPr>
              <a:t>n</a:t>
            </a:r>
            <a:endParaRPr lang="en-US" sz="3600" dirty="0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42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F2DC04-6196-4D76-A3B1-7C340CE7134A}"/>
              </a:ext>
            </a:extLst>
          </p:cNvPr>
          <p:cNvSpPr txBox="1"/>
          <p:nvPr/>
        </p:nvSpPr>
        <p:spPr>
          <a:xfrm>
            <a:off x="4267199" y="2266123"/>
            <a:ext cx="3472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Th</a:t>
            </a: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ư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giãn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104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hen Cô Vy- NIOEH x K.HƯNG x MIN x ERIK - WASHING HAND SONG - CORONA SONG">
            <a:hlinkClick r:id="" action="ppaction://media"/>
            <a:extLst>
              <a:ext uri="{FF2B5EF4-FFF2-40B4-BE49-F238E27FC236}">
                <a16:creationId xmlns:a16="http://schemas.microsoft.com/office/drawing/2014/main" id="{2100161D-377D-4A1F-9EB7-8DE6C0A7E9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73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5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15E3DC4-48EC-4F3A-B8F3-0AF992C9D7CE}"/>
              </a:ext>
            </a:extLst>
          </p:cNvPr>
          <p:cNvGrpSpPr/>
          <p:nvPr/>
        </p:nvGrpSpPr>
        <p:grpSpPr>
          <a:xfrm>
            <a:off x="3846820" y="2286000"/>
            <a:ext cx="4498360" cy="2286000"/>
            <a:chOff x="3307171" y="2137972"/>
            <a:chExt cx="4498360" cy="2286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E480234-EA40-4FED-A6AB-0EF1CA5A97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16"/>
            <a:stretch/>
          </p:blipFill>
          <p:spPr>
            <a:xfrm>
              <a:off x="4916556" y="2137972"/>
              <a:ext cx="2888975" cy="22860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928325B-DC5B-4983-B234-D7B902754C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" r="78111"/>
            <a:stretch/>
          </p:blipFill>
          <p:spPr>
            <a:xfrm>
              <a:off x="3307171" y="2137972"/>
              <a:ext cx="1609385" cy="228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135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E821C97-31C3-469D-B9E8-97EDD0EBFC7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44" y="645513"/>
            <a:ext cx="1660415" cy="4846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3C23531-7F09-4FE8-BF07-ECAB55F39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672" y="2588254"/>
            <a:ext cx="9577107" cy="168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75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ƯƠC">
            <a:hlinkClick r:id="" action="ppaction://media"/>
            <a:extLst>
              <a:ext uri="{FF2B5EF4-FFF2-40B4-BE49-F238E27FC236}">
                <a16:creationId xmlns:a16="http://schemas.microsoft.com/office/drawing/2014/main" id="{DF3686FC-EE3F-4E5C-A960-0DA5DF0076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5501" y="1510058"/>
            <a:ext cx="89154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53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ƯƠT">
            <a:hlinkClick r:id="" action="ppaction://media"/>
            <a:extLst>
              <a:ext uri="{FF2B5EF4-FFF2-40B4-BE49-F238E27FC236}">
                <a16:creationId xmlns:a16="http://schemas.microsoft.com/office/drawing/2014/main" id="{8DF73727-E7AD-445D-A75A-B250A757C74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0301" y="1443796"/>
            <a:ext cx="89154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36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8288FD8-9736-4520-8F16-8BA6904C85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6" b="798"/>
          <a:stretch/>
        </p:blipFill>
        <p:spPr bwMode="auto">
          <a:xfrm>
            <a:off x="640632" y="324465"/>
            <a:ext cx="9668490" cy="592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133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AB5A69-BD9B-4192-904F-7065F7BE6CA6}"/>
              </a:ext>
            </a:extLst>
          </p:cNvPr>
          <p:cNvSpPr txBox="1"/>
          <p:nvPr/>
        </p:nvSpPr>
        <p:spPr>
          <a:xfrm flipH="1">
            <a:off x="3432314" y="2637183"/>
            <a:ext cx="55997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UTM Avo" panose="020406030505060202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266007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3492C38D-578D-42C7-83E6-91F278C793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1" t="3210" b="1646"/>
          <a:stretch/>
        </p:blipFill>
        <p:spPr bwMode="auto">
          <a:xfrm>
            <a:off x="781664" y="383457"/>
            <a:ext cx="9532912" cy="589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2537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50635D29-A1E2-4D9F-866A-CDFD39513E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" t="4392" r="788" b="1836"/>
          <a:stretch/>
        </p:blipFill>
        <p:spPr bwMode="auto">
          <a:xfrm>
            <a:off x="678425" y="324463"/>
            <a:ext cx="9939691" cy="6120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7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A18C45A1-333C-4624-B4A6-953142A91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506" y="280217"/>
            <a:ext cx="7119537" cy="613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094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677E56-8FC1-4DAD-8F0B-E3577EDC3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696" y="1877377"/>
            <a:ext cx="6198703" cy="276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92C0019-1448-47D3-9AA1-1140DB8D8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19" y="240305"/>
            <a:ext cx="9301315" cy="43630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9F129A-0ECC-48C6-8F29-1222CECC8713}"/>
              </a:ext>
            </a:extLst>
          </p:cNvPr>
          <p:cNvSpPr txBox="1"/>
          <p:nvPr/>
        </p:nvSpPr>
        <p:spPr>
          <a:xfrm>
            <a:off x="907720" y="4603364"/>
            <a:ext cx="102638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UTM Avo" panose="02040603050506020204" pitchFamily="18" charset="0"/>
              </a:rPr>
              <a:t>	</a:t>
            </a:r>
            <a:r>
              <a:rPr lang="en-US" sz="2400" dirty="0" err="1">
                <a:latin typeface="UTM Avo" panose="02040603050506020204" pitchFamily="18" charset="0"/>
              </a:rPr>
              <a:t>Lúc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học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hát</a:t>
            </a:r>
            <a:r>
              <a:rPr lang="en-US" sz="2400" dirty="0">
                <a:latin typeface="UTM Avo" panose="02040603050506020204" pitchFamily="18" charset="0"/>
              </a:rPr>
              <a:t>, Nam </a:t>
            </a:r>
            <a:r>
              <a:rPr lang="en-US" sz="2400" dirty="0" err="1">
                <a:latin typeface="UTM Avo" panose="02040603050506020204" pitchFamily="18" charset="0"/>
              </a:rPr>
              <a:t>ước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làm</a:t>
            </a:r>
            <a:r>
              <a:rPr lang="en-US" sz="2400" dirty="0">
                <a:latin typeface="UTM Avo" panose="02040603050506020204" pitchFamily="18" charset="0"/>
              </a:rPr>
              <a:t> ca </a:t>
            </a:r>
            <a:r>
              <a:rPr lang="en-US" sz="2400" dirty="0" err="1">
                <a:latin typeface="UTM Avo" panose="02040603050506020204" pitchFamily="18" charset="0"/>
              </a:rPr>
              <a:t>sĩ</a:t>
            </a:r>
            <a:r>
              <a:rPr lang="en-US" sz="2400" dirty="0">
                <a:latin typeface="UTM Avo" panose="02040603050506020204" pitchFamily="18" charset="0"/>
              </a:rPr>
              <a:t>. </a:t>
            </a:r>
            <a:r>
              <a:rPr lang="en-US" sz="2400" dirty="0" err="1">
                <a:latin typeface="UTM Avo" panose="02040603050506020204" pitchFamily="18" charset="0"/>
              </a:rPr>
              <a:t>Lúc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nghe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mẹ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đọc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thơ</a:t>
            </a:r>
            <a:r>
              <a:rPr lang="en-US" sz="2400" dirty="0">
                <a:latin typeface="UTM Avo" panose="02040603050506020204" pitchFamily="18" charset="0"/>
              </a:rPr>
              <a:t>, Nam </a:t>
            </a:r>
            <a:r>
              <a:rPr lang="en-US" sz="2400" dirty="0" err="1">
                <a:latin typeface="UTM Avo" panose="02040603050506020204" pitchFamily="18" charset="0"/>
              </a:rPr>
              <a:t>lại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ước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trở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thành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nhà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thơ</a:t>
            </a:r>
            <a:r>
              <a:rPr lang="en-US" sz="2400" dirty="0">
                <a:latin typeface="UTM Avo" panose="02040603050506020204" pitchFamily="18" charset="0"/>
              </a:rPr>
              <a:t>. Khi ra </a:t>
            </a:r>
            <a:r>
              <a:rPr lang="en-US" sz="2400" dirty="0" err="1">
                <a:latin typeface="UTM Avo" panose="02040603050506020204" pitchFamily="18" charset="0"/>
              </a:rPr>
              <a:t>biển</a:t>
            </a:r>
            <a:r>
              <a:rPr lang="en-US" sz="2400" dirty="0">
                <a:latin typeface="UTM Avo" panose="02040603050506020204" pitchFamily="18" charset="0"/>
              </a:rPr>
              <a:t>, Nam </a:t>
            </a:r>
            <a:r>
              <a:rPr lang="en-US" sz="2400" dirty="0" err="1">
                <a:latin typeface="UTM Avo" panose="02040603050506020204" pitchFamily="18" charset="0"/>
              </a:rPr>
              <a:t>ước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là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n</a:t>
            </a:r>
            <a:r>
              <a:rPr lang="en-US" sz="2100" dirty="0" err="1">
                <a:latin typeface=".VnAvant" panose="020B7200000000000000" pitchFamily="34" charset="0"/>
              </a:rPr>
              <a:t>g</a:t>
            </a:r>
            <a:r>
              <a:rPr lang="en-US" sz="2400" dirty="0" err="1">
                <a:latin typeface="UTM Avo" panose="02040603050506020204" pitchFamily="18" charset="0"/>
              </a:rPr>
              <a:t>ười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lái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tàu</a:t>
            </a:r>
            <a:r>
              <a:rPr lang="en-US" sz="2400" dirty="0">
                <a:latin typeface="UTM Avo" panose="02040603050506020204" pitchFamily="18" charset="0"/>
              </a:rPr>
              <a:t>, </a:t>
            </a:r>
            <a:r>
              <a:rPr lang="en-US" sz="2400" dirty="0" err="1">
                <a:latin typeface="UTM Avo" panose="02040603050506020204" pitchFamily="18" charset="0"/>
              </a:rPr>
              <a:t>vượt</a:t>
            </a:r>
            <a:r>
              <a:rPr lang="en-US" sz="2400" dirty="0">
                <a:latin typeface="UTM Avo" panose="02040603050506020204" pitchFamily="18" charset="0"/>
              </a:rPr>
              <a:t> qua </a:t>
            </a:r>
            <a:r>
              <a:rPr lang="en-US" sz="2400" dirty="0" err="1">
                <a:latin typeface="UTM Avo" panose="02040603050506020204" pitchFamily="18" charset="0"/>
              </a:rPr>
              <a:t>nhữn</a:t>
            </a:r>
            <a:r>
              <a:rPr lang="en-US" sz="2100" dirty="0" err="1">
                <a:latin typeface=".VnAvant" panose="020B7200000000000000" pitchFamily="34" charset="0"/>
              </a:rPr>
              <a:t>g</a:t>
            </a:r>
            <a:r>
              <a:rPr lang="en-US" sz="2400" dirty="0">
                <a:latin typeface="UTM Avo" panose="02040603050506020204" pitchFamily="18" charset="0"/>
              </a:rPr>
              <a:t> con </a:t>
            </a:r>
            <a:r>
              <a:rPr lang="en-US" sz="2400" dirty="0" err="1">
                <a:latin typeface="UTM Avo" panose="02040603050506020204" pitchFamily="18" charset="0"/>
              </a:rPr>
              <a:t>són</a:t>
            </a:r>
            <a:r>
              <a:rPr lang="en-US" sz="2100" dirty="0" err="1">
                <a:latin typeface=".VnAvant" panose="020B7200000000000000" pitchFamily="34" charset="0"/>
              </a:rPr>
              <a:t>g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lớn</a:t>
            </a:r>
            <a:r>
              <a:rPr lang="en-US" sz="2400" dirty="0">
                <a:latin typeface="UTM Avo" panose="02040603050506020204" pitchFamily="18" charset="0"/>
              </a:rPr>
              <a:t>. </a:t>
            </a:r>
            <a:r>
              <a:rPr lang="en-US" sz="2400" dirty="0" err="1">
                <a:latin typeface="UTM Avo" panose="02040603050506020204" pitchFamily="18" charset="0"/>
              </a:rPr>
              <a:t>Nhìn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lên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bầu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trời</a:t>
            </a:r>
            <a:r>
              <a:rPr lang="en-US" sz="2400" dirty="0">
                <a:latin typeface="UTM Avo" panose="02040603050506020204" pitchFamily="18" charset="0"/>
              </a:rPr>
              <a:t>, Nam </a:t>
            </a:r>
            <a:r>
              <a:rPr lang="en-US" sz="2400" dirty="0" err="1">
                <a:latin typeface="UTM Avo" panose="02040603050506020204" pitchFamily="18" charset="0"/>
              </a:rPr>
              <a:t>lại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ước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làm</a:t>
            </a:r>
            <a:r>
              <a:rPr lang="en-US" sz="2400" dirty="0">
                <a:latin typeface="UTM Avo" panose="02040603050506020204" pitchFamily="18" charset="0"/>
              </a:rPr>
              <a:t> phi </a:t>
            </a:r>
            <a:r>
              <a:rPr lang="en-US" sz="2400" dirty="0" err="1">
                <a:latin typeface="UTM Avo" panose="02040603050506020204" pitchFamily="18" charset="0"/>
              </a:rPr>
              <a:t>côn</a:t>
            </a:r>
            <a:r>
              <a:rPr lang="en-US" sz="2100" dirty="0" err="1">
                <a:latin typeface=".VnAvant" panose="020B7200000000000000" pitchFamily="34" charset="0"/>
              </a:rPr>
              <a:t>g</a:t>
            </a:r>
            <a:r>
              <a:rPr lang="en-US" sz="2400" dirty="0">
                <a:latin typeface="UTM Avo" panose="02040603050506020204" pitchFamily="18" charset="0"/>
              </a:rPr>
              <a:t>. Nam </a:t>
            </a:r>
            <a:r>
              <a:rPr lang="en-US" sz="2400" dirty="0" err="1">
                <a:latin typeface="UTM Avo" panose="02040603050506020204" pitchFamily="18" charset="0"/>
              </a:rPr>
              <a:t>tự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hỏi</a:t>
            </a:r>
            <a:r>
              <a:rPr lang="en-US" sz="2400" dirty="0">
                <a:latin typeface="UTM Avo" panose="02040603050506020204" pitchFamily="18" charset="0"/>
              </a:rPr>
              <a:t>: “Bao </a:t>
            </a:r>
            <a:r>
              <a:rPr lang="en-US" sz="2100" dirty="0" err="1">
                <a:latin typeface=".VnAvant" panose="020B7200000000000000" pitchFamily="34" charset="0"/>
              </a:rPr>
              <a:t>g</a:t>
            </a:r>
            <a:r>
              <a:rPr lang="en-US" sz="2400" dirty="0" err="1">
                <a:latin typeface="UTM Avo" panose="02040603050506020204" pitchFamily="18" charset="0"/>
              </a:rPr>
              <a:t>iờ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mình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mới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lớn</a:t>
            </a:r>
            <a:r>
              <a:rPr lang="en-US" sz="2400" dirty="0">
                <a:latin typeface="UTM Avo" panose="020406030505060202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</a:rPr>
              <a:t>nhỉ</a:t>
            </a:r>
            <a:r>
              <a:rPr lang="en-US" sz="2400" dirty="0">
                <a:latin typeface="UTM Avo" panose="02040603050506020204" pitchFamily="18" charset="0"/>
              </a:rPr>
              <a:t>?”.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65B3F3A-25C9-4F39-80E3-D2BEEE7F573D}"/>
              </a:ext>
            </a:extLst>
          </p:cNvPr>
          <p:cNvCxnSpPr/>
          <p:nvPr/>
        </p:nvCxnSpPr>
        <p:spPr>
          <a:xfrm>
            <a:off x="4085303" y="4999703"/>
            <a:ext cx="53094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87A7BF8-2E81-4372-A273-6855991584E6}"/>
              </a:ext>
            </a:extLst>
          </p:cNvPr>
          <p:cNvCxnSpPr/>
          <p:nvPr/>
        </p:nvCxnSpPr>
        <p:spPr>
          <a:xfrm>
            <a:off x="7629832" y="5388194"/>
            <a:ext cx="53094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EF795E19-FC38-4AA0-8DCB-73B0799D3E79}"/>
              </a:ext>
            </a:extLst>
          </p:cNvPr>
          <p:cNvSpPr/>
          <p:nvPr/>
        </p:nvSpPr>
        <p:spPr>
          <a:xfrm>
            <a:off x="1587270" y="4603364"/>
            <a:ext cx="324036" cy="28803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54ED892-486A-48D5-821D-60C79CDB1651}"/>
              </a:ext>
            </a:extLst>
          </p:cNvPr>
          <p:cNvSpPr/>
          <p:nvPr/>
        </p:nvSpPr>
        <p:spPr>
          <a:xfrm>
            <a:off x="5682350" y="4459348"/>
            <a:ext cx="324036" cy="28803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EE351C5-93EE-4C35-864F-5E5E815A4396}"/>
              </a:ext>
            </a:extLst>
          </p:cNvPr>
          <p:cNvSpPr/>
          <p:nvPr/>
        </p:nvSpPr>
        <p:spPr>
          <a:xfrm>
            <a:off x="1332127" y="5290040"/>
            <a:ext cx="255143" cy="24624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C63FD0B-3458-4320-90B9-30E8E97A5F7D}"/>
              </a:ext>
            </a:extLst>
          </p:cNvPr>
          <p:cNvSpPr/>
          <p:nvPr/>
        </p:nvSpPr>
        <p:spPr>
          <a:xfrm>
            <a:off x="2766515" y="4911063"/>
            <a:ext cx="255143" cy="24624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3C6974C-A7F9-4BEC-B651-2279853F97AF}"/>
              </a:ext>
            </a:extLst>
          </p:cNvPr>
          <p:cNvSpPr/>
          <p:nvPr/>
        </p:nvSpPr>
        <p:spPr>
          <a:xfrm>
            <a:off x="6905893" y="5290040"/>
            <a:ext cx="255143" cy="24624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2326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923267-586F-4B68-B656-0232CBDFB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539" y="1877376"/>
            <a:ext cx="5651772" cy="277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5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F517B55-76E5-4638-A80E-B370A931F543}"/>
              </a:ext>
            </a:extLst>
          </p:cNvPr>
          <p:cNvSpPr txBox="1"/>
          <p:nvPr/>
        </p:nvSpPr>
        <p:spPr>
          <a:xfrm>
            <a:off x="3756990" y="418549"/>
            <a:ext cx="5877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>
                <a:solidFill>
                  <a:srgbClr val="0000CC"/>
                </a:solidFill>
                <a:latin typeface="UTM Avo" panose="02040603050506020204" pitchFamily="18" charset="0"/>
              </a:rPr>
              <a:t>Ư</a:t>
            </a:r>
            <a:r>
              <a:rPr lang="en-US" sz="4000" dirty="0" err="1">
                <a:solidFill>
                  <a:srgbClr val="0000CC"/>
                </a:solidFill>
                <a:latin typeface="UTM Avo" panose="02040603050506020204" pitchFamily="18" charset="0"/>
              </a:rPr>
              <a:t>ớc</a:t>
            </a:r>
            <a:r>
              <a:rPr lang="en-US" sz="4000" dirty="0">
                <a:solidFill>
                  <a:srgbClr val="0000CC"/>
                </a:solidFill>
                <a:latin typeface="UTM Avo" panose="02040603050506020204" pitchFamily="18" charset="0"/>
              </a:rPr>
              <a:t> </a:t>
            </a:r>
            <a:r>
              <a:rPr lang="en-US" sz="4000" dirty="0" err="1">
                <a:solidFill>
                  <a:srgbClr val="0000CC"/>
                </a:solidFill>
                <a:latin typeface="UTM Avo" panose="02040603050506020204" pitchFamily="18" charset="0"/>
              </a:rPr>
              <a:t>mơ</a:t>
            </a:r>
            <a:r>
              <a:rPr lang="en-US" sz="4000" dirty="0">
                <a:solidFill>
                  <a:srgbClr val="0000CC"/>
                </a:solidFill>
                <a:latin typeface="UTM Avo" panose="02040603050506020204" pitchFamily="18" charset="0"/>
              </a:rPr>
              <a:t> </a:t>
            </a:r>
            <a:r>
              <a:rPr lang="en-US" sz="4000" dirty="0" err="1">
                <a:solidFill>
                  <a:srgbClr val="0000CC"/>
                </a:solidFill>
                <a:latin typeface="UTM Avo" panose="02040603050506020204" pitchFamily="18" charset="0"/>
              </a:rPr>
              <a:t>của</a:t>
            </a:r>
            <a:r>
              <a:rPr lang="en-US" sz="4000" dirty="0">
                <a:solidFill>
                  <a:srgbClr val="0000CC"/>
                </a:solidFill>
                <a:latin typeface="UTM Avo" panose="02040603050506020204" pitchFamily="18" charset="0"/>
              </a:rPr>
              <a:t> </a:t>
            </a:r>
            <a:r>
              <a:rPr lang="en-US" sz="4000" dirty="0" err="1">
                <a:solidFill>
                  <a:srgbClr val="0000CC"/>
                </a:solidFill>
                <a:latin typeface="UTM Avo" panose="02040603050506020204" pitchFamily="18" charset="0"/>
              </a:rPr>
              <a:t>em</a:t>
            </a:r>
            <a:endParaRPr lang="en-US" sz="4000" dirty="0">
              <a:solidFill>
                <a:srgbClr val="0000CC"/>
              </a:solidFill>
              <a:latin typeface="UTM Avo" panose="020406030505060202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503B6C-D684-4AB9-817E-E0CA1403C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920" y="1239785"/>
            <a:ext cx="8070471" cy="510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0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9AD25C1-4BA9-4760-AC34-87FB43EAEDAA}"/>
              </a:ext>
            </a:extLst>
          </p:cNvPr>
          <p:cNvSpPr/>
          <p:nvPr/>
        </p:nvSpPr>
        <p:spPr>
          <a:xfrm>
            <a:off x="2334541" y="1528309"/>
            <a:ext cx="7201784" cy="4251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lnSpc>
                <a:spcPct val="150000"/>
              </a:lnSpc>
              <a:buClr>
                <a:srgbClr val="000000"/>
              </a:buClr>
              <a:buSzPts val="5200"/>
              <a:defRPr/>
            </a:pPr>
            <a:r>
              <a:rPr lang="en-GB" sz="8000" b="1" kern="0" spc="13" dirty="0" err="1">
                <a:solidFill>
                  <a:srgbClr val="000000"/>
                </a:solidFill>
                <a:latin typeface="Quicksand Medium" panose="00000600000000000000" pitchFamily="2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CỦNG</a:t>
            </a:r>
            <a:r>
              <a:rPr lang="en-GB" sz="8000" b="1" kern="0" spc="13" dirty="0">
                <a:solidFill>
                  <a:srgbClr val="000000"/>
                </a:solidFill>
                <a:latin typeface="Quicksand Medium" panose="00000600000000000000" pitchFamily="2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 </a:t>
            </a:r>
            <a:r>
              <a:rPr lang="en-GB" sz="8000" b="1" kern="0" spc="13" dirty="0" err="1">
                <a:solidFill>
                  <a:srgbClr val="000000"/>
                </a:solidFill>
                <a:latin typeface="Quicksand Medium" panose="00000600000000000000" pitchFamily="2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CỐ</a:t>
            </a:r>
            <a:r>
              <a:rPr lang="en-GB" sz="8000" b="1" kern="0" spc="13" dirty="0">
                <a:solidFill>
                  <a:srgbClr val="000000"/>
                </a:solidFill>
                <a:latin typeface="Quicksand Medium" panose="00000600000000000000" pitchFamily="2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 </a:t>
            </a:r>
          </a:p>
          <a:p>
            <a:pPr algn="ctr" defTabSz="1219170">
              <a:lnSpc>
                <a:spcPct val="150000"/>
              </a:lnSpc>
              <a:buClr>
                <a:srgbClr val="000000"/>
              </a:buClr>
              <a:buSzPts val="5200"/>
              <a:defRPr/>
            </a:pPr>
            <a:r>
              <a:rPr lang="en-GB" sz="8000" b="1" kern="0" spc="13" dirty="0" err="1">
                <a:solidFill>
                  <a:srgbClr val="000000"/>
                </a:solidFill>
                <a:latin typeface="Quicksand Medium" panose="00000600000000000000" pitchFamily="2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BÀI</a:t>
            </a:r>
            <a:r>
              <a:rPr lang="en-GB" sz="8000" b="1" kern="0" spc="13" dirty="0">
                <a:solidFill>
                  <a:srgbClr val="000000"/>
                </a:solidFill>
                <a:latin typeface="Quicksand Medium" panose="00000600000000000000" pitchFamily="2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 </a:t>
            </a:r>
            <a:r>
              <a:rPr lang="en-GB" sz="8000" b="1" kern="0" spc="13" dirty="0" err="1">
                <a:solidFill>
                  <a:srgbClr val="000000"/>
                </a:solidFill>
                <a:latin typeface="Quicksand Medium" panose="00000600000000000000" pitchFamily="2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HỌC</a:t>
            </a:r>
            <a:r>
              <a:rPr lang="en-GB" sz="8000" b="1" kern="0" spc="13" dirty="0">
                <a:solidFill>
                  <a:srgbClr val="000000"/>
                </a:solidFill>
                <a:latin typeface="Quicksand Medium" panose="00000600000000000000" pitchFamily="2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1ECAA4-B8EE-4B9C-84B2-2B90D9D1C4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62" y="848138"/>
            <a:ext cx="2795951" cy="192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4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C9C3B8-D1DF-4F56-86A8-D48D930B7DF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7" y="2086119"/>
            <a:ext cx="1085183" cy="2450804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67842" y="2100265"/>
            <a:ext cx="1099831" cy="2513897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AF783B4-E299-47D5-97B5-0F070B7A729C}"/>
              </a:ext>
            </a:extLst>
          </p:cNvPr>
          <p:cNvGrpSpPr/>
          <p:nvPr/>
        </p:nvGrpSpPr>
        <p:grpSpPr>
          <a:xfrm>
            <a:off x="2781302" y="1686781"/>
            <a:ext cx="9153164" cy="4624457"/>
            <a:chOff x="2781302" y="1686781"/>
            <a:chExt cx="7320735" cy="4624457"/>
          </a:xfrm>
        </p:grpSpPr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E369BAE6-EB8C-4DA8-8110-F12C6BCD0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781302" y="1686781"/>
              <a:ext cx="7320735" cy="4624457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3994FA8-91B3-4548-9984-FBB9327B826B}"/>
                </a:ext>
              </a:extLst>
            </p:cNvPr>
            <p:cNvSpPr/>
            <p:nvPr/>
          </p:nvSpPr>
          <p:spPr>
            <a:xfrm>
              <a:off x="5379720" y="5356078"/>
              <a:ext cx="2423160" cy="172944"/>
            </a:xfrm>
            <a:prstGeom prst="rect">
              <a:avLst/>
            </a:prstGeom>
            <a:solidFill>
              <a:srgbClr val="FFC600"/>
            </a:solidFill>
            <a:ln>
              <a:solidFill>
                <a:srgbClr val="FFC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5" y="1914525"/>
            <a:ext cx="640513" cy="613611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1" cy="1519851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3407374" y="355810"/>
            <a:ext cx="5515524" cy="1173547"/>
          </a:xfrm>
          <a:prstGeom prst="wedgeRectCallout">
            <a:avLst>
              <a:gd name="adj1" fmla="val -14137"/>
              <a:gd name="adj2" fmla="val 131190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UTM Cabaret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CHUYẾN XE TRI THỨC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5464254" y="3479561"/>
            <a:ext cx="5281205" cy="830997"/>
          </a:xfrm>
          <a:prstGeom prst="rect">
            <a:avLst/>
          </a:prstGeom>
          <a:solidFill>
            <a:srgbClr val="FF3300"/>
          </a:solidFill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TRẠM XE BUÝT</a:t>
            </a:r>
          </a:p>
        </p:txBody>
      </p:sp>
      <p:pic>
        <p:nvPicPr>
          <p:cNvPr id="133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  <p:pic>
        <p:nvPicPr>
          <p:cNvPr id="12" name="Bike_Rides">
            <a:hlinkClick r:id="" action="ppaction://media"/>
            <a:extLst>
              <a:ext uri="{FF2B5EF4-FFF2-40B4-BE49-F238E27FC236}">
                <a16:creationId xmlns:a16="http://schemas.microsoft.com/office/drawing/2014/main" id="{6249DC35-A39E-4559-9AC3-76A8A3BFD1C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3028902"/>
            <a:ext cx="609600" cy="609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FEA3630-923D-469A-8B2C-044D77B7FADA}"/>
              </a:ext>
            </a:extLst>
          </p:cNvPr>
          <p:cNvSpPr/>
          <p:nvPr/>
        </p:nvSpPr>
        <p:spPr>
          <a:xfrm>
            <a:off x="5643948" y="5555689"/>
            <a:ext cx="1595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51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PLAY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038B0EA-B922-4E55-805A-87789A849181}"/>
              </a:ext>
            </a:extLst>
          </p:cNvPr>
          <p:cNvGrpSpPr/>
          <p:nvPr/>
        </p:nvGrpSpPr>
        <p:grpSpPr>
          <a:xfrm>
            <a:off x="955878" y="381000"/>
            <a:ext cx="1704771" cy="1736995"/>
            <a:chOff x="955878" y="381000"/>
            <a:chExt cx="1704771" cy="1736995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83EB97D-18CF-43A9-A14D-53335863D56C}"/>
                </a:ext>
              </a:extLst>
            </p:cNvPr>
            <p:cNvSpPr/>
            <p:nvPr/>
          </p:nvSpPr>
          <p:spPr>
            <a:xfrm>
              <a:off x="955878" y="381000"/>
              <a:ext cx="1704771" cy="1736995"/>
            </a:xfrm>
            <a:prstGeom prst="ellipse">
              <a:avLst/>
            </a:prstGeom>
            <a:noFill/>
            <a:ln w="127000">
              <a:solidFill>
                <a:srgbClr val="C39D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64310D74-28D4-41E1-9021-7627AC6D20B3}"/>
                </a:ext>
              </a:extLst>
            </p:cNvPr>
            <p:cNvSpPr/>
            <p:nvPr/>
          </p:nvSpPr>
          <p:spPr>
            <a:xfrm>
              <a:off x="1472537" y="1174749"/>
              <a:ext cx="868231" cy="168275"/>
            </a:xfrm>
            <a:prstGeom prst="roundRect">
              <a:avLst/>
            </a:prstGeom>
            <a:solidFill>
              <a:srgbClr val="F3F4BF"/>
            </a:solidFill>
            <a:ln>
              <a:solidFill>
                <a:srgbClr val="F3F4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873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flas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120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  <p:bldP spid="26" grpId="0" animBg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5319" y="2023745"/>
            <a:ext cx="1528133" cy="2526099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5321" y="2032118"/>
            <a:ext cx="1524380" cy="251772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5" y="1914525"/>
            <a:ext cx="640513" cy="613611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1" cy="1519851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4015098A-DBEE-43ED-B006-529907662E8E}"/>
              </a:ext>
            </a:extLst>
          </p:cNvPr>
          <p:cNvGrpSpPr/>
          <p:nvPr/>
        </p:nvGrpSpPr>
        <p:grpSpPr>
          <a:xfrm>
            <a:off x="1248872" y="1802092"/>
            <a:ext cx="10957826" cy="4624457"/>
            <a:chOff x="2781302" y="1686781"/>
            <a:chExt cx="7320735" cy="462445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6AB0A69-2FA5-406A-A195-37423B156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781302" y="1686781"/>
              <a:ext cx="7320735" cy="4624457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15B11D9-8FA8-4AD1-838C-6A30D1918E9B}"/>
                </a:ext>
              </a:extLst>
            </p:cNvPr>
            <p:cNvSpPr/>
            <p:nvPr/>
          </p:nvSpPr>
          <p:spPr>
            <a:xfrm>
              <a:off x="5379720" y="5356078"/>
              <a:ext cx="2423160" cy="172944"/>
            </a:xfrm>
            <a:prstGeom prst="rect">
              <a:avLst/>
            </a:prstGeom>
            <a:solidFill>
              <a:srgbClr val="FFC600"/>
            </a:solidFill>
            <a:ln>
              <a:solidFill>
                <a:srgbClr val="FFC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3291361" y="3582194"/>
            <a:ext cx="84181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cưỡi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anose="020B72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g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ự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anose="020B72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vuốt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ve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trẻ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thơ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3333143" y="499058"/>
            <a:ext cx="6217051" cy="1173547"/>
          </a:xfrm>
          <a:prstGeom prst="wedgeRectCallout">
            <a:avLst>
              <a:gd name="adj1" fmla="val -19081"/>
              <a:gd name="adj2" fmla="val 132601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Hãy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đọc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đúng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lên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buýt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nhé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2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WRONG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1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RIGHT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BE9BCEE7-8267-4B99-B1AC-EBAB9F54FDE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C3CD70D5-6D66-4904-A9B9-E699D1CA8D41}"/>
              </a:ext>
            </a:extLst>
          </p:cNvPr>
          <p:cNvGrpSpPr/>
          <p:nvPr/>
        </p:nvGrpSpPr>
        <p:grpSpPr>
          <a:xfrm>
            <a:off x="955878" y="381000"/>
            <a:ext cx="1704771" cy="1736995"/>
            <a:chOff x="955878" y="381000"/>
            <a:chExt cx="1704771" cy="1736995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6E3708D-A09A-4F94-AAB0-AFF91EB78DE7}"/>
                </a:ext>
              </a:extLst>
            </p:cNvPr>
            <p:cNvSpPr/>
            <p:nvPr/>
          </p:nvSpPr>
          <p:spPr>
            <a:xfrm>
              <a:off x="955878" y="381000"/>
              <a:ext cx="1704771" cy="1736995"/>
            </a:xfrm>
            <a:prstGeom prst="ellipse">
              <a:avLst/>
            </a:prstGeom>
            <a:noFill/>
            <a:ln w="127000">
              <a:solidFill>
                <a:srgbClr val="C39D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53447128-B808-484B-B9A0-FE4857FCE648}"/>
                </a:ext>
              </a:extLst>
            </p:cNvPr>
            <p:cNvSpPr/>
            <p:nvPr/>
          </p:nvSpPr>
          <p:spPr>
            <a:xfrm>
              <a:off x="1472537" y="1174749"/>
              <a:ext cx="868231" cy="168275"/>
            </a:xfrm>
            <a:prstGeom prst="roundRect">
              <a:avLst/>
            </a:prstGeom>
            <a:solidFill>
              <a:srgbClr val="F3F4BF"/>
            </a:solidFill>
            <a:ln>
              <a:solidFill>
                <a:srgbClr val="F3F4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65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flas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15651 0.02639 " pathEditMode="relative" rAng="0" ptsTypes="AA">
                                      <p:cBhvr>
                                        <p:cTn id="71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649"/>
                            </p:stCondLst>
                            <p:childTnLst>
                              <p:par>
                                <p:cTn id="9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6" grpId="0"/>
      <p:bldP spid="26" grpId="1"/>
      <p:bldP spid="26" grpId="2"/>
      <p:bldP spid="5" grpId="0" animBg="1"/>
      <p:bldP spid="5" grpId="1" animBg="1"/>
      <p:bldP spid="5" grpId="2" animBg="1"/>
      <p:bldP spid="14" grpId="0" animBg="1"/>
      <p:bldP spid="14" grpId="1" animBg="1"/>
      <p:bldP spid="27" grpId="0" animBg="1"/>
      <p:bldP spid="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649" y="2243293"/>
            <a:ext cx="1099831" cy="2513897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551" y="2236871"/>
            <a:ext cx="1093545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7" y="166930"/>
            <a:ext cx="640513" cy="613611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857" y="166930"/>
            <a:ext cx="1519851" cy="1519851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6F52461-8F4B-424D-B37F-E271475251E1}"/>
              </a:ext>
            </a:extLst>
          </p:cNvPr>
          <p:cNvGrpSpPr/>
          <p:nvPr/>
        </p:nvGrpSpPr>
        <p:grpSpPr>
          <a:xfrm>
            <a:off x="-92765" y="1980661"/>
            <a:ext cx="12727393" cy="4624457"/>
            <a:chOff x="2781302" y="1686781"/>
            <a:chExt cx="7320735" cy="4624457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DE16F9E-BFE3-42F2-B1D9-9E3D4BB5D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781302" y="1686781"/>
              <a:ext cx="7320735" cy="4624457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A761981-C013-484E-B017-3B08E4CA5DDF}"/>
                </a:ext>
              </a:extLst>
            </p:cNvPr>
            <p:cNvSpPr/>
            <p:nvPr/>
          </p:nvSpPr>
          <p:spPr>
            <a:xfrm>
              <a:off x="5379720" y="5356078"/>
              <a:ext cx="2423160" cy="172944"/>
            </a:xfrm>
            <a:prstGeom prst="rect">
              <a:avLst/>
            </a:prstGeom>
            <a:solidFill>
              <a:srgbClr val="FFC600"/>
            </a:solidFill>
            <a:ln>
              <a:solidFill>
                <a:srgbClr val="FFC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2910742" y="332694"/>
            <a:ext cx="7064850" cy="1354087"/>
          </a:xfrm>
          <a:prstGeom prst="wedgeRectCallout">
            <a:avLst>
              <a:gd name="adj1" fmla="val -17057"/>
              <a:gd name="adj2" fmla="val 106294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Hãy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đọc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đúng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lên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buýt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nhé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2526969" y="3894667"/>
            <a:ext cx="948420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nhuộm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v</a:t>
            </a:r>
            <a:r>
              <a:rPr lang="en-US" sz="3600" b="1" dirty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¶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luốn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anose="020B72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cuốn</a:t>
            </a:r>
            <a:r>
              <a:rPr lang="en-US" sz="3600" b="1" dirty="0">
                <a:solidFill>
                  <a:srgbClr val="FF0000"/>
                </a:solidFill>
                <a:latin typeface=".VnAvant" panose="020B72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lem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luốc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2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WRONG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1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RIGHT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/ĐÚNG</a:t>
            </a:r>
          </a:p>
        </p:txBody>
      </p:sp>
      <p:pic>
        <p:nvPicPr>
          <p:cNvPr id="133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38BB3E0D-C380-4D82-B815-2257BD814EC5}"/>
              </a:ext>
            </a:extLst>
          </p:cNvPr>
          <p:cNvGrpSpPr/>
          <p:nvPr/>
        </p:nvGrpSpPr>
        <p:grpSpPr>
          <a:xfrm>
            <a:off x="955878" y="381000"/>
            <a:ext cx="1704771" cy="1736995"/>
            <a:chOff x="955878" y="381000"/>
            <a:chExt cx="1704771" cy="1736995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9B95B17-1394-433F-8FA1-E42173F0721F}"/>
                </a:ext>
              </a:extLst>
            </p:cNvPr>
            <p:cNvSpPr/>
            <p:nvPr/>
          </p:nvSpPr>
          <p:spPr>
            <a:xfrm>
              <a:off x="955878" y="381000"/>
              <a:ext cx="1704771" cy="1736995"/>
            </a:xfrm>
            <a:prstGeom prst="ellipse">
              <a:avLst/>
            </a:prstGeom>
            <a:noFill/>
            <a:ln w="127000">
              <a:solidFill>
                <a:srgbClr val="C39D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54DF759-D31B-41F7-9914-1978529EAE4D}"/>
                </a:ext>
              </a:extLst>
            </p:cNvPr>
            <p:cNvSpPr/>
            <p:nvPr/>
          </p:nvSpPr>
          <p:spPr>
            <a:xfrm>
              <a:off x="1472537" y="1174749"/>
              <a:ext cx="868231" cy="168275"/>
            </a:xfrm>
            <a:prstGeom prst="roundRect">
              <a:avLst/>
            </a:prstGeom>
            <a:solidFill>
              <a:srgbClr val="F3F4BF"/>
            </a:solidFill>
            <a:ln>
              <a:solidFill>
                <a:srgbClr val="F3F4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418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flas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15651 0.02639 " pathEditMode="relative" rAng="0" ptsTypes="AA">
                                      <p:cBhvr>
                                        <p:cTn id="71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4649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649"/>
                            </p:stCondLst>
                            <p:childTnLst>
                              <p:par>
                                <p:cTn id="9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7321" y="2167480"/>
            <a:ext cx="1069367" cy="2491139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361" y="2167480"/>
            <a:ext cx="1063289" cy="2491139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5" y="1914525"/>
            <a:ext cx="640513" cy="613611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1" cy="1519851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5A7409D-CFB4-49F6-9147-ECF54F6EBDC7}"/>
              </a:ext>
            </a:extLst>
          </p:cNvPr>
          <p:cNvGrpSpPr/>
          <p:nvPr/>
        </p:nvGrpSpPr>
        <p:grpSpPr>
          <a:xfrm>
            <a:off x="955878" y="1524746"/>
            <a:ext cx="10732676" cy="5292483"/>
            <a:chOff x="2781302" y="1686781"/>
            <a:chExt cx="7320735" cy="4624457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47DFAAE-F7AD-4AEF-BF98-52CCCA405E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781302" y="1686781"/>
              <a:ext cx="7320735" cy="4624457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26DBFB9-B27B-4789-A0E4-C76AA1BD16E8}"/>
                </a:ext>
              </a:extLst>
            </p:cNvPr>
            <p:cNvSpPr/>
            <p:nvPr/>
          </p:nvSpPr>
          <p:spPr>
            <a:xfrm>
              <a:off x="5379720" y="5356078"/>
              <a:ext cx="2423160" cy="172944"/>
            </a:xfrm>
            <a:prstGeom prst="rect">
              <a:avLst/>
            </a:prstGeom>
            <a:solidFill>
              <a:srgbClr val="FFC600"/>
            </a:solidFill>
            <a:ln>
              <a:solidFill>
                <a:srgbClr val="FFC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2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WRONG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1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RIGHT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AB8A3C66-7187-4855-B5F4-6F4BDB5A2C6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7A8DC93A-453F-4A60-9CB8-77E45E3A9020}"/>
              </a:ext>
            </a:extLst>
          </p:cNvPr>
          <p:cNvGrpSpPr/>
          <p:nvPr/>
        </p:nvGrpSpPr>
        <p:grpSpPr>
          <a:xfrm>
            <a:off x="955878" y="381000"/>
            <a:ext cx="1704771" cy="1736995"/>
            <a:chOff x="955878" y="381000"/>
            <a:chExt cx="1704771" cy="1736995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3218376-00EE-4F2D-9E96-043FBD7F2357}"/>
                </a:ext>
              </a:extLst>
            </p:cNvPr>
            <p:cNvSpPr/>
            <p:nvPr/>
          </p:nvSpPr>
          <p:spPr>
            <a:xfrm>
              <a:off x="955878" y="381000"/>
              <a:ext cx="1704771" cy="1736995"/>
            </a:xfrm>
            <a:prstGeom prst="ellipse">
              <a:avLst/>
            </a:prstGeom>
            <a:noFill/>
            <a:ln w="127000">
              <a:solidFill>
                <a:srgbClr val="C39D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8F6E56CA-94B6-4CA3-8812-306785CC8A60}"/>
                </a:ext>
              </a:extLst>
            </p:cNvPr>
            <p:cNvSpPr/>
            <p:nvPr/>
          </p:nvSpPr>
          <p:spPr>
            <a:xfrm>
              <a:off x="1472537" y="1174749"/>
              <a:ext cx="868231" cy="168275"/>
            </a:xfrm>
            <a:prstGeom prst="roundRect">
              <a:avLst/>
            </a:prstGeom>
            <a:solidFill>
              <a:srgbClr val="F3F4BF"/>
            </a:solidFill>
            <a:ln>
              <a:solidFill>
                <a:srgbClr val="F3F4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2857427" y="141430"/>
            <a:ext cx="6465352" cy="1173547"/>
          </a:xfrm>
          <a:prstGeom prst="wedgeRectCallout">
            <a:avLst>
              <a:gd name="adj1" fmla="val -15488"/>
              <a:gd name="adj2" fmla="val 122694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Hãy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đọc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đúng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lên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buýt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nhé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CFD8B4E-E300-41B7-B9AA-C9A6CFE4D79D}"/>
              </a:ext>
            </a:extLst>
          </p:cNvPr>
          <p:cNvSpPr/>
          <p:nvPr/>
        </p:nvSpPr>
        <p:spPr>
          <a:xfrm>
            <a:off x="4424689" y="5649958"/>
            <a:ext cx="4212761" cy="172944"/>
          </a:xfrm>
          <a:prstGeom prst="rect">
            <a:avLst/>
          </a:prstGeom>
          <a:solidFill>
            <a:srgbClr val="FFC600"/>
          </a:solidFill>
          <a:ln>
            <a:solidFill>
              <a:srgbClr val="FFC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3B3C81B-3BE4-499E-82BD-6FE18DAD7EC1}"/>
              </a:ext>
            </a:extLst>
          </p:cNvPr>
          <p:cNvSpPr/>
          <p:nvPr/>
        </p:nvSpPr>
        <p:spPr>
          <a:xfrm>
            <a:off x="2948419" y="3783568"/>
            <a:ext cx="948420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Mư</a:t>
            </a:r>
            <a:r>
              <a:rPr lang="en-US" sz="3600" b="1" dirty="0" err="1">
                <a:solidFill>
                  <a:srgbClr val="FF0000"/>
                </a:solidFill>
                <a:latin typeface=".VnAvant" panose="020B72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xuốn</a:t>
            </a:r>
            <a:r>
              <a:rPr lang="en-US" sz="3600" b="1" dirty="0" err="1">
                <a:solidFill>
                  <a:srgbClr val="FF0000"/>
                </a:solidFill>
                <a:latin typeface=".VnAvant" panose="020B72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g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trời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US" sz="3600" b="1" dirty="0" err="1">
                <a:solidFill>
                  <a:srgbClr val="FF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à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US" sz="3600" b="1" dirty="0" err="1">
                <a:solidFill>
                  <a:srgbClr val="FF0000"/>
                </a:solidFill>
                <a:latin typeface=".VnAvant" panose="020B72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g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</a:t>
            </a:r>
            <a:r>
              <a:rPr lang="en-US" sz="4000" b="1" dirty="0" err="1">
                <a:solidFill>
                  <a:srgbClr val="FF0000"/>
                </a:solidFill>
                <a:latin typeface=".VnAvant" panose="020B7200000000000000" pitchFamily="34" charset="0"/>
                <a:ea typeface="Tahoma" panose="020B0604030504040204" pitchFamily="34" charset="0"/>
                <a:cs typeface="Tahoma" panose="020B0604030504040204" pitchFamily="34" charset="0"/>
              </a:rPr>
              <a:t>ạ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buốt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77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flas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0.15651 0.02639 " pathEditMode="relative" rAng="0" ptsTypes="AA">
                                      <p:cBhvr>
                                        <p:cTn id="68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649"/>
                            </p:stCondLst>
                            <p:childTnLst>
                              <p:par>
                                <p:cTn id="8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27" grpId="0" animBg="1"/>
      <p:bldP spid="27" grpId="1" animBg="1"/>
      <p:bldP spid="5" grpId="0" animBg="1"/>
      <p:bldP spid="5" grpId="1" animBg="1"/>
      <p:bldP spid="5" grpId="2" animBg="1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1FBF509-4BFE-41D8-B500-56CE373BE3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269" y="2143179"/>
            <a:ext cx="7821706" cy="228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73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4E67F1-B604-4EF4-B6F1-47486564967F}"/>
              </a:ext>
            </a:extLst>
          </p:cNvPr>
          <p:cNvSpPr txBox="1"/>
          <p:nvPr/>
        </p:nvSpPr>
        <p:spPr>
          <a:xfrm>
            <a:off x="11518127" y="1914939"/>
            <a:ext cx="448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>
              <a:latin typeface="Quicksand Medium" panose="0000060000000000000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2521D4-D1D6-461D-91AF-C2F0B2091FD4}"/>
              </a:ext>
            </a:extLst>
          </p:cNvPr>
          <p:cNvSpPr txBox="1"/>
          <p:nvPr/>
        </p:nvSpPr>
        <p:spPr>
          <a:xfrm>
            <a:off x="11518127" y="1386450"/>
            <a:ext cx="594360" cy="75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1CA06B-C413-4B79-9D58-5FAFEEE758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6"/>
          <a:stretch/>
        </p:blipFill>
        <p:spPr>
          <a:xfrm>
            <a:off x="550109" y="922010"/>
            <a:ext cx="10773737" cy="41138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627282-4D9B-470D-A6C1-C4868692C98E}"/>
              </a:ext>
            </a:extLst>
          </p:cNvPr>
          <p:cNvSpPr txBox="1"/>
          <p:nvPr/>
        </p:nvSpPr>
        <p:spPr>
          <a:xfrm>
            <a:off x="2822713" y="5168348"/>
            <a:ext cx="6480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UTM Avo" panose="02040603050506020204" pitchFamily="18" charset="0"/>
              </a:rPr>
              <a:t>Hà</a:t>
            </a:r>
            <a:r>
              <a:rPr lang="en-US" sz="2800" dirty="0">
                <a:latin typeface="UTM Avo" panose="02040603050506020204" pitchFamily="18" charset="0"/>
              </a:rPr>
              <a:t> </a:t>
            </a:r>
            <a:r>
              <a:rPr lang="en-US" sz="2800" dirty="0" err="1">
                <a:latin typeface="UTM Avo" panose="02040603050506020204" pitchFamily="18" charset="0"/>
              </a:rPr>
              <a:t>ước</a:t>
            </a:r>
            <a:r>
              <a:rPr lang="en-US" sz="2800" dirty="0">
                <a:latin typeface="UTM Avo" panose="02040603050506020204" pitchFamily="18" charset="0"/>
              </a:rPr>
              <a:t> </a:t>
            </a:r>
            <a:r>
              <a:rPr lang="en-US" sz="2800" dirty="0" err="1">
                <a:latin typeface="UTM Avo" panose="02040603050506020204" pitchFamily="18" charset="0"/>
              </a:rPr>
              <a:t>được</a:t>
            </a:r>
            <a:r>
              <a:rPr lang="en-US" sz="2800" dirty="0">
                <a:latin typeface="UTM Avo" panose="02040603050506020204" pitchFamily="18" charset="0"/>
              </a:rPr>
              <a:t> </a:t>
            </a:r>
            <a:r>
              <a:rPr lang="en-US" sz="2800" dirty="0" err="1">
                <a:latin typeface="UTM Avo" panose="02040603050506020204" pitchFamily="18" charset="0"/>
              </a:rPr>
              <a:t>lướt</a:t>
            </a:r>
            <a:r>
              <a:rPr lang="en-US" sz="2800" dirty="0">
                <a:latin typeface="UTM Avo" panose="02040603050506020204" pitchFamily="18" charset="0"/>
              </a:rPr>
              <a:t> </a:t>
            </a:r>
            <a:r>
              <a:rPr lang="en-US" sz="2800" dirty="0" err="1">
                <a:latin typeface="UTM Avo" panose="02040603050506020204" pitchFamily="18" charset="0"/>
              </a:rPr>
              <a:t>sóng</a:t>
            </a:r>
            <a:r>
              <a:rPr lang="en-US" sz="2800" dirty="0">
                <a:latin typeface="UTM Avo" panose="02040603050506020204" pitchFamily="18" charset="0"/>
              </a:rPr>
              <a:t> </a:t>
            </a:r>
            <a:r>
              <a:rPr lang="en-US" sz="2800" dirty="0" err="1">
                <a:latin typeface="UTM Avo" panose="02040603050506020204" pitchFamily="18" charset="0"/>
              </a:rPr>
              <a:t>biển</a:t>
            </a:r>
            <a:r>
              <a:rPr lang="en-US" sz="2800" dirty="0">
                <a:latin typeface="UTM Avo" panose="02040603050506020204" pitchFamily="18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4D84B6-17D1-471C-A8FA-8ECD715000F5}"/>
              </a:ext>
            </a:extLst>
          </p:cNvPr>
          <p:cNvSpPr txBox="1"/>
          <p:nvPr/>
        </p:nvSpPr>
        <p:spPr>
          <a:xfrm>
            <a:off x="3289696" y="5167086"/>
            <a:ext cx="9674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UTM Avo" panose="02040603050506020204" pitchFamily="18" charset="0"/>
              </a:rPr>
              <a:t>ươc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845307-19B7-4E1E-98E4-ECD0367D3F8A}"/>
              </a:ext>
            </a:extLst>
          </p:cNvPr>
          <p:cNvSpPr txBox="1"/>
          <p:nvPr/>
        </p:nvSpPr>
        <p:spPr>
          <a:xfrm>
            <a:off x="4142571" y="5167086"/>
            <a:ext cx="9674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UTM Avo" panose="02040603050506020204" pitchFamily="18" charset="0"/>
              </a:rPr>
              <a:t>ươc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4EB839-FC49-44A0-8825-2A54794AAC25}"/>
              </a:ext>
            </a:extLst>
          </p:cNvPr>
          <p:cNvSpPr txBox="1"/>
          <p:nvPr/>
        </p:nvSpPr>
        <p:spPr>
          <a:xfrm>
            <a:off x="4885800" y="5160219"/>
            <a:ext cx="9674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UTM Avo" panose="02040603050506020204" pitchFamily="18" charset="0"/>
              </a:rPr>
              <a:t>ươt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8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825B2C-E300-424C-9474-EB3765111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43" y="1557338"/>
            <a:ext cx="7706521" cy="327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1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3314</TotalTime>
  <Words>132</Words>
  <Application>Microsoft Office PowerPoint</Application>
  <PresentationFormat>Widescreen</PresentationFormat>
  <Paragraphs>53</Paragraphs>
  <Slides>27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42" baseType="lpstr">
      <vt:lpstr>.VnAvant</vt:lpstr>
      <vt:lpstr>Arial</vt:lpstr>
      <vt:lpstr>Arial-Rounded</vt:lpstr>
      <vt:lpstr>Calibri</vt:lpstr>
      <vt:lpstr>Calibri Light</vt:lpstr>
      <vt:lpstr>Century Gothic</vt:lpstr>
      <vt:lpstr>Lato</vt:lpstr>
      <vt:lpstr>Quicksand Medium</vt:lpstr>
      <vt:lpstr>Tahoma</vt:lpstr>
      <vt:lpstr>Times New Roman</vt:lpstr>
      <vt:lpstr>UTM Avo</vt:lpstr>
      <vt:lpstr>UTM Cabaret</vt:lpstr>
      <vt:lpstr>UTM Cookies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Thanh Hằng (ADAS – GV)</dc:creator>
  <cp:lastModifiedBy>Tran Tuan Duy</cp:lastModifiedBy>
  <cp:revision>309</cp:revision>
  <dcterms:created xsi:type="dcterms:W3CDTF">2021-06-02T01:34:28Z</dcterms:created>
  <dcterms:modified xsi:type="dcterms:W3CDTF">2023-06-03T19:43:07Z</dcterms:modified>
</cp:coreProperties>
</file>