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  <p:sldMasterId id="2147483827" r:id="rId2"/>
    <p:sldMasterId id="2147483873" r:id="rId3"/>
    <p:sldMasterId id="2147483895" r:id="rId4"/>
  </p:sldMasterIdLst>
  <p:notesMasterIdLst>
    <p:notesMasterId r:id="rId20"/>
  </p:notesMasterIdLst>
  <p:sldIdLst>
    <p:sldId id="3401" r:id="rId5"/>
    <p:sldId id="2007577095" r:id="rId6"/>
    <p:sldId id="2007577104" r:id="rId7"/>
    <p:sldId id="2007577105" r:id="rId8"/>
    <p:sldId id="2007577106" r:id="rId9"/>
    <p:sldId id="2007577115" r:id="rId10"/>
    <p:sldId id="2007577108" r:id="rId11"/>
    <p:sldId id="2007577114" r:id="rId12"/>
    <p:sldId id="2007577109" r:id="rId13"/>
    <p:sldId id="2007577116" r:id="rId14"/>
    <p:sldId id="2007577110" r:id="rId15"/>
    <p:sldId id="2007577111" r:id="rId16"/>
    <p:sldId id="2007577112" r:id="rId17"/>
    <p:sldId id="2007577117" r:id="rId18"/>
    <p:sldId id="200757711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FF"/>
    <a:srgbClr val="FFE5FF"/>
    <a:srgbClr val="FF99CC"/>
    <a:srgbClr val="E6C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4660"/>
  </p:normalViewPr>
  <p:slideViewPr>
    <p:cSldViewPr snapToGrid="0">
      <p:cViewPr varScale="1">
        <p:scale>
          <a:sx n="69" d="100"/>
          <a:sy n="69" d="100"/>
        </p:scale>
        <p:origin x="28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C7C870-01CD-44BE-B8B4-B3FCA5C58FD9}" type="datetimeFigureOut">
              <a:rPr lang="en-US" smtClean="0"/>
              <a:t>1/25/2022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EFD831-A322-40CE-9411-6E8D2E6C1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98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8E650A-89FF-4CC3-B1B5-DF8CF759A3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0851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996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73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7493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9421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4619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4958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179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920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7880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7804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857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3883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1739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3202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63A4E-F370-4E43-88DF-FF35117A42C8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6830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4">
            <a:extLst>
              <a:ext uri="{FF2B5EF4-FFF2-40B4-BE49-F238E27FC236}">
                <a16:creationId xmlns:a16="http://schemas.microsoft.com/office/drawing/2014/main" id="{06641879-0A61-4DE0-96FB-E16ED04EE3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21077" y="-2315702"/>
            <a:ext cx="6349846" cy="1165570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7404B6D-4094-42EA-B728-B90A2DF483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5" b="75097"/>
          <a:stretch/>
        </p:blipFill>
        <p:spPr>
          <a:xfrm rot="17520652">
            <a:off x="-1241912" y="-526164"/>
            <a:ext cx="3020116" cy="314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7107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7019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074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518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2067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3036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464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2738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0125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9578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4652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375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6968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995025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bg>
      <p:bgPr>
        <a:solidFill>
          <a:srgbClr val="68B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797954"/>
            <a:ext cx="12192000" cy="39238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0"/>
          <a:stretch/>
        </p:blipFill>
        <p:spPr>
          <a:xfrm>
            <a:off x="27026" y="-12700"/>
            <a:ext cx="12192000" cy="237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719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bg>
      <p:bgPr>
        <a:solidFill>
          <a:srgbClr val="68B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5851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F0B98-6806-4E5A-AF36-1A599EA8F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B575B3-456E-4BC5-9E8A-935920C8A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70E6E-3D3A-4094-B7AB-5E51EF9188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0CCC1F2-EC4C-438A-A626-EF38FEB19E62}" type="datetimeFigureOut">
              <a:rPr lang="en-US" smtClean="0"/>
              <a:t>1/25/2022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8DAD1E-B1EC-4442-91F3-A1B93E700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BFAE14-20AD-4F99-B50F-F8A5DB4E2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9B525D6-B33C-4B02-B16B-D7EC1E9A098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 101">
            <a:extLst>
              <a:ext uri="{FF2B5EF4-FFF2-40B4-BE49-F238E27FC236}">
                <a16:creationId xmlns:a16="http://schemas.microsoft.com/office/drawing/2014/main" id="{F5619E5B-F788-4415-BCE7-377433451B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2" cy="6858001"/>
          </a:xfrm>
          <a:prstGeom prst="rect">
            <a:avLst/>
          </a:prstGeom>
        </p:spPr>
      </p:pic>
      <p:sp>
        <p:nvSpPr>
          <p:cNvPr id="8" name="任意形状 34">
            <a:extLst>
              <a:ext uri="{FF2B5EF4-FFF2-40B4-BE49-F238E27FC236}">
                <a16:creationId xmlns:a16="http://schemas.microsoft.com/office/drawing/2014/main" id="{C14C9137-2D10-424B-A009-7AC8617014CB}"/>
              </a:ext>
            </a:extLst>
          </p:cNvPr>
          <p:cNvSpPr/>
          <p:nvPr userDrawn="1"/>
        </p:nvSpPr>
        <p:spPr>
          <a:xfrm>
            <a:off x="10059219" y="4741024"/>
            <a:ext cx="3074912" cy="3074912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7">
            <a:extLst>
              <a:ext uri="{FF2B5EF4-FFF2-40B4-BE49-F238E27FC236}">
                <a16:creationId xmlns:a16="http://schemas.microsoft.com/office/drawing/2014/main" id="{9716026E-F2E9-43B9-ACD3-D607B1334955}"/>
              </a:ext>
            </a:extLst>
          </p:cNvPr>
          <p:cNvSpPr/>
          <p:nvPr userDrawn="1"/>
        </p:nvSpPr>
        <p:spPr>
          <a:xfrm>
            <a:off x="1538273" y="1186048"/>
            <a:ext cx="9398018" cy="4774400"/>
          </a:xfrm>
          <a:prstGeom prst="rect">
            <a:avLst/>
          </a:prstGeom>
          <a:solidFill>
            <a:srgbClr val="FDCE66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5">
            <a:extLst>
              <a:ext uri="{FF2B5EF4-FFF2-40B4-BE49-F238E27FC236}">
                <a16:creationId xmlns:a16="http://schemas.microsoft.com/office/drawing/2014/main" id="{80AB0848-6063-41B9-888E-A6A8F3A902CB}"/>
              </a:ext>
            </a:extLst>
          </p:cNvPr>
          <p:cNvSpPr/>
          <p:nvPr userDrawn="1"/>
        </p:nvSpPr>
        <p:spPr>
          <a:xfrm>
            <a:off x="1247965" y="885551"/>
            <a:ext cx="9531354" cy="4987524"/>
          </a:xfrm>
          <a:prstGeom prst="rect">
            <a:avLst/>
          </a:prstGeom>
          <a:solidFill>
            <a:srgbClr val="039373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8">
            <a:extLst>
              <a:ext uri="{FF2B5EF4-FFF2-40B4-BE49-F238E27FC236}">
                <a16:creationId xmlns:a16="http://schemas.microsoft.com/office/drawing/2014/main" id="{05E1C943-43C2-45EC-9F62-0A38D90A0B7F}"/>
              </a:ext>
            </a:extLst>
          </p:cNvPr>
          <p:cNvSpPr/>
          <p:nvPr userDrawn="1"/>
        </p:nvSpPr>
        <p:spPr>
          <a:xfrm>
            <a:off x="867966" y="5630648"/>
            <a:ext cx="10456068" cy="482200"/>
          </a:xfrm>
          <a:prstGeom prst="rect">
            <a:avLst/>
          </a:prstGeom>
          <a:solidFill>
            <a:srgbClr val="DAA16D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" name="图片 13">
            <a:extLst>
              <a:ext uri="{FF2B5EF4-FFF2-40B4-BE49-F238E27FC236}">
                <a16:creationId xmlns:a16="http://schemas.microsoft.com/office/drawing/2014/main" id="{E35B7810-C6CA-4B43-BF87-92A05633EE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8100000">
            <a:off x="1457379" y="5086237"/>
            <a:ext cx="971344" cy="972754"/>
          </a:xfrm>
          <a:prstGeom prst="rect">
            <a:avLst/>
          </a:prstGeom>
        </p:spPr>
      </p:pic>
      <p:sp>
        <p:nvSpPr>
          <p:cNvPr id="13" name="椭圆 14">
            <a:extLst>
              <a:ext uri="{FF2B5EF4-FFF2-40B4-BE49-F238E27FC236}">
                <a16:creationId xmlns:a16="http://schemas.microsoft.com/office/drawing/2014/main" id="{6047DAB5-B329-4A18-A0D9-69C5C3BD7D3C}"/>
              </a:ext>
            </a:extLst>
          </p:cNvPr>
          <p:cNvSpPr/>
          <p:nvPr userDrawn="1"/>
        </p:nvSpPr>
        <p:spPr>
          <a:xfrm>
            <a:off x="193568" y="344264"/>
            <a:ext cx="947231" cy="947231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29">
            <a:extLst>
              <a:ext uri="{FF2B5EF4-FFF2-40B4-BE49-F238E27FC236}">
                <a16:creationId xmlns:a16="http://schemas.microsoft.com/office/drawing/2014/main" id="{EACEA673-F397-42C2-840F-E109E4EC87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700000">
            <a:off x="10352336" y="4602419"/>
            <a:ext cx="602779" cy="1767959"/>
          </a:xfrm>
          <a:prstGeom prst="rect">
            <a:avLst/>
          </a:prstGeom>
        </p:spPr>
      </p:pic>
      <p:pic>
        <p:nvPicPr>
          <p:cNvPr id="15" name="image 102">
            <a:extLst>
              <a:ext uri="{FF2B5EF4-FFF2-40B4-BE49-F238E27FC236}">
                <a16:creationId xmlns:a16="http://schemas.microsoft.com/office/drawing/2014/main" id="{8DFADF00-A5EA-4AA8-88EF-F98171658C8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>
            <a:off x="11213302" y="343752"/>
            <a:ext cx="933436" cy="698048"/>
          </a:xfrm>
          <a:prstGeom prst="rect">
            <a:avLst/>
          </a:prstGeom>
        </p:spPr>
      </p:pic>
      <p:sp>
        <p:nvSpPr>
          <p:cNvPr id="16" name="椭圆 24">
            <a:extLst>
              <a:ext uri="{FF2B5EF4-FFF2-40B4-BE49-F238E27FC236}">
                <a16:creationId xmlns:a16="http://schemas.microsoft.com/office/drawing/2014/main" id="{EA6C425B-7238-4DD9-B228-6700E4407813}"/>
              </a:ext>
            </a:extLst>
          </p:cNvPr>
          <p:cNvSpPr/>
          <p:nvPr userDrawn="1"/>
        </p:nvSpPr>
        <p:spPr>
          <a:xfrm>
            <a:off x="11539852" y="750714"/>
            <a:ext cx="572351" cy="572351"/>
          </a:xfrm>
          <a:prstGeom prst="ellipse">
            <a:avLst/>
          </a:prstGeom>
          <a:solidFill>
            <a:srgbClr val="F99450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椭圆 36">
            <a:extLst>
              <a:ext uri="{FF2B5EF4-FFF2-40B4-BE49-F238E27FC236}">
                <a16:creationId xmlns:a16="http://schemas.microsoft.com/office/drawing/2014/main" id="{4EC2650B-0F3B-447D-83AA-A966A9988A02}"/>
              </a:ext>
            </a:extLst>
          </p:cNvPr>
          <p:cNvSpPr/>
          <p:nvPr userDrawn="1"/>
        </p:nvSpPr>
        <p:spPr>
          <a:xfrm>
            <a:off x="254897" y="6059218"/>
            <a:ext cx="572351" cy="57235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椭圆 37">
            <a:extLst>
              <a:ext uri="{FF2B5EF4-FFF2-40B4-BE49-F238E27FC236}">
                <a16:creationId xmlns:a16="http://schemas.microsoft.com/office/drawing/2014/main" id="{481AEDB8-B1A6-4129-BC93-70B0544013BB}"/>
              </a:ext>
            </a:extLst>
          </p:cNvPr>
          <p:cNvSpPr/>
          <p:nvPr userDrawn="1"/>
        </p:nvSpPr>
        <p:spPr>
          <a:xfrm>
            <a:off x="689352" y="4237643"/>
            <a:ext cx="359356" cy="35935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9" name="组合 6">
            <a:extLst>
              <a:ext uri="{FF2B5EF4-FFF2-40B4-BE49-F238E27FC236}">
                <a16:creationId xmlns:a16="http://schemas.microsoft.com/office/drawing/2014/main" id="{A0BC39FD-4813-49FA-9DA6-0CF2EBE8656C}"/>
              </a:ext>
            </a:extLst>
          </p:cNvPr>
          <p:cNvGrpSpPr/>
          <p:nvPr userDrawn="1"/>
        </p:nvGrpSpPr>
        <p:grpSpPr>
          <a:xfrm>
            <a:off x="2843213" y="5216309"/>
            <a:ext cx="1014412" cy="414337"/>
            <a:chOff x="2843213" y="5216309"/>
            <a:chExt cx="1014412" cy="414337"/>
          </a:xfrm>
        </p:grpSpPr>
        <p:sp>
          <p:nvSpPr>
            <p:cNvPr id="20" name="圆角矩形 38">
              <a:extLst>
                <a:ext uri="{FF2B5EF4-FFF2-40B4-BE49-F238E27FC236}">
                  <a16:creationId xmlns:a16="http://schemas.microsoft.com/office/drawing/2014/main" id="{AA2D5A7F-B74D-494D-813D-6361C99C4569}"/>
                </a:ext>
              </a:extLst>
            </p:cNvPr>
            <p:cNvSpPr/>
            <p:nvPr/>
          </p:nvSpPr>
          <p:spPr>
            <a:xfrm>
              <a:off x="2843213" y="5216311"/>
              <a:ext cx="1014412" cy="414335"/>
            </a:xfrm>
            <a:prstGeom prst="roundRect">
              <a:avLst/>
            </a:prstGeom>
            <a:solidFill>
              <a:schemeClr val="bg1"/>
            </a:solidFill>
            <a:ln w="635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圆角矩形 39">
              <a:extLst>
                <a:ext uri="{FF2B5EF4-FFF2-40B4-BE49-F238E27FC236}">
                  <a16:creationId xmlns:a16="http://schemas.microsoft.com/office/drawing/2014/main" id="{D7894BD1-88DD-4FC8-BCB6-2922907AA46A}"/>
                </a:ext>
              </a:extLst>
            </p:cNvPr>
            <p:cNvSpPr/>
            <p:nvPr/>
          </p:nvSpPr>
          <p:spPr>
            <a:xfrm>
              <a:off x="2843213" y="5216309"/>
              <a:ext cx="1014412" cy="14400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2" name="圆角矩形 40">
            <a:extLst>
              <a:ext uri="{FF2B5EF4-FFF2-40B4-BE49-F238E27FC236}">
                <a16:creationId xmlns:a16="http://schemas.microsoft.com/office/drawing/2014/main" id="{3B8CAB01-2B7D-4D0B-9578-C612F98A27B9}"/>
              </a:ext>
            </a:extLst>
          </p:cNvPr>
          <p:cNvSpPr/>
          <p:nvPr userDrawn="1"/>
        </p:nvSpPr>
        <p:spPr>
          <a:xfrm>
            <a:off x="4064370" y="5437766"/>
            <a:ext cx="528638" cy="18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圆角矩形 41">
            <a:extLst>
              <a:ext uri="{FF2B5EF4-FFF2-40B4-BE49-F238E27FC236}">
                <a16:creationId xmlns:a16="http://schemas.microsoft.com/office/drawing/2014/main" id="{0C186285-9E91-4691-86D3-E46A74193EC4}"/>
              </a:ext>
            </a:extLst>
          </p:cNvPr>
          <p:cNvSpPr/>
          <p:nvPr userDrawn="1"/>
        </p:nvSpPr>
        <p:spPr>
          <a:xfrm>
            <a:off x="4764458" y="5437766"/>
            <a:ext cx="528638" cy="180000"/>
          </a:xfrm>
          <a:prstGeom prst="roundRect">
            <a:avLst/>
          </a:prstGeom>
          <a:solidFill>
            <a:schemeClr val="bg1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圆角矩形 42">
            <a:extLst>
              <a:ext uri="{FF2B5EF4-FFF2-40B4-BE49-F238E27FC236}">
                <a16:creationId xmlns:a16="http://schemas.microsoft.com/office/drawing/2014/main" id="{A2705D01-A040-4E4A-883D-4BD5C29C021A}"/>
              </a:ext>
            </a:extLst>
          </p:cNvPr>
          <p:cNvSpPr/>
          <p:nvPr userDrawn="1"/>
        </p:nvSpPr>
        <p:spPr>
          <a:xfrm>
            <a:off x="8536358" y="5437766"/>
            <a:ext cx="528638" cy="180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椭圆 23">
            <a:extLst>
              <a:ext uri="{FF2B5EF4-FFF2-40B4-BE49-F238E27FC236}">
                <a16:creationId xmlns:a16="http://schemas.microsoft.com/office/drawing/2014/main" id="{9EEF6288-0955-47AE-970F-1BDC347335AB}"/>
              </a:ext>
            </a:extLst>
          </p:cNvPr>
          <p:cNvSpPr/>
          <p:nvPr userDrawn="1"/>
        </p:nvSpPr>
        <p:spPr>
          <a:xfrm>
            <a:off x="1864528" y="304122"/>
            <a:ext cx="359136" cy="359136"/>
          </a:xfrm>
          <a:prstGeom prst="ellipse">
            <a:avLst/>
          </a:prstGeom>
          <a:solidFill>
            <a:srgbClr val="BD9EE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椭圆 25">
            <a:extLst>
              <a:ext uri="{FF2B5EF4-FFF2-40B4-BE49-F238E27FC236}">
                <a16:creationId xmlns:a16="http://schemas.microsoft.com/office/drawing/2014/main" id="{88A16611-3149-4D32-ADB6-394BBDB68EAE}"/>
              </a:ext>
            </a:extLst>
          </p:cNvPr>
          <p:cNvSpPr/>
          <p:nvPr userDrawn="1"/>
        </p:nvSpPr>
        <p:spPr>
          <a:xfrm>
            <a:off x="10059219" y="483690"/>
            <a:ext cx="359136" cy="359136"/>
          </a:xfrm>
          <a:prstGeom prst="ellipse">
            <a:avLst/>
          </a:prstGeom>
          <a:solidFill>
            <a:srgbClr val="F99450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5903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645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347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06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791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46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11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467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63A4E-F370-4E43-88DF-FF35117A42C8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E3902-3291-4BB3-9961-88462FB34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198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  <p:sldLayoutId id="214748392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D277C-D2BF-45CB-B9B1-631697971ECF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7B159-C784-467D-858D-66D384AF0C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866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285CA-3D3B-499B-A815-2AD862AD2232}" type="datetimeFigureOut">
              <a:rPr lang="zh-CN" altLang="en-US" smtClean="0"/>
              <a:t>2022/1/25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30D7C-B902-4C8A-813F-8FDDF456C49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321589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6" r:id="rId1"/>
    <p:sldLayoutId id="2147483897" r:id="rId2"/>
    <p:sldLayoutId id="2147483898" r:id="rId3"/>
    <p:sldLayoutId id="214748392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15.pn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mp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mp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mp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68B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356" y="373462"/>
            <a:ext cx="1503363" cy="76161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018" y="1680310"/>
            <a:ext cx="1892506" cy="95880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4" y="2913485"/>
            <a:ext cx="12192000" cy="392380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0"/>
          <a:stretch/>
        </p:blipFill>
        <p:spPr>
          <a:xfrm>
            <a:off x="57924" y="-10429"/>
            <a:ext cx="12192000" cy="23774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1457" y="4276684"/>
            <a:ext cx="6167457" cy="258131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64" y="4255974"/>
            <a:ext cx="6167457" cy="258131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932" y="318622"/>
            <a:ext cx="1855631" cy="216490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924" y="355755"/>
            <a:ext cx="1676754" cy="21526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377" y="3339017"/>
            <a:ext cx="889995" cy="73642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82" y="2956868"/>
            <a:ext cx="1288686" cy="141863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9041C1-0297-43E5-9F8C-0E957D431BAB}"/>
              </a:ext>
            </a:extLst>
          </p:cNvPr>
          <p:cNvSpPr txBox="1"/>
          <p:nvPr/>
        </p:nvSpPr>
        <p:spPr>
          <a:xfrm>
            <a:off x="2332201" y="1565038"/>
            <a:ext cx="76062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 s New Roman"/>
              </a:rPr>
              <a:t>Chào</a:t>
            </a:r>
            <a:r>
              <a:rPr lang="en-US" sz="5400" b="1" dirty="0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 s New Roman"/>
              </a:rPr>
              <a:t> </a:t>
            </a: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 s New Roman"/>
              </a:rPr>
              <a:t>mừng</a:t>
            </a:r>
            <a:r>
              <a:rPr lang="en-US" sz="5400" b="1" dirty="0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 s New Roman"/>
              </a:rPr>
              <a:t> </a:t>
            </a: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 s New Roman"/>
              </a:rPr>
              <a:t>thầy</a:t>
            </a:r>
            <a:r>
              <a:rPr lang="en-US" sz="5400" b="1" dirty="0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 s New Roman"/>
              </a:rPr>
              <a:t> </a:t>
            </a: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 s New Roman"/>
              </a:rPr>
              <a:t>cô</a:t>
            </a:r>
            <a:r>
              <a:rPr lang="en-US" sz="5400" b="1" dirty="0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 s New Roman"/>
              </a:rPr>
              <a:t> </a:t>
            </a: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 s New Roman"/>
              </a:rPr>
              <a:t>và</a:t>
            </a:r>
            <a:r>
              <a:rPr lang="en-US" sz="5400" b="1" dirty="0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 s New Roman"/>
              </a:rPr>
              <a:t> </a:t>
            </a: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 s New Roman"/>
              </a:rPr>
              <a:t>các</a:t>
            </a:r>
            <a:r>
              <a:rPr lang="en-US" sz="5400" b="1" dirty="0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 s New Roman"/>
              </a:rPr>
              <a:t> </a:t>
            </a: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 s New Roman"/>
              </a:rPr>
              <a:t>em</a:t>
            </a:r>
            <a:r>
              <a:rPr lang="en-US" sz="5400" b="1" dirty="0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 s New Roman"/>
              </a:rPr>
              <a:t> </a:t>
            </a: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 s New Roman"/>
              </a:rPr>
              <a:t>đến</a:t>
            </a:r>
            <a:r>
              <a:rPr lang="en-US" sz="5400" b="1" dirty="0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 s New Roman"/>
              </a:rPr>
              <a:t> </a:t>
            </a: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 s New Roman"/>
              </a:rPr>
              <a:t>với</a:t>
            </a:r>
            <a:r>
              <a:rPr lang="en-US" sz="5400" b="1" dirty="0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 s New Roman"/>
              </a:rPr>
              <a:t> </a:t>
            </a: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 s New Roman"/>
              </a:rPr>
              <a:t>môn</a:t>
            </a:r>
            <a:r>
              <a:rPr lang="en-US" sz="5400" b="1" dirty="0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 s New Roman"/>
              </a:rPr>
              <a:t> </a:t>
            </a:r>
            <a:r>
              <a:rPr lang="en-US" sz="5400" b="1" dirty="0" err="1">
                <a:ln w="19050">
                  <a:solidFill>
                    <a:prstClr val="white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 s New Roman"/>
              </a:rPr>
              <a:t>Toán</a:t>
            </a:r>
            <a:endParaRPr kumimoji="0" lang="en-US" sz="5400" b="1" i="0" u="none" strike="noStrike" kern="1200" cap="none" spc="0" normalizeH="0" baseline="0" noProof="0" dirty="0">
              <a:ln w="19050">
                <a:solidFill>
                  <a:prstClr val="white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 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2828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614"/>
    </mc:Choice>
    <mc:Fallback xmlns="">
      <p:transition spd="slow" advClick="0" advTm="66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244515" y="810551"/>
            <a:ext cx="463971" cy="58464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609402"/>
            <a:endParaRPr lang="en-GB" sz="3199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954" y="663640"/>
            <a:ext cx="9935813" cy="1302800"/>
          </a:xfrm>
          <a:prstGeom prst="rect">
            <a:avLst/>
          </a:prstGeom>
        </p:spPr>
      </p:pic>
      <p:sp>
        <p:nvSpPr>
          <p:cNvPr id="6" name="文本框 11"/>
          <p:cNvSpPr txBox="1"/>
          <p:nvPr/>
        </p:nvSpPr>
        <p:spPr>
          <a:xfrm>
            <a:off x="2840193" y="2864899"/>
            <a:ext cx="74433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方正静蕾简体" panose="02000000000000000000" pitchFamily="2" charset="-122"/>
                <a:cs typeface="Times New Roman" panose="02020603050405020304" pitchFamily="18" charset="0"/>
              </a:rPr>
              <a:t>Thư giãn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方正静蕾简体" panose="02000000000000000000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0604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623"/>
    </mc:Choice>
    <mc:Fallback xmlns="">
      <p:transition spd="slow" advClick="0" advTm="8623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edia2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7381" y="431799"/>
            <a:ext cx="10969917" cy="531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07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11" y="78509"/>
            <a:ext cx="11210636" cy="6668376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 flipV="1">
            <a:off x="4156364" y="1600201"/>
            <a:ext cx="1940791" cy="1299142"/>
          </a:xfrm>
          <a:prstGeom prst="line">
            <a:avLst/>
          </a:prstGeom>
          <a:ln w="28575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6576291" y="1600201"/>
            <a:ext cx="1893454" cy="2879435"/>
          </a:xfrm>
          <a:prstGeom prst="line">
            <a:avLst/>
          </a:prstGeom>
          <a:ln w="28575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156364" y="4421035"/>
            <a:ext cx="1971965" cy="288496"/>
          </a:xfrm>
          <a:prstGeom prst="line">
            <a:avLst/>
          </a:prstGeom>
          <a:ln w="28575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6576291" y="2899344"/>
            <a:ext cx="1923473" cy="1354579"/>
          </a:xfrm>
          <a:prstGeom prst="line">
            <a:avLst/>
          </a:prstGeom>
          <a:ln w="28575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4269511" y="3315855"/>
            <a:ext cx="1738745" cy="2555009"/>
          </a:xfrm>
          <a:prstGeom prst="line">
            <a:avLst/>
          </a:prstGeom>
          <a:ln w="28575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6456218" y="1515341"/>
            <a:ext cx="1858819" cy="1301750"/>
          </a:xfrm>
          <a:prstGeom prst="line">
            <a:avLst/>
          </a:prstGeom>
          <a:ln w="28575">
            <a:solidFill>
              <a:srgbClr val="00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BDC7E2F-7207-4301-9226-CA33D0667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6075" y="1812203"/>
            <a:ext cx="708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dirty="0"/>
              <a:t>👆</a:t>
            </a:r>
            <a:r>
              <a:rPr lang="en-US" altLang="en-US" dirty="0"/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BDC7E2F-7207-4301-9226-CA33D0667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8059" y="1812203"/>
            <a:ext cx="708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dirty="0"/>
              <a:t>👆</a:t>
            </a:r>
            <a:r>
              <a:rPr lang="en-US" altLang="en-US" dirty="0"/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DC7E2F-7207-4301-9226-CA33D0667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7195" y="1895759"/>
            <a:ext cx="708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dirty="0"/>
              <a:t>👆</a:t>
            </a:r>
            <a:r>
              <a:rPr lang="en-US" altLang="en-US" dirty="0"/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DC7E2F-7207-4301-9226-CA33D0667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7006" y="3412697"/>
            <a:ext cx="708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dirty="0"/>
              <a:t>👆</a:t>
            </a:r>
            <a:r>
              <a:rPr lang="en-US" altLang="en-US" dirty="0"/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BDC7E2F-7207-4301-9226-CA33D0667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5041" y="3405376"/>
            <a:ext cx="708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dirty="0"/>
              <a:t>👆</a:t>
            </a:r>
            <a:r>
              <a:rPr lang="en-US" altLang="en-US" dirty="0"/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BDC7E2F-7207-4301-9226-CA33D0667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0118" y="3412697"/>
            <a:ext cx="708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dirty="0"/>
              <a:t>👆</a:t>
            </a:r>
            <a:r>
              <a:rPr lang="en-US" altLang="en-US" dirty="0"/>
              <a:t>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BDC7E2F-7207-4301-9226-CA33D0667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0371" y="3420018"/>
            <a:ext cx="708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dirty="0"/>
              <a:t>👆</a:t>
            </a:r>
            <a:r>
              <a:rPr lang="en-US" altLang="en-US" dirty="0"/>
              <a:t>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BDC7E2F-7207-4301-9226-CA33D0667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9934" y="4914993"/>
            <a:ext cx="708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dirty="0"/>
              <a:t>👆</a:t>
            </a:r>
            <a:r>
              <a:rPr lang="en-US" altLang="en-US" dirty="0"/>
              <a:t>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BDC7E2F-7207-4301-9226-CA33D0667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7093" y="4922314"/>
            <a:ext cx="708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dirty="0"/>
              <a:t>👆</a:t>
            </a:r>
            <a:r>
              <a:rPr lang="en-US" altLang="en-US" dirty="0"/>
              <a:t>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BDC7E2F-7207-4301-9226-CA33D0667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7195" y="4914993"/>
            <a:ext cx="708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dirty="0"/>
              <a:t>👆</a:t>
            </a:r>
            <a:r>
              <a:rPr lang="en-US" altLang="en-US" dirty="0"/>
              <a:t>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BDC7E2F-7207-4301-9226-CA33D0667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6074" y="6343926"/>
            <a:ext cx="708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dirty="0"/>
              <a:t>👆</a:t>
            </a:r>
            <a:r>
              <a:rPr lang="en-US" altLang="en-US" dirty="0"/>
              <a:t>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BDC7E2F-7207-4301-9226-CA33D0667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5041" y="6366140"/>
            <a:ext cx="708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dirty="0"/>
              <a:t>👆</a:t>
            </a:r>
            <a:r>
              <a:rPr lang="en-US" altLang="en-US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365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39592"/>
    </mc:Choice>
    <mc:Fallback xmlns="">
      <p:transition spd="slow" advClick="0" advTm="1395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  <p:bldP spid="18" grpId="0"/>
      <p:bldP spid="18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691" y="325937"/>
            <a:ext cx="10501746" cy="50126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2057" y="1223813"/>
            <a:ext cx="64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1, 2, 8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52109" y="1756524"/>
            <a:ext cx="6553200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30, 50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8012546" y="2066635"/>
            <a:ext cx="914400" cy="9144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rgbClr val="FF000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259946" y="2759358"/>
            <a:ext cx="914400" cy="9144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rgbClr val="FF000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8977747" y="3348179"/>
            <a:ext cx="914400" cy="9144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rgbClr val="FF0000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0238510" y="3459017"/>
            <a:ext cx="914400" cy="9144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rgbClr val="FF00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7098146" y="3602180"/>
            <a:ext cx="914400" cy="9144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387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17948"/>
    </mc:Choice>
    <mc:Fallback xmlns="">
      <p:transition spd="slow" advClick="0" advTm="1179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6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E4AF425D-69A5-479B-BD65-2828F89AB3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259" y="0"/>
            <a:ext cx="68961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9679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82" y="187873"/>
            <a:ext cx="10187709" cy="543218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12656" y="5548707"/>
            <a:ext cx="903811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HẸN GẶP LẠI CÁC con!</a:t>
            </a:r>
          </a:p>
        </p:txBody>
      </p:sp>
    </p:spTree>
    <p:extLst>
      <p:ext uri="{BB962C8B-B14F-4D97-AF65-F5344CB8AC3E}">
        <p14:creationId xmlns:p14="http://schemas.microsoft.com/office/powerpoint/2010/main" val="96051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9687"/>
    </mc:Choice>
    <mc:Fallback xmlns="">
      <p:transition spd="slow" advClick="0" advTm="9687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CBC260D-FA70-43A2-A5AC-8FAC030EFAE9}"/>
              </a:ext>
            </a:extLst>
          </p:cNvPr>
          <p:cNvGrpSpPr/>
          <p:nvPr/>
        </p:nvGrpSpPr>
        <p:grpSpPr>
          <a:xfrm>
            <a:off x="1314892" y="894087"/>
            <a:ext cx="2163960" cy="1242752"/>
            <a:chOff x="1523997" y="0"/>
            <a:chExt cx="2190752" cy="101532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0A336D1-6EAB-4D88-B050-1A664761CDAA}"/>
                </a:ext>
              </a:extLst>
            </p:cNvPr>
            <p:cNvGrpSpPr/>
            <p:nvPr/>
          </p:nvGrpSpPr>
          <p:grpSpPr>
            <a:xfrm>
              <a:off x="1523998" y="0"/>
              <a:ext cx="2190751" cy="980661"/>
              <a:chOff x="1523999" y="0"/>
              <a:chExt cx="1285462" cy="1828800"/>
            </a:xfrm>
          </p:grpSpPr>
          <p:sp>
            <p:nvSpPr>
              <p:cNvPr id="6" name="Rectangle: Top Corners Rounded 5">
                <a:extLst>
                  <a:ext uri="{FF2B5EF4-FFF2-40B4-BE49-F238E27FC236}">
                    <a16:creationId xmlns:a16="http://schemas.microsoft.com/office/drawing/2014/main" id="{2CCECC4C-EFA0-4170-AF5B-8E735A0187EF}"/>
                  </a:ext>
                </a:extLst>
              </p:cNvPr>
              <p:cNvSpPr/>
              <p:nvPr/>
            </p:nvSpPr>
            <p:spPr>
              <a:xfrm rot="10800000">
                <a:off x="1523999" y="0"/>
                <a:ext cx="1285462" cy="1828800"/>
              </a:xfrm>
              <a:prstGeom prst="round2Same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" name="Rectangle: Top Corners Rounded 6">
                <a:extLst>
                  <a:ext uri="{FF2B5EF4-FFF2-40B4-BE49-F238E27FC236}">
                    <a16:creationId xmlns:a16="http://schemas.microsoft.com/office/drawing/2014/main" id="{47C0B4B5-27EA-44D3-9621-0CB828F23E50}"/>
                  </a:ext>
                </a:extLst>
              </p:cNvPr>
              <p:cNvSpPr/>
              <p:nvPr/>
            </p:nvSpPr>
            <p:spPr>
              <a:xfrm rot="10800000">
                <a:off x="1566862" y="76199"/>
                <a:ext cx="1204497" cy="1709738"/>
              </a:xfrm>
              <a:prstGeom prst="round2SameRect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75000"/>
                  </a:schemeClr>
                </a:solidFill>
                <a:prstDash val="lg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4D8ACC7-221E-48DD-83A2-16D3E6FF1490}"/>
                </a:ext>
              </a:extLst>
            </p:cNvPr>
            <p:cNvSpPr txBox="1"/>
            <p:nvPr/>
          </p:nvSpPr>
          <p:spPr>
            <a:xfrm>
              <a:off x="1523997" y="135240"/>
              <a:ext cx="1972089" cy="880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3200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CHỦ ĐỀ </a:t>
              </a:r>
              <a:r>
                <a:rPr lang="en-US" sz="3200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vi-VN" sz="32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69308AFA-8573-43EC-992F-FC51DD70C7E8}"/>
              </a:ext>
            </a:extLst>
          </p:cNvPr>
          <p:cNvSpPr txBox="1"/>
          <p:nvPr/>
        </p:nvSpPr>
        <p:spPr>
          <a:xfrm>
            <a:off x="2739614" y="1148134"/>
            <a:ext cx="79425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100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30EC944-EA93-49D1-8FD5-0964D1FD1B39}"/>
              </a:ext>
            </a:extLst>
          </p:cNvPr>
          <p:cNvSpPr txBox="1">
            <a:spLocks/>
          </p:cNvSpPr>
          <p:nvPr/>
        </p:nvSpPr>
        <p:spPr>
          <a:xfrm>
            <a:off x="2486890" y="2390886"/>
            <a:ext cx="7772400" cy="2014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 CÓ HAI CHỮ SỐ ( TIẾT 5)</a:t>
            </a:r>
          </a:p>
          <a:p>
            <a:pPr algn="ctr">
              <a:lnSpc>
                <a:spcPct val="150000"/>
              </a:lnSpc>
            </a:pPr>
            <a:r>
              <a:rPr lang="vi-VN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 ( trang 12-13)</a:t>
            </a:r>
          </a:p>
        </p:txBody>
      </p:sp>
    </p:spTree>
    <p:extLst>
      <p:ext uri="{BB962C8B-B14F-4D97-AF65-F5344CB8AC3E}">
        <p14:creationId xmlns:p14="http://schemas.microsoft.com/office/powerpoint/2010/main" val="3744271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3581"/>
    </mc:Choice>
    <mc:Fallback xmlns="">
      <p:transition spd="slow" advClick="0" advTm="135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244515" y="810551"/>
            <a:ext cx="463971" cy="58464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609402"/>
            <a:endParaRPr lang="en-GB" sz="3199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954" y="663640"/>
            <a:ext cx="9935813" cy="1302800"/>
          </a:xfrm>
          <a:prstGeom prst="rect">
            <a:avLst/>
          </a:prstGeom>
        </p:spPr>
      </p:pic>
      <p:sp>
        <p:nvSpPr>
          <p:cNvPr id="6" name="文本框 11"/>
          <p:cNvSpPr txBox="1"/>
          <p:nvPr/>
        </p:nvSpPr>
        <p:spPr>
          <a:xfrm>
            <a:off x="3042674" y="1193117"/>
            <a:ext cx="74433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altLang="zh-CN" sz="6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方正静蕾简体" panose="02000000000000000000" pitchFamily="2" charset="-122"/>
                <a:cs typeface="Times New Roman" panose="02020603050405020304" pitchFamily="18" charset="0"/>
              </a:rPr>
              <a:t>YÊU CẦU CẦN ĐẠT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方正静蕾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17964" y="2613891"/>
            <a:ext cx="89685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Củng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17963" y="3896165"/>
            <a:ext cx="896850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vi-VN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Củng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chục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vi-VN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803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8471"/>
    </mc:Choice>
    <mc:Fallback xmlns="">
      <p:transition spd="slow" advClick="0" advTm="184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244515" y="810551"/>
            <a:ext cx="463971" cy="58464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609402"/>
            <a:endParaRPr lang="en-GB" sz="3199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954" y="663640"/>
            <a:ext cx="9935813" cy="1302800"/>
          </a:xfrm>
          <a:prstGeom prst="rect">
            <a:avLst/>
          </a:prstGeom>
        </p:spPr>
      </p:pic>
      <p:sp>
        <p:nvSpPr>
          <p:cNvPr id="6" name="文本框 11"/>
          <p:cNvSpPr txBox="1"/>
          <p:nvPr/>
        </p:nvSpPr>
        <p:spPr>
          <a:xfrm>
            <a:off x="2840193" y="2864899"/>
            <a:ext cx="74433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altLang="zh-CN" sz="6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方正静蕾简体" panose="02000000000000000000" pitchFamily="2" charset="-122"/>
                <a:cs typeface="Times New Roman" panose="02020603050405020304" pitchFamily="18" charset="0"/>
              </a:rPr>
              <a:t>KHỞI ĐỘNG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方正静蕾简体" panose="02000000000000000000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669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573"/>
    </mc:Choice>
    <mc:Fallback xmlns="">
      <p:transition spd="slow" advClick="0" advTm="105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edia1_Trim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9054" y="357909"/>
            <a:ext cx="10538691" cy="5928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66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244515" y="810551"/>
            <a:ext cx="463971" cy="58464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609402"/>
            <a:endParaRPr lang="en-GB" sz="3199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954" y="663640"/>
            <a:ext cx="9935813" cy="1302800"/>
          </a:xfrm>
          <a:prstGeom prst="rect">
            <a:avLst/>
          </a:prstGeom>
        </p:spPr>
      </p:pic>
      <p:sp>
        <p:nvSpPr>
          <p:cNvPr id="6" name="文本框 11"/>
          <p:cNvSpPr txBox="1"/>
          <p:nvPr/>
        </p:nvSpPr>
        <p:spPr>
          <a:xfrm>
            <a:off x="2840193" y="2864899"/>
            <a:ext cx="74433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方正静蕾简体" panose="02000000000000000000" pitchFamily="2" charset="-122"/>
                <a:cs typeface="Times New Roman" panose="02020603050405020304" pitchFamily="18" charset="0"/>
              </a:rPr>
              <a:t>Luyện tập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方正静蕾简体" panose="02000000000000000000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773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953"/>
    </mc:Choice>
    <mc:Fallback xmlns="">
      <p:transition spd="slow" advClick="0" advTm="69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19" y="146031"/>
            <a:ext cx="11431108" cy="6530109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7436422" y="2639291"/>
            <a:ext cx="533400" cy="457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chemeClr val="tx1"/>
                </a:solidFill>
                <a:latin typeface="Time s New Roman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chemeClr val="tx1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9328727" y="2701639"/>
            <a:ext cx="533400" cy="457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chemeClr val="tx1"/>
                </a:solidFill>
                <a:latin typeface="Time s New Roman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chemeClr val="tx1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255757" y="4267202"/>
            <a:ext cx="533400" cy="457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chemeClr val="tx1"/>
                </a:solidFill>
                <a:latin typeface="Time s New Roman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chemeClr val="tx1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504214" y="4287982"/>
            <a:ext cx="533400" cy="457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chemeClr val="tx1"/>
                </a:solidFill>
                <a:latin typeface="Time s New Roman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chemeClr val="tx1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639047" y="4287982"/>
            <a:ext cx="533400" cy="457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chemeClr val="tx1"/>
                </a:solidFill>
                <a:latin typeface="Time s New Roman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chemeClr val="tx1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206833" y="5855855"/>
            <a:ext cx="533400" cy="457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chemeClr val="tx1"/>
                </a:solidFill>
                <a:latin typeface="Time s New Roman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chemeClr val="tx1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615953" y="5788890"/>
            <a:ext cx="533400" cy="457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chemeClr val="tx1"/>
                </a:solidFill>
                <a:latin typeface="Time s New Roman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chemeClr val="tx1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504214" y="5832766"/>
            <a:ext cx="533400" cy="457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chemeClr val="tx1"/>
                </a:solidFill>
                <a:latin typeface="Time s New Roman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chemeClr val="tx1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355020" y="2618509"/>
            <a:ext cx="609600" cy="4987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FF0000"/>
                </a:solidFill>
                <a:latin typeface="Time s New Roman"/>
                <a:cs typeface="Times New Roman" panose="02020603050405020304" pitchFamily="18" charset="0"/>
              </a:rPr>
              <a:t>3</a:t>
            </a:r>
            <a:endParaRPr lang="en-US" sz="4000" b="1" dirty="0">
              <a:solidFill>
                <a:srgbClr val="FF0000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9275040" y="2701640"/>
            <a:ext cx="640773" cy="457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FF0000"/>
                </a:solidFill>
                <a:latin typeface="Time s New Roman"/>
                <a:cs typeface="Times New Roman" panose="02020603050405020304" pitchFamily="18" charset="0"/>
              </a:rPr>
              <a:t>6</a:t>
            </a:r>
            <a:endParaRPr lang="en-US" sz="4000" b="1" dirty="0">
              <a:solidFill>
                <a:srgbClr val="FF0000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132796" y="4287982"/>
            <a:ext cx="818609" cy="457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FF0000"/>
                </a:solidFill>
                <a:latin typeface="Time s New Roman"/>
                <a:cs typeface="Times New Roman" panose="02020603050405020304" pitchFamily="18" charset="0"/>
              </a:rPr>
              <a:t>59</a:t>
            </a:r>
            <a:endParaRPr lang="en-US" sz="4000" b="1" dirty="0">
              <a:solidFill>
                <a:srgbClr val="FF0000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665015" y="4297221"/>
            <a:ext cx="599210" cy="457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FF0000"/>
                </a:solidFill>
                <a:latin typeface="Time s New Roman"/>
                <a:cs typeface="Times New Roman" panose="02020603050405020304" pitchFamily="18" charset="0"/>
              </a:rPr>
              <a:t>5</a:t>
            </a:r>
            <a:endParaRPr lang="en-US" sz="4000" b="1" dirty="0">
              <a:solidFill>
                <a:srgbClr val="FF0000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9428014" y="4287982"/>
            <a:ext cx="609600" cy="457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FF0000"/>
                </a:solidFill>
                <a:latin typeface="Time s New Roman"/>
                <a:cs typeface="Times New Roman" panose="02020603050405020304" pitchFamily="18" charset="0"/>
              </a:rPr>
              <a:t>9</a:t>
            </a:r>
            <a:endParaRPr lang="en-US" sz="4000" b="1" dirty="0">
              <a:solidFill>
                <a:srgbClr val="FF0000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084301" y="5855855"/>
            <a:ext cx="867104" cy="457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FF0000"/>
                </a:solidFill>
                <a:latin typeface="Time s New Roman"/>
                <a:cs typeface="Times New Roman" panose="02020603050405020304" pitchFamily="18" charset="0"/>
              </a:rPr>
              <a:t>66</a:t>
            </a:r>
            <a:endParaRPr lang="en-US" sz="4000" b="1" dirty="0">
              <a:solidFill>
                <a:srgbClr val="FF0000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7588250" y="5848927"/>
            <a:ext cx="561103" cy="45719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FF0000"/>
                </a:solidFill>
                <a:latin typeface="Time s New Roman"/>
                <a:cs typeface="Times New Roman" panose="02020603050405020304" pitchFamily="18" charset="0"/>
              </a:rPr>
              <a:t>6</a:t>
            </a:r>
            <a:endParaRPr lang="en-US" sz="4000" b="1" dirty="0">
              <a:solidFill>
                <a:srgbClr val="FF0000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408636" y="5855855"/>
            <a:ext cx="609600" cy="457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FF0000"/>
                </a:solidFill>
                <a:latin typeface="Time s New Roman"/>
                <a:cs typeface="Times New Roman" panose="02020603050405020304" pitchFamily="18" charset="0"/>
              </a:rPr>
              <a:t>6</a:t>
            </a:r>
            <a:endParaRPr lang="en-US" sz="4000" b="1" dirty="0">
              <a:solidFill>
                <a:srgbClr val="FF0000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1055264" y="419099"/>
            <a:ext cx="651158" cy="4987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dirty="0">
                <a:solidFill>
                  <a:srgbClr val="FF0000"/>
                </a:solidFill>
                <a:latin typeface="Time s New Roman"/>
                <a:cs typeface="Times New Roman" panose="02020603050405020304" pitchFamily="18" charset="0"/>
              </a:rPr>
              <a:t>1</a:t>
            </a:r>
            <a:endParaRPr lang="en-US" sz="3200" b="1" dirty="0">
              <a:solidFill>
                <a:srgbClr val="FF0000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683336" y="450270"/>
            <a:ext cx="651158" cy="4987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dirty="0">
                <a:solidFill>
                  <a:srgbClr val="FF0000"/>
                </a:solidFill>
                <a:latin typeface="Time s New Roman"/>
                <a:cs typeface="Times New Roman" panose="02020603050405020304" pitchFamily="18" charset="0"/>
              </a:rPr>
              <a:t>2</a:t>
            </a:r>
            <a:endParaRPr lang="en-US" sz="3200" b="1" dirty="0">
              <a:solidFill>
                <a:srgbClr val="FF0000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2346037" y="481442"/>
            <a:ext cx="628072" cy="43642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dirty="0">
                <a:solidFill>
                  <a:srgbClr val="FF0000"/>
                </a:solidFill>
                <a:latin typeface="Time s New Roman"/>
                <a:cs typeface="Times New Roman" panose="02020603050405020304" pitchFamily="18" charset="0"/>
              </a:rPr>
              <a:t>3</a:t>
            </a:r>
            <a:endParaRPr lang="en-US" sz="3200" b="1" dirty="0">
              <a:solidFill>
                <a:srgbClr val="FF0000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974109" y="419100"/>
            <a:ext cx="651158" cy="4987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dirty="0">
                <a:solidFill>
                  <a:srgbClr val="FF0000"/>
                </a:solidFill>
                <a:latin typeface="Time s New Roman"/>
                <a:cs typeface="Times New Roman" panose="02020603050405020304" pitchFamily="18" charset="0"/>
              </a:rPr>
              <a:t>4</a:t>
            </a:r>
            <a:endParaRPr lang="en-US" sz="3200" b="1" dirty="0">
              <a:solidFill>
                <a:srgbClr val="FF0000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3780780" y="422559"/>
            <a:ext cx="651158" cy="4987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dirty="0">
                <a:solidFill>
                  <a:srgbClr val="FF0000"/>
                </a:solidFill>
                <a:latin typeface="Time s New Roman"/>
                <a:cs typeface="Times New Roman" panose="02020603050405020304" pitchFamily="18" charset="0"/>
              </a:rPr>
              <a:t>1</a:t>
            </a:r>
            <a:endParaRPr lang="en-US" sz="3200" b="1" dirty="0">
              <a:solidFill>
                <a:srgbClr val="FF0000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106359" y="419098"/>
            <a:ext cx="651158" cy="4987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dirty="0">
                <a:solidFill>
                  <a:srgbClr val="FF0000"/>
                </a:solidFill>
                <a:latin typeface="Time s New Roman"/>
                <a:cs typeface="Times New Roman" panose="02020603050405020304" pitchFamily="18" charset="0"/>
              </a:rPr>
              <a:t>2</a:t>
            </a:r>
            <a:endParaRPr lang="en-US" sz="3200" b="1" dirty="0">
              <a:solidFill>
                <a:srgbClr val="FF0000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7908844" y="1199931"/>
            <a:ext cx="313043" cy="493356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>
              <a:solidFill>
                <a:schemeClr val="tx1"/>
              </a:solidFill>
              <a:latin typeface="Time s New Roman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9347692" y="1185930"/>
            <a:ext cx="313043" cy="493356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>
              <a:solidFill>
                <a:schemeClr val="tx1"/>
              </a:solidFill>
              <a:latin typeface="Time s New Roman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7763904" y="1204914"/>
            <a:ext cx="609600" cy="4987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FF0000"/>
                </a:solidFill>
                <a:latin typeface="Time s New Roman"/>
                <a:cs typeface="Times New Roman" panose="02020603050405020304" pitchFamily="18" charset="0"/>
              </a:rPr>
              <a:t>4</a:t>
            </a:r>
            <a:endParaRPr lang="en-US" sz="4000" b="1" dirty="0">
              <a:solidFill>
                <a:srgbClr val="FF0000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9204745" y="1180523"/>
            <a:ext cx="609600" cy="4987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FF0000"/>
                </a:solidFill>
                <a:latin typeface="Time s New Roman"/>
                <a:cs typeface="Times New Roman" panose="02020603050405020304" pitchFamily="18" charset="0"/>
              </a:rPr>
              <a:t>2</a:t>
            </a:r>
            <a:endParaRPr lang="en-US" sz="4000" b="1" dirty="0">
              <a:solidFill>
                <a:srgbClr val="FF0000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7840104" y="1251097"/>
            <a:ext cx="533400" cy="457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chemeClr val="tx1"/>
                </a:solidFill>
                <a:latin typeface="Time s New Roman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chemeClr val="tx1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9261753" y="1245175"/>
            <a:ext cx="533400" cy="457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chemeClr val="tx1"/>
                </a:solidFill>
                <a:latin typeface="Time s New Roman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chemeClr val="tx1"/>
              </a:solidFill>
              <a:latin typeface="Time s New Roman"/>
              <a:cs typeface="Times New Roman" panose="02020603050405020304" pitchFamily="18" charset="0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1127185" y="1992191"/>
            <a:ext cx="1846924" cy="141889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latin typeface="Time s New Roman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3587582" y="2149691"/>
            <a:ext cx="1918483" cy="110389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latin typeface="Time s New Roman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1127185" y="3515034"/>
            <a:ext cx="2979174" cy="150433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latin typeface="Time s New Roman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3876912" y="3601143"/>
            <a:ext cx="2312173" cy="131427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latin typeface="Time s New Roman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1055265" y="5257246"/>
            <a:ext cx="3546740" cy="141889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latin typeface="Time s New Roman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4543610" y="5378244"/>
            <a:ext cx="1582077" cy="113566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latin typeface="Time s New Roman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DC7E2F-7207-4301-9226-CA33D0667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4094" y="1354312"/>
            <a:ext cx="708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dirty="0"/>
              <a:t>👆</a:t>
            </a:r>
            <a:r>
              <a:rPr lang="en-US" altLang="en-US" dirty="0"/>
              <a:t>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BDC7E2F-7207-4301-9226-CA33D0667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5570" y="1407108"/>
            <a:ext cx="708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dirty="0"/>
              <a:t>👆</a:t>
            </a:r>
            <a:r>
              <a:rPr lang="en-US" altLang="en-US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4669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66288"/>
    </mc:Choice>
    <mc:Fallback xmlns="">
      <p:transition spd="slow" advClick="0" advTm="1662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3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6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7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9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0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9" grpId="0"/>
      <p:bldP spid="30" grpId="0"/>
      <p:bldP spid="31" grpId="0"/>
      <p:bldP spid="33" grpId="0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/>
      <p:bldP spid="40" grpId="1"/>
      <p:bldP spid="43" grpId="0"/>
      <p:bldP spid="4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02422" y="929606"/>
            <a:ext cx="6941575" cy="816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42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gồm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4 </a:t>
            </a:r>
            <a:r>
              <a:rPr lang="en-US" sz="4400" dirty="0" err="1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chục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2 </a:t>
            </a:r>
            <a:r>
              <a:rPr lang="en-US" sz="4400" dirty="0" err="1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đơn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vị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vi-VN" sz="4400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02421" y="2024117"/>
            <a:ext cx="6941575" cy="816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36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gồm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3 </a:t>
            </a:r>
            <a:r>
              <a:rPr lang="en-US" sz="4400" dirty="0" err="1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chục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6 </a:t>
            </a:r>
            <a:r>
              <a:rPr lang="en-US" sz="4400" dirty="0" err="1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đơn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vị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vi-VN" sz="4400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02422" y="3200402"/>
            <a:ext cx="6941575" cy="816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59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gồm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5 </a:t>
            </a:r>
            <a:r>
              <a:rPr lang="en-US" sz="4400" dirty="0" err="1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chục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9 </a:t>
            </a:r>
            <a:r>
              <a:rPr lang="en-US" sz="4400" dirty="0" err="1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đơn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vị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vi-VN" sz="4400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02421" y="4376687"/>
            <a:ext cx="6941575" cy="816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</a:pP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66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gồm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6 </a:t>
            </a:r>
            <a:r>
              <a:rPr lang="en-US" sz="4400" dirty="0" err="1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chục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và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6 </a:t>
            </a:r>
            <a:r>
              <a:rPr lang="en-US" sz="4400" dirty="0" err="1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đơn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vị</a:t>
            </a:r>
            <a:r>
              <a:rPr lang="en-US" sz="4400" dirty="0">
                <a:solidFill>
                  <a:srgbClr val="0070C0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lang="vi-VN" sz="4400" dirty="0">
              <a:solidFill>
                <a:srgbClr val="0070C0"/>
              </a:solidFill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2202421" y="569692"/>
            <a:ext cx="1181489" cy="479814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8" name="Oval 7"/>
          <p:cNvSpPr/>
          <p:nvPr/>
        </p:nvSpPr>
        <p:spPr>
          <a:xfrm>
            <a:off x="2418737" y="831283"/>
            <a:ext cx="570270" cy="453655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" name="Oval 8"/>
          <p:cNvSpPr/>
          <p:nvPr/>
        </p:nvSpPr>
        <p:spPr>
          <a:xfrm>
            <a:off x="2813640" y="831283"/>
            <a:ext cx="570270" cy="453655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734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1107"/>
    </mc:Choice>
    <mc:Fallback xmlns="">
      <p:transition spd="slow" advClick="0" advTm="411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10" y="51952"/>
            <a:ext cx="11142902" cy="6465455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8983517" y="2324100"/>
            <a:ext cx="533400" cy="533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858000" y="2324100"/>
            <a:ext cx="533400" cy="533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620083" y="5205600"/>
            <a:ext cx="484719" cy="6096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124700" y="5271654"/>
            <a:ext cx="533400" cy="5334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9250217" y="5292436"/>
            <a:ext cx="533400" cy="5334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864926" y="2324100"/>
            <a:ext cx="526474" cy="5334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9006607" y="2324100"/>
            <a:ext cx="533400" cy="5334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304116" y="5192107"/>
            <a:ext cx="1209197" cy="5334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7120174" y="5271654"/>
            <a:ext cx="574965" cy="533401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9139092" y="5271654"/>
            <a:ext cx="609600" cy="5334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BDC7E2F-7207-4301-9226-CA33D0667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2879" y="2053654"/>
            <a:ext cx="708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dirty="0"/>
              <a:t>👆</a:t>
            </a:r>
            <a:r>
              <a:rPr lang="en-US" altLang="en-US" dirty="0"/>
              <a:t>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BDC7E2F-7207-4301-9226-CA33D0667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4854" y="3362035"/>
            <a:ext cx="708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dirty="0"/>
              <a:t>👆</a:t>
            </a:r>
            <a:r>
              <a:rPr lang="en-US" altLang="en-US" dirty="0"/>
              <a:t>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BDC7E2F-7207-4301-9226-CA33D0667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7628" y="3278461"/>
            <a:ext cx="708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dirty="0"/>
              <a:t>👆</a:t>
            </a:r>
            <a:r>
              <a:rPr lang="en-US" altLang="en-US" dirty="0"/>
              <a:t>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BDC7E2F-7207-4301-9226-CA33D0667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8624" y="5037541"/>
            <a:ext cx="708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dirty="0"/>
              <a:t>👆</a:t>
            </a:r>
            <a:r>
              <a:rPr lang="en-US" altLang="en-US" dirty="0"/>
              <a:t>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BDC7E2F-7207-4301-9226-CA33D0667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9532" y="6163396"/>
            <a:ext cx="708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dirty="0"/>
              <a:t>👆</a:t>
            </a:r>
            <a:r>
              <a:rPr lang="en-US" altLang="en-US" dirty="0"/>
              <a:t>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BDC7E2F-7207-4301-9226-CA33D0667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7120" y="6163395"/>
            <a:ext cx="708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000" dirty="0"/>
              <a:t>👆</a:t>
            </a:r>
            <a:r>
              <a:rPr lang="en-US" altLang="en-US" dirty="0"/>
              <a:t> 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3033637" y="5735175"/>
            <a:ext cx="609600" cy="5334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ounded Rectangle 9">
            <a:extLst>
              <a:ext uri="{FF2B5EF4-FFF2-40B4-BE49-F238E27FC236}">
                <a16:creationId xmlns:a16="http://schemas.microsoft.com/office/drawing/2014/main" id="{C62A7683-D1E8-49F9-9746-A4ACA0021DA6}"/>
              </a:ext>
            </a:extLst>
          </p:cNvPr>
          <p:cNvSpPr/>
          <p:nvPr/>
        </p:nvSpPr>
        <p:spPr>
          <a:xfrm>
            <a:off x="3155997" y="5649681"/>
            <a:ext cx="484719" cy="609600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352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4705"/>
    </mc:Choice>
    <mc:Fallback xmlns="">
      <p:transition spd="slow" advClick="0" advTm="1047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7" grpId="0"/>
      <p:bldP spid="27" grpId="1"/>
      <p:bldP spid="28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5|6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9|1.3|1.3|1.5|1.5|2.1|1.5|3.6|24.1|0.9|1.4|0.8|3.7|0.9|2.5|0.7|25.7|2.5|1.6|2.8|13.1|1.2|6.5|3.6|1.6|4.7|3|12.6|3|1.4|2.9|2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6|3.3|1.7|2.7|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1|8.6|0.8|0.8|0.7|2.3|12.7|1.4|13.8|21|0.9|1.2|0.9|3.7|0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2|3.5|0.8|3.3|43.5|3.1|0.8|3.9|4.8|4.4|10.8|2.7|1.1|3.4|1.3|4.3|10.4|4.3|1|4.2|1.9|4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3.5|4.6|5.5|2|5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https://www.freeppt7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1457</TotalTime>
  <Words>185</Words>
  <Application>Microsoft Office PowerPoint</Application>
  <PresentationFormat>Widescreen</PresentationFormat>
  <Paragraphs>78</Paragraphs>
  <Slides>15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等线</vt:lpstr>
      <vt:lpstr>微软雅黑</vt:lpstr>
      <vt:lpstr>Arial</vt:lpstr>
      <vt:lpstr>Calibri</vt:lpstr>
      <vt:lpstr>Time s New Roman</vt:lpstr>
      <vt:lpstr>Times New Roman</vt:lpstr>
      <vt:lpstr>2_Office 主题</vt:lpstr>
      <vt:lpstr>https://www.freeppt7.com</vt:lpstr>
      <vt:lpstr>3_Office 主题</vt:lpstr>
      <vt:lpstr>3_Office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MyPC</cp:lastModifiedBy>
  <cp:revision>104</cp:revision>
  <dcterms:created xsi:type="dcterms:W3CDTF">2021-07-20T01:55:21Z</dcterms:created>
  <dcterms:modified xsi:type="dcterms:W3CDTF">2022-01-25T14:55:58Z</dcterms:modified>
</cp:coreProperties>
</file>