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7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9" r:id="rId2"/>
    <p:sldMasterId id="2147483713" r:id="rId3"/>
    <p:sldMasterId id="2147483727" r:id="rId4"/>
    <p:sldMasterId id="2147483738" r:id="rId5"/>
    <p:sldMasterId id="2147483750" r:id="rId6"/>
    <p:sldMasterId id="2147483769" r:id="rId7"/>
    <p:sldMasterId id="2147483781" r:id="rId8"/>
  </p:sldMasterIdLst>
  <p:notesMasterIdLst>
    <p:notesMasterId r:id="rId28"/>
  </p:notesMasterIdLst>
  <p:sldIdLst>
    <p:sldId id="259" r:id="rId9"/>
    <p:sldId id="258" r:id="rId10"/>
    <p:sldId id="260" r:id="rId11"/>
    <p:sldId id="262" r:id="rId12"/>
    <p:sldId id="263" r:id="rId13"/>
    <p:sldId id="264" r:id="rId14"/>
    <p:sldId id="267" r:id="rId15"/>
    <p:sldId id="266" r:id="rId16"/>
    <p:sldId id="273" r:id="rId17"/>
    <p:sldId id="274" r:id="rId18"/>
    <p:sldId id="268" r:id="rId19"/>
    <p:sldId id="269" r:id="rId20"/>
    <p:sldId id="270" r:id="rId21"/>
    <p:sldId id="271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4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F6C4CE-07D3-44A7-A0C2-22F1686448A3}" type="datetimeFigureOut">
              <a:rPr lang="en-US" smtClean="0"/>
              <a:t>13-Nov-23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27FA7-ACAF-44A0-8532-7ED3A4AFA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2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1852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5" name="Google Shape;220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6" name="Google Shape;2206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15616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CCC81D-0CCE-45D6-9647-B0A2D19069BB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5215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262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8196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5939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77cf0412cd_0_10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77cf0412cd_0_10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21639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1400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25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77cf0412cd_0_10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77cf0412cd_0_10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5239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80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72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6837353-30EB-4A48-80EB-173D804AEFBD}" type="slidenum">
              <a:rPr lang="zh-CN" altLang="en-US" smtClean="0">
                <a:solidFill>
                  <a:prstClr val="black"/>
                </a:solidFill>
                <a:latin typeface="Calibri" panose="020F0502020204030204"/>
              </a:rPr>
              <a:pPr>
                <a:defRPr/>
              </a:pPr>
              <a:t>6</a:t>
            </a:fld>
            <a:endParaRPr lang="zh-CN" alt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838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CCC81D-0CCE-45D6-9647-B0A2D19069BB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635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387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499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B27FA7-ACAF-44A0-8532-7ED3A4AFA25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021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260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79661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755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515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3" y="219520"/>
            <a:ext cx="11613235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29"/>
            <a:ext cx="615189" cy="535539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2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3" y="6264684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2" y="6181470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2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7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5" y="98942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9" y="9475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4" y="917946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3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5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4" y="16033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9" y="15614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2" y="210993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1" y="2134585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2" y="22171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8" y="217528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4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1" y="272381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8" y="2748464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1" y="283106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6" y="27891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1" y="2759583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21" y="344493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5" y="34030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30" y="3373462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9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1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30" y="405881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5" y="401691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8" y="456545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7" y="4590101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8" y="46726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4" y="463079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20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7" y="517933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6" y="5203980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7" y="52865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2" y="52446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7" y="5215099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7" y="590045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1" y="58585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6" y="5828978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3" y="1491607"/>
            <a:ext cx="9867487" cy="4773077"/>
            <a:chOff x="623255" y="927125"/>
            <a:chExt cx="7691377" cy="3871900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30"/>
            <a:ext cx="2301388" cy="1593767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prstClr val="black"/>
                </a:solidFill>
              </a:endParaRPr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90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prstClr val="black"/>
                </a:solidFill>
              </a:endParaRPr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2" y="6418001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2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663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5" y="219521"/>
            <a:ext cx="11613235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 dirty="0">
                <a:solidFill>
                  <a:prstClr val="black"/>
                </a:solidFill>
                <a:latin typeface="Arial"/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7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5" y="98942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9" y="94752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7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3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5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3" y="160330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9" y="15614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6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2" y="210993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2" y="22171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8" y="21752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4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1" y="272381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1" y="283106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6" y="278916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4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9" y="3362343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21" y="344494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5" y="340303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30" y="3373463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9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1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30" y="405881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5" y="401691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9" y="3987341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8" y="456545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8" y="46726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4" y="46307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20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7" y="517933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6" y="5203980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7" y="528657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3" y="52446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100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7" y="579320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5" y="5817859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7" y="590045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1" y="585855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6" y="5828979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5868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758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425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926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4879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1929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791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131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317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637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9639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2873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7711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3" y="219520"/>
            <a:ext cx="11613235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29"/>
            <a:ext cx="615189" cy="535539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2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3" y="6264684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2" y="6181470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2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7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5" y="98942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9" y="9475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4" y="917946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3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5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4" y="16033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9" y="15614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2" y="210993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1" y="2134585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2" y="22171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8" y="217528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4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1" y="272381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8" y="2748464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1" y="283106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6" y="27891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1" y="2759583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21" y="344493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5" y="34030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30" y="3373462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9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1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30" y="405881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5" y="401691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8" y="456545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7" y="4590101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8" y="46726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4" y="463079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20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7" y="517933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6" y="5203980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7" y="52865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2" y="52446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7" y="5215099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5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7" y="590045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1" y="58585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6" y="5828978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745413" y="1491607"/>
            <a:ext cx="9867487" cy="4773077"/>
            <a:chOff x="623255" y="927125"/>
            <a:chExt cx="7691377" cy="3871900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30"/>
            <a:ext cx="2301388" cy="1593767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prstClr val="black"/>
                </a:solidFill>
              </a:endParaRPr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90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sz="1800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 dirty="0">
                <a:solidFill>
                  <a:prstClr val="black"/>
                </a:solidFill>
              </a:endParaRPr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2" y="6418001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prstClr val="black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2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>
                <a:solidFill>
                  <a:prstClr val="black"/>
                </a:solidFill>
              </a:endParaRPr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339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5" y="219521"/>
            <a:ext cx="11613235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>
                <a:solidFill>
                  <a:prstClr val="black"/>
                </a:solidFill>
                <a:latin typeface="Arial"/>
              </a:endParaRPr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2092">
                  <a:defRPr/>
                </a:pPr>
                <a:endParaRPr sz="1795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>
                <a:solidFill>
                  <a:prstClr val="black"/>
                </a:solidFill>
                <a:latin typeface="Arial"/>
              </a:endParaRPr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2092">
                <a:defRPr/>
              </a:pPr>
              <a:endParaRPr sz="1795" dirty="0">
                <a:solidFill>
                  <a:prstClr val="black"/>
                </a:solidFill>
                <a:latin typeface="Arial"/>
              </a:endParaRPr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7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5" y="98942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9" y="94752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7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3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5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3" y="160330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9" y="15614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6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2" y="210993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2" y="22171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8" y="21752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4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1" y="272381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1" y="283106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6" y="278916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4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9" y="3362343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21" y="344494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5" y="340303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30" y="3373463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9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1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30" y="405881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5" y="401691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9" y="3987341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8" y="456545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8" y="46726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4" y="46307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20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7" y="517933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6" y="5203980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7" y="528657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3" y="52446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100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7" y="579320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5" y="5817859"/>
            <a:ext cx="449373" cy="111035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7" y="590045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1" y="585855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6" y="5828979"/>
            <a:ext cx="447725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199" tIns="91199" rIns="91199" bIns="91199" anchor="ctr" anchorCtr="0">
            <a:noAutofit/>
          </a:bodyPr>
          <a:lstStyle/>
          <a:p>
            <a:pPr defTabSz="912092">
              <a:defRPr/>
            </a:pPr>
            <a:endParaRPr sz="1795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23870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 rot="10800000">
            <a:off x="579971" y="3579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742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 rot="10800000">
            <a:off x="402171" y="3198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0455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/>
          <p:nvPr userDrawn="1"/>
        </p:nvSpPr>
        <p:spPr>
          <a:xfrm>
            <a:off x="415880" y="233253"/>
            <a:ext cx="11385753" cy="1530251"/>
          </a:xfrm>
          <a:custGeom>
            <a:avLst/>
            <a:gdLst>
              <a:gd name="connsiteX0" fmla="*/ 0 w 6378151"/>
              <a:gd name="connsiteY0" fmla="*/ 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0 w 6378151"/>
              <a:gd name="connsiteY4" fmla="*/ 0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74634 h 1034754"/>
              <a:gd name="connsiteX1" fmla="*/ 6119967 w 6378151"/>
              <a:gd name="connsiteY1" fmla="*/ 63876 h 1034754"/>
              <a:gd name="connsiteX2" fmla="*/ 6378151 w 6378151"/>
              <a:gd name="connsiteY2" fmla="*/ 1034754 h 1034754"/>
              <a:gd name="connsiteX3" fmla="*/ 0 w 6378151"/>
              <a:gd name="connsiteY3" fmla="*/ 1034754 h 1034754"/>
              <a:gd name="connsiteX4" fmla="*/ 204395 w 6378151"/>
              <a:gd name="connsiteY4" fmla="*/ 74634 h 1034754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209708 h 1169828"/>
              <a:gd name="connsiteX1" fmla="*/ 6044663 w 6378151"/>
              <a:gd name="connsiteY1" fmla="*/ 166677 h 1169828"/>
              <a:gd name="connsiteX2" fmla="*/ 6378151 w 6378151"/>
              <a:gd name="connsiteY2" fmla="*/ 1169828 h 1169828"/>
              <a:gd name="connsiteX3" fmla="*/ 0 w 6378151"/>
              <a:gd name="connsiteY3" fmla="*/ 1169828 h 1169828"/>
              <a:gd name="connsiteX4" fmla="*/ 204395 w 6378151"/>
              <a:gd name="connsiteY4" fmla="*/ 209708 h 1169828"/>
              <a:gd name="connsiteX0" fmla="*/ 204395 w 6378151"/>
              <a:gd name="connsiteY0" fmla="*/ 216207 h 1176327"/>
              <a:gd name="connsiteX1" fmla="*/ 6044663 w 6378151"/>
              <a:gd name="connsiteY1" fmla="*/ 173176 h 1176327"/>
              <a:gd name="connsiteX2" fmla="*/ 6378151 w 6378151"/>
              <a:gd name="connsiteY2" fmla="*/ 1176327 h 1176327"/>
              <a:gd name="connsiteX3" fmla="*/ 0 w 6378151"/>
              <a:gd name="connsiteY3" fmla="*/ 1176327 h 1176327"/>
              <a:gd name="connsiteX4" fmla="*/ 204395 w 6378151"/>
              <a:gd name="connsiteY4" fmla="*/ 216207 h 1176327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1490 h 1196156"/>
              <a:gd name="connsiteX1" fmla="*/ 6044663 w 6378151"/>
              <a:gd name="connsiteY1" fmla="*/ 193005 h 1196156"/>
              <a:gd name="connsiteX2" fmla="*/ 6378151 w 6378151"/>
              <a:gd name="connsiteY2" fmla="*/ 1196156 h 1196156"/>
              <a:gd name="connsiteX3" fmla="*/ 0 w 6378151"/>
              <a:gd name="connsiteY3" fmla="*/ 1196156 h 1196156"/>
              <a:gd name="connsiteX4" fmla="*/ 311971 w 6378151"/>
              <a:gd name="connsiteY4" fmla="*/ 171490 h 1196156"/>
              <a:gd name="connsiteX0" fmla="*/ 311971 w 6378151"/>
              <a:gd name="connsiteY0" fmla="*/ 140008 h 1164674"/>
              <a:gd name="connsiteX1" fmla="*/ 6044663 w 6378151"/>
              <a:gd name="connsiteY1" fmla="*/ 161523 h 1164674"/>
              <a:gd name="connsiteX2" fmla="*/ 6378151 w 6378151"/>
              <a:gd name="connsiteY2" fmla="*/ 1164674 h 1164674"/>
              <a:gd name="connsiteX3" fmla="*/ 0 w 6378151"/>
              <a:gd name="connsiteY3" fmla="*/ 1164674 h 1164674"/>
              <a:gd name="connsiteX4" fmla="*/ 311971 w 6378151"/>
              <a:gd name="connsiteY4" fmla="*/ 140008 h 1164674"/>
              <a:gd name="connsiteX0" fmla="*/ 311971 w 6378151"/>
              <a:gd name="connsiteY0" fmla="*/ 130732 h 1155398"/>
              <a:gd name="connsiteX1" fmla="*/ 6044663 w 6378151"/>
              <a:gd name="connsiteY1" fmla="*/ 152247 h 1155398"/>
              <a:gd name="connsiteX2" fmla="*/ 6378151 w 6378151"/>
              <a:gd name="connsiteY2" fmla="*/ 1155398 h 1155398"/>
              <a:gd name="connsiteX3" fmla="*/ 0 w 6378151"/>
              <a:gd name="connsiteY3" fmla="*/ 1155398 h 1155398"/>
              <a:gd name="connsiteX4" fmla="*/ 311971 w 6378151"/>
              <a:gd name="connsiteY4" fmla="*/ 130732 h 1155398"/>
              <a:gd name="connsiteX0" fmla="*/ 311971 w 6378151"/>
              <a:gd name="connsiteY0" fmla="*/ 116775 h 1141441"/>
              <a:gd name="connsiteX1" fmla="*/ 5947844 w 6378151"/>
              <a:gd name="connsiteY1" fmla="*/ 159805 h 1141441"/>
              <a:gd name="connsiteX2" fmla="*/ 6378151 w 6378151"/>
              <a:gd name="connsiteY2" fmla="*/ 1141441 h 1141441"/>
              <a:gd name="connsiteX3" fmla="*/ 0 w 6378151"/>
              <a:gd name="connsiteY3" fmla="*/ 1141441 h 1141441"/>
              <a:gd name="connsiteX4" fmla="*/ 311971 w 6378151"/>
              <a:gd name="connsiteY4" fmla="*/ 116775 h 1141441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19570 h 1144236"/>
              <a:gd name="connsiteX1" fmla="*/ 6033906 w 6378151"/>
              <a:gd name="connsiteY1" fmla="*/ 108812 h 1144236"/>
              <a:gd name="connsiteX2" fmla="*/ 6378151 w 6378151"/>
              <a:gd name="connsiteY2" fmla="*/ 1144236 h 1144236"/>
              <a:gd name="connsiteX3" fmla="*/ 0 w 6378151"/>
              <a:gd name="connsiteY3" fmla="*/ 1144236 h 1144236"/>
              <a:gd name="connsiteX4" fmla="*/ 311971 w 6378151"/>
              <a:gd name="connsiteY4" fmla="*/ 119570 h 1144236"/>
              <a:gd name="connsiteX0" fmla="*/ 311971 w 6378151"/>
              <a:gd name="connsiteY0" fmla="*/ 16611 h 1041277"/>
              <a:gd name="connsiteX1" fmla="*/ 6033906 w 6378151"/>
              <a:gd name="connsiteY1" fmla="*/ 5853 h 1041277"/>
              <a:gd name="connsiteX2" fmla="*/ 6378151 w 6378151"/>
              <a:gd name="connsiteY2" fmla="*/ 1041277 h 1041277"/>
              <a:gd name="connsiteX3" fmla="*/ 0 w 6378151"/>
              <a:gd name="connsiteY3" fmla="*/ 1041277 h 1041277"/>
              <a:gd name="connsiteX4" fmla="*/ 311971 w 6378151"/>
              <a:gd name="connsiteY4" fmla="*/ 16611 h 1041277"/>
              <a:gd name="connsiteX0" fmla="*/ 311971 w 6378151"/>
              <a:gd name="connsiteY0" fmla="*/ 100650 h 1125316"/>
              <a:gd name="connsiteX1" fmla="*/ 6033906 w 6378151"/>
              <a:gd name="connsiteY1" fmla="*/ 89892 h 1125316"/>
              <a:gd name="connsiteX2" fmla="*/ 6378151 w 6378151"/>
              <a:gd name="connsiteY2" fmla="*/ 1125316 h 1125316"/>
              <a:gd name="connsiteX3" fmla="*/ 0 w 6378151"/>
              <a:gd name="connsiteY3" fmla="*/ 1125316 h 1125316"/>
              <a:gd name="connsiteX4" fmla="*/ 311971 w 6378151"/>
              <a:gd name="connsiteY4" fmla="*/ 100650 h 1125316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3312 h 1127978"/>
              <a:gd name="connsiteX1" fmla="*/ 6001633 w 6378151"/>
              <a:gd name="connsiteY1" fmla="*/ 81796 h 1127978"/>
              <a:gd name="connsiteX2" fmla="*/ 6378151 w 6378151"/>
              <a:gd name="connsiteY2" fmla="*/ 1127978 h 1127978"/>
              <a:gd name="connsiteX3" fmla="*/ 0 w 6378151"/>
              <a:gd name="connsiteY3" fmla="*/ 1127978 h 1127978"/>
              <a:gd name="connsiteX4" fmla="*/ 311971 w 6378151"/>
              <a:gd name="connsiteY4" fmla="*/ 103312 h 1127978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3915 h 1138581"/>
              <a:gd name="connsiteX1" fmla="*/ 6001633 w 6378151"/>
              <a:gd name="connsiteY1" fmla="*/ 92399 h 1138581"/>
              <a:gd name="connsiteX2" fmla="*/ 6378151 w 6378151"/>
              <a:gd name="connsiteY2" fmla="*/ 1138581 h 1138581"/>
              <a:gd name="connsiteX3" fmla="*/ 0 w 6378151"/>
              <a:gd name="connsiteY3" fmla="*/ 1138581 h 1138581"/>
              <a:gd name="connsiteX4" fmla="*/ 311971 w 6378151"/>
              <a:gd name="connsiteY4" fmla="*/ 113915 h 1138581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8151" h="1147688">
                <a:moveTo>
                  <a:pt x="311971" y="123022"/>
                </a:moveTo>
                <a:cubicBezTo>
                  <a:pt x="702453" y="8274"/>
                  <a:pt x="5352966" y="-74203"/>
                  <a:pt x="6001633" y="101506"/>
                </a:cubicBezTo>
                <a:cubicBezTo>
                  <a:pt x="6446285" y="575739"/>
                  <a:pt x="6266988" y="813304"/>
                  <a:pt x="6378151" y="1147688"/>
                </a:cubicBezTo>
                <a:lnTo>
                  <a:pt x="0" y="1147688"/>
                </a:lnTo>
                <a:cubicBezTo>
                  <a:pt x="57374" y="820476"/>
                  <a:pt x="-78891" y="439478"/>
                  <a:pt x="311971" y="1230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1867" kern="0">
              <a:solidFill>
                <a:srgbClr val="BAE5E4"/>
              </a:solidFill>
              <a:sym typeface="Arial"/>
            </a:endParaRP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375211" y="1762125"/>
            <a:ext cx="11443217" cy="4803328"/>
            <a:chOff x="220782" y="1331119"/>
            <a:chExt cx="6436810" cy="3602496"/>
          </a:xfrm>
        </p:grpSpPr>
        <p:sp>
          <p:nvSpPr>
            <p:cNvPr id="18" name="Freeform 17"/>
            <p:cNvSpPr/>
            <p:nvPr/>
          </p:nvSpPr>
          <p:spPr>
            <a:xfrm>
              <a:off x="1630680" y="1333500"/>
              <a:ext cx="4968240" cy="7620"/>
            </a:xfrm>
            <a:custGeom>
              <a:avLst/>
              <a:gdLst>
                <a:gd name="connsiteX0" fmla="*/ 0 w 4968240"/>
                <a:gd name="connsiteY0" fmla="*/ 0 h 7620"/>
                <a:gd name="connsiteX1" fmla="*/ 2781300 w 4968240"/>
                <a:gd name="connsiteY1" fmla="*/ 0 h 7620"/>
                <a:gd name="connsiteX2" fmla="*/ 4968240 w 4968240"/>
                <a:gd name="connsiteY2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8240" h="7620">
                  <a:moveTo>
                    <a:pt x="0" y="0"/>
                  </a:moveTo>
                  <a:lnTo>
                    <a:pt x="2781300" y="0"/>
                  </a:lnTo>
                  <a:lnTo>
                    <a:pt x="4968240" y="7620"/>
                  </a:lnTo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0782" y="1333500"/>
              <a:ext cx="6436810" cy="3600115"/>
            </a:xfrm>
            <a:custGeom>
              <a:avLst/>
              <a:gdLst>
                <a:gd name="connsiteX0" fmla="*/ 6378138 w 6436810"/>
                <a:gd name="connsiteY0" fmla="*/ 0 h 3600115"/>
                <a:gd name="connsiteX1" fmla="*/ 6431478 w 6436810"/>
                <a:gd name="connsiteY1" fmla="*/ 723900 h 3600115"/>
                <a:gd name="connsiteX2" fmla="*/ 6431478 w 6436810"/>
                <a:gd name="connsiteY2" fmla="*/ 1607820 h 3600115"/>
                <a:gd name="connsiteX3" fmla="*/ 6400998 w 6436810"/>
                <a:gd name="connsiteY3" fmla="*/ 2400300 h 3600115"/>
                <a:gd name="connsiteX4" fmla="*/ 6332418 w 6436810"/>
                <a:gd name="connsiteY4" fmla="*/ 2895600 h 3600115"/>
                <a:gd name="connsiteX5" fmla="*/ 6240978 w 6436810"/>
                <a:gd name="connsiteY5" fmla="*/ 3177540 h 3600115"/>
                <a:gd name="connsiteX6" fmla="*/ 6088578 w 6436810"/>
                <a:gd name="connsiteY6" fmla="*/ 3390900 h 3600115"/>
                <a:gd name="connsiteX7" fmla="*/ 5814258 w 6436810"/>
                <a:gd name="connsiteY7" fmla="*/ 3520440 h 3600115"/>
                <a:gd name="connsiteX8" fmla="*/ 5440878 w 6436810"/>
                <a:gd name="connsiteY8" fmla="*/ 3573780 h 3600115"/>
                <a:gd name="connsiteX9" fmla="*/ 4564578 w 6436810"/>
                <a:gd name="connsiteY9" fmla="*/ 3573780 h 3600115"/>
                <a:gd name="connsiteX10" fmla="*/ 3833058 w 6436810"/>
                <a:gd name="connsiteY10" fmla="*/ 3566160 h 3600115"/>
                <a:gd name="connsiteX11" fmla="*/ 3116778 w 6436810"/>
                <a:gd name="connsiteY11" fmla="*/ 3566160 h 3600115"/>
                <a:gd name="connsiteX12" fmla="*/ 2423358 w 6436810"/>
                <a:gd name="connsiteY12" fmla="*/ 3581400 h 3600115"/>
                <a:gd name="connsiteX13" fmla="*/ 1874718 w 6436810"/>
                <a:gd name="connsiteY13" fmla="*/ 3596640 h 3600115"/>
                <a:gd name="connsiteX14" fmla="*/ 1333698 w 6436810"/>
                <a:gd name="connsiteY14" fmla="*/ 3596640 h 3600115"/>
                <a:gd name="connsiteX15" fmla="*/ 838398 w 6436810"/>
                <a:gd name="connsiteY15" fmla="*/ 3558540 h 3600115"/>
                <a:gd name="connsiteX16" fmla="*/ 579318 w 6436810"/>
                <a:gd name="connsiteY16" fmla="*/ 3497580 h 3600115"/>
                <a:gd name="connsiteX17" fmla="*/ 388818 w 6436810"/>
                <a:gd name="connsiteY17" fmla="*/ 3413760 h 3600115"/>
                <a:gd name="connsiteX18" fmla="*/ 266898 w 6436810"/>
                <a:gd name="connsiteY18" fmla="*/ 3314700 h 3600115"/>
                <a:gd name="connsiteX19" fmla="*/ 175458 w 6436810"/>
                <a:gd name="connsiteY19" fmla="*/ 3124200 h 3600115"/>
                <a:gd name="connsiteX20" fmla="*/ 114498 w 6436810"/>
                <a:gd name="connsiteY20" fmla="*/ 2910840 h 3600115"/>
                <a:gd name="connsiteX21" fmla="*/ 61158 w 6436810"/>
                <a:gd name="connsiteY21" fmla="*/ 2636520 h 3600115"/>
                <a:gd name="connsiteX22" fmla="*/ 38298 w 6436810"/>
                <a:gd name="connsiteY22" fmla="*/ 2278380 h 3600115"/>
                <a:gd name="connsiteX23" fmla="*/ 15438 w 6436810"/>
                <a:gd name="connsiteY23" fmla="*/ 1866900 h 3600115"/>
                <a:gd name="connsiteX24" fmla="*/ 15438 w 6436810"/>
                <a:gd name="connsiteY24" fmla="*/ 1455420 h 3600115"/>
                <a:gd name="connsiteX25" fmla="*/ 198 w 6436810"/>
                <a:gd name="connsiteY25" fmla="*/ 952500 h 3600115"/>
                <a:gd name="connsiteX26" fmla="*/ 7818 w 6436810"/>
                <a:gd name="connsiteY26" fmla="*/ 289560 h 3600115"/>
                <a:gd name="connsiteX27" fmla="*/ 23058 w 6436810"/>
                <a:gd name="connsiteY27" fmla="*/ 0 h 36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36810" h="3600115">
                  <a:moveTo>
                    <a:pt x="6378138" y="0"/>
                  </a:moveTo>
                  <a:cubicBezTo>
                    <a:pt x="6400363" y="227965"/>
                    <a:pt x="6422588" y="455930"/>
                    <a:pt x="6431478" y="723900"/>
                  </a:cubicBezTo>
                  <a:cubicBezTo>
                    <a:pt x="6440368" y="991870"/>
                    <a:pt x="6436558" y="1328420"/>
                    <a:pt x="6431478" y="1607820"/>
                  </a:cubicBezTo>
                  <a:cubicBezTo>
                    <a:pt x="6426398" y="1887220"/>
                    <a:pt x="6417508" y="2185670"/>
                    <a:pt x="6400998" y="2400300"/>
                  </a:cubicBezTo>
                  <a:cubicBezTo>
                    <a:pt x="6384488" y="2614930"/>
                    <a:pt x="6359088" y="2766060"/>
                    <a:pt x="6332418" y="2895600"/>
                  </a:cubicBezTo>
                  <a:cubicBezTo>
                    <a:pt x="6305748" y="3025140"/>
                    <a:pt x="6281618" y="3094990"/>
                    <a:pt x="6240978" y="3177540"/>
                  </a:cubicBezTo>
                  <a:cubicBezTo>
                    <a:pt x="6200338" y="3260090"/>
                    <a:pt x="6159698" y="3333750"/>
                    <a:pt x="6088578" y="3390900"/>
                  </a:cubicBezTo>
                  <a:cubicBezTo>
                    <a:pt x="6017458" y="3448050"/>
                    <a:pt x="5922208" y="3489960"/>
                    <a:pt x="5814258" y="3520440"/>
                  </a:cubicBezTo>
                  <a:cubicBezTo>
                    <a:pt x="5706308" y="3550920"/>
                    <a:pt x="5649158" y="3564890"/>
                    <a:pt x="5440878" y="3573780"/>
                  </a:cubicBezTo>
                  <a:cubicBezTo>
                    <a:pt x="5232598" y="3582670"/>
                    <a:pt x="4564578" y="3573780"/>
                    <a:pt x="4564578" y="3573780"/>
                  </a:cubicBezTo>
                  <a:lnTo>
                    <a:pt x="3833058" y="3566160"/>
                  </a:lnTo>
                  <a:lnTo>
                    <a:pt x="3116778" y="3566160"/>
                  </a:lnTo>
                  <a:cubicBezTo>
                    <a:pt x="2881828" y="3568700"/>
                    <a:pt x="2423358" y="3581400"/>
                    <a:pt x="2423358" y="3581400"/>
                  </a:cubicBezTo>
                  <a:lnTo>
                    <a:pt x="1874718" y="3596640"/>
                  </a:lnTo>
                  <a:cubicBezTo>
                    <a:pt x="1693108" y="3599180"/>
                    <a:pt x="1506418" y="3602990"/>
                    <a:pt x="1333698" y="3596640"/>
                  </a:cubicBezTo>
                  <a:cubicBezTo>
                    <a:pt x="1160978" y="3590290"/>
                    <a:pt x="964128" y="3575050"/>
                    <a:pt x="838398" y="3558540"/>
                  </a:cubicBezTo>
                  <a:cubicBezTo>
                    <a:pt x="712668" y="3542030"/>
                    <a:pt x="654248" y="3521710"/>
                    <a:pt x="579318" y="3497580"/>
                  </a:cubicBezTo>
                  <a:cubicBezTo>
                    <a:pt x="504388" y="3473450"/>
                    <a:pt x="440888" y="3444240"/>
                    <a:pt x="388818" y="3413760"/>
                  </a:cubicBezTo>
                  <a:cubicBezTo>
                    <a:pt x="336748" y="3383280"/>
                    <a:pt x="302458" y="3362960"/>
                    <a:pt x="266898" y="3314700"/>
                  </a:cubicBezTo>
                  <a:cubicBezTo>
                    <a:pt x="231338" y="3266440"/>
                    <a:pt x="200858" y="3191510"/>
                    <a:pt x="175458" y="3124200"/>
                  </a:cubicBezTo>
                  <a:cubicBezTo>
                    <a:pt x="150058" y="3056890"/>
                    <a:pt x="133548" y="2992120"/>
                    <a:pt x="114498" y="2910840"/>
                  </a:cubicBezTo>
                  <a:cubicBezTo>
                    <a:pt x="95448" y="2829560"/>
                    <a:pt x="73858" y="2741930"/>
                    <a:pt x="61158" y="2636520"/>
                  </a:cubicBezTo>
                  <a:cubicBezTo>
                    <a:pt x="48458" y="2531110"/>
                    <a:pt x="45918" y="2406650"/>
                    <a:pt x="38298" y="2278380"/>
                  </a:cubicBezTo>
                  <a:cubicBezTo>
                    <a:pt x="30678" y="2150110"/>
                    <a:pt x="19248" y="2004060"/>
                    <a:pt x="15438" y="1866900"/>
                  </a:cubicBezTo>
                  <a:cubicBezTo>
                    <a:pt x="11628" y="1729740"/>
                    <a:pt x="17978" y="1607820"/>
                    <a:pt x="15438" y="1455420"/>
                  </a:cubicBezTo>
                  <a:cubicBezTo>
                    <a:pt x="12898" y="1303020"/>
                    <a:pt x="1468" y="1146810"/>
                    <a:pt x="198" y="952500"/>
                  </a:cubicBezTo>
                  <a:cubicBezTo>
                    <a:pt x="-1072" y="758190"/>
                    <a:pt x="4008" y="448310"/>
                    <a:pt x="7818" y="289560"/>
                  </a:cubicBezTo>
                  <a:cubicBezTo>
                    <a:pt x="11628" y="130810"/>
                    <a:pt x="17343" y="65405"/>
                    <a:pt x="23058" y="0"/>
                  </a:cubicBezTo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8600" y="1331119"/>
              <a:ext cx="150019" cy="4762"/>
            </a:xfrm>
            <a:custGeom>
              <a:avLst/>
              <a:gdLst>
                <a:gd name="connsiteX0" fmla="*/ 0 w 150019"/>
                <a:gd name="connsiteY0" fmla="*/ 0 h 4762"/>
                <a:gd name="connsiteX1" fmla="*/ 150019 w 150019"/>
                <a:gd name="connsiteY1" fmla="*/ 4762 h 4762"/>
                <a:gd name="connsiteX2" fmla="*/ 150019 w 150019"/>
                <a:gd name="connsiteY2" fmla="*/ 4762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019" h="4762">
                  <a:moveTo>
                    <a:pt x="0" y="0"/>
                  </a:moveTo>
                  <a:lnTo>
                    <a:pt x="150019" y="4762"/>
                  </a:lnTo>
                  <a:lnTo>
                    <a:pt x="150019" y="4762"/>
                  </a:lnTo>
                </a:path>
              </a:pathLst>
            </a:cu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</p:grpSp>
      <p:grpSp>
        <p:nvGrpSpPr>
          <p:cNvPr id="13" name="Group 12"/>
          <p:cNvGrpSpPr/>
          <p:nvPr userDrawn="1"/>
        </p:nvGrpSpPr>
        <p:grpSpPr>
          <a:xfrm>
            <a:off x="502733" y="341095"/>
            <a:ext cx="2574745" cy="1931059"/>
            <a:chOff x="237072" y="234585"/>
            <a:chExt cx="1448294" cy="1448294"/>
          </a:xfrm>
        </p:grpSpPr>
        <p:sp>
          <p:nvSpPr>
            <p:cNvPr id="14" name="Oval 13"/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254348" y="252246"/>
              <a:ext cx="1419087" cy="1419087"/>
            </a:xfrm>
            <a:prstGeom prst="ellipse">
              <a:avLst/>
            </a:prstGeom>
            <a:noFill/>
            <a:ln w="9525">
              <a:solidFill>
                <a:schemeClr val="bg1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9745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0438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 rot="10800000">
            <a:off x="491071" y="3198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36286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/>
          <p:nvPr userDrawn="1"/>
        </p:nvSpPr>
        <p:spPr>
          <a:xfrm>
            <a:off x="415880" y="233253"/>
            <a:ext cx="11385753" cy="1530251"/>
          </a:xfrm>
          <a:custGeom>
            <a:avLst/>
            <a:gdLst>
              <a:gd name="connsiteX0" fmla="*/ 0 w 6378151"/>
              <a:gd name="connsiteY0" fmla="*/ 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0 w 6378151"/>
              <a:gd name="connsiteY4" fmla="*/ 0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74634 h 1034754"/>
              <a:gd name="connsiteX1" fmla="*/ 6119967 w 6378151"/>
              <a:gd name="connsiteY1" fmla="*/ 63876 h 1034754"/>
              <a:gd name="connsiteX2" fmla="*/ 6378151 w 6378151"/>
              <a:gd name="connsiteY2" fmla="*/ 1034754 h 1034754"/>
              <a:gd name="connsiteX3" fmla="*/ 0 w 6378151"/>
              <a:gd name="connsiteY3" fmla="*/ 1034754 h 1034754"/>
              <a:gd name="connsiteX4" fmla="*/ 204395 w 6378151"/>
              <a:gd name="connsiteY4" fmla="*/ 74634 h 1034754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209708 h 1169828"/>
              <a:gd name="connsiteX1" fmla="*/ 6044663 w 6378151"/>
              <a:gd name="connsiteY1" fmla="*/ 166677 h 1169828"/>
              <a:gd name="connsiteX2" fmla="*/ 6378151 w 6378151"/>
              <a:gd name="connsiteY2" fmla="*/ 1169828 h 1169828"/>
              <a:gd name="connsiteX3" fmla="*/ 0 w 6378151"/>
              <a:gd name="connsiteY3" fmla="*/ 1169828 h 1169828"/>
              <a:gd name="connsiteX4" fmla="*/ 204395 w 6378151"/>
              <a:gd name="connsiteY4" fmla="*/ 209708 h 1169828"/>
              <a:gd name="connsiteX0" fmla="*/ 204395 w 6378151"/>
              <a:gd name="connsiteY0" fmla="*/ 216207 h 1176327"/>
              <a:gd name="connsiteX1" fmla="*/ 6044663 w 6378151"/>
              <a:gd name="connsiteY1" fmla="*/ 173176 h 1176327"/>
              <a:gd name="connsiteX2" fmla="*/ 6378151 w 6378151"/>
              <a:gd name="connsiteY2" fmla="*/ 1176327 h 1176327"/>
              <a:gd name="connsiteX3" fmla="*/ 0 w 6378151"/>
              <a:gd name="connsiteY3" fmla="*/ 1176327 h 1176327"/>
              <a:gd name="connsiteX4" fmla="*/ 204395 w 6378151"/>
              <a:gd name="connsiteY4" fmla="*/ 216207 h 1176327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1490 h 1196156"/>
              <a:gd name="connsiteX1" fmla="*/ 6044663 w 6378151"/>
              <a:gd name="connsiteY1" fmla="*/ 193005 h 1196156"/>
              <a:gd name="connsiteX2" fmla="*/ 6378151 w 6378151"/>
              <a:gd name="connsiteY2" fmla="*/ 1196156 h 1196156"/>
              <a:gd name="connsiteX3" fmla="*/ 0 w 6378151"/>
              <a:gd name="connsiteY3" fmla="*/ 1196156 h 1196156"/>
              <a:gd name="connsiteX4" fmla="*/ 311971 w 6378151"/>
              <a:gd name="connsiteY4" fmla="*/ 171490 h 1196156"/>
              <a:gd name="connsiteX0" fmla="*/ 311971 w 6378151"/>
              <a:gd name="connsiteY0" fmla="*/ 140008 h 1164674"/>
              <a:gd name="connsiteX1" fmla="*/ 6044663 w 6378151"/>
              <a:gd name="connsiteY1" fmla="*/ 161523 h 1164674"/>
              <a:gd name="connsiteX2" fmla="*/ 6378151 w 6378151"/>
              <a:gd name="connsiteY2" fmla="*/ 1164674 h 1164674"/>
              <a:gd name="connsiteX3" fmla="*/ 0 w 6378151"/>
              <a:gd name="connsiteY3" fmla="*/ 1164674 h 1164674"/>
              <a:gd name="connsiteX4" fmla="*/ 311971 w 6378151"/>
              <a:gd name="connsiteY4" fmla="*/ 140008 h 1164674"/>
              <a:gd name="connsiteX0" fmla="*/ 311971 w 6378151"/>
              <a:gd name="connsiteY0" fmla="*/ 130732 h 1155398"/>
              <a:gd name="connsiteX1" fmla="*/ 6044663 w 6378151"/>
              <a:gd name="connsiteY1" fmla="*/ 152247 h 1155398"/>
              <a:gd name="connsiteX2" fmla="*/ 6378151 w 6378151"/>
              <a:gd name="connsiteY2" fmla="*/ 1155398 h 1155398"/>
              <a:gd name="connsiteX3" fmla="*/ 0 w 6378151"/>
              <a:gd name="connsiteY3" fmla="*/ 1155398 h 1155398"/>
              <a:gd name="connsiteX4" fmla="*/ 311971 w 6378151"/>
              <a:gd name="connsiteY4" fmla="*/ 130732 h 1155398"/>
              <a:gd name="connsiteX0" fmla="*/ 311971 w 6378151"/>
              <a:gd name="connsiteY0" fmla="*/ 116775 h 1141441"/>
              <a:gd name="connsiteX1" fmla="*/ 5947844 w 6378151"/>
              <a:gd name="connsiteY1" fmla="*/ 159805 h 1141441"/>
              <a:gd name="connsiteX2" fmla="*/ 6378151 w 6378151"/>
              <a:gd name="connsiteY2" fmla="*/ 1141441 h 1141441"/>
              <a:gd name="connsiteX3" fmla="*/ 0 w 6378151"/>
              <a:gd name="connsiteY3" fmla="*/ 1141441 h 1141441"/>
              <a:gd name="connsiteX4" fmla="*/ 311971 w 6378151"/>
              <a:gd name="connsiteY4" fmla="*/ 116775 h 1141441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19570 h 1144236"/>
              <a:gd name="connsiteX1" fmla="*/ 6033906 w 6378151"/>
              <a:gd name="connsiteY1" fmla="*/ 108812 h 1144236"/>
              <a:gd name="connsiteX2" fmla="*/ 6378151 w 6378151"/>
              <a:gd name="connsiteY2" fmla="*/ 1144236 h 1144236"/>
              <a:gd name="connsiteX3" fmla="*/ 0 w 6378151"/>
              <a:gd name="connsiteY3" fmla="*/ 1144236 h 1144236"/>
              <a:gd name="connsiteX4" fmla="*/ 311971 w 6378151"/>
              <a:gd name="connsiteY4" fmla="*/ 119570 h 1144236"/>
              <a:gd name="connsiteX0" fmla="*/ 311971 w 6378151"/>
              <a:gd name="connsiteY0" fmla="*/ 16611 h 1041277"/>
              <a:gd name="connsiteX1" fmla="*/ 6033906 w 6378151"/>
              <a:gd name="connsiteY1" fmla="*/ 5853 h 1041277"/>
              <a:gd name="connsiteX2" fmla="*/ 6378151 w 6378151"/>
              <a:gd name="connsiteY2" fmla="*/ 1041277 h 1041277"/>
              <a:gd name="connsiteX3" fmla="*/ 0 w 6378151"/>
              <a:gd name="connsiteY3" fmla="*/ 1041277 h 1041277"/>
              <a:gd name="connsiteX4" fmla="*/ 311971 w 6378151"/>
              <a:gd name="connsiteY4" fmla="*/ 16611 h 1041277"/>
              <a:gd name="connsiteX0" fmla="*/ 311971 w 6378151"/>
              <a:gd name="connsiteY0" fmla="*/ 100650 h 1125316"/>
              <a:gd name="connsiteX1" fmla="*/ 6033906 w 6378151"/>
              <a:gd name="connsiteY1" fmla="*/ 89892 h 1125316"/>
              <a:gd name="connsiteX2" fmla="*/ 6378151 w 6378151"/>
              <a:gd name="connsiteY2" fmla="*/ 1125316 h 1125316"/>
              <a:gd name="connsiteX3" fmla="*/ 0 w 6378151"/>
              <a:gd name="connsiteY3" fmla="*/ 1125316 h 1125316"/>
              <a:gd name="connsiteX4" fmla="*/ 311971 w 6378151"/>
              <a:gd name="connsiteY4" fmla="*/ 100650 h 1125316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3312 h 1127978"/>
              <a:gd name="connsiteX1" fmla="*/ 6001633 w 6378151"/>
              <a:gd name="connsiteY1" fmla="*/ 81796 h 1127978"/>
              <a:gd name="connsiteX2" fmla="*/ 6378151 w 6378151"/>
              <a:gd name="connsiteY2" fmla="*/ 1127978 h 1127978"/>
              <a:gd name="connsiteX3" fmla="*/ 0 w 6378151"/>
              <a:gd name="connsiteY3" fmla="*/ 1127978 h 1127978"/>
              <a:gd name="connsiteX4" fmla="*/ 311971 w 6378151"/>
              <a:gd name="connsiteY4" fmla="*/ 103312 h 1127978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3915 h 1138581"/>
              <a:gd name="connsiteX1" fmla="*/ 6001633 w 6378151"/>
              <a:gd name="connsiteY1" fmla="*/ 92399 h 1138581"/>
              <a:gd name="connsiteX2" fmla="*/ 6378151 w 6378151"/>
              <a:gd name="connsiteY2" fmla="*/ 1138581 h 1138581"/>
              <a:gd name="connsiteX3" fmla="*/ 0 w 6378151"/>
              <a:gd name="connsiteY3" fmla="*/ 1138581 h 1138581"/>
              <a:gd name="connsiteX4" fmla="*/ 311971 w 6378151"/>
              <a:gd name="connsiteY4" fmla="*/ 113915 h 1138581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8151" h="1147688">
                <a:moveTo>
                  <a:pt x="311971" y="123022"/>
                </a:moveTo>
                <a:cubicBezTo>
                  <a:pt x="702453" y="8274"/>
                  <a:pt x="5352966" y="-74203"/>
                  <a:pt x="6001633" y="101506"/>
                </a:cubicBezTo>
                <a:cubicBezTo>
                  <a:pt x="6446285" y="575739"/>
                  <a:pt x="6266988" y="813304"/>
                  <a:pt x="6378151" y="1147688"/>
                </a:cubicBezTo>
                <a:lnTo>
                  <a:pt x="0" y="1147688"/>
                </a:lnTo>
                <a:cubicBezTo>
                  <a:pt x="57374" y="820476"/>
                  <a:pt x="-78891" y="439478"/>
                  <a:pt x="311971" y="12302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1867" kern="0">
              <a:solidFill>
                <a:srgbClr val="BAE5E4"/>
              </a:solidFill>
              <a:sym typeface="Arial"/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75211" y="1762125"/>
            <a:ext cx="11443217" cy="4803328"/>
            <a:chOff x="220782" y="1331119"/>
            <a:chExt cx="6436810" cy="3602496"/>
          </a:xfrm>
        </p:grpSpPr>
        <p:sp>
          <p:nvSpPr>
            <p:cNvPr id="5" name="Freeform 4"/>
            <p:cNvSpPr/>
            <p:nvPr/>
          </p:nvSpPr>
          <p:spPr>
            <a:xfrm>
              <a:off x="1630680" y="1333500"/>
              <a:ext cx="4968240" cy="7620"/>
            </a:xfrm>
            <a:custGeom>
              <a:avLst/>
              <a:gdLst>
                <a:gd name="connsiteX0" fmla="*/ 0 w 4968240"/>
                <a:gd name="connsiteY0" fmla="*/ 0 h 7620"/>
                <a:gd name="connsiteX1" fmla="*/ 2781300 w 4968240"/>
                <a:gd name="connsiteY1" fmla="*/ 0 h 7620"/>
                <a:gd name="connsiteX2" fmla="*/ 4968240 w 4968240"/>
                <a:gd name="connsiteY2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8240" h="7620">
                  <a:moveTo>
                    <a:pt x="0" y="0"/>
                  </a:moveTo>
                  <a:lnTo>
                    <a:pt x="2781300" y="0"/>
                  </a:lnTo>
                  <a:lnTo>
                    <a:pt x="4968240" y="7620"/>
                  </a:lnTo>
                </a:path>
              </a:pathLst>
            </a:custGeom>
            <a:noFill/>
            <a:ln>
              <a:solidFill>
                <a:srgbClr val="F95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6" name="Freeform 5"/>
            <p:cNvSpPr/>
            <p:nvPr/>
          </p:nvSpPr>
          <p:spPr>
            <a:xfrm>
              <a:off x="220782" y="1333500"/>
              <a:ext cx="6436810" cy="3600115"/>
            </a:xfrm>
            <a:custGeom>
              <a:avLst/>
              <a:gdLst>
                <a:gd name="connsiteX0" fmla="*/ 6378138 w 6436810"/>
                <a:gd name="connsiteY0" fmla="*/ 0 h 3600115"/>
                <a:gd name="connsiteX1" fmla="*/ 6431478 w 6436810"/>
                <a:gd name="connsiteY1" fmla="*/ 723900 h 3600115"/>
                <a:gd name="connsiteX2" fmla="*/ 6431478 w 6436810"/>
                <a:gd name="connsiteY2" fmla="*/ 1607820 h 3600115"/>
                <a:gd name="connsiteX3" fmla="*/ 6400998 w 6436810"/>
                <a:gd name="connsiteY3" fmla="*/ 2400300 h 3600115"/>
                <a:gd name="connsiteX4" fmla="*/ 6332418 w 6436810"/>
                <a:gd name="connsiteY4" fmla="*/ 2895600 h 3600115"/>
                <a:gd name="connsiteX5" fmla="*/ 6240978 w 6436810"/>
                <a:gd name="connsiteY5" fmla="*/ 3177540 h 3600115"/>
                <a:gd name="connsiteX6" fmla="*/ 6088578 w 6436810"/>
                <a:gd name="connsiteY6" fmla="*/ 3390900 h 3600115"/>
                <a:gd name="connsiteX7" fmla="*/ 5814258 w 6436810"/>
                <a:gd name="connsiteY7" fmla="*/ 3520440 h 3600115"/>
                <a:gd name="connsiteX8" fmla="*/ 5440878 w 6436810"/>
                <a:gd name="connsiteY8" fmla="*/ 3573780 h 3600115"/>
                <a:gd name="connsiteX9" fmla="*/ 4564578 w 6436810"/>
                <a:gd name="connsiteY9" fmla="*/ 3573780 h 3600115"/>
                <a:gd name="connsiteX10" fmla="*/ 3833058 w 6436810"/>
                <a:gd name="connsiteY10" fmla="*/ 3566160 h 3600115"/>
                <a:gd name="connsiteX11" fmla="*/ 3116778 w 6436810"/>
                <a:gd name="connsiteY11" fmla="*/ 3566160 h 3600115"/>
                <a:gd name="connsiteX12" fmla="*/ 2423358 w 6436810"/>
                <a:gd name="connsiteY12" fmla="*/ 3581400 h 3600115"/>
                <a:gd name="connsiteX13" fmla="*/ 1874718 w 6436810"/>
                <a:gd name="connsiteY13" fmla="*/ 3596640 h 3600115"/>
                <a:gd name="connsiteX14" fmla="*/ 1333698 w 6436810"/>
                <a:gd name="connsiteY14" fmla="*/ 3596640 h 3600115"/>
                <a:gd name="connsiteX15" fmla="*/ 838398 w 6436810"/>
                <a:gd name="connsiteY15" fmla="*/ 3558540 h 3600115"/>
                <a:gd name="connsiteX16" fmla="*/ 579318 w 6436810"/>
                <a:gd name="connsiteY16" fmla="*/ 3497580 h 3600115"/>
                <a:gd name="connsiteX17" fmla="*/ 388818 w 6436810"/>
                <a:gd name="connsiteY17" fmla="*/ 3413760 h 3600115"/>
                <a:gd name="connsiteX18" fmla="*/ 266898 w 6436810"/>
                <a:gd name="connsiteY18" fmla="*/ 3314700 h 3600115"/>
                <a:gd name="connsiteX19" fmla="*/ 175458 w 6436810"/>
                <a:gd name="connsiteY19" fmla="*/ 3124200 h 3600115"/>
                <a:gd name="connsiteX20" fmla="*/ 114498 w 6436810"/>
                <a:gd name="connsiteY20" fmla="*/ 2910840 h 3600115"/>
                <a:gd name="connsiteX21" fmla="*/ 61158 w 6436810"/>
                <a:gd name="connsiteY21" fmla="*/ 2636520 h 3600115"/>
                <a:gd name="connsiteX22" fmla="*/ 38298 w 6436810"/>
                <a:gd name="connsiteY22" fmla="*/ 2278380 h 3600115"/>
                <a:gd name="connsiteX23" fmla="*/ 15438 w 6436810"/>
                <a:gd name="connsiteY23" fmla="*/ 1866900 h 3600115"/>
                <a:gd name="connsiteX24" fmla="*/ 15438 w 6436810"/>
                <a:gd name="connsiteY24" fmla="*/ 1455420 h 3600115"/>
                <a:gd name="connsiteX25" fmla="*/ 198 w 6436810"/>
                <a:gd name="connsiteY25" fmla="*/ 952500 h 3600115"/>
                <a:gd name="connsiteX26" fmla="*/ 7818 w 6436810"/>
                <a:gd name="connsiteY26" fmla="*/ 289560 h 3600115"/>
                <a:gd name="connsiteX27" fmla="*/ 23058 w 6436810"/>
                <a:gd name="connsiteY27" fmla="*/ 0 h 36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36810" h="3600115">
                  <a:moveTo>
                    <a:pt x="6378138" y="0"/>
                  </a:moveTo>
                  <a:cubicBezTo>
                    <a:pt x="6400363" y="227965"/>
                    <a:pt x="6422588" y="455930"/>
                    <a:pt x="6431478" y="723900"/>
                  </a:cubicBezTo>
                  <a:cubicBezTo>
                    <a:pt x="6440368" y="991870"/>
                    <a:pt x="6436558" y="1328420"/>
                    <a:pt x="6431478" y="1607820"/>
                  </a:cubicBezTo>
                  <a:cubicBezTo>
                    <a:pt x="6426398" y="1887220"/>
                    <a:pt x="6417508" y="2185670"/>
                    <a:pt x="6400998" y="2400300"/>
                  </a:cubicBezTo>
                  <a:cubicBezTo>
                    <a:pt x="6384488" y="2614930"/>
                    <a:pt x="6359088" y="2766060"/>
                    <a:pt x="6332418" y="2895600"/>
                  </a:cubicBezTo>
                  <a:cubicBezTo>
                    <a:pt x="6305748" y="3025140"/>
                    <a:pt x="6281618" y="3094990"/>
                    <a:pt x="6240978" y="3177540"/>
                  </a:cubicBezTo>
                  <a:cubicBezTo>
                    <a:pt x="6200338" y="3260090"/>
                    <a:pt x="6159698" y="3333750"/>
                    <a:pt x="6088578" y="3390900"/>
                  </a:cubicBezTo>
                  <a:cubicBezTo>
                    <a:pt x="6017458" y="3448050"/>
                    <a:pt x="5922208" y="3489960"/>
                    <a:pt x="5814258" y="3520440"/>
                  </a:cubicBezTo>
                  <a:cubicBezTo>
                    <a:pt x="5706308" y="3550920"/>
                    <a:pt x="5649158" y="3564890"/>
                    <a:pt x="5440878" y="3573780"/>
                  </a:cubicBezTo>
                  <a:cubicBezTo>
                    <a:pt x="5232598" y="3582670"/>
                    <a:pt x="4564578" y="3573780"/>
                    <a:pt x="4564578" y="3573780"/>
                  </a:cubicBezTo>
                  <a:lnTo>
                    <a:pt x="3833058" y="3566160"/>
                  </a:lnTo>
                  <a:lnTo>
                    <a:pt x="3116778" y="3566160"/>
                  </a:lnTo>
                  <a:cubicBezTo>
                    <a:pt x="2881828" y="3568700"/>
                    <a:pt x="2423358" y="3581400"/>
                    <a:pt x="2423358" y="3581400"/>
                  </a:cubicBezTo>
                  <a:lnTo>
                    <a:pt x="1874718" y="3596640"/>
                  </a:lnTo>
                  <a:cubicBezTo>
                    <a:pt x="1693108" y="3599180"/>
                    <a:pt x="1506418" y="3602990"/>
                    <a:pt x="1333698" y="3596640"/>
                  </a:cubicBezTo>
                  <a:cubicBezTo>
                    <a:pt x="1160978" y="3590290"/>
                    <a:pt x="964128" y="3575050"/>
                    <a:pt x="838398" y="3558540"/>
                  </a:cubicBezTo>
                  <a:cubicBezTo>
                    <a:pt x="712668" y="3542030"/>
                    <a:pt x="654248" y="3521710"/>
                    <a:pt x="579318" y="3497580"/>
                  </a:cubicBezTo>
                  <a:cubicBezTo>
                    <a:pt x="504388" y="3473450"/>
                    <a:pt x="440888" y="3444240"/>
                    <a:pt x="388818" y="3413760"/>
                  </a:cubicBezTo>
                  <a:cubicBezTo>
                    <a:pt x="336748" y="3383280"/>
                    <a:pt x="302458" y="3362960"/>
                    <a:pt x="266898" y="3314700"/>
                  </a:cubicBezTo>
                  <a:cubicBezTo>
                    <a:pt x="231338" y="3266440"/>
                    <a:pt x="200858" y="3191510"/>
                    <a:pt x="175458" y="3124200"/>
                  </a:cubicBezTo>
                  <a:cubicBezTo>
                    <a:pt x="150058" y="3056890"/>
                    <a:pt x="133548" y="2992120"/>
                    <a:pt x="114498" y="2910840"/>
                  </a:cubicBezTo>
                  <a:cubicBezTo>
                    <a:pt x="95448" y="2829560"/>
                    <a:pt x="73858" y="2741930"/>
                    <a:pt x="61158" y="2636520"/>
                  </a:cubicBezTo>
                  <a:cubicBezTo>
                    <a:pt x="48458" y="2531110"/>
                    <a:pt x="45918" y="2406650"/>
                    <a:pt x="38298" y="2278380"/>
                  </a:cubicBezTo>
                  <a:cubicBezTo>
                    <a:pt x="30678" y="2150110"/>
                    <a:pt x="19248" y="2004060"/>
                    <a:pt x="15438" y="1866900"/>
                  </a:cubicBezTo>
                  <a:cubicBezTo>
                    <a:pt x="11628" y="1729740"/>
                    <a:pt x="17978" y="1607820"/>
                    <a:pt x="15438" y="1455420"/>
                  </a:cubicBezTo>
                  <a:cubicBezTo>
                    <a:pt x="12898" y="1303020"/>
                    <a:pt x="1468" y="1146810"/>
                    <a:pt x="198" y="952500"/>
                  </a:cubicBezTo>
                  <a:cubicBezTo>
                    <a:pt x="-1072" y="758190"/>
                    <a:pt x="4008" y="448310"/>
                    <a:pt x="7818" y="289560"/>
                  </a:cubicBezTo>
                  <a:cubicBezTo>
                    <a:pt x="11628" y="130810"/>
                    <a:pt x="17343" y="65405"/>
                    <a:pt x="23058" y="0"/>
                  </a:cubicBezTo>
                </a:path>
              </a:pathLst>
            </a:custGeom>
            <a:noFill/>
            <a:ln>
              <a:solidFill>
                <a:srgbClr val="F95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228600" y="1331119"/>
              <a:ext cx="150019" cy="4762"/>
            </a:xfrm>
            <a:custGeom>
              <a:avLst/>
              <a:gdLst>
                <a:gd name="connsiteX0" fmla="*/ 0 w 150019"/>
                <a:gd name="connsiteY0" fmla="*/ 0 h 4762"/>
                <a:gd name="connsiteX1" fmla="*/ 150019 w 150019"/>
                <a:gd name="connsiteY1" fmla="*/ 4762 h 4762"/>
                <a:gd name="connsiteX2" fmla="*/ 150019 w 150019"/>
                <a:gd name="connsiteY2" fmla="*/ 4762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019" h="4762">
                  <a:moveTo>
                    <a:pt x="0" y="0"/>
                  </a:moveTo>
                  <a:lnTo>
                    <a:pt x="150019" y="4762"/>
                  </a:lnTo>
                  <a:lnTo>
                    <a:pt x="150019" y="4762"/>
                  </a:lnTo>
                </a:path>
              </a:pathLst>
            </a:custGeom>
            <a:noFill/>
            <a:ln>
              <a:solidFill>
                <a:srgbClr val="F95D5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</p:grpSp>
      <p:grpSp>
        <p:nvGrpSpPr>
          <p:cNvPr id="8" name="Group 7"/>
          <p:cNvGrpSpPr/>
          <p:nvPr userDrawn="1"/>
        </p:nvGrpSpPr>
        <p:grpSpPr>
          <a:xfrm>
            <a:off x="502733" y="341095"/>
            <a:ext cx="2574745" cy="1931059"/>
            <a:chOff x="237072" y="234585"/>
            <a:chExt cx="1448294" cy="1448294"/>
          </a:xfrm>
        </p:grpSpPr>
        <p:sp>
          <p:nvSpPr>
            <p:cNvPr id="9" name="Oval 8"/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244823" y="242721"/>
              <a:ext cx="1419087" cy="1419087"/>
            </a:xfrm>
            <a:prstGeom prst="ellipse">
              <a:avLst/>
            </a:prstGeom>
            <a:noFill/>
            <a:ln w="9525">
              <a:solidFill>
                <a:schemeClr val="bg1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1751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 rot="10800000">
            <a:off x="491071" y="3198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46710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/>
          <p:nvPr userDrawn="1"/>
        </p:nvSpPr>
        <p:spPr>
          <a:xfrm>
            <a:off x="415880" y="233253"/>
            <a:ext cx="11385753" cy="1530251"/>
          </a:xfrm>
          <a:custGeom>
            <a:avLst/>
            <a:gdLst>
              <a:gd name="connsiteX0" fmla="*/ 0 w 6378151"/>
              <a:gd name="connsiteY0" fmla="*/ 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0 w 6378151"/>
              <a:gd name="connsiteY4" fmla="*/ 0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172122 w 6378151"/>
              <a:gd name="connsiteY0" fmla="*/ 161365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172122 w 6378151"/>
              <a:gd name="connsiteY4" fmla="*/ 161365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182880 h 1143000"/>
              <a:gd name="connsiteX1" fmla="*/ 6378151 w 6378151"/>
              <a:gd name="connsiteY1" fmla="*/ 0 h 1143000"/>
              <a:gd name="connsiteX2" fmla="*/ 6378151 w 6378151"/>
              <a:gd name="connsiteY2" fmla="*/ 1143000 h 1143000"/>
              <a:gd name="connsiteX3" fmla="*/ 0 w 6378151"/>
              <a:gd name="connsiteY3" fmla="*/ 1143000 h 1143000"/>
              <a:gd name="connsiteX4" fmla="*/ 204395 w 6378151"/>
              <a:gd name="connsiteY4" fmla="*/ 182880 h 1143000"/>
              <a:gd name="connsiteX0" fmla="*/ 204395 w 6378151"/>
              <a:gd name="connsiteY0" fmla="*/ 74634 h 1034754"/>
              <a:gd name="connsiteX1" fmla="*/ 6119967 w 6378151"/>
              <a:gd name="connsiteY1" fmla="*/ 63876 h 1034754"/>
              <a:gd name="connsiteX2" fmla="*/ 6378151 w 6378151"/>
              <a:gd name="connsiteY2" fmla="*/ 1034754 h 1034754"/>
              <a:gd name="connsiteX3" fmla="*/ 0 w 6378151"/>
              <a:gd name="connsiteY3" fmla="*/ 1034754 h 1034754"/>
              <a:gd name="connsiteX4" fmla="*/ 204395 w 6378151"/>
              <a:gd name="connsiteY4" fmla="*/ 74634 h 1034754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82083 h 1042203"/>
              <a:gd name="connsiteX1" fmla="*/ 6044663 w 6378151"/>
              <a:gd name="connsiteY1" fmla="*/ 39052 h 1042203"/>
              <a:gd name="connsiteX2" fmla="*/ 6378151 w 6378151"/>
              <a:gd name="connsiteY2" fmla="*/ 1042203 h 1042203"/>
              <a:gd name="connsiteX3" fmla="*/ 0 w 6378151"/>
              <a:gd name="connsiteY3" fmla="*/ 1042203 h 1042203"/>
              <a:gd name="connsiteX4" fmla="*/ 204395 w 6378151"/>
              <a:gd name="connsiteY4" fmla="*/ 82083 h 1042203"/>
              <a:gd name="connsiteX0" fmla="*/ 204395 w 6378151"/>
              <a:gd name="connsiteY0" fmla="*/ 209708 h 1169828"/>
              <a:gd name="connsiteX1" fmla="*/ 6044663 w 6378151"/>
              <a:gd name="connsiteY1" fmla="*/ 166677 h 1169828"/>
              <a:gd name="connsiteX2" fmla="*/ 6378151 w 6378151"/>
              <a:gd name="connsiteY2" fmla="*/ 1169828 h 1169828"/>
              <a:gd name="connsiteX3" fmla="*/ 0 w 6378151"/>
              <a:gd name="connsiteY3" fmla="*/ 1169828 h 1169828"/>
              <a:gd name="connsiteX4" fmla="*/ 204395 w 6378151"/>
              <a:gd name="connsiteY4" fmla="*/ 209708 h 1169828"/>
              <a:gd name="connsiteX0" fmla="*/ 204395 w 6378151"/>
              <a:gd name="connsiteY0" fmla="*/ 216207 h 1176327"/>
              <a:gd name="connsiteX1" fmla="*/ 6044663 w 6378151"/>
              <a:gd name="connsiteY1" fmla="*/ 173176 h 1176327"/>
              <a:gd name="connsiteX2" fmla="*/ 6378151 w 6378151"/>
              <a:gd name="connsiteY2" fmla="*/ 1176327 h 1176327"/>
              <a:gd name="connsiteX3" fmla="*/ 0 w 6378151"/>
              <a:gd name="connsiteY3" fmla="*/ 1176327 h 1176327"/>
              <a:gd name="connsiteX4" fmla="*/ 204395 w 6378151"/>
              <a:gd name="connsiteY4" fmla="*/ 216207 h 1176327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9132 h 1203798"/>
              <a:gd name="connsiteX1" fmla="*/ 6044663 w 6378151"/>
              <a:gd name="connsiteY1" fmla="*/ 200647 h 1203798"/>
              <a:gd name="connsiteX2" fmla="*/ 6378151 w 6378151"/>
              <a:gd name="connsiteY2" fmla="*/ 1203798 h 1203798"/>
              <a:gd name="connsiteX3" fmla="*/ 0 w 6378151"/>
              <a:gd name="connsiteY3" fmla="*/ 1203798 h 1203798"/>
              <a:gd name="connsiteX4" fmla="*/ 311971 w 6378151"/>
              <a:gd name="connsiteY4" fmla="*/ 179132 h 1203798"/>
              <a:gd name="connsiteX0" fmla="*/ 311971 w 6378151"/>
              <a:gd name="connsiteY0" fmla="*/ 171490 h 1196156"/>
              <a:gd name="connsiteX1" fmla="*/ 6044663 w 6378151"/>
              <a:gd name="connsiteY1" fmla="*/ 193005 h 1196156"/>
              <a:gd name="connsiteX2" fmla="*/ 6378151 w 6378151"/>
              <a:gd name="connsiteY2" fmla="*/ 1196156 h 1196156"/>
              <a:gd name="connsiteX3" fmla="*/ 0 w 6378151"/>
              <a:gd name="connsiteY3" fmla="*/ 1196156 h 1196156"/>
              <a:gd name="connsiteX4" fmla="*/ 311971 w 6378151"/>
              <a:gd name="connsiteY4" fmla="*/ 171490 h 1196156"/>
              <a:gd name="connsiteX0" fmla="*/ 311971 w 6378151"/>
              <a:gd name="connsiteY0" fmla="*/ 140008 h 1164674"/>
              <a:gd name="connsiteX1" fmla="*/ 6044663 w 6378151"/>
              <a:gd name="connsiteY1" fmla="*/ 161523 h 1164674"/>
              <a:gd name="connsiteX2" fmla="*/ 6378151 w 6378151"/>
              <a:gd name="connsiteY2" fmla="*/ 1164674 h 1164674"/>
              <a:gd name="connsiteX3" fmla="*/ 0 w 6378151"/>
              <a:gd name="connsiteY3" fmla="*/ 1164674 h 1164674"/>
              <a:gd name="connsiteX4" fmla="*/ 311971 w 6378151"/>
              <a:gd name="connsiteY4" fmla="*/ 140008 h 1164674"/>
              <a:gd name="connsiteX0" fmla="*/ 311971 w 6378151"/>
              <a:gd name="connsiteY0" fmla="*/ 130732 h 1155398"/>
              <a:gd name="connsiteX1" fmla="*/ 6044663 w 6378151"/>
              <a:gd name="connsiteY1" fmla="*/ 152247 h 1155398"/>
              <a:gd name="connsiteX2" fmla="*/ 6378151 w 6378151"/>
              <a:gd name="connsiteY2" fmla="*/ 1155398 h 1155398"/>
              <a:gd name="connsiteX3" fmla="*/ 0 w 6378151"/>
              <a:gd name="connsiteY3" fmla="*/ 1155398 h 1155398"/>
              <a:gd name="connsiteX4" fmla="*/ 311971 w 6378151"/>
              <a:gd name="connsiteY4" fmla="*/ 130732 h 1155398"/>
              <a:gd name="connsiteX0" fmla="*/ 311971 w 6378151"/>
              <a:gd name="connsiteY0" fmla="*/ 116775 h 1141441"/>
              <a:gd name="connsiteX1" fmla="*/ 5947844 w 6378151"/>
              <a:gd name="connsiteY1" fmla="*/ 159805 h 1141441"/>
              <a:gd name="connsiteX2" fmla="*/ 6378151 w 6378151"/>
              <a:gd name="connsiteY2" fmla="*/ 1141441 h 1141441"/>
              <a:gd name="connsiteX3" fmla="*/ 0 w 6378151"/>
              <a:gd name="connsiteY3" fmla="*/ 1141441 h 1141441"/>
              <a:gd name="connsiteX4" fmla="*/ 311971 w 6378151"/>
              <a:gd name="connsiteY4" fmla="*/ 116775 h 1141441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52822 h 1177488"/>
              <a:gd name="connsiteX1" fmla="*/ 6033906 w 6378151"/>
              <a:gd name="connsiteY1" fmla="*/ 142064 h 1177488"/>
              <a:gd name="connsiteX2" fmla="*/ 6378151 w 6378151"/>
              <a:gd name="connsiteY2" fmla="*/ 1177488 h 1177488"/>
              <a:gd name="connsiteX3" fmla="*/ 0 w 6378151"/>
              <a:gd name="connsiteY3" fmla="*/ 1177488 h 1177488"/>
              <a:gd name="connsiteX4" fmla="*/ 311971 w 6378151"/>
              <a:gd name="connsiteY4" fmla="*/ 152822 h 1177488"/>
              <a:gd name="connsiteX0" fmla="*/ 311971 w 6378151"/>
              <a:gd name="connsiteY0" fmla="*/ 119570 h 1144236"/>
              <a:gd name="connsiteX1" fmla="*/ 6033906 w 6378151"/>
              <a:gd name="connsiteY1" fmla="*/ 108812 h 1144236"/>
              <a:gd name="connsiteX2" fmla="*/ 6378151 w 6378151"/>
              <a:gd name="connsiteY2" fmla="*/ 1144236 h 1144236"/>
              <a:gd name="connsiteX3" fmla="*/ 0 w 6378151"/>
              <a:gd name="connsiteY3" fmla="*/ 1144236 h 1144236"/>
              <a:gd name="connsiteX4" fmla="*/ 311971 w 6378151"/>
              <a:gd name="connsiteY4" fmla="*/ 119570 h 1144236"/>
              <a:gd name="connsiteX0" fmla="*/ 311971 w 6378151"/>
              <a:gd name="connsiteY0" fmla="*/ 16611 h 1041277"/>
              <a:gd name="connsiteX1" fmla="*/ 6033906 w 6378151"/>
              <a:gd name="connsiteY1" fmla="*/ 5853 h 1041277"/>
              <a:gd name="connsiteX2" fmla="*/ 6378151 w 6378151"/>
              <a:gd name="connsiteY2" fmla="*/ 1041277 h 1041277"/>
              <a:gd name="connsiteX3" fmla="*/ 0 w 6378151"/>
              <a:gd name="connsiteY3" fmla="*/ 1041277 h 1041277"/>
              <a:gd name="connsiteX4" fmla="*/ 311971 w 6378151"/>
              <a:gd name="connsiteY4" fmla="*/ 16611 h 1041277"/>
              <a:gd name="connsiteX0" fmla="*/ 311971 w 6378151"/>
              <a:gd name="connsiteY0" fmla="*/ 100650 h 1125316"/>
              <a:gd name="connsiteX1" fmla="*/ 6033906 w 6378151"/>
              <a:gd name="connsiteY1" fmla="*/ 89892 h 1125316"/>
              <a:gd name="connsiteX2" fmla="*/ 6378151 w 6378151"/>
              <a:gd name="connsiteY2" fmla="*/ 1125316 h 1125316"/>
              <a:gd name="connsiteX3" fmla="*/ 0 w 6378151"/>
              <a:gd name="connsiteY3" fmla="*/ 1125316 h 1125316"/>
              <a:gd name="connsiteX4" fmla="*/ 311971 w 6378151"/>
              <a:gd name="connsiteY4" fmla="*/ 100650 h 1125316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8062 h 1132728"/>
              <a:gd name="connsiteX1" fmla="*/ 6001633 w 6378151"/>
              <a:gd name="connsiteY1" fmla="*/ 86546 h 1132728"/>
              <a:gd name="connsiteX2" fmla="*/ 6378151 w 6378151"/>
              <a:gd name="connsiteY2" fmla="*/ 1132728 h 1132728"/>
              <a:gd name="connsiteX3" fmla="*/ 0 w 6378151"/>
              <a:gd name="connsiteY3" fmla="*/ 1132728 h 1132728"/>
              <a:gd name="connsiteX4" fmla="*/ 311971 w 6378151"/>
              <a:gd name="connsiteY4" fmla="*/ 108062 h 1132728"/>
              <a:gd name="connsiteX0" fmla="*/ 311971 w 6378151"/>
              <a:gd name="connsiteY0" fmla="*/ 103312 h 1127978"/>
              <a:gd name="connsiteX1" fmla="*/ 6001633 w 6378151"/>
              <a:gd name="connsiteY1" fmla="*/ 81796 h 1127978"/>
              <a:gd name="connsiteX2" fmla="*/ 6378151 w 6378151"/>
              <a:gd name="connsiteY2" fmla="*/ 1127978 h 1127978"/>
              <a:gd name="connsiteX3" fmla="*/ 0 w 6378151"/>
              <a:gd name="connsiteY3" fmla="*/ 1127978 h 1127978"/>
              <a:gd name="connsiteX4" fmla="*/ 311971 w 6378151"/>
              <a:gd name="connsiteY4" fmla="*/ 103312 h 1127978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8455 h 1143121"/>
              <a:gd name="connsiteX1" fmla="*/ 6001633 w 6378151"/>
              <a:gd name="connsiteY1" fmla="*/ 96939 h 1143121"/>
              <a:gd name="connsiteX2" fmla="*/ 6378151 w 6378151"/>
              <a:gd name="connsiteY2" fmla="*/ 1143121 h 1143121"/>
              <a:gd name="connsiteX3" fmla="*/ 0 w 6378151"/>
              <a:gd name="connsiteY3" fmla="*/ 1143121 h 1143121"/>
              <a:gd name="connsiteX4" fmla="*/ 311971 w 6378151"/>
              <a:gd name="connsiteY4" fmla="*/ 118455 h 1143121"/>
              <a:gd name="connsiteX0" fmla="*/ 311971 w 6378151"/>
              <a:gd name="connsiteY0" fmla="*/ 113915 h 1138581"/>
              <a:gd name="connsiteX1" fmla="*/ 6001633 w 6378151"/>
              <a:gd name="connsiteY1" fmla="*/ 92399 h 1138581"/>
              <a:gd name="connsiteX2" fmla="*/ 6378151 w 6378151"/>
              <a:gd name="connsiteY2" fmla="*/ 1138581 h 1138581"/>
              <a:gd name="connsiteX3" fmla="*/ 0 w 6378151"/>
              <a:gd name="connsiteY3" fmla="*/ 1138581 h 1138581"/>
              <a:gd name="connsiteX4" fmla="*/ 311971 w 6378151"/>
              <a:gd name="connsiteY4" fmla="*/ 113915 h 1138581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  <a:gd name="connsiteX0" fmla="*/ 311971 w 6378151"/>
              <a:gd name="connsiteY0" fmla="*/ 123022 h 1147688"/>
              <a:gd name="connsiteX1" fmla="*/ 6001633 w 6378151"/>
              <a:gd name="connsiteY1" fmla="*/ 101506 h 1147688"/>
              <a:gd name="connsiteX2" fmla="*/ 6378151 w 6378151"/>
              <a:gd name="connsiteY2" fmla="*/ 1147688 h 1147688"/>
              <a:gd name="connsiteX3" fmla="*/ 0 w 6378151"/>
              <a:gd name="connsiteY3" fmla="*/ 1147688 h 1147688"/>
              <a:gd name="connsiteX4" fmla="*/ 311971 w 6378151"/>
              <a:gd name="connsiteY4" fmla="*/ 123022 h 1147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78151" h="1147688">
                <a:moveTo>
                  <a:pt x="311971" y="123022"/>
                </a:moveTo>
                <a:cubicBezTo>
                  <a:pt x="702453" y="8274"/>
                  <a:pt x="5352966" y="-74203"/>
                  <a:pt x="6001633" y="101506"/>
                </a:cubicBezTo>
                <a:cubicBezTo>
                  <a:pt x="6446285" y="575739"/>
                  <a:pt x="6266988" y="813304"/>
                  <a:pt x="6378151" y="1147688"/>
                </a:cubicBezTo>
                <a:lnTo>
                  <a:pt x="0" y="1147688"/>
                </a:lnTo>
                <a:cubicBezTo>
                  <a:pt x="57374" y="820476"/>
                  <a:pt x="-78891" y="439478"/>
                  <a:pt x="311971" y="123022"/>
                </a:cubicBezTo>
                <a:close/>
              </a:path>
            </a:pathLst>
          </a:custGeom>
          <a:solidFill>
            <a:srgbClr val="8AB0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  <a:buFont typeface="Arial"/>
              <a:buNone/>
            </a:pPr>
            <a:endParaRPr lang="en-US" sz="1867" kern="0">
              <a:solidFill>
                <a:srgbClr val="BAE5E4"/>
              </a:solidFill>
              <a:sym typeface="Arial"/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75211" y="1762125"/>
            <a:ext cx="11443217" cy="4803328"/>
            <a:chOff x="220782" y="1331119"/>
            <a:chExt cx="6436810" cy="3602496"/>
          </a:xfrm>
        </p:grpSpPr>
        <p:sp>
          <p:nvSpPr>
            <p:cNvPr id="5" name="Freeform 4"/>
            <p:cNvSpPr/>
            <p:nvPr/>
          </p:nvSpPr>
          <p:spPr>
            <a:xfrm>
              <a:off x="1630680" y="1333500"/>
              <a:ext cx="4968240" cy="7620"/>
            </a:xfrm>
            <a:custGeom>
              <a:avLst/>
              <a:gdLst>
                <a:gd name="connsiteX0" fmla="*/ 0 w 4968240"/>
                <a:gd name="connsiteY0" fmla="*/ 0 h 7620"/>
                <a:gd name="connsiteX1" fmla="*/ 2781300 w 4968240"/>
                <a:gd name="connsiteY1" fmla="*/ 0 h 7620"/>
                <a:gd name="connsiteX2" fmla="*/ 4968240 w 4968240"/>
                <a:gd name="connsiteY2" fmla="*/ 7620 h 7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8240" h="7620">
                  <a:moveTo>
                    <a:pt x="0" y="0"/>
                  </a:moveTo>
                  <a:lnTo>
                    <a:pt x="2781300" y="0"/>
                  </a:lnTo>
                  <a:lnTo>
                    <a:pt x="4968240" y="7620"/>
                  </a:lnTo>
                </a:path>
              </a:pathLst>
            </a:custGeom>
            <a:noFill/>
            <a:ln>
              <a:solidFill>
                <a:srgbClr val="7EA1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6" name="Freeform 5"/>
            <p:cNvSpPr/>
            <p:nvPr/>
          </p:nvSpPr>
          <p:spPr>
            <a:xfrm>
              <a:off x="220782" y="1333500"/>
              <a:ext cx="6436810" cy="3600115"/>
            </a:xfrm>
            <a:custGeom>
              <a:avLst/>
              <a:gdLst>
                <a:gd name="connsiteX0" fmla="*/ 6378138 w 6436810"/>
                <a:gd name="connsiteY0" fmla="*/ 0 h 3600115"/>
                <a:gd name="connsiteX1" fmla="*/ 6431478 w 6436810"/>
                <a:gd name="connsiteY1" fmla="*/ 723900 h 3600115"/>
                <a:gd name="connsiteX2" fmla="*/ 6431478 w 6436810"/>
                <a:gd name="connsiteY2" fmla="*/ 1607820 h 3600115"/>
                <a:gd name="connsiteX3" fmla="*/ 6400998 w 6436810"/>
                <a:gd name="connsiteY3" fmla="*/ 2400300 h 3600115"/>
                <a:gd name="connsiteX4" fmla="*/ 6332418 w 6436810"/>
                <a:gd name="connsiteY4" fmla="*/ 2895600 h 3600115"/>
                <a:gd name="connsiteX5" fmla="*/ 6240978 w 6436810"/>
                <a:gd name="connsiteY5" fmla="*/ 3177540 h 3600115"/>
                <a:gd name="connsiteX6" fmla="*/ 6088578 w 6436810"/>
                <a:gd name="connsiteY6" fmla="*/ 3390900 h 3600115"/>
                <a:gd name="connsiteX7" fmla="*/ 5814258 w 6436810"/>
                <a:gd name="connsiteY7" fmla="*/ 3520440 h 3600115"/>
                <a:gd name="connsiteX8" fmla="*/ 5440878 w 6436810"/>
                <a:gd name="connsiteY8" fmla="*/ 3573780 h 3600115"/>
                <a:gd name="connsiteX9" fmla="*/ 4564578 w 6436810"/>
                <a:gd name="connsiteY9" fmla="*/ 3573780 h 3600115"/>
                <a:gd name="connsiteX10" fmla="*/ 3833058 w 6436810"/>
                <a:gd name="connsiteY10" fmla="*/ 3566160 h 3600115"/>
                <a:gd name="connsiteX11" fmla="*/ 3116778 w 6436810"/>
                <a:gd name="connsiteY11" fmla="*/ 3566160 h 3600115"/>
                <a:gd name="connsiteX12" fmla="*/ 2423358 w 6436810"/>
                <a:gd name="connsiteY12" fmla="*/ 3581400 h 3600115"/>
                <a:gd name="connsiteX13" fmla="*/ 1874718 w 6436810"/>
                <a:gd name="connsiteY13" fmla="*/ 3596640 h 3600115"/>
                <a:gd name="connsiteX14" fmla="*/ 1333698 w 6436810"/>
                <a:gd name="connsiteY14" fmla="*/ 3596640 h 3600115"/>
                <a:gd name="connsiteX15" fmla="*/ 838398 w 6436810"/>
                <a:gd name="connsiteY15" fmla="*/ 3558540 h 3600115"/>
                <a:gd name="connsiteX16" fmla="*/ 579318 w 6436810"/>
                <a:gd name="connsiteY16" fmla="*/ 3497580 h 3600115"/>
                <a:gd name="connsiteX17" fmla="*/ 388818 w 6436810"/>
                <a:gd name="connsiteY17" fmla="*/ 3413760 h 3600115"/>
                <a:gd name="connsiteX18" fmla="*/ 266898 w 6436810"/>
                <a:gd name="connsiteY18" fmla="*/ 3314700 h 3600115"/>
                <a:gd name="connsiteX19" fmla="*/ 175458 w 6436810"/>
                <a:gd name="connsiteY19" fmla="*/ 3124200 h 3600115"/>
                <a:gd name="connsiteX20" fmla="*/ 114498 w 6436810"/>
                <a:gd name="connsiteY20" fmla="*/ 2910840 h 3600115"/>
                <a:gd name="connsiteX21" fmla="*/ 61158 w 6436810"/>
                <a:gd name="connsiteY21" fmla="*/ 2636520 h 3600115"/>
                <a:gd name="connsiteX22" fmla="*/ 38298 w 6436810"/>
                <a:gd name="connsiteY22" fmla="*/ 2278380 h 3600115"/>
                <a:gd name="connsiteX23" fmla="*/ 15438 w 6436810"/>
                <a:gd name="connsiteY23" fmla="*/ 1866900 h 3600115"/>
                <a:gd name="connsiteX24" fmla="*/ 15438 w 6436810"/>
                <a:gd name="connsiteY24" fmla="*/ 1455420 h 3600115"/>
                <a:gd name="connsiteX25" fmla="*/ 198 w 6436810"/>
                <a:gd name="connsiteY25" fmla="*/ 952500 h 3600115"/>
                <a:gd name="connsiteX26" fmla="*/ 7818 w 6436810"/>
                <a:gd name="connsiteY26" fmla="*/ 289560 h 3600115"/>
                <a:gd name="connsiteX27" fmla="*/ 23058 w 6436810"/>
                <a:gd name="connsiteY27" fmla="*/ 0 h 360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36810" h="3600115">
                  <a:moveTo>
                    <a:pt x="6378138" y="0"/>
                  </a:moveTo>
                  <a:cubicBezTo>
                    <a:pt x="6400363" y="227965"/>
                    <a:pt x="6422588" y="455930"/>
                    <a:pt x="6431478" y="723900"/>
                  </a:cubicBezTo>
                  <a:cubicBezTo>
                    <a:pt x="6440368" y="991870"/>
                    <a:pt x="6436558" y="1328420"/>
                    <a:pt x="6431478" y="1607820"/>
                  </a:cubicBezTo>
                  <a:cubicBezTo>
                    <a:pt x="6426398" y="1887220"/>
                    <a:pt x="6417508" y="2185670"/>
                    <a:pt x="6400998" y="2400300"/>
                  </a:cubicBezTo>
                  <a:cubicBezTo>
                    <a:pt x="6384488" y="2614930"/>
                    <a:pt x="6359088" y="2766060"/>
                    <a:pt x="6332418" y="2895600"/>
                  </a:cubicBezTo>
                  <a:cubicBezTo>
                    <a:pt x="6305748" y="3025140"/>
                    <a:pt x="6281618" y="3094990"/>
                    <a:pt x="6240978" y="3177540"/>
                  </a:cubicBezTo>
                  <a:cubicBezTo>
                    <a:pt x="6200338" y="3260090"/>
                    <a:pt x="6159698" y="3333750"/>
                    <a:pt x="6088578" y="3390900"/>
                  </a:cubicBezTo>
                  <a:cubicBezTo>
                    <a:pt x="6017458" y="3448050"/>
                    <a:pt x="5922208" y="3489960"/>
                    <a:pt x="5814258" y="3520440"/>
                  </a:cubicBezTo>
                  <a:cubicBezTo>
                    <a:pt x="5706308" y="3550920"/>
                    <a:pt x="5649158" y="3564890"/>
                    <a:pt x="5440878" y="3573780"/>
                  </a:cubicBezTo>
                  <a:cubicBezTo>
                    <a:pt x="5232598" y="3582670"/>
                    <a:pt x="4564578" y="3573780"/>
                    <a:pt x="4564578" y="3573780"/>
                  </a:cubicBezTo>
                  <a:lnTo>
                    <a:pt x="3833058" y="3566160"/>
                  </a:lnTo>
                  <a:lnTo>
                    <a:pt x="3116778" y="3566160"/>
                  </a:lnTo>
                  <a:cubicBezTo>
                    <a:pt x="2881828" y="3568700"/>
                    <a:pt x="2423358" y="3581400"/>
                    <a:pt x="2423358" y="3581400"/>
                  </a:cubicBezTo>
                  <a:lnTo>
                    <a:pt x="1874718" y="3596640"/>
                  </a:lnTo>
                  <a:cubicBezTo>
                    <a:pt x="1693108" y="3599180"/>
                    <a:pt x="1506418" y="3602990"/>
                    <a:pt x="1333698" y="3596640"/>
                  </a:cubicBezTo>
                  <a:cubicBezTo>
                    <a:pt x="1160978" y="3590290"/>
                    <a:pt x="964128" y="3575050"/>
                    <a:pt x="838398" y="3558540"/>
                  </a:cubicBezTo>
                  <a:cubicBezTo>
                    <a:pt x="712668" y="3542030"/>
                    <a:pt x="654248" y="3521710"/>
                    <a:pt x="579318" y="3497580"/>
                  </a:cubicBezTo>
                  <a:cubicBezTo>
                    <a:pt x="504388" y="3473450"/>
                    <a:pt x="440888" y="3444240"/>
                    <a:pt x="388818" y="3413760"/>
                  </a:cubicBezTo>
                  <a:cubicBezTo>
                    <a:pt x="336748" y="3383280"/>
                    <a:pt x="302458" y="3362960"/>
                    <a:pt x="266898" y="3314700"/>
                  </a:cubicBezTo>
                  <a:cubicBezTo>
                    <a:pt x="231338" y="3266440"/>
                    <a:pt x="200858" y="3191510"/>
                    <a:pt x="175458" y="3124200"/>
                  </a:cubicBezTo>
                  <a:cubicBezTo>
                    <a:pt x="150058" y="3056890"/>
                    <a:pt x="133548" y="2992120"/>
                    <a:pt x="114498" y="2910840"/>
                  </a:cubicBezTo>
                  <a:cubicBezTo>
                    <a:pt x="95448" y="2829560"/>
                    <a:pt x="73858" y="2741930"/>
                    <a:pt x="61158" y="2636520"/>
                  </a:cubicBezTo>
                  <a:cubicBezTo>
                    <a:pt x="48458" y="2531110"/>
                    <a:pt x="45918" y="2406650"/>
                    <a:pt x="38298" y="2278380"/>
                  </a:cubicBezTo>
                  <a:cubicBezTo>
                    <a:pt x="30678" y="2150110"/>
                    <a:pt x="19248" y="2004060"/>
                    <a:pt x="15438" y="1866900"/>
                  </a:cubicBezTo>
                  <a:cubicBezTo>
                    <a:pt x="11628" y="1729740"/>
                    <a:pt x="17978" y="1607820"/>
                    <a:pt x="15438" y="1455420"/>
                  </a:cubicBezTo>
                  <a:cubicBezTo>
                    <a:pt x="12898" y="1303020"/>
                    <a:pt x="1468" y="1146810"/>
                    <a:pt x="198" y="952500"/>
                  </a:cubicBezTo>
                  <a:cubicBezTo>
                    <a:pt x="-1072" y="758190"/>
                    <a:pt x="4008" y="448310"/>
                    <a:pt x="7818" y="289560"/>
                  </a:cubicBezTo>
                  <a:cubicBezTo>
                    <a:pt x="11628" y="130810"/>
                    <a:pt x="17343" y="65405"/>
                    <a:pt x="23058" y="0"/>
                  </a:cubicBezTo>
                </a:path>
              </a:pathLst>
            </a:custGeom>
            <a:noFill/>
            <a:ln>
              <a:solidFill>
                <a:srgbClr val="7EA1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228600" y="1331119"/>
              <a:ext cx="150019" cy="4762"/>
            </a:xfrm>
            <a:custGeom>
              <a:avLst/>
              <a:gdLst>
                <a:gd name="connsiteX0" fmla="*/ 0 w 150019"/>
                <a:gd name="connsiteY0" fmla="*/ 0 h 4762"/>
                <a:gd name="connsiteX1" fmla="*/ 150019 w 150019"/>
                <a:gd name="connsiteY1" fmla="*/ 4762 h 4762"/>
                <a:gd name="connsiteX2" fmla="*/ 150019 w 150019"/>
                <a:gd name="connsiteY2" fmla="*/ 4762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019" h="4762">
                  <a:moveTo>
                    <a:pt x="0" y="0"/>
                  </a:moveTo>
                  <a:lnTo>
                    <a:pt x="150019" y="4762"/>
                  </a:lnTo>
                  <a:lnTo>
                    <a:pt x="150019" y="4762"/>
                  </a:lnTo>
                </a:path>
              </a:pathLst>
            </a:custGeom>
            <a:noFill/>
            <a:ln>
              <a:solidFill>
                <a:srgbClr val="7EA1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</p:grpSp>
      <p:grpSp>
        <p:nvGrpSpPr>
          <p:cNvPr id="8" name="Group 7"/>
          <p:cNvGrpSpPr/>
          <p:nvPr userDrawn="1"/>
        </p:nvGrpSpPr>
        <p:grpSpPr>
          <a:xfrm>
            <a:off x="502733" y="341095"/>
            <a:ext cx="2574745" cy="1931059"/>
            <a:chOff x="237072" y="234585"/>
            <a:chExt cx="1448294" cy="1448294"/>
          </a:xfrm>
        </p:grpSpPr>
        <p:sp>
          <p:nvSpPr>
            <p:cNvPr id="9" name="Oval 8"/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B7D5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244823" y="252246"/>
              <a:ext cx="1419087" cy="1419087"/>
            </a:xfrm>
            <a:prstGeom prst="ellipse">
              <a:avLst/>
            </a:prstGeom>
            <a:noFill/>
            <a:ln w="9525">
              <a:solidFill>
                <a:schemeClr val="bg1">
                  <a:lumMod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Clr>
                  <a:srgbClr val="000000"/>
                </a:buClr>
                <a:buFont typeface="Arial"/>
                <a:buNone/>
              </a:pPr>
              <a:endParaRPr lang="en-US" sz="1867" kern="0">
                <a:solidFill>
                  <a:srgbClr val="BAE5E4"/>
                </a:solidFill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65933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 rot="10800000">
            <a:off x="491071" y="3198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11003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/>
          </p:cNvSpPr>
          <p:nvPr userDrawn="1"/>
        </p:nvSpPr>
        <p:spPr bwMode="auto">
          <a:xfrm rot="10800000">
            <a:off x="491071" y="319893"/>
            <a:ext cx="11226800" cy="6182507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08996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12442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/>
              <a:buNone/>
            </a:pPr>
            <a:fld id="{62E82ED4-375F-4F08-A54B-E5C986F28C77}" type="datetimeFigureOut">
              <a:rPr lang="zh-CN" altLang="en-US" sz="1867" kern="0">
                <a:solidFill>
                  <a:srgbClr val="000000"/>
                </a:solidFill>
                <a:cs typeface="Arial"/>
                <a:sym typeface="Arial"/>
              </a:rPr>
              <a:pPr>
                <a:buClr>
                  <a:srgbClr val="000000"/>
                </a:buClr>
                <a:buFont typeface="Arial"/>
                <a:buNone/>
              </a:pPr>
              <a:t>2023/11/13</a:t>
            </a:fld>
            <a:endParaRPr lang="zh-CN" alt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/>
              <a:buNone/>
            </a:pPr>
            <a:endParaRPr lang="zh-CN" alt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Clr>
                <a:srgbClr val="000000"/>
              </a:buClr>
              <a:buFont typeface="Arial"/>
              <a:buNone/>
            </a:pPr>
            <a:fld id="{60BA53EF-2EDB-4BAB-8ED2-F5C230947283}" type="slidenum">
              <a:rPr lang="zh-CN" altLang="en-US" sz="1867" kern="0">
                <a:solidFill>
                  <a:srgbClr val="000000"/>
                </a:solidFill>
                <a:cs typeface="Arial"/>
                <a:sym typeface="Arial"/>
              </a:rPr>
              <a:pPr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zh-CN" altLang="en-US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52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 sz="1867" kern="0" smtClean="0">
                <a:solidFill>
                  <a:srgbClr val="000000"/>
                </a:solidFill>
                <a:cs typeface="Arial"/>
                <a:sym typeface="Arial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en-GB" sz="1867" kern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3928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4" name="Google Shape;574;p13"/>
          <p:cNvGrpSpPr/>
          <p:nvPr/>
        </p:nvGrpSpPr>
        <p:grpSpPr>
          <a:xfrm>
            <a:off x="-60833" y="304900"/>
            <a:ext cx="12308400" cy="6248200"/>
            <a:chOff x="-45625" y="228675"/>
            <a:chExt cx="9231300" cy="4686150"/>
          </a:xfrm>
        </p:grpSpPr>
        <p:cxnSp>
          <p:nvCxnSpPr>
            <p:cNvPr id="575" name="Google Shape;575;p13"/>
            <p:cNvCxnSpPr/>
            <p:nvPr/>
          </p:nvCxnSpPr>
          <p:spPr>
            <a:xfrm>
              <a:off x="-45625" y="22867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6" name="Google Shape;576;p13"/>
            <p:cNvCxnSpPr/>
            <p:nvPr/>
          </p:nvCxnSpPr>
          <p:spPr>
            <a:xfrm>
              <a:off x="-45625" y="56340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7" name="Google Shape;577;p13"/>
            <p:cNvCxnSpPr/>
            <p:nvPr/>
          </p:nvCxnSpPr>
          <p:spPr>
            <a:xfrm>
              <a:off x="-45625" y="89812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8" name="Google Shape;578;p13"/>
            <p:cNvCxnSpPr/>
            <p:nvPr/>
          </p:nvCxnSpPr>
          <p:spPr>
            <a:xfrm>
              <a:off x="-45625" y="123285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9" name="Google Shape;579;p13"/>
            <p:cNvCxnSpPr/>
            <p:nvPr/>
          </p:nvCxnSpPr>
          <p:spPr>
            <a:xfrm>
              <a:off x="-45625" y="156757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0" name="Google Shape;580;p13"/>
            <p:cNvCxnSpPr/>
            <p:nvPr/>
          </p:nvCxnSpPr>
          <p:spPr>
            <a:xfrm>
              <a:off x="-45625" y="190230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1" name="Google Shape;581;p13"/>
            <p:cNvCxnSpPr/>
            <p:nvPr/>
          </p:nvCxnSpPr>
          <p:spPr>
            <a:xfrm>
              <a:off x="-45625" y="223702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2" name="Google Shape;582;p13"/>
            <p:cNvCxnSpPr/>
            <p:nvPr/>
          </p:nvCxnSpPr>
          <p:spPr>
            <a:xfrm>
              <a:off x="-45625" y="257175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3" name="Google Shape;583;p13"/>
            <p:cNvCxnSpPr/>
            <p:nvPr/>
          </p:nvCxnSpPr>
          <p:spPr>
            <a:xfrm>
              <a:off x="-45625" y="290647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4" name="Google Shape;584;p13"/>
            <p:cNvCxnSpPr/>
            <p:nvPr/>
          </p:nvCxnSpPr>
          <p:spPr>
            <a:xfrm>
              <a:off x="-45625" y="324120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5" name="Google Shape;585;p13"/>
            <p:cNvCxnSpPr/>
            <p:nvPr/>
          </p:nvCxnSpPr>
          <p:spPr>
            <a:xfrm>
              <a:off x="-45625" y="357592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6" name="Google Shape;586;p13"/>
            <p:cNvCxnSpPr/>
            <p:nvPr/>
          </p:nvCxnSpPr>
          <p:spPr>
            <a:xfrm>
              <a:off x="-45625" y="391065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7" name="Google Shape;587;p13"/>
            <p:cNvCxnSpPr/>
            <p:nvPr/>
          </p:nvCxnSpPr>
          <p:spPr>
            <a:xfrm>
              <a:off x="-45625" y="424537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8" name="Google Shape;588;p13"/>
            <p:cNvCxnSpPr/>
            <p:nvPr/>
          </p:nvCxnSpPr>
          <p:spPr>
            <a:xfrm>
              <a:off x="-45625" y="4580100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9" name="Google Shape;589;p13"/>
            <p:cNvCxnSpPr/>
            <p:nvPr/>
          </p:nvCxnSpPr>
          <p:spPr>
            <a:xfrm>
              <a:off x="-45625" y="4914825"/>
              <a:ext cx="9231300" cy="0"/>
            </a:xfrm>
            <a:prstGeom prst="straightConnector1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90" name="Google Shape;590;p13"/>
            <p:cNvSpPr/>
            <p:nvPr/>
          </p:nvSpPr>
          <p:spPr>
            <a:xfrm>
              <a:off x="128175" y="318788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1" name="Google Shape;591;p13"/>
            <p:cNvSpPr/>
            <p:nvPr/>
          </p:nvSpPr>
          <p:spPr>
            <a:xfrm>
              <a:off x="128175" y="653512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2" name="Google Shape;592;p13"/>
            <p:cNvSpPr/>
            <p:nvPr/>
          </p:nvSpPr>
          <p:spPr>
            <a:xfrm>
              <a:off x="128175" y="988236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3" name="Google Shape;593;p13"/>
            <p:cNvSpPr/>
            <p:nvPr/>
          </p:nvSpPr>
          <p:spPr>
            <a:xfrm>
              <a:off x="128175" y="1322960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4" name="Google Shape;594;p13"/>
            <p:cNvSpPr/>
            <p:nvPr/>
          </p:nvSpPr>
          <p:spPr>
            <a:xfrm>
              <a:off x="128175" y="1657684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5" name="Google Shape;595;p13"/>
            <p:cNvSpPr/>
            <p:nvPr/>
          </p:nvSpPr>
          <p:spPr>
            <a:xfrm>
              <a:off x="128175" y="1992408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6" name="Google Shape;596;p13"/>
            <p:cNvSpPr/>
            <p:nvPr/>
          </p:nvSpPr>
          <p:spPr>
            <a:xfrm>
              <a:off x="128175" y="2327132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7" name="Google Shape;597;p13"/>
            <p:cNvSpPr/>
            <p:nvPr/>
          </p:nvSpPr>
          <p:spPr>
            <a:xfrm>
              <a:off x="128175" y="2661856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8" name="Google Shape;598;p13"/>
            <p:cNvSpPr/>
            <p:nvPr/>
          </p:nvSpPr>
          <p:spPr>
            <a:xfrm>
              <a:off x="128175" y="2996580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599" name="Google Shape;599;p13"/>
            <p:cNvSpPr/>
            <p:nvPr/>
          </p:nvSpPr>
          <p:spPr>
            <a:xfrm>
              <a:off x="128175" y="3331304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0" name="Google Shape;600;p13"/>
            <p:cNvSpPr/>
            <p:nvPr/>
          </p:nvSpPr>
          <p:spPr>
            <a:xfrm>
              <a:off x="128175" y="3666028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1" name="Google Shape;601;p13"/>
            <p:cNvSpPr/>
            <p:nvPr/>
          </p:nvSpPr>
          <p:spPr>
            <a:xfrm>
              <a:off x="128175" y="4000752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2" name="Google Shape;602;p13"/>
            <p:cNvSpPr/>
            <p:nvPr/>
          </p:nvSpPr>
          <p:spPr>
            <a:xfrm>
              <a:off x="128175" y="4335476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3" name="Google Shape;603;p13"/>
            <p:cNvSpPr/>
            <p:nvPr/>
          </p:nvSpPr>
          <p:spPr>
            <a:xfrm>
              <a:off x="128175" y="4670200"/>
              <a:ext cx="154500" cy="154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grpSp>
        <p:nvGrpSpPr>
          <p:cNvPr id="604" name="Google Shape;604;p13"/>
          <p:cNvGrpSpPr/>
          <p:nvPr/>
        </p:nvGrpSpPr>
        <p:grpSpPr>
          <a:xfrm>
            <a:off x="-1177510" y="-695500"/>
            <a:ext cx="13369508" cy="8127779"/>
            <a:chOff x="-883133" y="-521625"/>
            <a:chExt cx="10027131" cy="6095834"/>
          </a:xfrm>
        </p:grpSpPr>
        <p:sp>
          <p:nvSpPr>
            <p:cNvPr id="605" name="Google Shape;605;p13"/>
            <p:cNvSpPr/>
            <p:nvPr/>
          </p:nvSpPr>
          <p:spPr>
            <a:xfrm rot="10800000">
              <a:off x="2126547" y="3977961"/>
              <a:ext cx="7017451" cy="1596247"/>
            </a:xfrm>
            <a:custGeom>
              <a:avLst/>
              <a:gdLst/>
              <a:ahLst/>
              <a:cxnLst/>
              <a:rect l="l" t="t" r="r" b="b"/>
              <a:pathLst>
                <a:path w="252699" h="57481" extrusionOk="0">
                  <a:moveTo>
                    <a:pt x="0" y="0"/>
                  </a:moveTo>
                  <a:lnTo>
                    <a:pt x="0" y="56215"/>
                  </a:lnTo>
                  <a:cubicBezTo>
                    <a:pt x="3031" y="57064"/>
                    <a:pt x="6179" y="57481"/>
                    <a:pt x="9057" y="57481"/>
                  </a:cubicBezTo>
                  <a:cubicBezTo>
                    <a:pt x="11003" y="57481"/>
                    <a:pt x="12825" y="57291"/>
                    <a:pt x="14403" y="56914"/>
                  </a:cubicBezTo>
                  <a:cubicBezTo>
                    <a:pt x="24905" y="54375"/>
                    <a:pt x="32782" y="45799"/>
                    <a:pt x="41088" y="38732"/>
                  </a:cubicBezTo>
                  <a:cubicBezTo>
                    <a:pt x="47685" y="33119"/>
                    <a:pt x="55978" y="28117"/>
                    <a:pt x="64214" y="28117"/>
                  </a:cubicBezTo>
                  <a:cubicBezTo>
                    <a:pt x="66346" y="28117"/>
                    <a:pt x="68475" y="28453"/>
                    <a:pt x="70569" y="29199"/>
                  </a:cubicBezTo>
                  <a:cubicBezTo>
                    <a:pt x="75575" y="30978"/>
                    <a:pt x="79562" y="34868"/>
                    <a:pt x="84163" y="37567"/>
                  </a:cubicBezTo>
                  <a:cubicBezTo>
                    <a:pt x="88748" y="40253"/>
                    <a:pt x="93963" y="41520"/>
                    <a:pt x="99209" y="41520"/>
                  </a:cubicBezTo>
                  <a:cubicBezTo>
                    <a:pt x="110063" y="41520"/>
                    <a:pt x="121052" y="36098"/>
                    <a:pt x="126883" y="26611"/>
                  </a:cubicBezTo>
                  <a:cubicBezTo>
                    <a:pt x="128306" y="24304"/>
                    <a:pt x="129717" y="21581"/>
                    <a:pt x="132281" y="20869"/>
                  </a:cubicBezTo>
                  <a:cubicBezTo>
                    <a:pt x="132714" y="20749"/>
                    <a:pt x="133149" y="20695"/>
                    <a:pt x="133583" y="20695"/>
                  </a:cubicBezTo>
                  <a:cubicBezTo>
                    <a:pt x="135500" y="20695"/>
                    <a:pt x="137411" y="21737"/>
                    <a:pt x="139151" y="22697"/>
                  </a:cubicBezTo>
                  <a:cubicBezTo>
                    <a:pt x="153080" y="30353"/>
                    <a:pt x="168868" y="34181"/>
                    <a:pt x="184654" y="34181"/>
                  </a:cubicBezTo>
                  <a:cubicBezTo>
                    <a:pt x="200389" y="34181"/>
                    <a:pt x="216123" y="30377"/>
                    <a:pt x="230013" y="22771"/>
                  </a:cubicBezTo>
                  <a:cubicBezTo>
                    <a:pt x="237755" y="18538"/>
                    <a:pt x="245104" y="13029"/>
                    <a:pt x="249864" y="5460"/>
                  </a:cubicBezTo>
                  <a:cubicBezTo>
                    <a:pt x="250956" y="3717"/>
                    <a:pt x="251901" y="1889"/>
                    <a:pt x="25269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6" name="Google Shape;606;p13"/>
            <p:cNvSpPr/>
            <p:nvPr/>
          </p:nvSpPr>
          <p:spPr>
            <a:xfrm rot="10800000">
              <a:off x="-883133" y="3810509"/>
              <a:ext cx="7057983" cy="1763691"/>
            </a:xfrm>
            <a:custGeom>
              <a:avLst/>
              <a:gdLst/>
              <a:ahLst/>
              <a:cxnLst/>
              <a:rect l="l" t="t" r="r" b="b"/>
              <a:pathLst>
                <a:path w="208323" h="52057" extrusionOk="0">
                  <a:moveTo>
                    <a:pt x="1" y="0"/>
                  </a:moveTo>
                  <a:cubicBezTo>
                    <a:pt x="13709" y="7137"/>
                    <a:pt x="29108" y="10795"/>
                    <a:pt x="44488" y="10795"/>
                  </a:cubicBezTo>
                  <a:cubicBezTo>
                    <a:pt x="56843" y="10795"/>
                    <a:pt x="69186" y="8434"/>
                    <a:pt x="80630" y="3619"/>
                  </a:cubicBezTo>
                  <a:cubicBezTo>
                    <a:pt x="82272" y="2929"/>
                    <a:pt x="84057" y="2186"/>
                    <a:pt x="85785" y="2186"/>
                  </a:cubicBezTo>
                  <a:cubicBezTo>
                    <a:pt x="86421" y="2186"/>
                    <a:pt x="87050" y="2286"/>
                    <a:pt x="87660" y="2527"/>
                  </a:cubicBezTo>
                  <a:cubicBezTo>
                    <a:pt x="90139" y="3509"/>
                    <a:pt x="91267" y="6355"/>
                    <a:pt x="92445" y="8797"/>
                  </a:cubicBezTo>
                  <a:cubicBezTo>
                    <a:pt x="97812" y="19896"/>
                    <a:pt x="109909" y="26724"/>
                    <a:pt x="121854" y="26724"/>
                  </a:cubicBezTo>
                  <a:cubicBezTo>
                    <a:pt x="125965" y="26724"/>
                    <a:pt x="130058" y="25915"/>
                    <a:pt x="133852" y="24194"/>
                  </a:cubicBezTo>
                  <a:cubicBezTo>
                    <a:pt x="138698" y="21998"/>
                    <a:pt x="143054" y="18550"/>
                    <a:pt x="148206" y="17299"/>
                  </a:cubicBezTo>
                  <a:cubicBezTo>
                    <a:pt x="149661" y="16949"/>
                    <a:pt x="151112" y="16786"/>
                    <a:pt x="152552" y="16786"/>
                  </a:cubicBezTo>
                  <a:cubicBezTo>
                    <a:pt x="161513" y="16786"/>
                    <a:pt x="170071" y="23092"/>
                    <a:pt x="176572" y="29899"/>
                  </a:cubicBezTo>
                  <a:cubicBezTo>
                    <a:pt x="184129" y="37800"/>
                    <a:pt x="191122" y="47173"/>
                    <a:pt x="201305" y="50792"/>
                  </a:cubicBezTo>
                  <a:cubicBezTo>
                    <a:pt x="203293" y="51504"/>
                    <a:pt x="205722" y="51933"/>
                    <a:pt x="208323" y="52056"/>
                  </a:cubicBezTo>
                  <a:lnTo>
                    <a:pt x="20832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7" name="Google Shape;607;p13"/>
            <p:cNvSpPr/>
            <p:nvPr/>
          </p:nvSpPr>
          <p:spPr>
            <a:xfrm>
              <a:off x="-320625" y="-521625"/>
              <a:ext cx="1731900" cy="17319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608" name="Google Shape;608;p13"/>
            <p:cNvSpPr/>
            <p:nvPr/>
          </p:nvSpPr>
          <p:spPr>
            <a:xfrm>
              <a:off x="7931925" y="88450"/>
              <a:ext cx="893100" cy="893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1219140">
                <a:buClr>
                  <a:srgbClr val="000000"/>
                </a:buClr>
                <a:buFont typeface="Arial"/>
                <a:buNone/>
                <a:defRPr/>
              </a:pPr>
              <a:endParaRPr sz="1867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</p:grpSp>
      <p:sp>
        <p:nvSpPr>
          <p:cNvPr id="609" name="Google Shape;609;p13"/>
          <p:cNvSpPr txBox="1">
            <a:spLocks noGrp="1"/>
          </p:cNvSpPr>
          <p:nvPr>
            <p:ph type="title"/>
          </p:nvPr>
        </p:nvSpPr>
        <p:spPr>
          <a:xfrm>
            <a:off x="2156620" y="1771733"/>
            <a:ext cx="3999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610" name="Google Shape;610;p13"/>
          <p:cNvSpPr txBox="1">
            <a:spLocks noGrp="1"/>
          </p:cNvSpPr>
          <p:nvPr>
            <p:ph type="subTitle" idx="1"/>
          </p:nvPr>
        </p:nvSpPr>
        <p:spPr>
          <a:xfrm>
            <a:off x="2156604" y="2475333"/>
            <a:ext cx="3530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1" name="Google Shape;611;p13"/>
          <p:cNvSpPr txBox="1">
            <a:spLocks noGrp="1"/>
          </p:cNvSpPr>
          <p:nvPr>
            <p:ph type="title" idx="2"/>
          </p:nvPr>
        </p:nvSpPr>
        <p:spPr>
          <a:xfrm>
            <a:off x="2156620" y="4115900"/>
            <a:ext cx="3999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612" name="Google Shape;612;p13"/>
          <p:cNvSpPr txBox="1">
            <a:spLocks noGrp="1"/>
          </p:cNvSpPr>
          <p:nvPr>
            <p:ph type="subTitle" idx="3"/>
          </p:nvPr>
        </p:nvSpPr>
        <p:spPr>
          <a:xfrm>
            <a:off x="2156804" y="4819500"/>
            <a:ext cx="3530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3" name="Google Shape;613;p13"/>
          <p:cNvSpPr txBox="1">
            <a:spLocks noGrp="1"/>
          </p:cNvSpPr>
          <p:nvPr>
            <p:ph type="title" idx="4"/>
          </p:nvPr>
        </p:nvSpPr>
        <p:spPr>
          <a:xfrm>
            <a:off x="7227451" y="1771733"/>
            <a:ext cx="3999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614" name="Google Shape;614;p13"/>
          <p:cNvSpPr txBox="1">
            <a:spLocks noGrp="1"/>
          </p:cNvSpPr>
          <p:nvPr>
            <p:ph type="subTitle" idx="5"/>
          </p:nvPr>
        </p:nvSpPr>
        <p:spPr>
          <a:xfrm>
            <a:off x="7227451" y="2475333"/>
            <a:ext cx="3530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5" name="Google Shape;615;p13"/>
          <p:cNvSpPr txBox="1">
            <a:spLocks noGrp="1"/>
          </p:cNvSpPr>
          <p:nvPr>
            <p:ph type="title" idx="6"/>
          </p:nvPr>
        </p:nvSpPr>
        <p:spPr>
          <a:xfrm>
            <a:off x="7227451" y="4115900"/>
            <a:ext cx="3999600" cy="70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616" name="Google Shape;616;p13"/>
          <p:cNvSpPr txBox="1">
            <a:spLocks noGrp="1"/>
          </p:cNvSpPr>
          <p:nvPr>
            <p:ph type="subTitle" idx="7"/>
          </p:nvPr>
        </p:nvSpPr>
        <p:spPr>
          <a:xfrm>
            <a:off x="7227451" y="4819500"/>
            <a:ext cx="3530400" cy="64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7" name="Google Shape;617;p13"/>
          <p:cNvSpPr txBox="1">
            <a:spLocks noGrp="1"/>
          </p:cNvSpPr>
          <p:nvPr>
            <p:ph type="title" idx="8"/>
          </p:nvPr>
        </p:nvSpPr>
        <p:spPr>
          <a:xfrm>
            <a:off x="953467" y="713333"/>
            <a:ext cx="10284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4667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4667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grpSp>
        <p:nvGrpSpPr>
          <p:cNvPr id="618" name="Google Shape;618;p13"/>
          <p:cNvGrpSpPr/>
          <p:nvPr/>
        </p:nvGrpSpPr>
        <p:grpSpPr>
          <a:xfrm>
            <a:off x="307946" y="5813663"/>
            <a:ext cx="11653737" cy="1402071"/>
            <a:chOff x="230958" y="4360246"/>
            <a:chExt cx="8740303" cy="1051553"/>
          </a:xfrm>
        </p:grpSpPr>
        <p:grpSp>
          <p:nvGrpSpPr>
            <p:cNvPr id="619" name="Google Shape;619;p13"/>
            <p:cNvGrpSpPr/>
            <p:nvPr/>
          </p:nvGrpSpPr>
          <p:grpSpPr>
            <a:xfrm flipH="1">
              <a:off x="3404038" y="4360246"/>
              <a:ext cx="5567223" cy="1051553"/>
              <a:chOff x="160188" y="206146"/>
              <a:chExt cx="5567223" cy="1051553"/>
            </a:xfrm>
          </p:grpSpPr>
          <p:sp>
            <p:nvSpPr>
              <p:cNvPr id="620" name="Google Shape;620;p13"/>
              <p:cNvSpPr/>
              <p:nvPr/>
            </p:nvSpPr>
            <p:spPr>
              <a:xfrm rot="-1583282">
                <a:off x="178451" y="229214"/>
                <a:ext cx="130274" cy="112564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1" name="Google Shape;621;p13"/>
              <p:cNvSpPr/>
              <p:nvPr/>
            </p:nvSpPr>
            <p:spPr>
              <a:xfrm rot="1151728">
                <a:off x="627374" y="1064525"/>
                <a:ext cx="85769" cy="74003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2" name="Google Shape;622;p13"/>
              <p:cNvSpPr/>
              <p:nvPr/>
            </p:nvSpPr>
            <p:spPr>
              <a:xfrm rot="1937948">
                <a:off x="1137085" y="584284"/>
                <a:ext cx="130254" cy="112446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3" name="Google Shape;623;p13"/>
              <p:cNvSpPr/>
              <p:nvPr/>
            </p:nvSpPr>
            <p:spPr>
              <a:xfrm rot="1151394">
                <a:off x="636407" y="390185"/>
                <a:ext cx="64801" cy="55881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4" name="Google Shape;624;p13"/>
              <p:cNvSpPr/>
              <p:nvPr/>
            </p:nvSpPr>
            <p:spPr>
              <a:xfrm rot="-2700000">
                <a:off x="170504" y="1186948"/>
                <a:ext cx="64912" cy="56003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5" name="Google Shape;625;p13"/>
              <p:cNvSpPr/>
              <p:nvPr/>
            </p:nvSpPr>
            <p:spPr>
              <a:xfrm rot="-2700000">
                <a:off x="1917477" y="1021968"/>
                <a:ext cx="143401" cy="123885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6" name="Google Shape;626;p13"/>
              <p:cNvSpPr/>
              <p:nvPr/>
            </p:nvSpPr>
            <p:spPr>
              <a:xfrm rot="1151394">
                <a:off x="2661232" y="755860"/>
                <a:ext cx="64801" cy="55881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7" name="Google Shape;627;p13"/>
              <p:cNvSpPr/>
              <p:nvPr/>
            </p:nvSpPr>
            <p:spPr>
              <a:xfrm rot="-2700000">
                <a:off x="380854" y="675448"/>
                <a:ext cx="64912" cy="56003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8" name="Google Shape;628;p13"/>
              <p:cNvSpPr/>
              <p:nvPr/>
            </p:nvSpPr>
            <p:spPr>
              <a:xfrm rot="9216718">
                <a:off x="5093771" y="581067"/>
                <a:ext cx="130274" cy="112564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29" name="Google Shape;629;p13"/>
              <p:cNvSpPr/>
              <p:nvPr/>
            </p:nvSpPr>
            <p:spPr>
              <a:xfrm rot="8100000">
                <a:off x="5652205" y="1020120"/>
                <a:ext cx="64912" cy="56003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0" name="Google Shape;630;p13"/>
              <p:cNvSpPr/>
              <p:nvPr/>
            </p:nvSpPr>
            <p:spPr>
              <a:xfrm rot="-2700000">
                <a:off x="4627552" y="749268"/>
                <a:ext cx="143401" cy="123885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631" name="Google Shape;631;p13"/>
            <p:cNvGrpSpPr/>
            <p:nvPr/>
          </p:nvGrpSpPr>
          <p:grpSpPr>
            <a:xfrm flipH="1">
              <a:off x="230958" y="4845052"/>
              <a:ext cx="2456042" cy="536605"/>
              <a:chOff x="-381539" y="4542927"/>
              <a:chExt cx="2456042" cy="536605"/>
            </a:xfrm>
          </p:grpSpPr>
          <p:sp>
            <p:nvSpPr>
              <p:cNvPr id="632" name="Google Shape;632;p13"/>
              <p:cNvSpPr/>
              <p:nvPr/>
            </p:nvSpPr>
            <p:spPr>
              <a:xfrm rot="-2700000">
                <a:off x="953379" y="4734798"/>
                <a:ext cx="64912" cy="56003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3" name="Google Shape;633;p13"/>
              <p:cNvSpPr/>
              <p:nvPr/>
            </p:nvSpPr>
            <p:spPr>
              <a:xfrm rot="-2700000">
                <a:off x="1908302" y="4660068"/>
                <a:ext cx="143401" cy="123885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4" name="Google Shape;634;p13"/>
              <p:cNvSpPr/>
              <p:nvPr/>
            </p:nvSpPr>
            <p:spPr>
              <a:xfrm rot="1151728">
                <a:off x="174874" y="4554975"/>
                <a:ext cx="85769" cy="74003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5" name="Google Shape;635;p13"/>
              <p:cNvSpPr/>
              <p:nvPr/>
            </p:nvSpPr>
            <p:spPr>
              <a:xfrm rot="1937948">
                <a:off x="421535" y="4940959"/>
                <a:ext cx="130254" cy="112446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6" name="Google Shape;636;p13"/>
              <p:cNvSpPr/>
              <p:nvPr/>
            </p:nvSpPr>
            <p:spPr>
              <a:xfrm rot="1151394">
                <a:off x="1169807" y="4969235"/>
                <a:ext cx="64801" cy="55881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637" name="Google Shape;637;p13"/>
              <p:cNvSpPr/>
              <p:nvPr/>
            </p:nvSpPr>
            <p:spPr>
              <a:xfrm rot="-2700000">
                <a:off x="-371246" y="4793348"/>
                <a:ext cx="64912" cy="56003"/>
              </a:xfrm>
              <a:prstGeom prst="triangle">
                <a:avLst>
                  <a:gd name="adj" fmla="val 50000"/>
                </a:avLst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1219140">
                  <a:buClr>
                    <a:srgbClr val="000000"/>
                  </a:buClr>
                  <a:buFont typeface="Arial"/>
                  <a:buNone/>
                  <a:defRPr/>
                </a:pPr>
                <a:endParaRPr sz="1867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98404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0449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CB7EC7-6610-4C5A-B94A-C0FE1DC1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5B0A1F14-DA11-4E43-87F3-BE07CCE51531}" type="datetime1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13-Nov-23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86F19C-D440-4F57-9BDC-07395BAF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DEB811-DCFD-4CC2-A7DD-FDD13157F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F9C20B1D-C678-4C69-9E65-5611E138EDCC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26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203219-0ED5-4CAD-8F16-4E3B3502C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D6D27D59-6977-44DD-8E4E-5EC5FBCC1A34}" type="datetime1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13-Nov-23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A89BAB-B41F-4760-996E-A658ABD611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5E896-6A31-4981-B626-05CE0AE3B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F9C20B1D-C678-4C69-9E65-5611E138EDCC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93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454484-8038-40A1-A8F6-6E672B55E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0A829C2E-4D1E-4F59-91D1-95B83ABEEBF7}" type="datetime1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13-Nov-23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FC74CE-79B6-4B2B-9C3C-FB9E11250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DF9EEF-DFF9-4634-AC52-6B7FC573C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F9C20B1D-C678-4C69-9E65-5611E138EDCC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40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0CB401-6D82-4712-B9E2-C59E352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2E746A1F-9E99-4E72-9D09-5F6A6C41B36D}" type="datetime1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13-Nov-23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04DB14-2C5A-43F3-8064-E7F713324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2E516-77F2-401D-B9B5-9210EF442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F9C20B1D-C678-4C69-9E65-5611E138EDCC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62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139E17-5C6E-4A2B-BB0E-4DAE9E5CD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2D83F7B2-BB06-4C2C-A0BF-C3C4D1F4133B}" type="datetime1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13-Nov-23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4A3704-8A44-465E-8FF3-26CB1F40A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5BFB1-52BA-4AC8-85AB-F8756C77D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F9C20B1D-C678-4C69-9E65-5611E138EDCC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65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2_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2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5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798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319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7000"/>
    </mc:Choice>
    <mc:Fallback xmlns="">
      <p:transition advTm="7000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F35F0C53-322E-4084-927B-C545DB321773}" type="datetimeFigureOut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13-Nov-23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2400B08D-A9CB-4E38-8C2E-B79C6B9327D0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374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8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387" lvl="0" indent="-457041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8774" lvl="1" indent="-423185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160" lvl="2" indent="-423185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7546" lvl="3" indent="-423185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6933" lvl="4" indent="-423185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6321" lvl="5" indent="-423185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5707" lvl="6" indent="-423185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5094" lvl="7" indent="-423185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4480" lvl="8" indent="-423185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914103"/>
            <a:fld id="{00000000-1234-1234-1234-123412341234}" type="slidenum">
              <a:rPr lang="en-GB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731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03"/>
            <a:fld id="{B76D1223-53C8-4F6E-A0EE-C7ADC22EE3B7}" type="datetimeFigureOut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13-Nov-23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03"/>
            <a:fld id="{C347F815-C9D9-4C47-BF81-5524DE2DFFF4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693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E9930E7-7E0B-40C7-BEE7-B67E2A08C67B}"/>
              </a:ext>
            </a:extLst>
          </p:cNvPr>
          <p:cNvSpPr txBox="1">
            <a:spLocks/>
          </p:cNvSpPr>
          <p:nvPr userDrawn="1"/>
        </p:nvSpPr>
        <p:spPr>
          <a:xfrm>
            <a:off x="457203" y="273051"/>
            <a:ext cx="4019551" cy="1162051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514184">
              <a:defRPr/>
            </a:pPr>
            <a:r>
              <a:rPr lang="en-US" sz="1125">
                <a:solidFill>
                  <a:prstClr val="black"/>
                </a:solidFill>
                <a:latin typeface="Calibri Light"/>
              </a:rPr>
              <a:t>Click to edit Master title style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4F00AC47-1D41-4D1A-9486-95442C0330A9}"/>
              </a:ext>
            </a:extLst>
          </p:cNvPr>
          <p:cNvSpPr txBox="1">
            <a:spLocks/>
          </p:cNvSpPr>
          <p:nvPr userDrawn="1"/>
        </p:nvSpPr>
        <p:spPr>
          <a:xfrm>
            <a:off x="457203" y="6356353"/>
            <a:ext cx="2851151" cy="365125"/>
          </a:xfrm>
          <a:prstGeom prst="rect">
            <a:avLst/>
          </a:prstGeom>
        </p:spPr>
        <p:txBody>
          <a:bodyPr/>
          <a:lstStyle>
            <a:defPPr>
              <a:defRPr lang="vi-V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184">
              <a:defRPr/>
            </a:pPr>
            <a:fld id="{80378BCE-495C-4695-B317-D3DF73983059}" type="datetimeFigureOut">
              <a:rPr lang="en-US" sz="1013" smtClean="0">
                <a:solidFill>
                  <a:prstClr val="black"/>
                </a:solidFill>
                <a:latin typeface="Calibri"/>
              </a:rPr>
              <a:pPr defTabSz="514184">
                <a:defRPr/>
              </a:pPr>
              <a:t>13-Nov-23</a:t>
            </a:fld>
            <a:endParaRPr lang="en-US" sz="1013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2DB6F7-097A-43BE-A994-EFE2EA708D6F}"/>
              </a:ext>
            </a:extLst>
          </p:cNvPr>
          <p:cNvSpPr txBox="1">
            <a:spLocks/>
          </p:cNvSpPr>
          <p:nvPr userDrawn="1"/>
        </p:nvSpPr>
        <p:spPr>
          <a:xfrm>
            <a:off x="6553200" y="6356353"/>
            <a:ext cx="2851151" cy="365125"/>
          </a:xfrm>
          <a:prstGeom prst="rect">
            <a:avLst/>
          </a:prstGeom>
        </p:spPr>
        <p:txBody>
          <a:bodyPr/>
          <a:lstStyle>
            <a:defPPr>
              <a:defRPr lang="vi-V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514184">
              <a:defRPr/>
            </a:pPr>
            <a:fld id="{D1B4BA6C-2EB3-4E19-85B0-8D08D429D37C}" type="slidenum">
              <a:rPr lang="en-US" sz="1013" smtClean="0">
                <a:solidFill>
                  <a:prstClr val="black"/>
                </a:solidFill>
                <a:latin typeface="Calibri"/>
              </a:rPr>
              <a:pPr defTabSz="514184">
                <a:defRPr/>
              </a:pPr>
              <a:t>‹#›</a:t>
            </a:fld>
            <a:endParaRPr lang="en-US" sz="1013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9" name="Picture 4" descr="Khung viền PowerPoint đẹ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68" y="0"/>
            <a:ext cx="1185333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Hình chữ nhật 11">
            <a:extLst>
              <a:ext uri="{FF2B5EF4-FFF2-40B4-BE49-F238E27FC236}">
                <a16:creationId xmlns:a16="http://schemas.microsoft.com/office/drawing/2014/main" id="{DAFC84BA-F1C7-4297-85B2-87B8983D804E}"/>
              </a:ext>
            </a:extLst>
          </p:cNvPr>
          <p:cNvSpPr/>
          <p:nvPr userDrawn="1"/>
        </p:nvSpPr>
        <p:spPr>
          <a:xfrm>
            <a:off x="1" y="6400800"/>
            <a:ext cx="9264651" cy="304801"/>
          </a:xfrm>
          <a:prstGeom prst="rect">
            <a:avLst/>
          </a:prstGeom>
          <a:solidFill>
            <a:srgbClr val="93D3C3"/>
          </a:solidFill>
          <a:ln>
            <a:solidFill>
              <a:srgbClr val="93D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184">
              <a:defRPr/>
            </a:pPr>
            <a:endParaRPr lang="vi-VN" sz="1013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Nhóm 12"/>
          <p:cNvGrpSpPr>
            <a:grpSpLocks/>
          </p:cNvGrpSpPr>
          <p:nvPr userDrawn="1"/>
        </p:nvGrpSpPr>
        <p:grpSpPr bwMode="auto">
          <a:xfrm>
            <a:off x="0" y="0"/>
            <a:ext cx="12192000" cy="6858000"/>
            <a:chOff x="17995" y="0"/>
            <a:chExt cx="9126005" cy="6858000"/>
          </a:xfrm>
        </p:grpSpPr>
        <p:pic>
          <p:nvPicPr>
            <p:cNvPr id="12" name="Picture 4">
              <a:extLst>
                <a:ext uri="{FF2B5EF4-FFF2-40B4-BE49-F238E27FC236}">
                  <a16:creationId xmlns:a16="http://schemas.microsoft.com/office/drawing/2014/main" id="{EFA6EA25-FDEA-4554-BC52-2067C58932F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l="1613" t="2537" r="1613" b="21366"/>
            <a:stretch/>
          </p:blipFill>
          <p:spPr>
            <a:xfrm>
              <a:off x="17995" y="0"/>
              <a:ext cx="9126005" cy="4953000"/>
            </a:xfrm>
            <a:prstGeom prst="rect">
              <a:avLst/>
            </a:prstGeom>
            <a:pattFill prst="pct5">
              <a:fgClr>
                <a:schemeClr val="accent6">
                  <a:lumMod val="20000"/>
                  <a:lumOff val="80000"/>
                </a:schemeClr>
              </a:fgClr>
              <a:bgClr>
                <a:schemeClr val="bg1"/>
              </a:bgClr>
            </a:pattFill>
          </p:spPr>
        </p:pic>
        <p:pic>
          <p:nvPicPr>
            <p:cNvPr id="13" name="Picture 2" descr="Khung viền PowerPoint đẹp">
              <a:extLst>
                <a:ext uri="{FF2B5EF4-FFF2-40B4-BE49-F238E27FC236}">
                  <a16:creationId xmlns:a16="http://schemas.microsoft.com/office/drawing/2014/main" id="{E23845A2-0038-4BEA-BEAB-A76137A2DB62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0"/>
              <a:ext cx="8855075" cy="6858000"/>
            </a:xfrm>
            <a:prstGeom prst="rect">
              <a:avLst/>
            </a:prstGeom>
            <a:noFill/>
            <a:effectLst>
              <a:glow>
                <a:schemeClr val="accent1"/>
              </a:glow>
              <a:softEdge rad="508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Hình chữ nhật: Góc Chéo Tròn 15">
            <a:extLst>
              <a:ext uri="{FF2B5EF4-FFF2-40B4-BE49-F238E27FC236}">
                <a16:creationId xmlns:a16="http://schemas.microsoft.com/office/drawing/2014/main" id="{71F587BB-C181-47BD-B980-859E263246CE}"/>
              </a:ext>
            </a:extLst>
          </p:cNvPr>
          <p:cNvSpPr/>
          <p:nvPr userDrawn="1"/>
        </p:nvSpPr>
        <p:spPr>
          <a:xfrm>
            <a:off x="9594851" y="5637214"/>
            <a:ext cx="2034116" cy="1066800"/>
          </a:xfrm>
          <a:prstGeom prst="round2DiagRect">
            <a:avLst>
              <a:gd name="adj1" fmla="val 33983"/>
              <a:gd name="adj2" fmla="val 0"/>
            </a:avLst>
          </a:prstGeom>
          <a:solidFill>
            <a:srgbClr val="00A18A"/>
          </a:solidFill>
          <a:ln>
            <a:solidFill>
              <a:srgbClr val="00A18A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184">
              <a:defRPr/>
            </a:pPr>
            <a:endParaRPr lang="vi-VN" sz="1013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5" name="Hình thang 16">
            <a:extLst>
              <a:ext uri="{FF2B5EF4-FFF2-40B4-BE49-F238E27FC236}">
                <a16:creationId xmlns:a16="http://schemas.microsoft.com/office/drawing/2014/main" id="{83E3FF99-D718-4615-B8E2-9AA68911F018}"/>
              </a:ext>
            </a:extLst>
          </p:cNvPr>
          <p:cNvSpPr/>
          <p:nvPr userDrawn="1"/>
        </p:nvSpPr>
        <p:spPr>
          <a:xfrm>
            <a:off x="8420100" y="6102351"/>
            <a:ext cx="1322917" cy="609600"/>
          </a:xfrm>
          <a:prstGeom prst="trapezoid">
            <a:avLst/>
          </a:prstGeom>
          <a:solidFill>
            <a:srgbClr val="54C1AC"/>
          </a:solidFill>
          <a:ln>
            <a:solidFill>
              <a:srgbClr val="54C1AC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4184">
              <a:defRPr/>
            </a:pPr>
            <a:endParaRPr lang="vi-VN" sz="1013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grpSp>
        <p:nvGrpSpPr>
          <p:cNvPr id="16" name="Nhóm 18"/>
          <p:cNvGrpSpPr>
            <a:grpSpLocks/>
          </p:cNvGrpSpPr>
          <p:nvPr userDrawn="1"/>
        </p:nvGrpSpPr>
        <p:grpSpPr bwMode="auto">
          <a:xfrm>
            <a:off x="9080503" y="3883026"/>
            <a:ext cx="2419351" cy="2292350"/>
            <a:chOff x="2070339" y="138027"/>
            <a:chExt cx="7134045" cy="6858000"/>
          </a:xfrm>
        </p:grpSpPr>
        <p:grpSp>
          <p:nvGrpSpPr>
            <p:cNvPr id="17" name="Nhóm 19"/>
            <p:cNvGrpSpPr>
              <a:grpSpLocks/>
            </p:cNvGrpSpPr>
            <p:nvPr/>
          </p:nvGrpSpPr>
          <p:grpSpPr bwMode="auto">
            <a:xfrm>
              <a:off x="2070339" y="138027"/>
              <a:ext cx="7134045" cy="6858000"/>
              <a:chOff x="0" y="4"/>
              <a:chExt cx="7134045" cy="6858000"/>
            </a:xfrm>
          </p:grpSpPr>
          <p:grpSp>
            <p:nvGrpSpPr>
              <p:cNvPr id="19" name="Nhóm 21"/>
              <p:cNvGrpSpPr>
                <a:grpSpLocks/>
              </p:cNvGrpSpPr>
              <p:nvPr/>
            </p:nvGrpSpPr>
            <p:grpSpPr bwMode="auto">
              <a:xfrm>
                <a:off x="0" y="4"/>
                <a:ext cx="7134045" cy="6858000"/>
                <a:chOff x="0" y="4"/>
                <a:chExt cx="7134045" cy="6858000"/>
              </a:xfrm>
            </p:grpSpPr>
            <p:sp>
              <p:nvSpPr>
                <p:cNvPr id="24" name="Hình Bầu dục 26">
                  <a:extLst>
                    <a:ext uri="{FF2B5EF4-FFF2-40B4-BE49-F238E27FC236}">
                      <a16:creationId xmlns:a16="http://schemas.microsoft.com/office/drawing/2014/main" id="{4831FB58-4E95-4C07-B107-E63739DA239F}"/>
                    </a:ext>
                  </a:extLst>
                </p:cNvPr>
                <p:cNvSpPr/>
                <p:nvPr/>
              </p:nvSpPr>
              <p:spPr>
                <a:xfrm>
                  <a:off x="0" y="4"/>
                  <a:ext cx="7134045" cy="6858000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381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514184">
                    <a:defRPr/>
                  </a:pPr>
                  <a:endParaRPr lang="vi-VN" sz="1013">
                    <a:solidFill>
                      <a:prstClr val="white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Hình Bầu dục 27">
                  <a:extLst>
                    <a:ext uri="{FF2B5EF4-FFF2-40B4-BE49-F238E27FC236}">
                      <a16:creationId xmlns:a16="http://schemas.microsoft.com/office/drawing/2014/main" id="{70EF604C-87CB-4A76-A1D4-805D53C720B0}"/>
                    </a:ext>
                  </a:extLst>
                </p:cNvPr>
                <p:cNvSpPr/>
                <p:nvPr/>
              </p:nvSpPr>
              <p:spPr>
                <a:xfrm>
                  <a:off x="1242062" y="1149336"/>
                  <a:ext cx="4743546" cy="4511842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38100"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514184">
                    <a:defRPr/>
                  </a:pPr>
                  <a:endParaRPr lang="vi-VN" sz="1013">
                    <a:solidFill>
                      <a:prstClr val="white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0" name="Hộp Văn bản 22">
                <a:extLst>
                  <a:ext uri="{FF2B5EF4-FFF2-40B4-BE49-F238E27FC236}">
                    <a16:creationId xmlns:a16="http://schemas.microsoft.com/office/drawing/2014/main" id="{D1AA5767-EA23-4DC4-92E3-08638589D4EB}"/>
                  </a:ext>
                </a:extLst>
              </p:cNvPr>
              <p:cNvSpPr txBox="1"/>
              <p:nvPr/>
            </p:nvSpPr>
            <p:spPr>
              <a:xfrm>
                <a:off x="659873" y="731695"/>
                <a:ext cx="5906401" cy="5758401"/>
              </a:xfrm>
              <a:prstGeom prst="rect">
                <a:avLst/>
              </a:prstGeom>
              <a:noFill/>
            </p:spPr>
            <p:txBody>
              <a:bodyPr spcFirstLastPara="1">
                <a:prstTxWarp prst="textArchUp">
                  <a:avLst/>
                </a:prstTxWarp>
                <a:spAutoFit/>
              </a:bodyPr>
              <a:lstStyle/>
              <a:p>
                <a:pPr defTabSz="514184">
                  <a:defRPr/>
                </a:pPr>
                <a:r>
                  <a:rPr lang="en-US" sz="4949" b="1" dirty="0" err="1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Trường</a:t>
                </a:r>
                <a:r>
                  <a:rPr lang="en-US" sz="4949" b="1" dirty="0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 </a:t>
                </a:r>
                <a:r>
                  <a:rPr lang="en-US" sz="4949" b="1" dirty="0" err="1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tiểu</a:t>
                </a:r>
                <a:r>
                  <a:rPr lang="en-US" sz="4949" b="1" dirty="0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 </a:t>
                </a:r>
                <a:r>
                  <a:rPr lang="en-US" sz="4949" b="1" dirty="0" err="1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học</a:t>
                </a:r>
                <a:r>
                  <a:rPr lang="en-US" sz="4949" b="1" dirty="0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 Mai </a:t>
                </a:r>
                <a:r>
                  <a:rPr lang="en-US" sz="4949" b="1" dirty="0" err="1">
                    <a:ln w="9525">
                      <a:solidFill>
                        <a:prstClr val="white"/>
                      </a:solidFill>
                      <a:prstDash val="solid"/>
                    </a:ln>
                    <a:solidFill>
                      <a:srgbClr val="70AD47">
                        <a:lumMod val="50000"/>
                      </a:srgbClr>
                    </a:solidFill>
                    <a:effectLst>
                      <a:outerShdw blurRad="12700" dist="38100" dir="2700000" algn="tl" rotWithShape="0">
                        <a:srgbClr val="5B9BD5">
                          <a:lumMod val="60000"/>
                          <a:lumOff val="40000"/>
                        </a:srgbClr>
                      </a:outerShdw>
                    </a:effectLst>
                    <a:latin typeface="UTM Cookies" panose="02040603050506020204" pitchFamily="18" charset="0"/>
                  </a:rPr>
                  <a:t>Động</a:t>
                </a:r>
                <a:endParaRPr lang="vi-VN" sz="4949" b="1" dirty="0">
                  <a:ln w="9525">
                    <a:solidFill>
                      <a:prstClr val="white"/>
                    </a:solidFill>
                    <a:prstDash val="solid"/>
                  </a:ln>
                  <a:solidFill>
                    <a:srgbClr val="70AD47">
                      <a:lumMod val="50000"/>
                    </a:srgbClr>
                  </a:solidFill>
                  <a:effectLst>
                    <a:outerShdw blurRad="12700" dist="38100" dir="2700000" algn="tl" rotWithShape="0">
                      <a:srgbClr val="5B9BD5">
                        <a:lumMod val="60000"/>
                        <a:lumOff val="40000"/>
                      </a:srgbClr>
                    </a:outerShdw>
                  </a:effectLst>
                  <a:latin typeface="Arial" panose="020B0604020202020204" pitchFamily="34" charset="0"/>
                </a:endParaRPr>
              </a:p>
            </p:txBody>
          </p:sp>
          <p:pic>
            <p:nvPicPr>
              <p:cNvPr id="21" name="Hình ảnh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64376" y="3428999"/>
                <a:ext cx="1369669" cy="1367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Hình ảnh 2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5834" y="3392312"/>
                <a:ext cx="1305464" cy="13672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Hộp Văn bản 25">
                <a:extLst>
                  <a:ext uri="{FF2B5EF4-FFF2-40B4-BE49-F238E27FC236}">
                    <a16:creationId xmlns:a16="http://schemas.microsoft.com/office/drawing/2014/main" id="{7A474CCF-807D-4BD9-98E6-CFD0CEFBC049}"/>
                  </a:ext>
                </a:extLst>
              </p:cNvPr>
              <p:cNvSpPr txBox="1"/>
              <p:nvPr/>
            </p:nvSpPr>
            <p:spPr>
              <a:xfrm>
                <a:off x="1000488" y="2777906"/>
                <a:ext cx="5133067" cy="3712190"/>
              </a:xfrm>
              <a:prstGeom prst="rect">
                <a:avLst/>
              </a:prstGeom>
              <a:noFill/>
            </p:spPr>
            <p:txBody>
              <a:bodyPr spcFirstLastPara="1">
                <a:prstTxWarp prst="textArchDown">
                  <a:avLst/>
                </a:prstTxWarp>
                <a:spAutoFit/>
              </a:bodyPr>
              <a:lstStyle/>
              <a:p>
                <a:pPr defTabSz="514184">
                  <a:defRPr/>
                </a:pPr>
                <a:r>
                  <a:rPr lang="en-US" sz="5398" b="1" dirty="0">
                    <a:ln w="22225">
                      <a:solidFill>
                        <a:srgbClr val="FF66FF"/>
                      </a:solidFill>
                      <a:prstDash val="solid"/>
                    </a:ln>
                    <a:solidFill>
                      <a:srgbClr val="F5C3F5"/>
                    </a:solidFill>
                    <a:latin typeface="UTM Cookies" panose="02040603050506020204" pitchFamily="18" charset="0"/>
                  </a:rPr>
                  <a:t>CÔ NGA – LỚP 2A4</a:t>
                </a:r>
                <a:endParaRPr lang="vi-VN" sz="5398" b="1" dirty="0">
                  <a:ln w="22225">
                    <a:solidFill>
                      <a:srgbClr val="FF66FF"/>
                    </a:solidFill>
                    <a:prstDash val="solid"/>
                  </a:ln>
                  <a:solidFill>
                    <a:srgbClr val="F5C3F5"/>
                  </a:solidFill>
                  <a:latin typeface="Arial" panose="020B0604020202020204" pitchFamily="34" charset="0"/>
                </a:endParaRPr>
              </a:p>
            </p:txBody>
          </p:sp>
        </p:grpSp>
        <p:pic>
          <p:nvPicPr>
            <p:cNvPr id="18" name="Picture 10" descr="3 con giáp tốt toàn diện trong năm Ất Mùi | Lịch nghỉ tết 2022, Tết Nguyên  Đán, Âm Lịch 202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4014" y="909918"/>
              <a:ext cx="4938798" cy="4938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6" name="Picture 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8614">
            <a:off x="7317317" y="750891"/>
            <a:ext cx="4976283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17" y="2681289"/>
            <a:ext cx="5484283" cy="398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136" y="3854451"/>
            <a:ext cx="4218517" cy="270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êu đề 1">
            <a:extLst>
              <a:ext uri="{FF2B5EF4-FFF2-40B4-BE49-F238E27FC236}">
                <a16:creationId xmlns:a16="http://schemas.microsoft.com/office/drawing/2014/main" id="{05C7132D-4AC1-4E25-9842-EE91F74C75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3374"/>
            </a:lvl1pPr>
          </a:lstStyle>
          <a:p>
            <a:r>
              <a:rPr lang="vi-VN"/>
              <a:t>Bấm để sửa kiểu tiêu đề Bản cái</a:t>
            </a:r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6EB1456E-EF1F-4721-85D9-46CBF476B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50"/>
            </a:lvl1pPr>
            <a:lvl2pPr marL="257091" indent="0" algn="ctr">
              <a:buNone/>
              <a:defRPr sz="1125"/>
            </a:lvl2pPr>
            <a:lvl3pPr marL="514184" indent="0" algn="ctr">
              <a:buNone/>
              <a:defRPr sz="1013"/>
            </a:lvl3pPr>
            <a:lvl4pPr marL="771275" indent="0" algn="ctr">
              <a:buNone/>
              <a:defRPr sz="900"/>
            </a:lvl4pPr>
            <a:lvl5pPr marL="1028366" indent="0" algn="ctr">
              <a:buNone/>
              <a:defRPr sz="900"/>
            </a:lvl5pPr>
            <a:lvl6pPr marL="1285457" indent="0" algn="ctr">
              <a:buNone/>
              <a:defRPr sz="900"/>
            </a:lvl6pPr>
            <a:lvl7pPr marL="1542549" indent="0" algn="ctr">
              <a:buNone/>
              <a:defRPr sz="900"/>
            </a:lvl7pPr>
            <a:lvl8pPr marL="1799640" indent="0" algn="ctr">
              <a:buNone/>
              <a:defRPr sz="900"/>
            </a:lvl8pPr>
            <a:lvl9pPr marL="2056731" indent="0" algn="ctr">
              <a:buNone/>
              <a:defRPr sz="900"/>
            </a:lvl9pPr>
          </a:lstStyle>
          <a:p>
            <a:r>
              <a:rPr lang="vi-VN"/>
              <a:t>Bấm để chỉnh sửa kiểu tiêu đề phụ của Bản cái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11993DA-CC3B-43F6-B94B-F1617BB5BB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204" y="1435104"/>
            <a:ext cx="4018993" cy="46910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88"/>
            </a:lvl1pPr>
            <a:lvl2pPr marL="257091" indent="0">
              <a:buNone/>
              <a:defRPr sz="674"/>
            </a:lvl2pPr>
            <a:lvl3pPr marL="514184" indent="0">
              <a:buNone/>
              <a:defRPr sz="562"/>
            </a:lvl3pPr>
            <a:lvl4pPr marL="771275" indent="0">
              <a:buNone/>
              <a:defRPr sz="507"/>
            </a:lvl4pPr>
            <a:lvl5pPr marL="1028366" indent="0">
              <a:buNone/>
              <a:defRPr sz="507"/>
            </a:lvl5pPr>
            <a:lvl6pPr marL="1285457" indent="0">
              <a:buNone/>
              <a:defRPr sz="507"/>
            </a:lvl6pPr>
            <a:lvl7pPr marL="1542549" indent="0">
              <a:buNone/>
              <a:defRPr sz="507"/>
            </a:lvl7pPr>
            <a:lvl8pPr marL="1799640" indent="0">
              <a:buNone/>
              <a:defRPr sz="507"/>
            </a:lvl8pPr>
            <a:lvl9pPr marL="2056731" indent="0">
              <a:buNone/>
              <a:defRPr sz="50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Chỗ dành sẵn cho Ngày tháng 3">
            <a:extLst>
              <a:ext uri="{FF2B5EF4-FFF2-40B4-BE49-F238E27FC236}">
                <a16:creationId xmlns:a16="http://schemas.microsoft.com/office/drawing/2014/main" id="{90215FCE-582B-4093-920F-D03F5C1FF2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</p:spPr>
        <p:txBody>
          <a:bodyPr/>
          <a:lstStyle>
            <a:lvl1pPr defTabSz="514184">
              <a:defRPr sz="1013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DE55897E-AF0E-4185-9CC0-150E350DA1B7}" type="datetimeFigureOut">
              <a:rPr lang="vi-VN" smtClean="0"/>
              <a:pPr>
                <a:defRPr/>
              </a:pPr>
              <a:t>13/11/2023</a:t>
            </a:fld>
            <a:endParaRPr lang="vi-VN"/>
          </a:p>
        </p:txBody>
      </p:sp>
      <p:sp>
        <p:nvSpPr>
          <p:cNvPr id="30" name="Chỗ dành sẵn cho Chân trang 4">
            <a:extLst>
              <a:ext uri="{FF2B5EF4-FFF2-40B4-BE49-F238E27FC236}">
                <a16:creationId xmlns:a16="http://schemas.microsoft.com/office/drawing/2014/main" id="{94BDD0CA-F41A-4B2B-9860-E4BF0A7B0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</p:spPr>
        <p:txBody>
          <a:bodyPr/>
          <a:lstStyle>
            <a:lvl1pPr defTabSz="514184">
              <a:defRPr sz="1013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31" name="Chỗ dành sẵn cho Số hiệu Bản chiếu 5">
            <a:extLst>
              <a:ext uri="{FF2B5EF4-FFF2-40B4-BE49-F238E27FC236}">
                <a16:creationId xmlns:a16="http://schemas.microsoft.com/office/drawing/2014/main" id="{D1BBF940-4331-4927-A641-CC0575612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</p:spPr>
        <p:txBody>
          <a:bodyPr/>
          <a:lstStyle>
            <a:lvl1pPr defTabSz="514184" fontAlgn="auto">
              <a:spcBef>
                <a:spcPts val="0"/>
              </a:spcBef>
              <a:spcAft>
                <a:spcPts val="0"/>
              </a:spcAft>
              <a:defRPr sz="1013">
                <a:solidFill>
                  <a:prstClr val="blac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CD7D4CD-60D1-4A17-B1CA-DDAFFA5F1D03}" type="slidenum">
              <a:rPr lang="vi-VN" smtClean="0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32990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8062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1319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816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4824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35797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37657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0941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9725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5256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5847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501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75486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04063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5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0" name="Google Shape;10;p25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1" name="Google Shape;11;p2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" name="Google Shape;12;p2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" name="Google Shape;13;p2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" name="Google Shape;14;p2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5" name="Google Shape;15;p2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" name="Google Shape;16;p2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7" name="Google Shape;17;p2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9" name="Google Shape;19;p2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0" name="Google Shape;20;p2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" name="Google Shape;21;p2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" name="Google Shape;22;p2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3" name="Google Shape;23;p2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Google Shape;24;p2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5" name="Google Shape;25;p2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6" name="Google Shape;26;p2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Google Shape;27;p2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8" name="Google Shape;28;p2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29" name="Google Shape;29;p2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Google Shape;30;p2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1" name="Google Shape;31;p2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2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" name="Google Shape;33;p25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25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25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5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5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25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25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25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25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25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25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5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5" name="Google Shape;45;p25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25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25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25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25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5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25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25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25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25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25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25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25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25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25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25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25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25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25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25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25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25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25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25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25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25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25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25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25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5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5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25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25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25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25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5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25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25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25"/>
          <p:cNvSpPr txBox="1">
            <a:spLocks noGrp="1"/>
          </p:cNvSpPr>
          <p:nvPr>
            <p:ph type="title"/>
          </p:nvPr>
        </p:nvSpPr>
        <p:spPr>
          <a:xfrm>
            <a:off x="3330499" y="2875457"/>
            <a:ext cx="5290800" cy="8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7466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  <p:sp>
        <p:nvSpPr>
          <p:cNvPr id="84" name="Google Shape;84;p25"/>
          <p:cNvSpPr txBox="1">
            <a:spLocks noGrp="1"/>
          </p:cNvSpPr>
          <p:nvPr>
            <p:ph type="title" idx="2"/>
          </p:nvPr>
        </p:nvSpPr>
        <p:spPr>
          <a:xfrm>
            <a:off x="5287533" y="1496600"/>
            <a:ext cx="1376800" cy="8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5733">
                <a:solidFill>
                  <a:schemeClr val="accen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85" name="Google Shape;85;p25"/>
          <p:cNvSpPr txBox="1">
            <a:spLocks noGrp="1"/>
          </p:cNvSpPr>
          <p:nvPr>
            <p:ph type="subTitle" idx="1"/>
          </p:nvPr>
        </p:nvSpPr>
        <p:spPr>
          <a:xfrm>
            <a:off x="2978100" y="4193133"/>
            <a:ext cx="5995600" cy="8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86" name="Google Shape;86;p25"/>
          <p:cNvGrpSpPr/>
          <p:nvPr/>
        </p:nvGrpSpPr>
        <p:grpSpPr>
          <a:xfrm>
            <a:off x="1373567" y="2108467"/>
            <a:ext cx="592367" cy="531367"/>
            <a:chOff x="2495125" y="2142250"/>
            <a:chExt cx="444275" cy="398525"/>
          </a:xfrm>
        </p:grpSpPr>
        <p:sp>
          <p:nvSpPr>
            <p:cNvPr id="87" name="Google Shape;87;p25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25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" name="Google Shape;89;p25"/>
          <p:cNvGrpSpPr/>
          <p:nvPr/>
        </p:nvGrpSpPr>
        <p:grpSpPr>
          <a:xfrm>
            <a:off x="9804601" y="5273701"/>
            <a:ext cx="388500" cy="375167"/>
            <a:chOff x="3243875" y="2372825"/>
            <a:chExt cx="291375" cy="281375"/>
          </a:xfrm>
        </p:grpSpPr>
        <p:sp>
          <p:nvSpPr>
            <p:cNvPr id="90" name="Google Shape;90;p25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25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25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25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5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25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25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25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25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25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0" name="Google Shape;100;p25"/>
          <p:cNvGrpSpPr/>
          <p:nvPr/>
        </p:nvGrpSpPr>
        <p:grpSpPr>
          <a:xfrm>
            <a:off x="10013868" y="1672585"/>
            <a:ext cx="222233" cy="224767"/>
            <a:chOff x="4954425" y="2036375"/>
            <a:chExt cx="166675" cy="168575"/>
          </a:xfrm>
        </p:grpSpPr>
        <p:sp>
          <p:nvSpPr>
            <p:cNvPr id="101" name="Google Shape;101;p25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25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3" name="Google Shape;103;p25"/>
          <p:cNvSpPr/>
          <p:nvPr/>
        </p:nvSpPr>
        <p:spPr>
          <a:xfrm>
            <a:off x="2041801" y="4022766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25"/>
          <p:cNvSpPr/>
          <p:nvPr/>
        </p:nvSpPr>
        <p:spPr>
          <a:xfrm>
            <a:off x="10758967" y="3611184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05" name="Google Shape;105;p25"/>
          <p:cNvGrpSpPr/>
          <p:nvPr/>
        </p:nvGrpSpPr>
        <p:grpSpPr>
          <a:xfrm>
            <a:off x="1558634" y="5420001"/>
            <a:ext cx="222233" cy="224767"/>
            <a:chOff x="4954425" y="2036375"/>
            <a:chExt cx="166675" cy="168575"/>
          </a:xfrm>
        </p:grpSpPr>
        <p:sp>
          <p:nvSpPr>
            <p:cNvPr id="106" name="Google Shape;106;p25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25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194072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6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26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6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12" name="Google Shape;112;p26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113" name="Google Shape;113;p2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2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5" name="Google Shape;115;p26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116" name="Google Shape;116;p26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26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8" name="Google Shape;118;p26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119" name="Google Shape;119;p26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26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1" name="Google Shape;121;p26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122" name="Google Shape;122;p26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26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4" name="Google Shape;124;p26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125" name="Google Shape;125;p2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2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" name="Google Shape;127;p26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128" name="Google Shape;128;p26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26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0" name="Google Shape;130;p26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26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26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26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p26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26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26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6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6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26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26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26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26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26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26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26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26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6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26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26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26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26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26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26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26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26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26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26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26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6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26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6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26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6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6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26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6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6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6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6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6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26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6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6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26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26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26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26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6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26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84" name="Google Shape;184;p26"/>
          <p:cNvGrpSpPr/>
          <p:nvPr/>
        </p:nvGrpSpPr>
        <p:grpSpPr>
          <a:xfrm>
            <a:off x="968285" y="6000567"/>
            <a:ext cx="388500" cy="375167"/>
            <a:chOff x="3243875" y="2372825"/>
            <a:chExt cx="291375" cy="281375"/>
          </a:xfrm>
        </p:grpSpPr>
        <p:sp>
          <p:nvSpPr>
            <p:cNvPr id="185" name="Google Shape;185;p26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26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26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26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26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26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26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26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26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26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5" name="Google Shape;195;p26"/>
          <p:cNvSpPr/>
          <p:nvPr/>
        </p:nvSpPr>
        <p:spPr>
          <a:xfrm>
            <a:off x="9780800" y="677434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96" name="Google Shape;196;p26"/>
          <p:cNvGrpSpPr/>
          <p:nvPr/>
        </p:nvGrpSpPr>
        <p:grpSpPr>
          <a:xfrm>
            <a:off x="2019934" y="606334"/>
            <a:ext cx="222233" cy="224767"/>
            <a:chOff x="4954425" y="2036375"/>
            <a:chExt cx="166675" cy="168575"/>
          </a:xfrm>
        </p:grpSpPr>
        <p:sp>
          <p:nvSpPr>
            <p:cNvPr id="197" name="Google Shape;197;p26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26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9" name="Google Shape;199;p26"/>
          <p:cNvSpPr/>
          <p:nvPr/>
        </p:nvSpPr>
        <p:spPr>
          <a:xfrm>
            <a:off x="1903933" y="6375718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20416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7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7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203" name="Google Shape;203;p27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204" name="Google Shape;204;p27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27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6" name="Google Shape;206;p27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207" name="Google Shape;207;p27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27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9" name="Google Shape;209;p27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210" name="Google Shape;210;p27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27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2" name="Google Shape;212;p27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213" name="Google Shape;213;p27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27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5" name="Google Shape;215;p27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216" name="Google Shape;216;p27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27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8" name="Google Shape;218;p27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219" name="Google Shape;219;p27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27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1" name="Google Shape;221;p27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27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27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27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27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27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27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27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27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27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27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27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27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27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27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27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27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27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27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27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27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27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27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27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27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27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27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27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27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27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27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27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27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27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27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27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27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8" name="Google Shape;258;p27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27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27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27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27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27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27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27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27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27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27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27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27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27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27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27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27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27"/>
          <p:cNvSpPr txBox="1">
            <a:spLocks noGrp="1"/>
          </p:cNvSpPr>
          <p:nvPr>
            <p:ph type="ctrTitle"/>
          </p:nvPr>
        </p:nvSpPr>
        <p:spPr>
          <a:xfrm>
            <a:off x="1290267" y="1794333"/>
            <a:ext cx="9611600" cy="25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866">
                <a:latin typeface="Jua"/>
                <a:ea typeface="Jua"/>
                <a:cs typeface="Jua"/>
                <a:sym typeface="Jua"/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200"/>
              <a:buFont typeface="Jua"/>
              <a:buNone/>
              <a:defRPr sz="9600"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276" name="Google Shape;276;p27"/>
          <p:cNvSpPr txBox="1">
            <a:spLocks noGrp="1"/>
          </p:cNvSpPr>
          <p:nvPr>
            <p:ph type="subTitle" idx="1"/>
          </p:nvPr>
        </p:nvSpPr>
        <p:spPr>
          <a:xfrm>
            <a:off x="1518300" y="4152233"/>
            <a:ext cx="9155600" cy="7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2933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Quicksand Medium"/>
              <a:buNone/>
              <a:defRPr sz="3200">
                <a:solidFill>
                  <a:schemeClr val="accent1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9pPr>
          </a:lstStyle>
          <a:p>
            <a:endParaRPr/>
          </a:p>
        </p:txBody>
      </p:sp>
      <p:grpSp>
        <p:nvGrpSpPr>
          <p:cNvPr id="277" name="Google Shape;277;p27"/>
          <p:cNvGrpSpPr/>
          <p:nvPr/>
        </p:nvGrpSpPr>
        <p:grpSpPr>
          <a:xfrm>
            <a:off x="9974034" y="1931201"/>
            <a:ext cx="592367" cy="531367"/>
            <a:chOff x="2495125" y="2142250"/>
            <a:chExt cx="444275" cy="398525"/>
          </a:xfrm>
        </p:grpSpPr>
        <p:sp>
          <p:nvSpPr>
            <p:cNvPr id="278" name="Google Shape;278;p27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27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80" name="Google Shape;280;p27"/>
          <p:cNvGrpSpPr/>
          <p:nvPr/>
        </p:nvGrpSpPr>
        <p:grpSpPr>
          <a:xfrm>
            <a:off x="1357401" y="2009301"/>
            <a:ext cx="388500" cy="375167"/>
            <a:chOff x="3243875" y="2372825"/>
            <a:chExt cx="291375" cy="281375"/>
          </a:xfrm>
        </p:grpSpPr>
        <p:sp>
          <p:nvSpPr>
            <p:cNvPr id="281" name="Google Shape;281;p2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2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2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2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2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2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2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2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2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2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91" name="Google Shape;291;p27"/>
          <p:cNvGrpSpPr/>
          <p:nvPr/>
        </p:nvGrpSpPr>
        <p:grpSpPr>
          <a:xfrm>
            <a:off x="2761968" y="821285"/>
            <a:ext cx="222233" cy="224767"/>
            <a:chOff x="4954425" y="2036375"/>
            <a:chExt cx="166675" cy="168575"/>
          </a:xfrm>
        </p:grpSpPr>
        <p:sp>
          <p:nvSpPr>
            <p:cNvPr id="292" name="Google Shape;292;p27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27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94" name="Google Shape;294;p27"/>
          <p:cNvSpPr/>
          <p:nvPr/>
        </p:nvSpPr>
        <p:spPr>
          <a:xfrm>
            <a:off x="10095834" y="1321351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27"/>
          <p:cNvSpPr/>
          <p:nvPr/>
        </p:nvSpPr>
        <p:spPr>
          <a:xfrm>
            <a:off x="2428168" y="17128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27"/>
          <p:cNvSpPr/>
          <p:nvPr/>
        </p:nvSpPr>
        <p:spPr>
          <a:xfrm>
            <a:off x="1357400" y="13342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27"/>
          <p:cNvSpPr/>
          <p:nvPr/>
        </p:nvSpPr>
        <p:spPr>
          <a:xfrm rot="9553842">
            <a:off x="2832868" y="5588477"/>
            <a:ext cx="80432" cy="57399"/>
          </a:xfrm>
          <a:custGeom>
            <a:avLst/>
            <a:gdLst/>
            <a:ahLst/>
            <a:cxnLst/>
            <a:rect l="l" t="t" r="r" b="b"/>
            <a:pathLst>
              <a:path w="2413" h="1722" extrusionOk="0">
                <a:moveTo>
                  <a:pt x="1429" y="1"/>
                </a:moveTo>
                <a:cubicBezTo>
                  <a:pt x="1351" y="1"/>
                  <a:pt x="1268" y="12"/>
                  <a:pt x="1179" y="34"/>
                </a:cubicBezTo>
                <a:cubicBezTo>
                  <a:pt x="1156" y="33"/>
                  <a:pt x="1133" y="32"/>
                  <a:pt x="1110" y="32"/>
                </a:cubicBezTo>
                <a:cubicBezTo>
                  <a:pt x="20" y="32"/>
                  <a:pt x="1" y="1722"/>
                  <a:pt x="1114" y="1722"/>
                </a:cubicBezTo>
                <a:cubicBezTo>
                  <a:pt x="1159" y="1722"/>
                  <a:pt x="1206" y="1719"/>
                  <a:pt x="1254" y="1714"/>
                </a:cubicBezTo>
                <a:cubicBezTo>
                  <a:pt x="2412" y="1575"/>
                  <a:pt x="2372" y="1"/>
                  <a:pt x="142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27"/>
          <p:cNvSpPr/>
          <p:nvPr/>
        </p:nvSpPr>
        <p:spPr>
          <a:xfrm>
            <a:off x="10036933" y="5575885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27"/>
          <p:cNvSpPr/>
          <p:nvPr/>
        </p:nvSpPr>
        <p:spPr>
          <a:xfrm>
            <a:off x="1472234" y="49454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300" name="Google Shape;300;p27"/>
          <p:cNvGrpSpPr/>
          <p:nvPr/>
        </p:nvGrpSpPr>
        <p:grpSpPr>
          <a:xfrm>
            <a:off x="8473401" y="946201"/>
            <a:ext cx="388500" cy="375167"/>
            <a:chOff x="3243875" y="2372825"/>
            <a:chExt cx="291375" cy="281375"/>
          </a:xfrm>
        </p:grpSpPr>
        <p:sp>
          <p:nvSpPr>
            <p:cNvPr id="301" name="Google Shape;301;p2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2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2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2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2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2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2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2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2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2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1" name="Google Shape;311;p27"/>
          <p:cNvGrpSpPr/>
          <p:nvPr/>
        </p:nvGrpSpPr>
        <p:grpSpPr>
          <a:xfrm>
            <a:off x="1473401" y="5532201"/>
            <a:ext cx="592367" cy="531367"/>
            <a:chOff x="2495125" y="2142250"/>
            <a:chExt cx="444275" cy="398525"/>
          </a:xfrm>
        </p:grpSpPr>
        <p:sp>
          <p:nvSpPr>
            <p:cNvPr id="312" name="Google Shape;312;p27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27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4" name="Google Shape;314;p27"/>
          <p:cNvGrpSpPr/>
          <p:nvPr/>
        </p:nvGrpSpPr>
        <p:grpSpPr>
          <a:xfrm>
            <a:off x="9301067" y="5825267"/>
            <a:ext cx="388500" cy="375167"/>
            <a:chOff x="3243875" y="2372825"/>
            <a:chExt cx="291375" cy="281375"/>
          </a:xfrm>
        </p:grpSpPr>
        <p:sp>
          <p:nvSpPr>
            <p:cNvPr id="315" name="Google Shape;315;p27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27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27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27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27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27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27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27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27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27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71426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6" name="Google Shape;326;p28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327" name="Google Shape;327;p2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8" name="Google Shape;328;p2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329" name="Google Shape;329;p2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0" name="Google Shape;330;p2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31" name="Google Shape;331;p2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32" name="Google Shape;332;p2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333" name="Google Shape;333;p2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4" name="Google Shape;334;p2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5" name="Google Shape;335;p2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336" name="Google Shape;336;p2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7" name="Google Shape;337;p2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38" name="Google Shape;338;p2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339" name="Google Shape;339;p2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0" name="Google Shape;340;p2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1" name="Google Shape;341;p2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342" name="Google Shape;342;p2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3" name="Google Shape;343;p2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4" name="Google Shape;344;p2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345" name="Google Shape;345;p2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6" name="Google Shape;346;p2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47" name="Google Shape;347;p2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2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49" name="Google Shape;349;p28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28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28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28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3" name="Google Shape;353;p28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4" name="Google Shape;354;p28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28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6" name="Google Shape;356;p28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28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28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28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28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28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28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28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28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28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28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28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28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28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0" name="Google Shape;370;p28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28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28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28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28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28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28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28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28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28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28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28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28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p28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28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5" name="Google Shape;385;p28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28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28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28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28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28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28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28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28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28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28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28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28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8" name="Google Shape;398;p28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399" name="Google Shape;399;p28"/>
          <p:cNvGrpSpPr/>
          <p:nvPr/>
        </p:nvGrpSpPr>
        <p:grpSpPr>
          <a:xfrm>
            <a:off x="672118" y="425434"/>
            <a:ext cx="592367" cy="531367"/>
            <a:chOff x="2495125" y="2142250"/>
            <a:chExt cx="444275" cy="398525"/>
          </a:xfrm>
        </p:grpSpPr>
        <p:sp>
          <p:nvSpPr>
            <p:cNvPr id="400" name="Google Shape;400;p28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28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02" name="Google Shape;402;p28"/>
          <p:cNvGrpSpPr/>
          <p:nvPr/>
        </p:nvGrpSpPr>
        <p:grpSpPr>
          <a:xfrm>
            <a:off x="10589718" y="5951685"/>
            <a:ext cx="388500" cy="375167"/>
            <a:chOff x="3243875" y="2372825"/>
            <a:chExt cx="291375" cy="281375"/>
          </a:xfrm>
        </p:grpSpPr>
        <p:sp>
          <p:nvSpPr>
            <p:cNvPr id="403" name="Google Shape;403;p28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28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28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6" name="Google Shape;406;p28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28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8" name="Google Shape;408;p28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28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28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28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12" name="Google Shape;412;p28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13" name="Google Shape;413;p28"/>
          <p:cNvGrpSpPr/>
          <p:nvPr/>
        </p:nvGrpSpPr>
        <p:grpSpPr>
          <a:xfrm>
            <a:off x="1648334" y="425418"/>
            <a:ext cx="222233" cy="224767"/>
            <a:chOff x="4954425" y="2036375"/>
            <a:chExt cx="166675" cy="168575"/>
          </a:xfrm>
        </p:grpSpPr>
        <p:sp>
          <p:nvSpPr>
            <p:cNvPr id="414" name="Google Shape;414;p28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28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6" name="Google Shape;416;p28"/>
          <p:cNvSpPr/>
          <p:nvPr/>
        </p:nvSpPr>
        <p:spPr>
          <a:xfrm>
            <a:off x="10704568" y="483684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28"/>
          <p:cNvSpPr/>
          <p:nvPr/>
        </p:nvSpPr>
        <p:spPr>
          <a:xfrm>
            <a:off x="10865817" y="5591967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418" name="Google Shape;418;p28"/>
          <p:cNvGrpSpPr/>
          <p:nvPr/>
        </p:nvGrpSpPr>
        <p:grpSpPr>
          <a:xfrm>
            <a:off x="9923034" y="6202167"/>
            <a:ext cx="222233" cy="224767"/>
            <a:chOff x="4954425" y="2036375"/>
            <a:chExt cx="166675" cy="168575"/>
          </a:xfrm>
        </p:grpSpPr>
        <p:sp>
          <p:nvSpPr>
            <p:cNvPr id="419" name="Google Shape;419;p28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20" name="Google Shape;420;p28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139817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2" name="Google Shape;422;p29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423" name="Google Shape;423;p29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24" name="Google Shape;424;p29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425" name="Google Shape;425;p2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26" name="Google Shape;426;p2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27" name="Google Shape;427;p29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428" name="Google Shape;428;p29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429" name="Google Shape;429;p29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0" name="Google Shape;430;p29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31" name="Google Shape;431;p29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432" name="Google Shape;432;p29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3" name="Google Shape;433;p29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34" name="Google Shape;434;p29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435" name="Google Shape;435;p29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6" name="Google Shape;436;p29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37" name="Google Shape;437;p29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438" name="Google Shape;438;p2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39" name="Google Shape;439;p2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40" name="Google Shape;440;p29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441" name="Google Shape;441;p29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42" name="Google Shape;442;p29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43" name="Google Shape;443;p29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29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5" name="Google Shape;445;p29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446" name="Google Shape;446;p29"/>
          <p:cNvGrpSpPr/>
          <p:nvPr/>
        </p:nvGrpSpPr>
        <p:grpSpPr>
          <a:xfrm>
            <a:off x="1033401" y="6048867"/>
            <a:ext cx="592367" cy="531367"/>
            <a:chOff x="2495125" y="2142250"/>
            <a:chExt cx="444275" cy="398525"/>
          </a:xfrm>
        </p:grpSpPr>
        <p:sp>
          <p:nvSpPr>
            <p:cNvPr id="447" name="Google Shape;447;p29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29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9" name="Google Shape;449;p29"/>
          <p:cNvGrpSpPr/>
          <p:nvPr/>
        </p:nvGrpSpPr>
        <p:grpSpPr>
          <a:xfrm>
            <a:off x="9654334" y="531134"/>
            <a:ext cx="388500" cy="375167"/>
            <a:chOff x="3243875" y="2372825"/>
            <a:chExt cx="291375" cy="281375"/>
          </a:xfrm>
        </p:grpSpPr>
        <p:sp>
          <p:nvSpPr>
            <p:cNvPr id="450" name="Google Shape;450;p29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29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2" name="Google Shape;452;p29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29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29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29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29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29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29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29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60" name="Google Shape;460;p29"/>
          <p:cNvGrpSpPr/>
          <p:nvPr/>
        </p:nvGrpSpPr>
        <p:grpSpPr>
          <a:xfrm>
            <a:off x="10756001" y="1352051"/>
            <a:ext cx="222233" cy="224767"/>
            <a:chOff x="4954425" y="2036375"/>
            <a:chExt cx="166675" cy="168575"/>
          </a:xfrm>
        </p:grpSpPr>
        <p:sp>
          <p:nvSpPr>
            <p:cNvPr id="461" name="Google Shape;461;p2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2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3" name="Google Shape;463;p29"/>
          <p:cNvSpPr/>
          <p:nvPr/>
        </p:nvSpPr>
        <p:spPr>
          <a:xfrm>
            <a:off x="2064234" y="6364967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29"/>
          <p:cNvSpPr/>
          <p:nvPr/>
        </p:nvSpPr>
        <p:spPr>
          <a:xfrm>
            <a:off x="10613567" y="5869085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465" name="Google Shape;465;p29"/>
          <p:cNvGrpSpPr/>
          <p:nvPr/>
        </p:nvGrpSpPr>
        <p:grpSpPr>
          <a:xfrm>
            <a:off x="1033401" y="5644334"/>
            <a:ext cx="222233" cy="224767"/>
            <a:chOff x="4954425" y="2036375"/>
            <a:chExt cx="166675" cy="168575"/>
          </a:xfrm>
        </p:grpSpPr>
        <p:sp>
          <p:nvSpPr>
            <p:cNvPr id="466" name="Google Shape;466;p29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29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68" name="Google Shape;468;p29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29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0" name="Google Shape;470;p29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29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29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29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29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29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6" name="Google Shape;476;p29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29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29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29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0" name="Google Shape;480;p29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29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2" name="Google Shape;482;p29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29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p29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5" name="Google Shape;485;p29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6" name="Google Shape;486;p29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29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8" name="Google Shape;488;p29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29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29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29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29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3" name="Google Shape;493;p29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4" name="Google Shape;494;p29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5" name="Google Shape;495;p29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6" name="Google Shape;496;p29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7" name="Google Shape;497;p29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8" name="Google Shape;498;p29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29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29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29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2" name="Google Shape;502;p29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3" name="Google Shape;503;p29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29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29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29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29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29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09" name="Google Shape;509;p29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0" name="Google Shape;510;p29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1" name="Google Shape;511;p29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2" name="Google Shape;512;p29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29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4" name="Google Shape;514;p29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5" name="Google Shape;515;p29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29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29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975560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Google Shape;519;p30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520" name="Google Shape;520;p30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21" name="Google Shape;521;p30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522" name="Google Shape;522;p3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3" name="Google Shape;523;p3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24" name="Google Shape;524;p30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25" name="Google Shape;525;p30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526" name="Google Shape;526;p30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27" name="Google Shape;527;p30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28" name="Google Shape;528;p30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529" name="Google Shape;529;p30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0" name="Google Shape;530;p30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31" name="Google Shape;531;p30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532" name="Google Shape;532;p30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3" name="Google Shape;533;p30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34" name="Google Shape;534;p30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535" name="Google Shape;535;p3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6" name="Google Shape;536;p3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37" name="Google Shape;537;p30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538" name="Google Shape;538;p30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" name="Google Shape;539;p30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40" name="Google Shape;540;p30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30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2" name="Google Shape;542;p30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p30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p30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5" name="Google Shape;545;p30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6" name="Google Shape;546;p30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30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30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9" name="Google Shape;549;p30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0" name="Google Shape;550;p30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30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30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30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4" name="Google Shape;554;p30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5" name="Google Shape;555;p30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p30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7" name="Google Shape;557;p30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p30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30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30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1" name="Google Shape;561;p30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30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30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p30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30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30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30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30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p30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30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30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30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30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30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30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30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30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30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30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30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30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p30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30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p30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30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p30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7" name="Google Shape;587;p30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8" name="Google Shape;588;p30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9" name="Google Shape;589;p30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p30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91" name="Google Shape;591;p30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592" name="Google Shape;592;p30"/>
          <p:cNvGrpSpPr/>
          <p:nvPr/>
        </p:nvGrpSpPr>
        <p:grpSpPr>
          <a:xfrm>
            <a:off x="968285" y="6000567"/>
            <a:ext cx="388500" cy="375167"/>
            <a:chOff x="3243875" y="2372825"/>
            <a:chExt cx="291375" cy="281375"/>
          </a:xfrm>
        </p:grpSpPr>
        <p:sp>
          <p:nvSpPr>
            <p:cNvPr id="593" name="Google Shape;593;p30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30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95" name="Google Shape;595;p30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30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30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30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599" name="Google Shape;599;p30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30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01" name="Google Shape;601;p30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30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3" name="Google Shape;603;p30"/>
          <p:cNvSpPr/>
          <p:nvPr/>
        </p:nvSpPr>
        <p:spPr>
          <a:xfrm>
            <a:off x="9780800" y="677434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604" name="Google Shape;604;p30"/>
          <p:cNvGrpSpPr/>
          <p:nvPr/>
        </p:nvGrpSpPr>
        <p:grpSpPr>
          <a:xfrm>
            <a:off x="2019934" y="606334"/>
            <a:ext cx="222233" cy="224767"/>
            <a:chOff x="4954425" y="2036375"/>
            <a:chExt cx="166675" cy="168575"/>
          </a:xfrm>
        </p:grpSpPr>
        <p:sp>
          <p:nvSpPr>
            <p:cNvPr id="605" name="Google Shape;605;p30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30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7" name="Google Shape;607;p30"/>
          <p:cNvSpPr/>
          <p:nvPr/>
        </p:nvSpPr>
        <p:spPr>
          <a:xfrm>
            <a:off x="1903933" y="6375718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69639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Title only 3"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9" name="Google Shape;609;p31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610" name="Google Shape;610;p31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11" name="Google Shape;611;p31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612" name="Google Shape;612;p3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3" name="Google Shape;613;p3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14" name="Google Shape;614;p31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15" name="Google Shape;615;p31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616" name="Google Shape;616;p31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7" name="Google Shape;617;p31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18" name="Google Shape;618;p31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619" name="Google Shape;619;p31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0" name="Google Shape;620;p31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1" name="Google Shape;621;p31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622" name="Google Shape;622;p31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3" name="Google Shape;623;p31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4" name="Google Shape;624;p31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625" name="Google Shape;625;p3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6" name="Google Shape;626;p3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7" name="Google Shape;627;p31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628" name="Google Shape;628;p3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9" name="Google Shape;629;p3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30" name="Google Shape;630;p31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31" name="Google Shape;631;p31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32" name="Google Shape;632;p31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633" name="Google Shape;633;p31"/>
          <p:cNvGrpSpPr/>
          <p:nvPr/>
        </p:nvGrpSpPr>
        <p:grpSpPr>
          <a:xfrm>
            <a:off x="672118" y="425434"/>
            <a:ext cx="592367" cy="531367"/>
            <a:chOff x="2495125" y="2142250"/>
            <a:chExt cx="444275" cy="398525"/>
          </a:xfrm>
        </p:grpSpPr>
        <p:sp>
          <p:nvSpPr>
            <p:cNvPr id="634" name="Google Shape;634;p31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31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6" name="Google Shape;636;p31"/>
          <p:cNvGrpSpPr/>
          <p:nvPr/>
        </p:nvGrpSpPr>
        <p:grpSpPr>
          <a:xfrm>
            <a:off x="10589718" y="5951685"/>
            <a:ext cx="388500" cy="375167"/>
            <a:chOff x="3243875" y="2372825"/>
            <a:chExt cx="291375" cy="281375"/>
          </a:xfrm>
        </p:grpSpPr>
        <p:sp>
          <p:nvSpPr>
            <p:cNvPr id="637" name="Google Shape;637;p31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31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31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31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1" name="Google Shape;641;p31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2" name="Google Shape;642;p31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31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4" name="Google Shape;644;p31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5" name="Google Shape;645;p31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31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7" name="Google Shape;647;p31"/>
          <p:cNvGrpSpPr/>
          <p:nvPr/>
        </p:nvGrpSpPr>
        <p:grpSpPr>
          <a:xfrm>
            <a:off x="1648334" y="425418"/>
            <a:ext cx="222233" cy="224767"/>
            <a:chOff x="4954425" y="2036375"/>
            <a:chExt cx="166675" cy="168575"/>
          </a:xfrm>
        </p:grpSpPr>
        <p:sp>
          <p:nvSpPr>
            <p:cNvPr id="648" name="Google Shape;648;p31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31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0" name="Google Shape;650;p31"/>
          <p:cNvSpPr/>
          <p:nvPr/>
        </p:nvSpPr>
        <p:spPr>
          <a:xfrm>
            <a:off x="10704568" y="483684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1" name="Google Shape;651;p31"/>
          <p:cNvSpPr/>
          <p:nvPr/>
        </p:nvSpPr>
        <p:spPr>
          <a:xfrm>
            <a:off x="10865817" y="5591967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652" name="Google Shape;652;p31"/>
          <p:cNvGrpSpPr/>
          <p:nvPr/>
        </p:nvGrpSpPr>
        <p:grpSpPr>
          <a:xfrm>
            <a:off x="9923034" y="6202167"/>
            <a:ext cx="222233" cy="224767"/>
            <a:chOff x="4954425" y="2036375"/>
            <a:chExt cx="166675" cy="168575"/>
          </a:xfrm>
        </p:grpSpPr>
        <p:sp>
          <p:nvSpPr>
            <p:cNvPr id="653" name="Google Shape;653;p31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654" name="Google Shape;654;p31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5" name="Google Shape;655;p31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6" name="Google Shape;656;p31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7" name="Google Shape;657;p31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8" name="Google Shape;658;p31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59" name="Google Shape;659;p31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0" name="Google Shape;660;p31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1" name="Google Shape;661;p31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2" name="Google Shape;662;p31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3" name="Google Shape;663;p31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4" name="Google Shape;664;p31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5" name="Google Shape;665;p31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6" name="Google Shape;666;p31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7" name="Google Shape;667;p31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8" name="Google Shape;668;p31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69" name="Google Shape;669;p31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0" name="Google Shape;670;p31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1" name="Google Shape;671;p31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2" name="Google Shape;672;p31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3" name="Google Shape;673;p31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4" name="Google Shape;674;p31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5" name="Google Shape;675;p31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6" name="Google Shape;676;p31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7" name="Google Shape;677;p31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8" name="Google Shape;678;p31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79" name="Google Shape;679;p31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0" name="Google Shape;680;p31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1" name="Google Shape;681;p31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2" name="Google Shape;682;p31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3" name="Google Shape;683;p31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4" name="Google Shape;684;p31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5" name="Google Shape;685;p31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6" name="Google Shape;686;p31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7" name="Google Shape;687;p31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8" name="Google Shape;688;p31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9" name="Google Shape;689;p31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0" name="Google Shape;690;p31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p31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2" name="Google Shape;692;p31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3" name="Google Shape;693;p31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4" name="Google Shape;694;p31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5" name="Google Shape;695;p31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6" name="Google Shape;696;p31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7" name="Google Shape;697;p31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8" name="Google Shape;698;p31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99" name="Google Shape;699;p31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0" name="Google Shape;700;p31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1" name="Google Shape;701;p31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2" name="Google Shape;702;p31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3" name="Google Shape;703;p31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4" name="Google Shape;704;p31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796843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32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7" name="Google Shape;707;p32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8" name="Google Shape;708;p32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709" name="Google Shape;709;p32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710" name="Google Shape;710;p3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3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2" name="Google Shape;712;p32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713" name="Google Shape;713;p32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14" name="Google Shape;714;p32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5" name="Google Shape;715;p32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716" name="Google Shape;716;p32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17" name="Google Shape;717;p32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8" name="Google Shape;718;p32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719" name="Google Shape;719;p32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32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1" name="Google Shape;721;p32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722" name="Google Shape;722;p3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3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4" name="Google Shape;724;p32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725" name="Google Shape;725;p32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32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27" name="Google Shape;727;p32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28" name="Google Shape;728;p32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29" name="Google Shape;729;p32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0" name="Google Shape;730;p32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1" name="Google Shape;731;p32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2" name="Google Shape;732;p32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3" name="Google Shape;733;p32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4" name="Google Shape;734;p32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5" name="Google Shape;735;p32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32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7" name="Google Shape;737;p32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8" name="Google Shape;738;p32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39" name="Google Shape;739;p32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32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1" name="Google Shape;741;p32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p32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3" name="Google Shape;743;p32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4" name="Google Shape;744;p32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5" name="Google Shape;745;p32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6" name="Google Shape;746;p32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7" name="Google Shape;747;p32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8" name="Google Shape;748;p32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49" name="Google Shape;749;p32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0" name="Google Shape;750;p32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1" name="Google Shape;751;p32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2" name="Google Shape;752;p32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3" name="Google Shape;753;p32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4" name="Google Shape;754;p32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5" name="Google Shape;755;p32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6" name="Google Shape;756;p32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7" name="Google Shape;757;p32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8" name="Google Shape;758;p32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32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0" name="Google Shape;760;p32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1" name="Google Shape;761;p32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2" name="Google Shape;762;p32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3" name="Google Shape;763;p32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4" name="Google Shape;764;p32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5" name="Google Shape;765;p32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6" name="Google Shape;766;p32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7" name="Google Shape;767;p32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8" name="Google Shape;768;p32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69" name="Google Shape;769;p32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0" name="Google Shape;770;p32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1" name="Google Shape;771;p32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2" name="Google Shape;772;p32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p32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4" name="Google Shape;774;p32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5" name="Google Shape;775;p32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6" name="Google Shape;776;p32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7" name="Google Shape;777;p32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8" name="Google Shape;778;p32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79" name="Google Shape;779;p32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80" name="Google Shape;780;p32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81" name="Google Shape;781;p32"/>
          <p:cNvSpPr txBox="1">
            <a:spLocks noGrp="1"/>
          </p:cNvSpPr>
          <p:nvPr>
            <p:ph type="subTitle" idx="1"/>
          </p:nvPr>
        </p:nvSpPr>
        <p:spPr>
          <a:xfrm>
            <a:off x="1095100" y="1642867"/>
            <a:ext cx="10001600" cy="44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782" name="Google Shape;782;p32"/>
          <p:cNvSpPr/>
          <p:nvPr/>
        </p:nvSpPr>
        <p:spPr>
          <a:xfrm rot="4238894">
            <a:off x="382928" y="5844515"/>
            <a:ext cx="1059613" cy="91567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83" name="Google Shape;783;p32"/>
          <p:cNvSpPr/>
          <p:nvPr/>
        </p:nvSpPr>
        <p:spPr>
          <a:xfrm>
            <a:off x="9479668" y="976900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84" name="Google Shape;784;p32"/>
          <p:cNvSpPr/>
          <p:nvPr/>
        </p:nvSpPr>
        <p:spPr>
          <a:xfrm>
            <a:off x="1765867" y="73475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785" name="Google Shape;785;p32"/>
          <p:cNvGrpSpPr/>
          <p:nvPr/>
        </p:nvGrpSpPr>
        <p:grpSpPr>
          <a:xfrm>
            <a:off x="10182534" y="588467"/>
            <a:ext cx="388500" cy="375167"/>
            <a:chOff x="3243875" y="2372825"/>
            <a:chExt cx="291375" cy="281375"/>
          </a:xfrm>
        </p:grpSpPr>
        <p:sp>
          <p:nvSpPr>
            <p:cNvPr id="786" name="Google Shape;786;p3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3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88" name="Google Shape;788;p3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89" name="Google Shape;789;p3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0" name="Google Shape;790;p3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3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2" name="Google Shape;792;p3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3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4" name="Google Shape;794;p3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795" name="Google Shape;795;p3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96" name="Google Shape;796;p32"/>
          <p:cNvSpPr/>
          <p:nvPr/>
        </p:nvSpPr>
        <p:spPr>
          <a:xfrm>
            <a:off x="10784500" y="164285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32"/>
          <p:cNvSpPr/>
          <p:nvPr/>
        </p:nvSpPr>
        <p:spPr>
          <a:xfrm>
            <a:off x="1364001" y="1352067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112340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9" name="Google Shape;799;p33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800" name="Google Shape;800;p33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01" name="Google Shape;801;p33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802" name="Google Shape;802;p3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3" name="Google Shape;803;p3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04" name="Google Shape;804;p33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05" name="Google Shape;805;p33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806" name="Google Shape;806;p33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07" name="Google Shape;807;p33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08" name="Google Shape;808;p33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809" name="Google Shape;809;p33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0" name="Google Shape;810;p33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1" name="Google Shape;811;p33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812" name="Google Shape;812;p33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3" name="Google Shape;813;p33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4" name="Google Shape;814;p33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815" name="Google Shape;815;p3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6" name="Google Shape;816;p3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17" name="Google Shape;817;p33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818" name="Google Shape;818;p33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19" name="Google Shape;819;p33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20" name="Google Shape;820;p33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821" name="Google Shape;821;p33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22" name="Google Shape;822;p33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23" name="Google Shape;823;p33"/>
          <p:cNvSpPr txBox="1">
            <a:spLocks noGrp="1"/>
          </p:cNvSpPr>
          <p:nvPr>
            <p:ph type="subTitle" idx="1"/>
          </p:nvPr>
        </p:nvSpPr>
        <p:spPr>
          <a:xfrm>
            <a:off x="2639784" y="2994033"/>
            <a:ext cx="31236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824" name="Google Shape;824;p33"/>
          <p:cNvSpPr txBox="1">
            <a:spLocks noGrp="1"/>
          </p:cNvSpPr>
          <p:nvPr>
            <p:ph type="subTitle" idx="2"/>
          </p:nvPr>
        </p:nvSpPr>
        <p:spPr>
          <a:xfrm>
            <a:off x="2639784" y="3471200"/>
            <a:ext cx="3123600" cy="13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25" name="Google Shape;825;p33"/>
          <p:cNvSpPr txBox="1">
            <a:spLocks noGrp="1"/>
          </p:cNvSpPr>
          <p:nvPr>
            <p:ph type="subTitle" idx="3"/>
          </p:nvPr>
        </p:nvSpPr>
        <p:spPr>
          <a:xfrm>
            <a:off x="6428617" y="2994033"/>
            <a:ext cx="31236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826" name="Google Shape;826;p33"/>
          <p:cNvSpPr txBox="1">
            <a:spLocks noGrp="1"/>
          </p:cNvSpPr>
          <p:nvPr>
            <p:ph type="subTitle" idx="4"/>
          </p:nvPr>
        </p:nvSpPr>
        <p:spPr>
          <a:xfrm>
            <a:off x="6428617" y="3471205"/>
            <a:ext cx="3123600" cy="13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827" name="Google Shape;827;p33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28" name="Google Shape;828;p33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29" name="Google Shape;829;p33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0" name="Google Shape;830;p33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1" name="Google Shape;831;p33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2" name="Google Shape;832;p33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3" name="Google Shape;833;p33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4" name="Google Shape;834;p33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5" name="Google Shape;835;p33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6" name="Google Shape;836;p33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7" name="Google Shape;837;p33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8" name="Google Shape;838;p33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39" name="Google Shape;839;p33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0" name="Google Shape;840;p33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1" name="Google Shape;841;p33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2" name="Google Shape;842;p33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3" name="Google Shape;843;p33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4" name="Google Shape;844;p33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33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6" name="Google Shape;846;p33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7" name="Google Shape;847;p33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8" name="Google Shape;848;p33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49" name="Google Shape;849;p33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0" name="Google Shape;850;p33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1" name="Google Shape;851;p33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2" name="Google Shape;852;p33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3" name="Google Shape;853;p33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4" name="Google Shape;854;p33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5" name="Google Shape;855;p33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6" name="Google Shape;856;p33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7" name="Google Shape;857;p33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8" name="Google Shape;858;p33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59" name="Google Shape;859;p33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0" name="Google Shape;860;p33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1" name="Google Shape;861;p33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2" name="Google Shape;862;p33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3" name="Google Shape;863;p33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4" name="Google Shape;864;p33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5" name="Google Shape;865;p33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6" name="Google Shape;866;p33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7" name="Google Shape;867;p33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8" name="Google Shape;868;p33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69" name="Google Shape;869;p33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0" name="Google Shape;870;p33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1" name="Google Shape;871;p33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2" name="Google Shape;872;p33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3" name="Google Shape;873;p33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4" name="Google Shape;874;p33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5" name="Google Shape;875;p33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76" name="Google Shape;876;p33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9465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507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8" name="Google Shape;878;p34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879" name="Google Shape;879;p34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80" name="Google Shape;880;p34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881" name="Google Shape;881;p34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2" name="Google Shape;882;p34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83" name="Google Shape;883;p34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84" name="Google Shape;884;p34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885" name="Google Shape;885;p34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6" name="Google Shape;886;p34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87" name="Google Shape;887;p34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888" name="Google Shape;888;p34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9" name="Google Shape;889;p34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90" name="Google Shape;890;p34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891" name="Google Shape;891;p34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2" name="Google Shape;892;p34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93" name="Google Shape;893;p34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894" name="Google Shape;894;p34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5" name="Google Shape;895;p34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96" name="Google Shape;896;p34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897" name="Google Shape;897;p34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98" name="Google Shape;898;p34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99" name="Google Shape;899;p34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00" name="Google Shape;900;p34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01" name="Google Shape;901;p34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02" name="Google Shape;902;p34"/>
          <p:cNvSpPr txBox="1">
            <a:spLocks noGrp="1"/>
          </p:cNvSpPr>
          <p:nvPr>
            <p:ph type="subTitle" idx="1"/>
          </p:nvPr>
        </p:nvSpPr>
        <p:spPr>
          <a:xfrm>
            <a:off x="7411580" y="2812467"/>
            <a:ext cx="32232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03" name="Google Shape;903;p34"/>
          <p:cNvSpPr txBox="1">
            <a:spLocks noGrp="1"/>
          </p:cNvSpPr>
          <p:nvPr>
            <p:ph type="subTitle" idx="2"/>
          </p:nvPr>
        </p:nvSpPr>
        <p:spPr>
          <a:xfrm>
            <a:off x="7408351" y="3284396"/>
            <a:ext cx="3223200" cy="17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904" name="Google Shape;904;p34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05" name="Google Shape;905;p34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06" name="Google Shape;906;p34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07" name="Google Shape;907;p34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08" name="Google Shape;908;p34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09" name="Google Shape;909;p34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0" name="Google Shape;910;p34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1" name="Google Shape;911;p34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2" name="Google Shape;912;p34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3" name="Google Shape;913;p34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4" name="Google Shape;914;p34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5" name="Google Shape;915;p34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6" name="Google Shape;916;p34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7" name="Google Shape;917;p34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8" name="Google Shape;918;p34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19" name="Google Shape;919;p34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0" name="Google Shape;920;p34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1" name="Google Shape;921;p34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2" name="Google Shape;922;p34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3" name="Google Shape;923;p34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4" name="Google Shape;924;p34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5" name="Google Shape;925;p34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6" name="Google Shape;926;p34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7" name="Google Shape;927;p34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8" name="Google Shape;928;p34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29" name="Google Shape;929;p34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0" name="Google Shape;930;p34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1" name="Google Shape;931;p34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2" name="Google Shape;932;p34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3" name="Google Shape;933;p34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4" name="Google Shape;934;p34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5" name="Google Shape;935;p34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6" name="Google Shape;936;p34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7" name="Google Shape;937;p34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8" name="Google Shape;938;p34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39" name="Google Shape;939;p34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0" name="Google Shape;940;p34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1" name="Google Shape;941;p34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2" name="Google Shape;942;p34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3" name="Google Shape;943;p34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4" name="Google Shape;944;p34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5" name="Google Shape;945;p34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6" name="Google Shape;946;p34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7" name="Google Shape;947;p34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8" name="Google Shape;948;p34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49" name="Google Shape;949;p34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50" name="Google Shape;950;p34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51" name="Google Shape;951;p34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52" name="Google Shape;952;p34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53" name="Google Shape;953;p34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88353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5" name="Google Shape;955;p35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956" name="Google Shape;956;p35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57" name="Google Shape;957;p35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958" name="Google Shape;958;p3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59" name="Google Shape;959;p3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60" name="Google Shape;960;p35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61" name="Google Shape;961;p35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962" name="Google Shape;962;p35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3" name="Google Shape;963;p35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64" name="Google Shape;964;p35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965" name="Google Shape;965;p35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6" name="Google Shape;966;p35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67" name="Google Shape;967;p35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968" name="Google Shape;968;p35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69" name="Google Shape;969;p35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70" name="Google Shape;970;p35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971" name="Google Shape;971;p3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2" name="Google Shape;972;p3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73" name="Google Shape;973;p35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974" name="Google Shape;974;p35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75" name="Google Shape;975;p35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76" name="Google Shape;976;p35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977" name="Google Shape;977;p35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78" name="Google Shape;978;p35"/>
          <p:cNvSpPr txBox="1">
            <a:spLocks noGrp="1"/>
          </p:cNvSpPr>
          <p:nvPr>
            <p:ph type="title"/>
          </p:nvPr>
        </p:nvSpPr>
        <p:spPr>
          <a:xfrm>
            <a:off x="2039400" y="2243400"/>
            <a:ext cx="8113200" cy="9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979" name="Google Shape;979;p35"/>
          <p:cNvSpPr txBox="1">
            <a:spLocks noGrp="1"/>
          </p:cNvSpPr>
          <p:nvPr>
            <p:ph type="subTitle" idx="1"/>
          </p:nvPr>
        </p:nvSpPr>
        <p:spPr>
          <a:xfrm>
            <a:off x="2046433" y="3207000"/>
            <a:ext cx="8113200" cy="14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80" name="Google Shape;980;p35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1" name="Google Shape;981;p35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2" name="Google Shape;982;p35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3" name="Google Shape;983;p35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4" name="Google Shape;984;p35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5" name="Google Shape;985;p35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6" name="Google Shape;986;p35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7" name="Google Shape;987;p35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8" name="Google Shape;988;p35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89" name="Google Shape;989;p35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0" name="Google Shape;990;p35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1" name="Google Shape;991;p35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2" name="Google Shape;992;p35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3" name="Google Shape;993;p35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4" name="Google Shape;994;p35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5" name="Google Shape;995;p35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6" name="Google Shape;996;p35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7" name="Google Shape;997;p35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8" name="Google Shape;998;p35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999" name="Google Shape;999;p35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0" name="Google Shape;1000;p35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1" name="Google Shape;1001;p35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2" name="Google Shape;1002;p35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3" name="Google Shape;1003;p35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4" name="Google Shape;1004;p35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5" name="Google Shape;1005;p35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6" name="Google Shape;1006;p35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7" name="Google Shape;1007;p35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8" name="Google Shape;1008;p35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09" name="Google Shape;1009;p35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0" name="Google Shape;1010;p35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1" name="Google Shape;1011;p35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2" name="Google Shape;1012;p35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3" name="Google Shape;1013;p35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4" name="Google Shape;1014;p35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5" name="Google Shape;1015;p35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6" name="Google Shape;1016;p35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7" name="Google Shape;1017;p35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8" name="Google Shape;1018;p35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19" name="Google Shape;1019;p35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0" name="Google Shape;1020;p35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1" name="Google Shape;1021;p35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2" name="Google Shape;1022;p35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3" name="Google Shape;1023;p35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4" name="Google Shape;1024;p35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5" name="Google Shape;1025;p35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6" name="Google Shape;1026;p35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7" name="Google Shape;1027;p35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8" name="Google Shape;1028;p35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29" name="Google Shape;1029;p35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98297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oogle Shape;1031;p36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032" name="Google Shape;1032;p36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33" name="Google Shape;1033;p36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034" name="Google Shape;1034;p3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5" name="Google Shape;1035;p3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36" name="Google Shape;1036;p36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37" name="Google Shape;1037;p36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038" name="Google Shape;1038;p36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39" name="Google Shape;1039;p36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0" name="Google Shape;1040;p36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041" name="Google Shape;1041;p36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2" name="Google Shape;1042;p36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3" name="Google Shape;1043;p36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044" name="Google Shape;1044;p36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5" name="Google Shape;1045;p36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6" name="Google Shape;1046;p36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047" name="Google Shape;1047;p3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48" name="Google Shape;1048;p3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049" name="Google Shape;1049;p36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050" name="Google Shape;1050;p36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051" name="Google Shape;1051;p36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52" name="Google Shape;1052;p36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053" name="Google Shape;1053;p36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54" name="Google Shape;1054;p36"/>
          <p:cNvSpPr txBox="1">
            <a:spLocks noGrp="1"/>
          </p:cNvSpPr>
          <p:nvPr>
            <p:ph type="title"/>
          </p:nvPr>
        </p:nvSpPr>
        <p:spPr>
          <a:xfrm>
            <a:off x="2686400" y="1976933"/>
            <a:ext cx="6819200" cy="18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266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55" name="Google Shape;1055;p36"/>
          <p:cNvSpPr txBox="1">
            <a:spLocks noGrp="1"/>
          </p:cNvSpPr>
          <p:nvPr>
            <p:ph type="subTitle" idx="1"/>
          </p:nvPr>
        </p:nvSpPr>
        <p:spPr>
          <a:xfrm>
            <a:off x="3459000" y="3667733"/>
            <a:ext cx="5274000" cy="13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/>
            </a:lvl9pPr>
          </a:lstStyle>
          <a:p>
            <a:endParaRPr/>
          </a:p>
        </p:txBody>
      </p:sp>
      <p:sp>
        <p:nvSpPr>
          <p:cNvPr id="1056" name="Google Shape;1056;p36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57" name="Google Shape;1057;p36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58" name="Google Shape;1058;p36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59" name="Google Shape;1059;p36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0" name="Google Shape;1060;p36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1" name="Google Shape;1061;p36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2" name="Google Shape;1062;p36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3" name="Google Shape;1063;p36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4" name="Google Shape;1064;p36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5" name="Google Shape;1065;p36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6" name="Google Shape;1066;p36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7" name="Google Shape;1067;p36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8" name="Google Shape;1068;p36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69" name="Google Shape;1069;p36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0" name="Google Shape;1070;p36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1" name="Google Shape;1071;p36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2" name="Google Shape;1072;p36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3" name="Google Shape;1073;p36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4" name="Google Shape;1074;p36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5" name="Google Shape;1075;p36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6" name="Google Shape;1076;p36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7" name="Google Shape;1077;p36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8" name="Google Shape;1078;p36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79" name="Google Shape;1079;p36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0" name="Google Shape;1080;p36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1" name="Google Shape;1081;p36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2" name="Google Shape;1082;p36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3" name="Google Shape;1083;p36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4" name="Google Shape;1084;p36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5" name="Google Shape;1085;p36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6" name="Google Shape;1086;p36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7" name="Google Shape;1087;p36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8" name="Google Shape;1088;p36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89" name="Google Shape;1089;p36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0" name="Google Shape;1090;p36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1" name="Google Shape;1091;p36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2" name="Google Shape;1092;p36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3" name="Google Shape;1093;p36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4" name="Google Shape;1094;p36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5" name="Google Shape;1095;p36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6" name="Google Shape;1096;p36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7" name="Google Shape;1097;p36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8" name="Google Shape;1098;p36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99" name="Google Shape;1099;p36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0" name="Google Shape;1100;p36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1" name="Google Shape;1101;p36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2" name="Google Shape;1102;p36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3" name="Google Shape;1103;p36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4" name="Google Shape;1104;p36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05" name="Google Shape;1105;p36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183629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7" name="Google Shape;1107;p37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108" name="Google Shape;1108;p37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09" name="Google Shape;1109;p37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110" name="Google Shape;1110;p3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1" name="Google Shape;1111;p3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12" name="Google Shape;1112;p37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13" name="Google Shape;1113;p37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114" name="Google Shape;1114;p37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5" name="Google Shape;1115;p37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16" name="Google Shape;1116;p37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117" name="Google Shape;1117;p37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18" name="Google Shape;1118;p37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19" name="Google Shape;1119;p37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20" name="Google Shape;1120;p37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1" name="Google Shape;1121;p37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22" name="Google Shape;1122;p37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123" name="Google Shape;1123;p3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4" name="Google Shape;1124;p3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25" name="Google Shape;1125;p37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126" name="Google Shape;1126;p37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27" name="Google Shape;1127;p37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28" name="Google Shape;1128;p37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129" name="Google Shape;1129;p37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30" name="Google Shape;1130;p37"/>
          <p:cNvSpPr txBox="1">
            <a:spLocks noGrp="1"/>
          </p:cNvSpPr>
          <p:nvPr>
            <p:ph type="title"/>
          </p:nvPr>
        </p:nvSpPr>
        <p:spPr>
          <a:xfrm>
            <a:off x="4584733" y="2679400"/>
            <a:ext cx="6639200" cy="149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5333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31" name="Google Shape;1131;p37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2" name="Google Shape;1132;p37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3" name="Google Shape;1133;p37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4" name="Google Shape;1134;p37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5" name="Google Shape;1135;p37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6" name="Google Shape;1136;p37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7" name="Google Shape;1137;p37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8" name="Google Shape;1138;p37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39" name="Google Shape;1139;p37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0" name="Google Shape;1140;p37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1" name="Google Shape;1141;p37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2" name="Google Shape;1142;p37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3" name="Google Shape;1143;p37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4" name="Google Shape;1144;p37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5" name="Google Shape;1145;p37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6" name="Google Shape;1146;p37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7" name="Google Shape;1147;p37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8" name="Google Shape;1148;p37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49" name="Google Shape;1149;p37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0" name="Google Shape;1150;p37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1" name="Google Shape;1151;p37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2" name="Google Shape;1152;p37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3" name="Google Shape;1153;p37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4" name="Google Shape;1154;p37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5" name="Google Shape;1155;p37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6" name="Google Shape;1156;p37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7" name="Google Shape;1157;p37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8" name="Google Shape;1158;p37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59" name="Google Shape;1159;p37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0" name="Google Shape;1160;p37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1" name="Google Shape;1161;p37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2" name="Google Shape;1162;p37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3" name="Google Shape;1163;p37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4" name="Google Shape;1164;p37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5" name="Google Shape;1165;p37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6" name="Google Shape;1166;p37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7" name="Google Shape;1167;p37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8" name="Google Shape;1168;p37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69" name="Google Shape;1169;p37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0" name="Google Shape;1170;p37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1" name="Google Shape;1171;p37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2" name="Google Shape;1172;p37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3" name="Google Shape;1173;p37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4" name="Google Shape;1174;p37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5" name="Google Shape;1175;p37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6" name="Google Shape;1176;p37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7" name="Google Shape;1177;p37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8" name="Google Shape;1178;p37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79" name="Google Shape;1179;p37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180" name="Google Shape;1180;p37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21404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2" name="Google Shape;1182;p38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183" name="Google Shape;1183;p38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84" name="Google Shape;1184;p38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185" name="Google Shape;1185;p3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86" name="Google Shape;1186;p3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187" name="Google Shape;1187;p38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88" name="Google Shape;1188;p38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189" name="Google Shape;1189;p38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0" name="Google Shape;1190;p38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1" name="Google Shape;1191;p38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192" name="Google Shape;1192;p38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3" name="Google Shape;1193;p38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4" name="Google Shape;1194;p38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195" name="Google Shape;1195;p38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6" name="Google Shape;1196;p38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97" name="Google Shape;1197;p38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198" name="Google Shape;1198;p3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199" name="Google Shape;1199;p3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200" name="Google Shape;1200;p38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201" name="Google Shape;1201;p38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02" name="Google Shape;1202;p38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203" name="Google Shape;1203;p38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04" name="Google Shape;1204;p38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05" name="Google Shape;1205;p38"/>
          <p:cNvSpPr txBox="1">
            <a:spLocks noGrp="1"/>
          </p:cNvSpPr>
          <p:nvPr>
            <p:ph type="title" hasCustomPrompt="1"/>
          </p:nvPr>
        </p:nvSpPr>
        <p:spPr>
          <a:xfrm>
            <a:off x="2422484" y="2276784"/>
            <a:ext cx="7348800" cy="18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12000">
                <a:solidFill>
                  <a:schemeClr val="accen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None/>
              <a:defRPr sz="9600">
                <a:solidFill>
                  <a:schemeClr val="accen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6" name="Google Shape;1206;p38"/>
          <p:cNvSpPr txBox="1">
            <a:spLocks noGrp="1"/>
          </p:cNvSpPr>
          <p:nvPr>
            <p:ph type="subTitle" idx="1"/>
          </p:nvPr>
        </p:nvSpPr>
        <p:spPr>
          <a:xfrm>
            <a:off x="2420717" y="3962417"/>
            <a:ext cx="7348800" cy="6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667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07" name="Google Shape;1207;p38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08" name="Google Shape;1208;p38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09" name="Google Shape;1209;p38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0" name="Google Shape;1210;p38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1" name="Google Shape;1211;p38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2" name="Google Shape;1212;p38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3" name="Google Shape;1213;p38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4" name="Google Shape;1214;p38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5" name="Google Shape;1215;p38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6" name="Google Shape;1216;p38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7" name="Google Shape;1217;p38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8" name="Google Shape;1218;p38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19" name="Google Shape;1219;p38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0" name="Google Shape;1220;p38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1" name="Google Shape;1221;p38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2" name="Google Shape;1222;p38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3" name="Google Shape;1223;p38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4" name="Google Shape;1224;p38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5" name="Google Shape;1225;p38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6" name="Google Shape;1226;p38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7" name="Google Shape;1227;p38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8" name="Google Shape;1228;p38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29" name="Google Shape;1229;p38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0" name="Google Shape;1230;p38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1" name="Google Shape;1231;p38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2" name="Google Shape;1232;p38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3" name="Google Shape;1233;p38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4" name="Google Shape;1234;p38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5" name="Google Shape;1235;p38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6" name="Google Shape;1236;p38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7" name="Google Shape;1237;p38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8" name="Google Shape;1238;p38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39" name="Google Shape;1239;p38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0" name="Google Shape;1240;p38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1" name="Google Shape;1241;p38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2" name="Google Shape;1242;p38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3" name="Google Shape;1243;p38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4" name="Google Shape;1244;p38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5" name="Google Shape;1245;p38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6" name="Google Shape;1246;p38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7" name="Google Shape;1247;p38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8" name="Google Shape;1248;p38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49" name="Google Shape;1249;p38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0" name="Google Shape;1250;p38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1" name="Google Shape;1251;p38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2" name="Google Shape;1252;p38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3" name="Google Shape;1253;p38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4" name="Google Shape;1254;p38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5" name="Google Shape;1255;p38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56" name="Google Shape;1256;p38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94867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045979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Table of contents 1">
    <p:spTree>
      <p:nvGrpSpPr>
        <p:cNvPr id="1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40"/>
          <p:cNvSpPr/>
          <p:nvPr/>
        </p:nvSpPr>
        <p:spPr>
          <a:xfrm>
            <a:off x="527900" y="388432"/>
            <a:ext cx="11114749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60" name="Google Shape;1260;p40"/>
          <p:cNvSpPr/>
          <p:nvPr/>
        </p:nvSpPr>
        <p:spPr>
          <a:xfrm>
            <a:off x="881581" y="292693"/>
            <a:ext cx="10758425" cy="6384375"/>
          </a:xfrm>
          <a:custGeom>
            <a:avLst/>
            <a:gdLst/>
            <a:ahLst/>
            <a:cxnLst/>
            <a:rect l="l" t="t" r="r" b="b"/>
            <a:pathLst>
              <a:path w="257584" h="146846" extrusionOk="0">
                <a:moveTo>
                  <a:pt x="7146" y="1"/>
                </a:moveTo>
                <a:cubicBezTo>
                  <a:pt x="3214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214" y="146845"/>
                  <a:pt x="7146" y="146845"/>
                </a:cubicBezTo>
                <a:lnTo>
                  <a:pt x="250438" y="146845"/>
                </a:lnTo>
                <a:cubicBezTo>
                  <a:pt x="254408" y="146845"/>
                  <a:pt x="257584" y="143632"/>
                  <a:pt x="257584" y="139700"/>
                </a:cubicBezTo>
                <a:lnTo>
                  <a:pt x="257584" y="7146"/>
                </a:lnTo>
                <a:cubicBezTo>
                  <a:pt x="257584" y="3214"/>
                  <a:pt x="254408" y="1"/>
                  <a:pt x="25043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61" name="Google Shape;1261;p40"/>
          <p:cNvSpPr/>
          <p:nvPr/>
        </p:nvSpPr>
        <p:spPr>
          <a:xfrm>
            <a:off x="11122057" y="5930292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rgbClr val="595959">
              <a:alpha val="14509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262" name="Google Shape;1262;p40"/>
          <p:cNvGrpSpPr/>
          <p:nvPr/>
        </p:nvGrpSpPr>
        <p:grpSpPr>
          <a:xfrm>
            <a:off x="11122057" y="3042677"/>
            <a:ext cx="759568" cy="507483"/>
            <a:chOff x="8341543" y="2282008"/>
            <a:chExt cx="569676" cy="380612"/>
          </a:xfrm>
        </p:grpSpPr>
        <p:sp>
          <p:nvSpPr>
            <p:cNvPr id="1263" name="Google Shape;1263;p40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64" name="Google Shape;1264;p40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5" name="Google Shape;1265;p40"/>
          <p:cNvGrpSpPr/>
          <p:nvPr/>
        </p:nvGrpSpPr>
        <p:grpSpPr>
          <a:xfrm>
            <a:off x="11122057" y="2294792"/>
            <a:ext cx="759568" cy="507483"/>
            <a:chOff x="8341543" y="1721094"/>
            <a:chExt cx="569676" cy="380612"/>
          </a:xfrm>
        </p:grpSpPr>
        <p:sp>
          <p:nvSpPr>
            <p:cNvPr id="1266" name="Google Shape;1266;p40"/>
            <p:cNvSpPr/>
            <p:nvPr/>
          </p:nvSpPr>
          <p:spPr>
            <a:xfrm>
              <a:off x="8341543" y="1800869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67" name="Google Shape;1267;p40"/>
            <p:cNvSpPr/>
            <p:nvPr/>
          </p:nvSpPr>
          <p:spPr>
            <a:xfrm>
              <a:off x="8341543" y="1721094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0"/>
                  </a:moveTo>
                  <a:lnTo>
                    <a:pt x="0" y="9225"/>
                  </a:lnTo>
                  <a:lnTo>
                    <a:pt x="18186" y="9225"/>
                  </a:lnTo>
                  <a:lnTo>
                    <a:pt x="16824" y="4462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68" name="Google Shape;1268;p40"/>
          <p:cNvGrpSpPr/>
          <p:nvPr/>
        </p:nvGrpSpPr>
        <p:grpSpPr>
          <a:xfrm>
            <a:off x="11128364" y="1578123"/>
            <a:ext cx="757981" cy="517352"/>
            <a:chOff x="8346273" y="1183592"/>
            <a:chExt cx="568486" cy="388014"/>
          </a:xfrm>
        </p:grpSpPr>
        <p:sp>
          <p:nvSpPr>
            <p:cNvPr id="1269" name="Google Shape;1269;p40"/>
            <p:cNvSpPr/>
            <p:nvPr/>
          </p:nvSpPr>
          <p:spPr>
            <a:xfrm>
              <a:off x="8346273" y="1263367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70" name="Google Shape;1270;p40"/>
            <p:cNvSpPr/>
            <p:nvPr/>
          </p:nvSpPr>
          <p:spPr>
            <a:xfrm>
              <a:off x="8346273" y="1183592"/>
              <a:ext cx="568486" cy="308239"/>
            </a:xfrm>
            <a:custGeom>
              <a:avLst/>
              <a:gdLst/>
              <a:ahLst/>
              <a:cxnLst/>
              <a:rect l="l" t="t" r="r" b="b"/>
              <a:pathLst>
                <a:path w="18148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48" y="9452"/>
                  </a:lnTo>
                  <a:lnTo>
                    <a:pt x="16787" y="4688"/>
                  </a:lnTo>
                  <a:lnTo>
                    <a:pt x="181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1" name="Google Shape;1271;p40"/>
          <p:cNvGrpSpPr/>
          <p:nvPr/>
        </p:nvGrpSpPr>
        <p:grpSpPr>
          <a:xfrm>
            <a:off x="11122057" y="808847"/>
            <a:ext cx="759568" cy="517352"/>
            <a:chOff x="8341543" y="606635"/>
            <a:chExt cx="569676" cy="388014"/>
          </a:xfrm>
        </p:grpSpPr>
        <p:sp>
          <p:nvSpPr>
            <p:cNvPr id="1272" name="Google Shape;1272;p40"/>
            <p:cNvSpPr/>
            <p:nvPr/>
          </p:nvSpPr>
          <p:spPr>
            <a:xfrm>
              <a:off x="8341543" y="686410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73" name="Google Shape;1273;p40"/>
            <p:cNvSpPr/>
            <p:nvPr/>
          </p:nvSpPr>
          <p:spPr>
            <a:xfrm>
              <a:off x="8341543" y="606635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4" name="Google Shape;1274;p40"/>
          <p:cNvGrpSpPr/>
          <p:nvPr/>
        </p:nvGrpSpPr>
        <p:grpSpPr>
          <a:xfrm>
            <a:off x="11122057" y="3790577"/>
            <a:ext cx="759568" cy="507483"/>
            <a:chOff x="8341543" y="2282008"/>
            <a:chExt cx="569676" cy="380612"/>
          </a:xfrm>
        </p:grpSpPr>
        <p:sp>
          <p:nvSpPr>
            <p:cNvPr id="1275" name="Google Shape;1275;p40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76" name="Google Shape;1276;p40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77" name="Google Shape;1277;p40"/>
          <p:cNvGrpSpPr/>
          <p:nvPr/>
        </p:nvGrpSpPr>
        <p:grpSpPr>
          <a:xfrm>
            <a:off x="11122057" y="4538477"/>
            <a:ext cx="759568" cy="507483"/>
            <a:chOff x="8341543" y="2282008"/>
            <a:chExt cx="569676" cy="380612"/>
          </a:xfrm>
        </p:grpSpPr>
        <p:sp>
          <p:nvSpPr>
            <p:cNvPr id="1278" name="Google Shape;1278;p40"/>
            <p:cNvSpPr/>
            <p:nvPr/>
          </p:nvSpPr>
          <p:spPr>
            <a:xfrm>
              <a:off x="8341543" y="2361783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279" name="Google Shape;1279;p40"/>
            <p:cNvSpPr/>
            <p:nvPr/>
          </p:nvSpPr>
          <p:spPr>
            <a:xfrm>
              <a:off x="8341543" y="2282008"/>
              <a:ext cx="569676" cy="300837"/>
            </a:xfrm>
            <a:custGeom>
              <a:avLst/>
              <a:gdLst/>
              <a:ahLst/>
              <a:cxnLst/>
              <a:rect l="l" t="t" r="r" b="b"/>
              <a:pathLst>
                <a:path w="18186" h="9226" extrusionOk="0">
                  <a:moveTo>
                    <a:pt x="0" y="1"/>
                  </a:moveTo>
                  <a:lnTo>
                    <a:pt x="0" y="9226"/>
                  </a:lnTo>
                  <a:lnTo>
                    <a:pt x="18186" y="9226"/>
                  </a:lnTo>
                  <a:lnTo>
                    <a:pt x="16673" y="4462"/>
                  </a:lnTo>
                  <a:lnTo>
                    <a:pt x="1818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80" name="Google Shape;1280;p40"/>
          <p:cNvSpPr/>
          <p:nvPr/>
        </p:nvSpPr>
        <p:spPr>
          <a:xfrm>
            <a:off x="11122057" y="5823925"/>
            <a:ext cx="759568" cy="410985"/>
          </a:xfrm>
          <a:custGeom>
            <a:avLst/>
            <a:gdLst/>
            <a:ahLst/>
            <a:cxnLst/>
            <a:rect l="l" t="t" r="r" b="b"/>
            <a:pathLst>
              <a:path w="18186" h="9453" extrusionOk="0">
                <a:moveTo>
                  <a:pt x="0" y="0"/>
                </a:moveTo>
                <a:lnTo>
                  <a:pt x="0" y="9452"/>
                </a:lnTo>
                <a:lnTo>
                  <a:pt x="18186" y="9452"/>
                </a:lnTo>
                <a:lnTo>
                  <a:pt x="16824" y="4613"/>
                </a:lnTo>
                <a:lnTo>
                  <a:pt x="1818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1" name="Google Shape;1281;p40"/>
          <p:cNvSpPr/>
          <p:nvPr/>
        </p:nvSpPr>
        <p:spPr>
          <a:xfrm>
            <a:off x="527859" y="292693"/>
            <a:ext cx="10737917" cy="6384375"/>
          </a:xfrm>
          <a:custGeom>
            <a:avLst/>
            <a:gdLst/>
            <a:ahLst/>
            <a:cxnLst/>
            <a:rect l="l" t="t" r="r" b="b"/>
            <a:pathLst>
              <a:path w="257093" h="146846" extrusionOk="0">
                <a:moveTo>
                  <a:pt x="7146" y="1"/>
                </a:moveTo>
                <a:cubicBezTo>
                  <a:pt x="3177" y="1"/>
                  <a:pt x="1" y="3214"/>
                  <a:pt x="1" y="7146"/>
                </a:cubicBezTo>
                <a:lnTo>
                  <a:pt x="1" y="139700"/>
                </a:lnTo>
                <a:cubicBezTo>
                  <a:pt x="1" y="143632"/>
                  <a:pt x="3177" y="146845"/>
                  <a:pt x="7146" y="146845"/>
                </a:cubicBezTo>
                <a:lnTo>
                  <a:pt x="249947" y="146845"/>
                </a:lnTo>
                <a:cubicBezTo>
                  <a:pt x="253879" y="146845"/>
                  <a:pt x="257093" y="143632"/>
                  <a:pt x="257093" y="139700"/>
                </a:cubicBezTo>
                <a:lnTo>
                  <a:pt x="257093" y="7146"/>
                </a:lnTo>
                <a:cubicBezTo>
                  <a:pt x="257093" y="3214"/>
                  <a:pt x="253879" y="1"/>
                  <a:pt x="249947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2" name="Google Shape;1282;p40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3" name="Google Shape;1283;p40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4" name="Google Shape;1284;p40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5" name="Google Shape;1285;p40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6" name="Google Shape;1286;p40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7" name="Google Shape;1287;p40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8" name="Google Shape;1288;p40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89" name="Google Shape;1289;p40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0" name="Google Shape;1290;p40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1" name="Google Shape;1291;p40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2" name="Google Shape;1292;p40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3" name="Google Shape;1293;p40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4" name="Google Shape;1294;p40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5" name="Google Shape;1295;p40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6" name="Google Shape;1296;p40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7" name="Google Shape;1297;p40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8" name="Google Shape;1298;p40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299" name="Google Shape;1299;p40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0" name="Google Shape;1300;p40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1" name="Google Shape;1301;p40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2" name="Google Shape;1302;p40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3" name="Google Shape;1303;p40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4" name="Google Shape;1304;p40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5" name="Google Shape;1305;p40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6" name="Google Shape;1306;p40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7" name="Google Shape;1307;p40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8" name="Google Shape;1308;p40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09" name="Google Shape;1309;p40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0" name="Google Shape;1310;p40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1" name="Google Shape;1311;p40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2" name="Google Shape;1312;p40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3" name="Google Shape;1313;p40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4" name="Google Shape;1314;p40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5" name="Google Shape;1315;p40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6" name="Google Shape;1316;p40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7" name="Google Shape;1317;p40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8" name="Google Shape;1318;p40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19" name="Google Shape;1319;p40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0" name="Google Shape;1320;p40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1" name="Google Shape;1321;p40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2" name="Google Shape;1322;p40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3" name="Google Shape;1323;p40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4" name="Google Shape;1324;p40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5" name="Google Shape;1325;p40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6" name="Google Shape;1326;p40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7" name="Google Shape;1327;p40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8" name="Google Shape;1328;p40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29" name="Google Shape;1329;p40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30" name="Google Shape;1330;p40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31" name="Google Shape;1331;p40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32" name="Google Shape;1332;p40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33" name="Google Shape;1333;p40"/>
          <p:cNvSpPr txBox="1">
            <a:spLocks noGrp="1"/>
          </p:cNvSpPr>
          <p:nvPr>
            <p:ph type="title"/>
          </p:nvPr>
        </p:nvSpPr>
        <p:spPr>
          <a:xfrm>
            <a:off x="958333" y="584416"/>
            <a:ext cx="1027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34" name="Google Shape;1334;p40">
            <a:hlinkClick r:id="rId2" action="ppaction://hlinksldjump"/>
          </p:cNvPr>
          <p:cNvSpPr txBox="1">
            <a:spLocks noGrp="1"/>
          </p:cNvSpPr>
          <p:nvPr>
            <p:ph type="subTitle" idx="1"/>
          </p:nvPr>
        </p:nvSpPr>
        <p:spPr>
          <a:xfrm>
            <a:off x="2395791" y="1639600"/>
            <a:ext cx="3638400" cy="5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35" name="Google Shape;1335;p40"/>
          <p:cNvSpPr txBox="1">
            <a:spLocks noGrp="1"/>
          </p:cNvSpPr>
          <p:nvPr>
            <p:ph type="subTitle" idx="2"/>
          </p:nvPr>
        </p:nvSpPr>
        <p:spPr>
          <a:xfrm>
            <a:off x="2394712" y="2056420"/>
            <a:ext cx="3640000" cy="7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36" name="Google Shape;1336;p40">
            <a:hlinkClick r:id="rId2" action="ppaction://hlinksldjump"/>
          </p:cNvPr>
          <p:cNvSpPr txBox="1">
            <a:spLocks noGrp="1"/>
          </p:cNvSpPr>
          <p:nvPr>
            <p:ph type="title" idx="3"/>
          </p:nvPr>
        </p:nvSpPr>
        <p:spPr>
          <a:xfrm>
            <a:off x="1577287" y="2059196"/>
            <a:ext cx="843600" cy="5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337" name="Google Shape;1337;p40"/>
          <p:cNvSpPr txBox="1">
            <a:spLocks noGrp="1"/>
          </p:cNvSpPr>
          <p:nvPr>
            <p:ph type="subTitle" idx="4"/>
          </p:nvPr>
        </p:nvSpPr>
        <p:spPr>
          <a:xfrm>
            <a:off x="2399601" y="3230229"/>
            <a:ext cx="3649200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38" name="Google Shape;1338;p40"/>
          <p:cNvSpPr txBox="1">
            <a:spLocks noGrp="1"/>
          </p:cNvSpPr>
          <p:nvPr>
            <p:ph type="subTitle" idx="5"/>
          </p:nvPr>
        </p:nvSpPr>
        <p:spPr>
          <a:xfrm>
            <a:off x="2392816" y="3649817"/>
            <a:ext cx="364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39" name="Google Shape;1339;p40"/>
          <p:cNvSpPr txBox="1">
            <a:spLocks noGrp="1"/>
          </p:cNvSpPr>
          <p:nvPr>
            <p:ph type="title" idx="6"/>
          </p:nvPr>
        </p:nvSpPr>
        <p:spPr>
          <a:xfrm>
            <a:off x="1578504" y="3675477"/>
            <a:ext cx="841200" cy="5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340" name="Google Shape;1340;p40"/>
          <p:cNvSpPr txBox="1">
            <a:spLocks noGrp="1"/>
          </p:cNvSpPr>
          <p:nvPr>
            <p:ph type="subTitle" idx="7"/>
          </p:nvPr>
        </p:nvSpPr>
        <p:spPr>
          <a:xfrm>
            <a:off x="2401775" y="4822861"/>
            <a:ext cx="3640000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41" name="Google Shape;1341;p40"/>
          <p:cNvSpPr txBox="1">
            <a:spLocks noGrp="1"/>
          </p:cNvSpPr>
          <p:nvPr>
            <p:ph type="subTitle" idx="8"/>
          </p:nvPr>
        </p:nvSpPr>
        <p:spPr>
          <a:xfrm>
            <a:off x="2392816" y="5243275"/>
            <a:ext cx="364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42" name="Google Shape;1342;p40"/>
          <p:cNvSpPr txBox="1">
            <a:spLocks noGrp="1"/>
          </p:cNvSpPr>
          <p:nvPr>
            <p:ph type="title" idx="9"/>
          </p:nvPr>
        </p:nvSpPr>
        <p:spPr>
          <a:xfrm>
            <a:off x="1578504" y="5234893"/>
            <a:ext cx="841200" cy="5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343" name="Google Shape;1343;p40"/>
          <p:cNvSpPr txBox="1">
            <a:spLocks noGrp="1"/>
          </p:cNvSpPr>
          <p:nvPr>
            <p:ph type="subTitle" idx="13"/>
          </p:nvPr>
        </p:nvSpPr>
        <p:spPr>
          <a:xfrm>
            <a:off x="6958577" y="1642000"/>
            <a:ext cx="3656000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44" name="Google Shape;1344;p40"/>
          <p:cNvSpPr txBox="1">
            <a:spLocks noGrp="1"/>
          </p:cNvSpPr>
          <p:nvPr>
            <p:ph type="subTitle" idx="14"/>
          </p:nvPr>
        </p:nvSpPr>
        <p:spPr>
          <a:xfrm>
            <a:off x="6949579" y="2054220"/>
            <a:ext cx="3656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45" name="Google Shape;1345;p40"/>
          <p:cNvSpPr txBox="1">
            <a:spLocks noGrp="1"/>
          </p:cNvSpPr>
          <p:nvPr>
            <p:ph type="title" idx="15"/>
          </p:nvPr>
        </p:nvSpPr>
        <p:spPr>
          <a:xfrm>
            <a:off x="6161423" y="2060396"/>
            <a:ext cx="841200" cy="5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346" name="Google Shape;1346;p40"/>
          <p:cNvSpPr txBox="1">
            <a:spLocks noGrp="1"/>
          </p:cNvSpPr>
          <p:nvPr>
            <p:ph type="subTitle" idx="16"/>
          </p:nvPr>
        </p:nvSpPr>
        <p:spPr>
          <a:xfrm>
            <a:off x="6958577" y="3230229"/>
            <a:ext cx="3656000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47" name="Google Shape;1347;p40"/>
          <p:cNvSpPr txBox="1">
            <a:spLocks noGrp="1"/>
          </p:cNvSpPr>
          <p:nvPr>
            <p:ph type="subTitle" idx="17"/>
          </p:nvPr>
        </p:nvSpPr>
        <p:spPr>
          <a:xfrm>
            <a:off x="6949584" y="3649817"/>
            <a:ext cx="3656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48" name="Google Shape;1348;p40"/>
          <p:cNvSpPr txBox="1">
            <a:spLocks noGrp="1"/>
          </p:cNvSpPr>
          <p:nvPr>
            <p:ph type="title" idx="18"/>
          </p:nvPr>
        </p:nvSpPr>
        <p:spPr>
          <a:xfrm>
            <a:off x="6161423" y="3675477"/>
            <a:ext cx="841200" cy="5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1349" name="Google Shape;1349;p40"/>
          <p:cNvSpPr txBox="1">
            <a:spLocks noGrp="1"/>
          </p:cNvSpPr>
          <p:nvPr>
            <p:ph type="subTitle" idx="19"/>
          </p:nvPr>
        </p:nvSpPr>
        <p:spPr>
          <a:xfrm>
            <a:off x="6958577" y="4822861"/>
            <a:ext cx="3656000" cy="5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4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50" name="Google Shape;1350;p40"/>
          <p:cNvSpPr txBox="1">
            <a:spLocks noGrp="1"/>
          </p:cNvSpPr>
          <p:nvPr>
            <p:ph type="subTitle" idx="20"/>
          </p:nvPr>
        </p:nvSpPr>
        <p:spPr>
          <a:xfrm>
            <a:off x="6949584" y="5243275"/>
            <a:ext cx="3656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51" name="Google Shape;1351;p40"/>
          <p:cNvSpPr txBox="1">
            <a:spLocks noGrp="1"/>
          </p:cNvSpPr>
          <p:nvPr>
            <p:ph type="title" idx="21"/>
          </p:nvPr>
        </p:nvSpPr>
        <p:spPr>
          <a:xfrm>
            <a:off x="6161423" y="5234893"/>
            <a:ext cx="841200" cy="5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grpSp>
        <p:nvGrpSpPr>
          <p:cNvPr id="1352" name="Google Shape;1352;p40"/>
          <p:cNvGrpSpPr/>
          <p:nvPr/>
        </p:nvGrpSpPr>
        <p:grpSpPr>
          <a:xfrm>
            <a:off x="1417667" y="1108234"/>
            <a:ext cx="592367" cy="531367"/>
            <a:chOff x="2495125" y="2142250"/>
            <a:chExt cx="444275" cy="398525"/>
          </a:xfrm>
        </p:grpSpPr>
        <p:sp>
          <p:nvSpPr>
            <p:cNvPr id="1353" name="Google Shape;1353;p40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54" name="Google Shape;1354;p40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55" name="Google Shape;1355;p40"/>
          <p:cNvGrpSpPr/>
          <p:nvPr/>
        </p:nvGrpSpPr>
        <p:grpSpPr>
          <a:xfrm>
            <a:off x="10419001" y="5951667"/>
            <a:ext cx="388500" cy="375167"/>
            <a:chOff x="3243875" y="2372825"/>
            <a:chExt cx="291375" cy="281375"/>
          </a:xfrm>
        </p:grpSpPr>
        <p:sp>
          <p:nvSpPr>
            <p:cNvPr id="1356" name="Google Shape;1356;p40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57" name="Google Shape;1357;p40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p40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59" name="Google Shape;1359;p40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0" name="Google Shape;1360;p40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1" name="Google Shape;1361;p40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2" name="Google Shape;1362;p40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3" name="Google Shape;1363;p40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4" name="Google Shape;1364;p40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5" name="Google Shape;1365;p40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366" name="Google Shape;1366;p40"/>
          <p:cNvGrpSpPr/>
          <p:nvPr/>
        </p:nvGrpSpPr>
        <p:grpSpPr>
          <a:xfrm>
            <a:off x="10071401" y="934467"/>
            <a:ext cx="222233" cy="224767"/>
            <a:chOff x="4954425" y="2036375"/>
            <a:chExt cx="166675" cy="168575"/>
          </a:xfrm>
        </p:grpSpPr>
        <p:sp>
          <p:nvSpPr>
            <p:cNvPr id="1367" name="Google Shape;1367;p40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68" name="Google Shape;1368;p40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69" name="Google Shape;1369;p40"/>
          <p:cNvSpPr/>
          <p:nvPr/>
        </p:nvSpPr>
        <p:spPr>
          <a:xfrm>
            <a:off x="2503401" y="7187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70" name="Google Shape;1370;p40"/>
          <p:cNvSpPr/>
          <p:nvPr/>
        </p:nvSpPr>
        <p:spPr>
          <a:xfrm>
            <a:off x="10958000" y="54200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4661093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2" name="Google Shape;1372;p41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373" name="Google Shape;1373;p41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74" name="Google Shape;1374;p41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375" name="Google Shape;1375;p4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6" name="Google Shape;1376;p4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77" name="Google Shape;1377;p41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78" name="Google Shape;1378;p41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379" name="Google Shape;1379;p41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0" name="Google Shape;1380;p41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1" name="Google Shape;1381;p41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382" name="Google Shape;1382;p41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3" name="Google Shape;1383;p41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4" name="Google Shape;1384;p41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385" name="Google Shape;1385;p41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6" name="Google Shape;1386;p41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87" name="Google Shape;1387;p41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388" name="Google Shape;1388;p4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9" name="Google Shape;1389;p4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90" name="Google Shape;1390;p41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391" name="Google Shape;1391;p41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2" name="Google Shape;1392;p41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393" name="Google Shape;1393;p41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394" name="Google Shape;1394;p41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95" name="Google Shape;1395;p41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96" name="Google Shape;1396;p41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97" name="Google Shape;1397;p41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98" name="Google Shape;1398;p41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399" name="Google Shape;1399;p41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0" name="Google Shape;1400;p41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1" name="Google Shape;1401;p41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2" name="Google Shape;1402;p41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3" name="Google Shape;1403;p41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4" name="Google Shape;1404;p41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5" name="Google Shape;1405;p41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6" name="Google Shape;1406;p41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7" name="Google Shape;1407;p41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8" name="Google Shape;1408;p41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09" name="Google Shape;1409;p41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0" name="Google Shape;1410;p41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1" name="Google Shape;1411;p41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2" name="Google Shape;1412;p41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3" name="Google Shape;1413;p41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4" name="Google Shape;1414;p41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5" name="Google Shape;1415;p41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6" name="Google Shape;1416;p41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7" name="Google Shape;1417;p41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8" name="Google Shape;1418;p41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19" name="Google Shape;1419;p41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0" name="Google Shape;1420;p41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1" name="Google Shape;1421;p41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2" name="Google Shape;1422;p41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3" name="Google Shape;1423;p41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4" name="Google Shape;1424;p41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5" name="Google Shape;1425;p41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6" name="Google Shape;1426;p41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7" name="Google Shape;1427;p41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8" name="Google Shape;1428;p41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29" name="Google Shape;1429;p41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0" name="Google Shape;1430;p41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1" name="Google Shape;1431;p41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2" name="Google Shape;1432;p41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3" name="Google Shape;1433;p41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4" name="Google Shape;1434;p41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5" name="Google Shape;1435;p41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6" name="Google Shape;1436;p41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7" name="Google Shape;1437;p41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8" name="Google Shape;1438;p41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39" name="Google Shape;1439;p41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0" name="Google Shape;1440;p41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1" name="Google Shape;1441;p41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2" name="Google Shape;1442;p41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3" name="Google Shape;1443;p41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4" name="Google Shape;1444;p41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45" name="Google Shape;1445;p41"/>
          <p:cNvSpPr/>
          <p:nvPr/>
        </p:nvSpPr>
        <p:spPr>
          <a:xfrm>
            <a:off x="305201" y="180913"/>
            <a:ext cx="1059620" cy="915619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446" name="Google Shape;1446;p41"/>
          <p:cNvGrpSpPr/>
          <p:nvPr/>
        </p:nvGrpSpPr>
        <p:grpSpPr>
          <a:xfrm>
            <a:off x="1417667" y="1108234"/>
            <a:ext cx="592367" cy="531367"/>
            <a:chOff x="2495125" y="2142250"/>
            <a:chExt cx="444275" cy="398525"/>
          </a:xfrm>
        </p:grpSpPr>
        <p:sp>
          <p:nvSpPr>
            <p:cNvPr id="1447" name="Google Shape;1447;p41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48" name="Google Shape;1448;p41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49" name="Google Shape;1449;p41"/>
          <p:cNvGrpSpPr/>
          <p:nvPr/>
        </p:nvGrpSpPr>
        <p:grpSpPr>
          <a:xfrm>
            <a:off x="10419001" y="5951667"/>
            <a:ext cx="388500" cy="375167"/>
            <a:chOff x="3243875" y="2372825"/>
            <a:chExt cx="291375" cy="281375"/>
          </a:xfrm>
        </p:grpSpPr>
        <p:sp>
          <p:nvSpPr>
            <p:cNvPr id="1450" name="Google Shape;1450;p41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1" name="Google Shape;1451;p41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2" name="Google Shape;1452;p41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3" name="Google Shape;1453;p41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4" name="Google Shape;1454;p41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5" name="Google Shape;1455;p41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6" name="Google Shape;1456;p41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7" name="Google Shape;1457;p41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8" name="Google Shape;1458;p41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59" name="Google Shape;1459;p41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60" name="Google Shape;1460;p41"/>
          <p:cNvGrpSpPr/>
          <p:nvPr/>
        </p:nvGrpSpPr>
        <p:grpSpPr>
          <a:xfrm>
            <a:off x="10071401" y="934467"/>
            <a:ext cx="222233" cy="224767"/>
            <a:chOff x="4954425" y="2036375"/>
            <a:chExt cx="166675" cy="168575"/>
          </a:xfrm>
        </p:grpSpPr>
        <p:sp>
          <p:nvSpPr>
            <p:cNvPr id="1461" name="Google Shape;1461;p41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62" name="Google Shape;1462;p41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63" name="Google Shape;1463;p41"/>
          <p:cNvSpPr/>
          <p:nvPr/>
        </p:nvSpPr>
        <p:spPr>
          <a:xfrm>
            <a:off x="2503401" y="7187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64" name="Google Shape;1464;p41"/>
          <p:cNvSpPr/>
          <p:nvPr/>
        </p:nvSpPr>
        <p:spPr>
          <a:xfrm>
            <a:off x="10958000" y="54200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37941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spTree>
      <p:nvGrpSpPr>
        <p:cNvPr id="1" name="Shape 1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6" name="Google Shape;1466;p42"/>
          <p:cNvGrpSpPr/>
          <p:nvPr/>
        </p:nvGrpSpPr>
        <p:grpSpPr>
          <a:xfrm>
            <a:off x="527859" y="292693"/>
            <a:ext cx="11358487" cy="6384375"/>
            <a:chOff x="395894" y="219519"/>
            <a:chExt cx="8518865" cy="4788281"/>
          </a:xfrm>
        </p:grpSpPr>
        <p:sp>
          <p:nvSpPr>
            <p:cNvPr id="1467" name="Google Shape;1467;p42"/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468" name="Google Shape;1468;p42"/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1469" name="Google Shape;1469;p42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0" name="Google Shape;1470;p42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71" name="Google Shape;1471;p42"/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0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472" name="Google Shape;1472;p42"/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1473" name="Google Shape;1473;p42"/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4" name="Google Shape;1474;p42"/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5" name="Google Shape;1475;p42"/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1476" name="Google Shape;1476;p42"/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7" name="Google Shape;1477;p42"/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78" name="Google Shape;1478;p42"/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1479" name="Google Shape;1479;p42"/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0" name="Google Shape;1480;p42"/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81" name="Google Shape;1481;p42"/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1482" name="Google Shape;1482;p42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3" name="Google Shape;1483;p42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484" name="Google Shape;1484;p42"/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485" name="Google Shape;1485;p42"/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6" name="Google Shape;1486;p42"/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867" kern="0">
                  <a:solidFill>
                    <a:srgbClr val="000000"/>
                  </a:solidFill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87" name="Google Shape;1487;p42"/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488" name="Google Shape;1488;p42"/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89" name="Google Shape;1489;p42"/>
          <p:cNvSpPr/>
          <p:nvPr/>
        </p:nvSpPr>
        <p:spPr>
          <a:xfrm>
            <a:off x="728423" y="12559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0" name="Google Shape;1490;p42"/>
          <p:cNvSpPr/>
          <p:nvPr/>
        </p:nvSpPr>
        <p:spPr>
          <a:xfrm>
            <a:off x="374701" y="1288786"/>
            <a:ext cx="432703" cy="110213"/>
          </a:xfrm>
          <a:custGeom>
            <a:avLst/>
            <a:gdLst/>
            <a:ahLst/>
            <a:cxnLst/>
            <a:rect l="l" t="t" r="r" b="b"/>
            <a:pathLst>
              <a:path w="10360" h="2535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1" name="Google Shape;1491;p42"/>
          <p:cNvSpPr/>
          <p:nvPr/>
        </p:nvSpPr>
        <p:spPr>
          <a:xfrm>
            <a:off x="406276" y="13989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2" name="Google Shape;1492;p42"/>
          <p:cNvSpPr/>
          <p:nvPr/>
        </p:nvSpPr>
        <p:spPr>
          <a:xfrm>
            <a:off x="807362" y="13430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3" name="Google Shape;1493;p42"/>
          <p:cNvSpPr/>
          <p:nvPr/>
        </p:nvSpPr>
        <p:spPr>
          <a:xfrm>
            <a:off x="728423" y="1730987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3"/>
                  <a:pt x="1286" y="4083"/>
                </a:cubicBezTo>
                <a:cubicBezTo>
                  <a:pt x="1966" y="4083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4" name="Google Shape;1494;p42"/>
          <p:cNvSpPr/>
          <p:nvPr/>
        </p:nvSpPr>
        <p:spPr>
          <a:xfrm>
            <a:off x="374701" y="1765507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8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28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5" name="Google Shape;1495;p42"/>
          <p:cNvSpPr/>
          <p:nvPr/>
        </p:nvSpPr>
        <p:spPr>
          <a:xfrm>
            <a:off x="406276" y="18739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6" name="Google Shape;1496;p42"/>
          <p:cNvSpPr/>
          <p:nvPr/>
        </p:nvSpPr>
        <p:spPr>
          <a:xfrm>
            <a:off x="807362" y="181972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7" name="Google Shape;1497;p42"/>
          <p:cNvSpPr/>
          <p:nvPr/>
        </p:nvSpPr>
        <p:spPr>
          <a:xfrm>
            <a:off x="376289" y="1780289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lnTo>
                  <a:pt x="10057" y="0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3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78" y="2118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8" name="Google Shape;1498;p42"/>
          <p:cNvSpPr/>
          <p:nvPr/>
        </p:nvSpPr>
        <p:spPr>
          <a:xfrm>
            <a:off x="728423" y="2207665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04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04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499" name="Google Shape;1499;p42"/>
          <p:cNvSpPr/>
          <p:nvPr/>
        </p:nvSpPr>
        <p:spPr>
          <a:xfrm>
            <a:off x="374701" y="2240534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0" name="Google Shape;1500;p42"/>
          <p:cNvSpPr/>
          <p:nvPr/>
        </p:nvSpPr>
        <p:spPr>
          <a:xfrm>
            <a:off x="406276" y="2349008"/>
            <a:ext cx="42685" cy="1696"/>
          </a:xfrm>
          <a:custGeom>
            <a:avLst/>
            <a:gdLst/>
            <a:ahLst/>
            <a:cxnLst/>
            <a:rect l="l" t="t" r="r" b="b"/>
            <a:pathLst>
              <a:path w="1022" h="39" extrusionOk="0">
                <a:moveTo>
                  <a:pt x="1021" y="39"/>
                </a:moveTo>
                <a:lnTo>
                  <a:pt x="38" y="39"/>
                </a:ln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lnTo>
                  <a:pt x="1021" y="39"/>
                </a:lnTo>
                <a:lnTo>
                  <a:pt x="102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lnTo>
                  <a:pt x="1" y="39"/>
                </a:lnTo>
                <a:lnTo>
                  <a:pt x="1" y="39"/>
                </a:lnTo>
                <a:close/>
                <a:moveTo>
                  <a:pt x="1" y="39"/>
                </a:moveTo>
                <a:cubicBezTo>
                  <a:pt x="1" y="39"/>
                  <a:pt x="1" y="39"/>
                  <a:pt x="1" y="1"/>
                </a:cubicBezTo>
                <a:cubicBezTo>
                  <a:pt x="1" y="39"/>
                  <a:pt x="1" y="39"/>
                  <a:pt x="1" y="39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1" name="Google Shape;1501;p42"/>
          <p:cNvSpPr/>
          <p:nvPr/>
        </p:nvSpPr>
        <p:spPr>
          <a:xfrm>
            <a:off x="807362" y="22947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2" name="Google Shape;1502;p42"/>
          <p:cNvSpPr/>
          <p:nvPr/>
        </p:nvSpPr>
        <p:spPr>
          <a:xfrm>
            <a:off x="376289" y="2255317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03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38"/>
                  <a:pt x="0" y="1249"/>
                </a:cubicBezTo>
                <a:lnTo>
                  <a:pt x="0" y="1249"/>
                </a:lnTo>
                <a:cubicBezTo>
                  <a:pt x="76" y="1740"/>
                  <a:pt x="340" y="2156"/>
                  <a:pt x="719" y="2156"/>
                </a:cubicBezTo>
                <a:cubicBezTo>
                  <a:pt x="719" y="2194"/>
                  <a:pt x="719" y="2194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08"/>
                </a:cubicBez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3" name="Google Shape;1503;p42"/>
          <p:cNvSpPr/>
          <p:nvPr/>
        </p:nvSpPr>
        <p:spPr>
          <a:xfrm>
            <a:off x="728423" y="2682691"/>
            <a:ext cx="105837" cy="177603"/>
          </a:xfrm>
          <a:custGeom>
            <a:avLst/>
            <a:gdLst/>
            <a:ahLst/>
            <a:cxnLst/>
            <a:rect l="l" t="t" r="r" b="b"/>
            <a:pathLst>
              <a:path w="2534" h="4085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77"/>
                  <a:pt x="567" y="4084"/>
                  <a:pt x="1286" y="4084"/>
                </a:cubicBezTo>
                <a:cubicBezTo>
                  <a:pt x="1966" y="4084"/>
                  <a:pt x="2533" y="3177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4" name="Google Shape;1504;p42"/>
          <p:cNvSpPr/>
          <p:nvPr/>
        </p:nvSpPr>
        <p:spPr>
          <a:xfrm>
            <a:off x="374701" y="2717213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5" name="Google Shape;1505;p42"/>
          <p:cNvSpPr/>
          <p:nvPr/>
        </p:nvSpPr>
        <p:spPr>
          <a:xfrm>
            <a:off x="406276" y="2825730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6" name="Google Shape;1506;p42"/>
          <p:cNvSpPr/>
          <p:nvPr/>
        </p:nvSpPr>
        <p:spPr>
          <a:xfrm>
            <a:off x="807362" y="2769819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7" name="Google Shape;1507;p42"/>
          <p:cNvSpPr/>
          <p:nvPr/>
        </p:nvSpPr>
        <p:spPr>
          <a:xfrm>
            <a:off x="376289" y="2732037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76"/>
                  <a:pt x="10095" y="189"/>
                  <a:pt x="10095" y="303"/>
                </a:cubicBezTo>
                <a:cubicBezTo>
                  <a:pt x="10095" y="983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10"/>
                </a:cubicBezTo>
                <a:lnTo>
                  <a:pt x="0" y="1210"/>
                </a:lnTo>
                <a:cubicBezTo>
                  <a:pt x="76" y="1739"/>
                  <a:pt x="340" y="2117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lnTo>
                  <a:pt x="10322" y="870"/>
                </a:ln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8" name="Google Shape;1508;p42"/>
          <p:cNvSpPr/>
          <p:nvPr/>
        </p:nvSpPr>
        <p:spPr>
          <a:xfrm>
            <a:off x="728423" y="3159413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04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04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09" name="Google Shape;1509;p42"/>
          <p:cNvSpPr/>
          <p:nvPr/>
        </p:nvSpPr>
        <p:spPr>
          <a:xfrm>
            <a:off x="374701" y="3192282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66"/>
                  <a:pt x="341" y="2495"/>
                  <a:pt x="794" y="2495"/>
                </a:cubicBezTo>
                <a:lnTo>
                  <a:pt x="9566" y="2495"/>
                </a:lnTo>
                <a:cubicBezTo>
                  <a:pt x="10019" y="2495"/>
                  <a:pt x="10360" y="1966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0" name="Google Shape;1510;p42"/>
          <p:cNvSpPr/>
          <p:nvPr/>
        </p:nvSpPr>
        <p:spPr>
          <a:xfrm>
            <a:off x="406276" y="330075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1" name="Google Shape;1511;p42"/>
          <p:cNvSpPr/>
          <p:nvPr/>
        </p:nvSpPr>
        <p:spPr>
          <a:xfrm>
            <a:off x="807362" y="3246497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2" name="Google Shape;1512;p42"/>
          <p:cNvSpPr/>
          <p:nvPr/>
        </p:nvSpPr>
        <p:spPr>
          <a:xfrm>
            <a:off x="376289" y="3207063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4"/>
                  <a:pt x="10095" y="189"/>
                  <a:pt x="10095" y="303"/>
                </a:cubicBezTo>
                <a:cubicBezTo>
                  <a:pt x="10095" y="1021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626"/>
                  <a:pt x="10322" y="908"/>
                </a:cubicBezTo>
                <a:cubicBezTo>
                  <a:pt x="10322" y="530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3" name="Google Shape;1513;p42"/>
          <p:cNvSpPr/>
          <p:nvPr/>
        </p:nvSpPr>
        <p:spPr>
          <a:xfrm>
            <a:off x="728423" y="3634439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38"/>
                  <a:pt x="567" y="4046"/>
                  <a:pt x="1286" y="4046"/>
                </a:cubicBezTo>
                <a:cubicBezTo>
                  <a:pt x="1966" y="4046"/>
                  <a:pt x="2533" y="3138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4" name="Google Shape;1514;p42"/>
          <p:cNvSpPr/>
          <p:nvPr/>
        </p:nvSpPr>
        <p:spPr>
          <a:xfrm>
            <a:off x="374701" y="3668959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30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30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5" name="Google Shape;1515;p42"/>
          <p:cNvSpPr/>
          <p:nvPr/>
        </p:nvSpPr>
        <p:spPr>
          <a:xfrm>
            <a:off x="406276" y="3777434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6" name="Google Shape;1516;p42"/>
          <p:cNvSpPr/>
          <p:nvPr/>
        </p:nvSpPr>
        <p:spPr>
          <a:xfrm>
            <a:off x="807362" y="3721565"/>
            <a:ext cx="41" cy="1696"/>
          </a:xfrm>
          <a:custGeom>
            <a:avLst/>
            <a:gdLst/>
            <a:ahLst/>
            <a:cxnLst/>
            <a:rect l="l" t="t" r="r" b="b"/>
            <a:pathLst>
              <a:path w="1" h="39" extrusionOk="0">
                <a:moveTo>
                  <a:pt x="1" y="38"/>
                </a:moveTo>
                <a:lnTo>
                  <a:pt x="1" y="38"/>
                </a:lnTo>
                <a:lnTo>
                  <a:pt x="1" y="38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7" name="Google Shape;1517;p42"/>
          <p:cNvSpPr/>
          <p:nvPr/>
        </p:nvSpPr>
        <p:spPr>
          <a:xfrm>
            <a:off x="376289" y="3682090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1"/>
                </a:moveTo>
                <a:cubicBezTo>
                  <a:pt x="10095" y="114"/>
                  <a:pt x="10095" y="228"/>
                  <a:pt x="10095" y="341"/>
                </a:cubicBezTo>
                <a:cubicBezTo>
                  <a:pt x="10095" y="1022"/>
                  <a:pt x="9755" y="1589"/>
                  <a:pt x="9301" y="1589"/>
                </a:cubicBezTo>
                <a:lnTo>
                  <a:pt x="530" y="1589"/>
                </a:lnTo>
                <a:cubicBezTo>
                  <a:pt x="303" y="1589"/>
                  <a:pt x="114" y="1475"/>
                  <a:pt x="0" y="1248"/>
                </a:cubicBezTo>
                <a:lnTo>
                  <a:pt x="0" y="1248"/>
                </a:lnTo>
                <a:cubicBezTo>
                  <a:pt x="76" y="1778"/>
                  <a:pt x="340" y="2156"/>
                  <a:pt x="719" y="2194"/>
                </a:cubicBezTo>
                <a:lnTo>
                  <a:pt x="9528" y="2194"/>
                </a:lnTo>
                <a:cubicBezTo>
                  <a:pt x="9981" y="2194"/>
                  <a:pt x="10322" y="1627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8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8" name="Google Shape;1518;p42"/>
          <p:cNvSpPr/>
          <p:nvPr/>
        </p:nvSpPr>
        <p:spPr>
          <a:xfrm>
            <a:off x="728423" y="4111118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04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04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19" name="Google Shape;1519;p42"/>
          <p:cNvSpPr/>
          <p:nvPr/>
        </p:nvSpPr>
        <p:spPr>
          <a:xfrm>
            <a:off x="374701" y="4143986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68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0" name="Google Shape;1520;p42"/>
          <p:cNvSpPr/>
          <p:nvPr/>
        </p:nvSpPr>
        <p:spPr>
          <a:xfrm>
            <a:off x="406276" y="4252503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1" name="Google Shape;1521;p42"/>
          <p:cNvSpPr/>
          <p:nvPr/>
        </p:nvSpPr>
        <p:spPr>
          <a:xfrm>
            <a:off x="807362" y="4198245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2" name="Google Shape;1522;p42"/>
          <p:cNvSpPr/>
          <p:nvPr/>
        </p:nvSpPr>
        <p:spPr>
          <a:xfrm>
            <a:off x="376289" y="4158811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0"/>
                </a:moveTo>
                <a:cubicBezTo>
                  <a:pt x="10095" y="113"/>
                  <a:pt x="10095" y="189"/>
                  <a:pt x="10095" y="302"/>
                </a:cubicBezTo>
                <a:cubicBezTo>
                  <a:pt x="10095" y="1021"/>
                  <a:pt x="9755" y="1550"/>
                  <a:pt x="9301" y="1550"/>
                </a:cubicBezTo>
                <a:lnTo>
                  <a:pt x="530" y="1550"/>
                </a:lnTo>
                <a:cubicBezTo>
                  <a:pt x="303" y="1550"/>
                  <a:pt x="114" y="1437"/>
                  <a:pt x="0" y="1248"/>
                </a:cubicBezTo>
                <a:lnTo>
                  <a:pt x="0" y="1248"/>
                </a:lnTo>
                <a:cubicBezTo>
                  <a:pt x="76" y="1739"/>
                  <a:pt x="340" y="2155"/>
                  <a:pt x="719" y="2155"/>
                </a:cubicBezTo>
                <a:lnTo>
                  <a:pt x="9528" y="2155"/>
                </a:lnTo>
                <a:cubicBezTo>
                  <a:pt x="9981" y="2155"/>
                  <a:pt x="10322" y="1588"/>
                  <a:pt x="10322" y="907"/>
                </a:cubicBezTo>
                <a:cubicBezTo>
                  <a:pt x="10322" y="529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3" name="Google Shape;1523;p42"/>
          <p:cNvSpPr/>
          <p:nvPr/>
        </p:nvSpPr>
        <p:spPr>
          <a:xfrm>
            <a:off x="728423" y="4586187"/>
            <a:ext cx="105837" cy="175907"/>
          </a:xfrm>
          <a:custGeom>
            <a:avLst/>
            <a:gdLst/>
            <a:ahLst/>
            <a:cxnLst/>
            <a:rect l="l" t="t" r="r" b="b"/>
            <a:pathLst>
              <a:path w="2534" h="4046" extrusionOk="0">
                <a:moveTo>
                  <a:pt x="1286" y="0"/>
                </a:moveTo>
                <a:cubicBezTo>
                  <a:pt x="567" y="0"/>
                  <a:pt x="0" y="907"/>
                  <a:pt x="0" y="2042"/>
                </a:cubicBezTo>
                <a:cubicBezTo>
                  <a:pt x="0" y="3138"/>
                  <a:pt x="567" y="4045"/>
                  <a:pt x="1286" y="4045"/>
                </a:cubicBezTo>
                <a:cubicBezTo>
                  <a:pt x="1966" y="4045"/>
                  <a:pt x="2533" y="3138"/>
                  <a:pt x="2533" y="2042"/>
                </a:cubicBezTo>
                <a:cubicBezTo>
                  <a:pt x="2533" y="907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4" name="Google Shape;1524;p42"/>
          <p:cNvSpPr/>
          <p:nvPr/>
        </p:nvSpPr>
        <p:spPr>
          <a:xfrm>
            <a:off x="374701" y="4620665"/>
            <a:ext cx="432703" cy="108561"/>
          </a:xfrm>
          <a:custGeom>
            <a:avLst/>
            <a:gdLst/>
            <a:ahLst/>
            <a:cxnLst/>
            <a:rect l="l" t="t" r="r" b="b"/>
            <a:pathLst>
              <a:path w="10360" h="2497" extrusionOk="0">
                <a:moveTo>
                  <a:pt x="794" y="1"/>
                </a:moveTo>
                <a:cubicBezTo>
                  <a:pt x="341" y="1"/>
                  <a:pt x="0" y="530"/>
                  <a:pt x="0" y="1249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9"/>
                </a:cubicBezTo>
                <a:cubicBezTo>
                  <a:pt x="10360" y="530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5" name="Google Shape;1525;p42"/>
          <p:cNvSpPr/>
          <p:nvPr/>
        </p:nvSpPr>
        <p:spPr>
          <a:xfrm>
            <a:off x="406276" y="4729182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0"/>
                </a:move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1021" y="0"/>
                </a:lnTo>
                <a:lnTo>
                  <a:pt x="102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6" name="Google Shape;1526;p42"/>
          <p:cNvSpPr/>
          <p:nvPr/>
        </p:nvSpPr>
        <p:spPr>
          <a:xfrm>
            <a:off x="807362" y="4673271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7" name="Google Shape;1527;p42"/>
          <p:cNvSpPr/>
          <p:nvPr/>
        </p:nvSpPr>
        <p:spPr>
          <a:xfrm>
            <a:off x="376289" y="4633838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lnTo>
                  <a:pt x="10057" y="0"/>
                </a:ln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6"/>
                </a:cubicBezTo>
                <a:lnTo>
                  <a:pt x="10322" y="908"/>
                </a:lnTo>
                <a:cubicBezTo>
                  <a:pt x="10322" y="568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8" name="Google Shape;1528;p42"/>
          <p:cNvSpPr/>
          <p:nvPr/>
        </p:nvSpPr>
        <p:spPr>
          <a:xfrm>
            <a:off x="728423" y="5061213"/>
            <a:ext cx="105837" cy="177559"/>
          </a:xfrm>
          <a:custGeom>
            <a:avLst/>
            <a:gdLst/>
            <a:ahLst/>
            <a:cxnLst/>
            <a:rect l="l" t="t" r="r" b="b"/>
            <a:pathLst>
              <a:path w="2534" h="4084" extrusionOk="0">
                <a:moveTo>
                  <a:pt x="1286" y="0"/>
                </a:moveTo>
                <a:cubicBezTo>
                  <a:pt x="567" y="0"/>
                  <a:pt x="0" y="908"/>
                  <a:pt x="0" y="2042"/>
                </a:cubicBezTo>
                <a:cubicBezTo>
                  <a:pt x="0" y="3176"/>
                  <a:pt x="567" y="4084"/>
                  <a:pt x="1286" y="4084"/>
                </a:cubicBezTo>
                <a:cubicBezTo>
                  <a:pt x="1966" y="4084"/>
                  <a:pt x="2533" y="3176"/>
                  <a:pt x="2533" y="2042"/>
                </a:cubicBezTo>
                <a:cubicBezTo>
                  <a:pt x="2533" y="908"/>
                  <a:pt x="1966" y="0"/>
                  <a:pt x="1286" y="0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29" name="Google Shape;1529;p42"/>
          <p:cNvSpPr/>
          <p:nvPr/>
        </p:nvSpPr>
        <p:spPr>
          <a:xfrm>
            <a:off x="374701" y="5095734"/>
            <a:ext cx="432703" cy="108517"/>
          </a:xfrm>
          <a:custGeom>
            <a:avLst/>
            <a:gdLst/>
            <a:ahLst/>
            <a:cxnLst/>
            <a:rect l="l" t="t" r="r" b="b"/>
            <a:pathLst>
              <a:path w="10360" h="2496" extrusionOk="0">
                <a:moveTo>
                  <a:pt x="794" y="0"/>
                </a:moveTo>
                <a:cubicBezTo>
                  <a:pt x="341" y="0"/>
                  <a:pt x="0" y="567"/>
                  <a:pt x="0" y="1248"/>
                </a:cubicBezTo>
                <a:cubicBezTo>
                  <a:pt x="0" y="1929"/>
                  <a:pt x="341" y="2496"/>
                  <a:pt x="794" y="2496"/>
                </a:cubicBezTo>
                <a:lnTo>
                  <a:pt x="9566" y="2496"/>
                </a:lnTo>
                <a:cubicBezTo>
                  <a:pt x="10019" y="2496"/>
                  <a:pt x="10360" y="1929"/>
                  <a:pt x="10360" y="1248"/>
                </a:cubicBezTo>
                <a:cubicBezTo>
                  <a:pt x="10360" y="567"/>
                  <a:pt x="10019" y="0"/>
                  <a:pt x="95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0" name="Google Shape;1530;p42"/>
          <p:cNvSpPr/>
          <p:nvPr/>
        </p:nvSpPr>
        <p:spPr>
          <a:xfrm>
            <a:off x="406276" y="5204207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1" name="Google Shape;1531;p42"/>
          <p:cNvSpPr/>
          <p:nvPr/>
        </p:nvSpPr>
        <p:spPr>
          <a:xfrm>
            <a:off x="807362" y="5149993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2" name="Google Shape;1532;p42"/>
          <p:cNvSpPr/>
          <p:nvPr/>
        </p:nvSpPr>
        <p:spPr>
          <a:xfrm>
            <a:off x="376289" y="5110515"/>
            <a:ext cx="431116" cy="93736"/>
          </a:xfrm>
          <a:custGeom>
            <a:avLst/>
            <a:gdLst/>
            <a:ahLst/>
            <a:cxnLst/>
            <a:rect l="l" t="t" r="r" b="b"/>
            <a:pathLst>
              <a:path w="10322" h="2156" extrusionOk="0">
                <a:moveTo>
                  <a:pt x="10057" y="1"/>
                </a:moveTo>
                <a:lnTo>
                  <a:pt x="10057" y="1"/>
                </a:lnTo>
                <a:cubicBezTo>
                  <a:pt x="10095" y="76"/>
                  <a:pt x="10095" y="190"/>
                  <a:pt x="10095" y="303"/>
                </a:cubicBezTo>
                <a:cubicBezTo>
                  <a:pt x="10095" y="984"/>
                  <a:pt x="9755" y="1551"/>
                  <a:pt x="9301" y="1551"/>
                </a:cubicBezTo>
                <a:lnTo>
                  <a:pt x="530" y="1551"/>
                </a:lnTo>
                <a:cubicBezTo>
                  <a:pt x="303" y="1551"/>
                  <a:pt x="114" y="1437"/>
                  <a:pt x="0" y="1210"/>
                </a:cubicBezTo>
                <a:lnTo>
                  <a:pt x="0" y="1210"/>
                </a:lnTo>
                <a:cubicBezTo>
                  <a:pt x="76" y="1740"/>
                  <a:pt x="340" y="2118"/>
                  <a:pt x="719" y="2156"/>
                </a:cubicBezTo>
                <a:lnTo>
                  <a:pt x="9528" y="2156"/>
                </a:lnTo>
                <a:cubicBezTo>
                  <a:pt x="9981" y="2156"/>
                  <a:pt x="10322" y="1589"/>
                  <a:pt x="10322" y="908"/>
                </a:cubicBezTo>
                <a:cubicBezTo>
                  <a:pt x="10322" y="530"/>
                  <a:pt x="10208" y="227"/>
                  <a:pt x="10057" y="1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3" name="Google Shape;1533;p42"/>
          <p:cNvSpPr/>
          <p:nvPr/>
        </p:nvSpPr>
        <p:spPr>
          <a:xfrm>
            <a:off x="728423" y="5537891"/>
            <a:ext cx="105837" cy="175951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4" name="Google Shape;1534;p42"/>
          <p:cNvSpPr/>
          <p:nvPr/>
        </p:nvSpPr>
        <p:spPr>
          <a:xfrm>
            <a:off x="374701" y="5570760"/>
            <a:ext cx="432703" cy="110169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5" name="Google Shape;1535;p42"/>
          <p:cNvSpPr/>
          <p:nvPr/>
        </p:nvSpPr>
        <p:spPr>
          <a:xfrm>
            <a:off x="406276" y="5680886"/>
            <a:ext cx="42685" cy="44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6" name="Google Shape;1536;p42"/>
          <p:cNvSpPr/>
          <p:nvPr/>
        </p:nvSpPr>
        <p:spPr>
          <a:xfrm>
            <a:off x="807362" y="5625018"/>
            <a:ext cx="41" cy="44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7" name="Google Shape;1537;p42"/>
          <p:cNvSpPr/>
          <p:nvPr/>
        </p:nvSpPr>
        <p:spPr>
          <a:xfrm>
            <a:off x="376289" y="5585584"/>
            <a:ext cx="431116" cy="95344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38" name="Google Shape;1538;p42"/>
          <p:cNvSpPr/>
          <p:nvPr/>
        </p:nvSpPr>
        <p:spPr>
          <a:xfrm>
            <a:off x="376289" y="1303611"/>
            <a:ext cx="431116" cy="95388"/>
          </a:xfrm>
          <a:custGeom>
            <a:avLst/>
            <a:gdLst/>
            <a:ahLst/>
            <a:cxnLst/>
            <a:rect l="l" t="t" r="r" b="b"/>
            <a:pathLst>
              <a:path w="10322" h="2194" extrusionOk="0">
                <a:moveTo>
                  <a:pt x="10057" y="0"/>
                </a:moveTo>
                <a:cubicBezTo>
                  <a:pt x="10095" y="114"/>
                  <a:pt x="10095" y="227"/>
                  <a:pt x="10095" y="341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40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8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539" name="Google Shape;1539;p42"/>
          <p:cNvGrpSpPr/>
          <p:nvPr/>
        </p:nvGrpSpPr>
        <p:grpSpPr>
          <a:xfrm>
            <a:off x="10211867" y="3932585"/>
            <a:ext cx="592367" cy="531367"/>
            <a:chOff x="2495125" y="2142250"/>
            <a:chExt cx="444275" cy="398525"/>
          </a:xfrm>
        </p:grpSpPr>
        <p:sp>
          <p:nvSpPr>
            <p:cNvPr id="1540" name="Google Shape;1540;p4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1" name="Google Shape;1541;p4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42" name="Google Shape;1542;p42"/>
          <p:cNvGrpSpPr/>
          <p:nvPr/>
        </p:nvGrpSpPr>
        <p:grpSpPr>
          <a:xfrm>
            <a:off x="1357401" y="2009301"/>
            <a:ext cx="388500" cy="375167"/>
            <a:chOff x="3243875" y="2372825"/>
            <a:chExt cx="291375" cy="281375"/>
          </a:xfrm>
        </p:grpSpPr>
        <p:sp>
          <p:nvSpPr>
            <p:cNvPr id="1543" name="Google Shape;1543;p4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4" name="Google Shape;1544;p4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5" name="Google Shape;1545;p4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6" name="Google Shape;1546;p4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7" name="Google Shape;1547;p4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8" name="Google Shape;1548;p4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49" name="Google Shape;1549;p4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50" name="Google Shape;1550;p4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51" name="Google Shape;1551;p4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52" name="Google Shape;1552;p4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53" name="Google Shape;1553;p42"/>
          <p:cNvGrpSpPr/>
          <p:nvPr/>
        </p:nvGrpSpPr>
        <p:grpSpPr>
          <a:xfrm>
            <a:off x="2761968" y="821285"/>
            <a:ext cx="222233" cy="224767"/>
            <a:chOff x="4954425" y="2036375"/>
            <a:chExt cx="166675" cy="168575"/>
          </a:xfrm>
        </p:grpSpPr>
        <p:sp>
          <p:nvSpPr>
            <p:cNvPr id="1554" name="Google Shape;1554;p4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55" name="Google Shape;1555;p4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56" name="Google Shape;1556;p42"/>
          <p:cNvSpPr/>
          <p:nvPr/>
        </p:nvSpPr>
        <p:spPr>
          <a:xfrm>
            <a:off x="9342634" y="8795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0"/>
                </a:moveTo>
                <a:cubicBezTo>
                  <a:pt x="255" y="0"/>
                  <a:pt x="1" y="2834"/>
                  <a:pt x="2006" y="3221"/>
                </a:cubicBezTo>
                <a:cubicBezTo>
                  <a:pt x="2122" y="3239"/>
                  <a:pt x="2233" y="3247"/>
                  <a:pt x="2340" y="3247"/>
                </a:cubicBezTo>
                <a:cubicBezTo>
                  <a:pt x="4296" y="3247"/>
                  <a:pt x="4764" y="345"/>
                  <a:pt x="2483" y="12"/>
                </a:cubicBezTo>
                <a:cubicBezTo>
                  <a:pt x="2404" y="4"/>
                  <a:pt x="2327" y="0"/>
                  <a:pt x="225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57" name="Google Shape;1557;p42"/>
          <p:cNvSpPr/>
          <p:nvPr/>
        </p:nvSpPr>
        <p:spPr>
          <a:xfrm>
            <a:off x="2428168" y="17128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58" name="Google Shape;1558;p42"/>
          <p:cNvSpPr/>
          <p:nvPr/>
        </p:nvSpPr>
        <p:spPr>
          <a:xfrm>
            <a:off x="1357400" y="1334201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59" name="Google Shape;1559;p42"/>
          <p:cNvSpPr/>
          <p:nvPr/>
        </p:nvSpPr>
        <p:spPr>
          <a:xfrm>
            <a:off x="10036933" y="5575885"/>
            <a:ext cx="116000" cy="82567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560" name="Google Shape;1560;p42"/>
          <p:cNvSpPr/>
          <p:nvPr/>
        </p:nvSpPr>
        <p:spPr>
          <a:xfrm>
            <a:off x="1472234" y="4945433"/>
            <a:ext cx="158833" cy="10826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>
              <a:buClr>
                <a:srgbClr val="000000"/>
              </a:buClr>
              <a:buSzPts val="1400"/>
              <a:buFont typeface="Arial"/>
              <a:buNone/>
            </a:pPr>
            <a:endParaRPr sz="1867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pSp>
        <p:nvGrpSpPr>
          <p:cNvPr id="1561" name="Google Shape;1561;p42"/>
          <p:cNvGrpSpPr/>
          <p:nvPr/>
        </p:nvGrpSpPr>
        <p:grpSpPr>
          <a:xfrm>
            <a:off x="2039667" y="5713834"/>
            <a:ext cx="388500" cy="375167"/>
            <a:chOff x="3243875" y="2372825"/>
            <a:chExt cx="291375" cy="281375"/>
          </a:xfrm>
        </p:grpSpPr>
        <p:sp>
          <p:nvSpPr>
            <p:cNvPr id="1562" name="Google Shape;1562;p4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3" name="Google Shape;1563;p4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4" name="Google Shape;1564;p4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5" name="Google Shape;1565;p4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6" name="Google Shape;1566;p4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7" name="Google Shape;1567;p4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8" name="Google Shape;1568;p4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69" name="Google Shape;1569;p4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0" name="Google Shape;1570;p4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1" name="Google Shape;1571;p4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72" name="Google Shape;1572;p42"/>
          <p:cNvGrpSpPr/>
          <p:nvPr/>
        </p:nvGrpSpPr>
        <p:grpSpPr>
          <a:xfrm>
            <a:off x="1672318" y="3456701"/>
            <a:ext cx="592367" cy="531367"/>
            <a:chOff x="2495125" y="2142250"/>
            <a:chExt cx="444275" cy="398525"/>
          </a:xfrm>
        </p:grpSpPr>
        <p:sp>
          <p:nvSpPr>
            <p:cNvPr id="1573" name="Google Shape;1573;p4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4" name="Google Shape;1574;p4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75" name="Google Shape;1575;p42"/>
          <p:cNvGrpSpPr/>
          <p:nvPr/>
        </p:nvGrpSpPr>
        <p:grpSpPr>
          <a:xfrm>
            <a:off x="9301067" y="5825267"/>
            <a:ext cx="388500" cy="375167"/>
            <a:chOff x="3243875" y="2372825"/>
            <a:chExt cx="291375" cy="281375"/>
          </a:xfrm>
        </p:grpSpPr>
        <p:sp>
          <p:nvSpPr>
            <p:cNvPr id="1576" name="Google Shape;1576;p42"/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7" name="Google Shape;1577;p42"/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8" name="Google Shape;1578;p42"/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79" name="Google Shape;1579;p42"/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0" name="Google Shape;1580;p42"/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1" name="Google Shape;1581;p42"/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2" name="Google Shape;1582;p42"/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3" name="Google Shape;1583;p42"/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4" name="Google Shape;1584;p42"/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5" name="Google Shape;1585;p42"/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86" name="Google Shape;1586;p42"/>
          <p:cNvGrpSpPr/>
          <p:nvPr/>
        </p:nvGrpSpPr>
        <p:grpSpPr>
          <a:xfrm>
            <a:off x="9580334" y="2936201"/>
            <a:ext cx="222233" cy="224767"/>
            <a:chOff x="4954425" y="2036375"/>
            <a:chExt cx="166675" cy="168575"/>
          </a:xfrm>
        </p:grpSpPr>
        <p:sp>
          <p:nvSpPr>
            <p:cNvPr id="1587" name="Google Shape;1587;p42"/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88" name="Google Shape;1588;p42"/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589" name="Google Shape;1589;p42"/>
          <p:cNvGrpSpPr/>
          <p:nvPr/>
        </p:nvGrpSpPr>
        <p:grpSpPr>
          <a:xfrm>
            <a:off x="10211851" y="1501285"/>
            <a:ext cx="592367" cy="531367"/>
            <a:chOff x="2495125" y="2142250"/>
            <a:chExt cx="444275" cy="398525"/>
          </a:xfrm>
        </p:grpSpPr>
        <p:sp>
          <p:nvSpPr>
            <p:cNvPr id="1590" name="Google Shape;1590;p42"/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sp>
          <p:nvSpPr>
            <p:cNvPr id="1591" name="Google Shape;1591;p42"/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SzPts val="1400"/>
                <a:buFont typeface="Arial"/>
                <a:buNone/>
              </a:pPr>
              <a:endParaRPr sz="1867" kern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662067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8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2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6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8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27704"/>
      </p:ext>
    </p:extLst>
  </p:cSld>
  <p:clrMapOvr>
    <a:masterClrMapping/>
  </p:clrMapOvr>
  <p:transition advClick="0" advTm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55864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318656"/>
      </p:ext>
    </p:extLst>
  </p:cSld>
  <p:clrMapOvr>
    <a:masterClrMapping/>
  </p:clrMapOvr>
  <p:transition advClick="0" advTm="0">
    <p:random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2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8"/>
          </a:xfrm>
        </p:spPr>
        <p:txBody>
          <a:bodyPr anchor="b"/>
          <a:lstStyle>
            <a:lvl1pPr marL="0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1pPr>
            <a:lvl2pPr marL="609402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2pPr>
            <a:lvl3pPr marL="121880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206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4pPr>
            <a:lvl5pPr marL="2437608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5pPr>
            <a:lvl6pPr marL="3047009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6pPr>
            <a:lvl7pPr marL="3656411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7pPr>
            <a:lvl8pPr marL="4265813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8pPr>
            <a:lvl9pPr marL="4875215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424699"/>
      </p:ext>
    </p:extLst>
  </p:cSld>
  <p:clrMapOvr>
    <a:masterClrMapping/>
  </p:clrMapOvr>
  <p:transition advClick="0" advTm="0">
    <p:random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5664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5664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930576"/>
      </p:ext>
    </p:extLst>
  </p:cSld>
  <p:clrMapOvr>
    <a:masterClrMapping/>
  </p:clrMapOvr>
  <p:transition advClick="0" advTm="0">
    <p:random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02" indent="0">
              <a:buNone/>
              <a:defRPr sz="2666" b="1"/>
            </a:lvl2pPr>
            <a:lvl3pPr marL="1218804" indent="0">
              <a:buNone/>
              <a:defRPr sz="2399" b="1"/>
            </a:lvl3pPr>
            <a:lvl4pPr marL="1828206" indent="0">
              <a:buNone/>
              <a:defRPr sz="2133" b="1"/>
            </a:lvl4pPr>
            <a:lvl5pPr marL="2437608" indent="0">
              <a:buNone/>
              <a:defRPr sz="2133" b="1"/>
            </a:lvl5pPr>
            <a:lvl6pPr marL="3047009" indent="0">
              <a:buNone/>
              <a:defRPr sz="2133" b="1"/>
            </a:lvl6pPr>
            <a:lvl7pPr marL="3656411" indent="0">
              <a:buNone/>
              <a:defRPr sz="2133" b="1"/>
            </a:lvl7pPr>
            <a:lvl8pPr marL="4265813" indent="0">
              <a:buNone/>
              <a:defRPr sz="2133" b="1"/>
            </a:lvl8pPr>
            <a:lvl9pPr marL="4875215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02" indent="0">
              <a:buNone/>
              <a:defRPr sz="2666" b="1"/>
            </a:lvl2pPr>
            <a:lvl3pPr marL="1218804" indent="0">
              <a:buNone/>
              <a:defRPr sz="2399" b="1"/>
            </a:lvl3pPr>
            <a:lvl4pPr marL="1828206" indent="0">
              <a:buNone/>
              <a:defRPr sz="2133" b="1"/>
            </a:lvl4pPr>
            <a:lvl5pPr marL="2437608" indent="0">
              <a:buNone/>
              <a:defRPr sz="2133" b="1"/>
            </a:lvl5pPr>
            <a:lvl6pPr marL="3047009" indent="0">
              <a:buNone/>
              <a:defRPr sz="2133" b="1"/>
            </a:lvl6pPr>
            <a:lvl7pPr marL="3656411" indent="0">
              <a:buNone/>
              <a:defRPr sz="2133" b="1"/>
            </a:lvl7pPr>
            <a:lvl8pPr marL="4265813" indent="0">
              <a:buNone/>
              <a:defRPr sz="2133" b="1"/>
            </a:lvl8pPr>
            <a:lvl9pPr marL="4875215" indent="0">
              <a:buNone/>
              <a:defRPr sz="213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6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377021"/>
      </p:ext>
    </p:extLst>
  </p:cSld>
  <p:clrMapOvr>
    <a:masterClrMapping/>
  </p:clrMapOvr>
  <p:transition advClick="0" advTm="0">
    <p:random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318327"/>
      </p:ext>
    </p:extLst>
  </p:cSld>
  <p:clrMapOvr>
    <a:masterClrMapping/>
  </p:clrMapOvr>
  <p:transition advClick="0" advTm="0">
    <p:random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383365" y="357607"/>
            <a:ext cx="2646878" cy="461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9" dirty="0">
                <a:solidFill>
                  <a:prstClr val="black">
                    <a:lumMod val="65000"/>
                    <a:lumOff val="35000"/>
                  </a:prstClr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819654720"/>
      </p:ext>
    </p:extLst>
  </p:cSld>
  <p:clrMapOvr>
    <a:masterClrMapping/>
  </p:clrMapOvr>
  <p:transition advClick="0" advTm="0">
    <p:random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524000" y="498764"/>
            <a:ext cx="9144000" cy="697490"/>
          </a:xfrm>
        </p:spPr>
        <p:txBody>
          <a:bodyPr anchor="b">
            <a:normAutofit/>
          </a:bodyPr>
          <a:lstStyle>
            <a:lvl1pPr algn="ctr">
              <a:defRPr sz="3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1524000" y="1223966"/>
            <a:ext cx="9144000" cy="374216"/>
          </a:xfrm>
        </p:spPr>
        <p:txBody>
          <a:bodyPr>
            <a:normAutofit/>
          </a:bodyPr>
          <a:lstStyle>
            <a:lvl1pPr marL="0" indent="0" algn="ctr">
              <a:buNone/>
              <a:defRPr sz="1466">
                <a:solidFill>
                  <a:schemeClr val="bg1">
                    <a:lumMod val="50000"/>
                  </a:schemeClr>
                </a:solidFill>
              </a:defRPr>
            </a:lvl1pPr>
            <a:lvl2pPr marL="457051" indent="0" algn="ctr">
              <a:buNone/>
              <a:defRPr sz="1999"/>
            </a:lvl2pPr>
            <a:lvl3pPr marL="914103" indent="0" algn="ctr">
              <a:buNone/>
              <a:defRPr sz="1866"/>
            </a:lvl3pPr>
            <a:lvl4pPr marL="1371154" indent="0" algn="ctr">
              <a:buNone/>
              <a:defRPr sz="1599"/>
            </a:lvl4pPr>
            <a:lvl5pPr marL="1828206" indent="0" algn="ctr">
              <a:buNone/>
              <a:defRPr sz="1599"/>
            </a:lvl5pPr>
            <a:lvl6pPr marL="2285257" indent="0" algn="ctr">
              <a:buNone/>
              <a:defRPr sz="1599"/>
            </a:lvl6pPr>
            <a:lvl7pPr marL="2742308" indent="0" algn="ctr">
              <a:buNone/>
              <a:defRPr sz="1599"/>
            </a:lvl7pPr>
            <a:lvl8pPr marL="3199360" indent="0" algn="ctr">
              <a:buNone/>
              <a:defRPr sz="1599"/>
            </a:lvl8pPr>
            <a:lvl9pPr marL="3656411" indent="0" algn="ctr">
              <a:buNone/>
              <a:defRPr sz="1599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838201" y="2004684"/>
            <a:ext cx="5256212" cy="471600"/>
          </a:xfrm>
        </p:spPr>
        <p:txBody>
          <a:bodyPr>
            <a:noAutofit/>
          </a:bodyPr>
          <a:lstStyle>
            <a:lvl1pPr marL="0" indent="0">
              <a:buNone/>
              <a:defRPr sz="2399">
                <a:solidFill>
                  <a:schemeClr val="accent1"/>
                </a:solidFill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838201" y="2491524"/>
            <a:ext cx="5256212" cy="1759526"/>
          </a:xfrm>
        </p:spPr>
        <p:txBody>
          <a:bodyPr>
            <a:normAutofit/>
          </a:bodyPr>
          <a:lstStyle>
            <a:lvl1pPr marL="0" indent="0">
              <a:buNone/>
              <a:defRPr sz="1466">
                <a:latin typeface="印品黑体" panose="00000500000000000000" pitchFamily="2" charset="-122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839789" y="4383089"/>
            <a:ext cx="5254625" cy="493712"/>
          </a:xfrm>
        </p:spPr>
        <p:txBody>
          <a:bodyPr>
            <a:normAutofit/>
          </a:bodyPr>
          <a:lstStyle>
            <a:lvl1pPr marL="0" indent="0">
              <a:buNone/>
              <a:defRPr sz="1599" b="1" i="1">
                <a:latin typeface="印品黑体" panose="00000500000000000000" pitchFamily="2" charset="-122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839789" y="4876802"/>
            <a:ext cx="5254625" cy="493713"/>
          </a:xfrm>
        </p:spPr>
        <p:txBody>
          <a:bodyPr>
            <a:normAutofit/>
          </a:bodyPr>
          <a:lstStyle>
            <a:lvl1pPr marL="0" indent="0">
              <a:buNone/>
              <a:defRPr sz="1200" b="1">
                <a:latin typeface="印品黑体" panose="00000500000000000000" pitchFamily="2" charset="-122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7"/>
          </p:nvPr>
        </p:nvSpPr>
        <p:spPr>
          <a:xfrm>
            <a:off x="839789" y="5370513"/>
            <a:ext cx="5256212" cy="36036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印品黑体" panose="00000500000000000000" pitchFamily="2" charset="-122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722F6D6F-DD99-46DF-A9EA-728D63EA6A31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13/11/2023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84AD2E7E-F7BA-4F6B-9D0C-0B2331C2AE06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8"/>
          </p:nvPr>
        </p:nvSpPr>
        <p:spPr>
          <a:xfrm>
            <a:off x="6816726" y="2005015"/>
            <a:ext cx="4335463" cy="471486"/>
          </a:xfrm>
        </p:spPr>
        <p:txBody>
          <a:bodyPr>
            <a:normAutofit/>
          </a:bodyPr>
          <a:lstStyle>
            <a:lvl1pPr marL="0" indent="0">
              <a:buNone/>
              <a:defRPr sz="1866"/>
            </a:lvl1pPr>
          </a:lstStyle>
          <a:p>
            <a:pPr lvl="0"/>
            <a:endParaRPr lang="en-AU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6816726" y="2490788"/>
            <a:ext cx="4335463" cy="9382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latin typeface="印品黑体" panose="00000500000000000000" pitchFamily="2" charset="-122"/>
              </a:defRPr>
            </a:lvl1pPr>
          </a:lstStyle>
          <a:p>
            <a:pPr lvl="0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55827875"/>
      </p:ext>
    </p:extLst>
  </p:cSld>
  <p:clrMapOvr>
    <a:masterClrMapping/>
  </p:clrMapOvr>
  <p:transition advClick="0" advTm="0">
    <p:random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6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6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48159" y="6382169"/>
            <a:ext cx="547804" cy="365126"/>
          </a:xfrm>
          <a:prstGeom prst="rect">
            <a:avLst/>
          </a:prstGeom>
        </p:spPr>
        <p:txBody>
          <a:bodyPr/>
          <a:lstStyle/>
          <a:p>
            <a:fld id="{ECB62A96-75BD-4D1B-A9DE-49026C62D5F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799672"/>
      </p:ext>
    </p:extLst>
  </p:cSld>
  <p:clrMapOvr>
    <a:masterClrMapping/>
  </p:clrMapOvr>
  <p:transition advClick="0" advTm="0">
    <p:random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102497"/>
      </p:ext>
    </p:extLst>
  </p:cSld>
  <p:clrMapOvr>
    <a:masterClrMapping/>
  </p:clrMapOvr>
  <p:transition advClick="0" advTm="0">
    <p:random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6"/>
          <p:cNvSpPr>
            <a:spLocks noGrp="1"/>
          </p:cNvSpPr>
          <p:nvPr>
            <p:ph type="dgm" sz="quarter" idx="10"/>
          </p:nvPr>
        </p:nvSpPr>
        <p:spPr>
          <a:xfrm>
            <a:off x="839789" y="1943100"/>
            <a:ext cx="10512425" cy="4078288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524000" y="498764"/>
            <a:ext cx="9144000" cy="697490"/>
          </a:xfrm>
        </p:spPr>
        <p:txBody>
          <a:bodyPr anchor="b">
            <a:normAutofit/>
          </a:bodyPr>
          <a:lstStyle>
            <a:lvl1pPr algn="ctr">
              <a:defRPr sz="3999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524000" y="1223966"/>
            <a:ext cx="9144000" cy="374216"/>
          </a:xfrm>
        </p:spPr>
        <p:txBody>
          <a:bodyPr>
            <a:normAutofit/>
          </a:bodyPr>
          <a:lstStyle>
            <a:lvl1pPr marL="0" indent="0" algn="ctr">
              <a:buNone/>
              <a:defRPr sz="1466">
                <a:solidFill>
                  <a:schemeClr val="bg1">
                    <a:lumMod val="50000"/>
                  </a:schemeClr>
                </a:solidFill>
              </a:defRPr>
            </a:lvl1pPr>
            <a:lvl2pPr marL="457051" indent="0" algn="ctr">
              <a:buNone/>
              <a:defRPr sz="1999"/>
            </a:lvl2pPr>
            <a:lvl3pPr marL="914103" indent="0" algn="ctr">
              <a:buNone/>
              <a:defRPr sz="1866"/>
            </a:lvl3pPr>
            <a:lvl4pPr marL="1371154" indent="0" algn="ctr">
              <a:buNone/>
              <a:defRPr sz="1599"/>
            </a:lvl4pPr>
            <a:lvl5pPr marL="1828206" indent="0" algn="ctr">
              <a:buNone/>
              <a:defRPr sz="1599"/>
            </a:lvl5pPr>
            <a:lvl6pPr marL="2285257" indent="0" algn="ctr">
              <a:buNone/>
              <a:defRPr sz="1599"/>
            </a:lvl6pPr>
            <a:lvl7pPr marL="2742308" indent="0" algn="ctr">
              <a:buNone/>
              <a:defRPr sz="1599"/>
            </a:lvl7pPr>
            <a:lvl8pPr marL="3199360" indent="0" algn="ctr">
              <a:buNone/>
              <a:defRPr sz="1599"/>
            </a:lvl8pPr>
            <a:lvl9pPr marL="3656411" indent="0" algn="ctr">
              <a:buNone/>
              <a:defRPr sz="1599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831474" y="2062397"/>
            <a:ext cx="4335463" cy="471600"/>
          </a:xfrm>
        </p:spPr>
        <p:txBody>
          <a:bodyPr>
            <a:noAutofit/>
          </a:bodyPr>
          <a:lstStyle>
            <a:lvl1pPr marL="0" indent="0">
              <a:buNone/>
              <a:defRPr sz="2399"/>
            </a:lvl1pPr>
          </a:lstStyle>
          <a:p>
            <a:pPr lvl="0"/>
            <a:endParaRPr lang="en-AU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31474" y="2549237"/>
            <a:ext cx="4335463" cy="1759526"/>
          </a:xfrm>
        </p:spPr>
        <p:txBody>
          <a:bodyPr>
            <a:normAutofit/>
          </a:bodyPr>
          <a:lstStyle>
            <a:lvl1pPr marL="0" indent="0">
              <a:buNone/>
              <a:defRPr sz="1466">
                <a:latin typeface="印品黑体" panose="00000500000000000000" pitchFamily="2" charset="-122"/>
              </a:defRPr>
            </a:lvl1pPr>
          </a:lstStyle>
          <a:p>
            <a:pPr lvl="0"/>
            <a:endParaRPr lang="en-AU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5"/>
          </p:nvPr>
        </p:nvSpPr>
        <p:spPr>
          <a:xfrm>
            <a:off x="838200" y="6356351"/>
            <a:ext cx="2743200" cy="365125"/>
          </a:xfrm>
        </p:spPr>
        <p:txBody>
          <a:bodyPr/>
          <a:lstStyle/>
          <a:p>
            <a:fld id="{722F6D6F-DD99-46DF-A9EA-728D63EA6A31}" type="datetimeFigureOut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13/11/2023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</p:spPr>
        <p:txBody>
          <a:bodyPr/>
          <a:lstStyle/>
          <a:p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/>
          <a:p>
            <a:fld id="{84AD2E7E-F7BA-4F6B-9D0C-0B2331C2AE06}" type="slidenum">
              <a:rPr lang="en-A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A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512824"/>
      </p:ext>
    </p:extLst>
  </p:cSld>
  <p:clrMapOvr>
    <a:masterClrMapping/>
  </p:clrMapOvr>
  <p:transition advClick="0" advTm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98489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23100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88994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35087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68784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6683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55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54541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36460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58691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276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14.jp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0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image" Target="../media/image15.jp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666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B504A-11D5-4594-99D7-C9A16AF1D0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553C6-A3D7-405C-ABD2-52B04B23E2E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300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9" y="719333"/>
            <a:ext cx="10290000" cy="6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Kalam"/>
              <a:buNone/>
              <a:defRPr sz="2800" b="1">
                <a:solidFill>
                  <a:schemeClr val="dk1"/>
                </a:solidFill>
                <a:latin typeface="Kalam"/>
                <a:ea typeface="Kalam"/>
                <a:cs typeface="Kalam"/>
                <a:sym typeface="Kala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1033" y="1583467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●"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ACCE60-7EFD-41A3-AF84-6A418BAD7F89}"/>
              </a:ext>
            </a:extLst>
          </p:cNvPr>
          <p:cNvSpPr/>
          <p:nvPr userDrawn="1"/>
        </p:nvSpPr>
        <p:spPr>
          <a:xfrm>
            <a:off x="8373518" y="6501173"/>
            <a:ext cx="2066591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vi-VN" sz="1067" kern="0" dirty="0">
                <a:solidFill>
                  <a:srgbClr val="000000"/>
                </a:solidFill>
                <a:cs typeface="Arial"/>
                <a:sym typeface="Arial"/>
              </a:rPr>
              <a:t>FeistyForwarders_0968120672</a:t>
            </a:r>
          </a:p>
        </p:txBody>
      </p:sp>
    </p:spTree>
    <p:extLst>
      <p:ext uri="{BB962C8B-B14F-4D97-AF65-F5344CB8AC3E}">
        <p14:creationId xmlns:p14="http://schemas.microsoft.com/office/powerpoint/2010/main" val="189943578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D17E59-F326-4EAB-9A75-5C024FF76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682C1-B5B6-47C4-AB88-E170BB98FA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4B4C99-2FF9-45BC-82B2-7B0E0F9BFE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03"/>
            <a:fld id="{316E9974-F0DC-4DB8-9A38-2F8F55216D11}" type="datetime1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13-Nov-23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AE8F89-1436-48C4-AAF8-D8D1255553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03"/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E6940-2BBF-4D0B-8591-39778A5380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03"/>
            <a:fld id="{F9C20B1D-C678-4C69-9E65-5611E138EDCC}" type="slidenum">
              <a:rPr lang="en-US" smtClean="0">
                <a:solidFill>
                  <a:srgbClr val="3F3F3F">
                    <a:tint val="75000"/>
                  </a:srgbClr>
                </a:solidFill>
              </a:rPr>
              <a:pPr defTabSz="914103"/>
              <a:t>‹#›</a:t>
            </a:fld>
            <a:endParaRPr lang="en-US">
              <a:solidFill>
                <a:srgbClr val="3F3F3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25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</p:sldLayoutIdLst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103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26" indent="-228526" algn="l" defTabSz="91410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77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29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680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31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783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834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886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7" indent="-228526" algn="l" defTabSz="91410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51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03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54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06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257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08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360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411" algn="l" defTabSz="91410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A73C3-9A64-4C14-9DA9-DFCF0E8A170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37E9A-EF6A-4A52-BE97-E8A3CFC6B9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002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4"/>
          <p:cNvSpPr txBox="1">
            <a:spLocks noGrp="1"/>
          </p:cNvSpPr>
          <p:nvPr>
            <p:ph type="title"/>
          </p:nvPr>
        </p:nvSpPr>
        <p:spPr>
          <a:xfrm>
            <a:off x="968300" y="588467"/>
            <a:ext cx="102552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1pPr>
            <a:lvl2pPr marR="0"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2pPr>
            <a:lvl3pPr marR="0"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3pPr>
            <a:lvl4pPr marR="0"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4pPr>
            <a:lvl5pPr marR="0"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5pPr>
            <a:lvl6pPr marR="0"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6pPr>
            <a:lvl7pPr marR="0"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7pPr>
            <a:lvl8pPr marR="0"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8pPr>
            <a:lvl9pPr marR="0"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800"/>
              <a:buFont typeface="Jua"/>
              <a:buNone/>
              <a:defRPr sz="2800" b="1" i="0" u="none" strike="noStrike" cap="none">
                <a:solidFill>
                  <a:schemeClr val="accent6"/>
                </a:solidFill>
                <a:latin typeface="Jua"/>
                <a:ea typeface="Jua"/>
                <a:cs typeface="Jua"/>
                <a:sym typeface="Jua"/>
              </a:defRPr>
            </a:lvl9pPr>
          </a:lstStyle>
          <a:p>
            <a:endParaRPr/>
          </a:p>
        </p:txBody>
      </p:sp>
      <p:sp>
        <p:nvSpPr>
          <p:cNvPr id="7" name="Google Shape;7;p2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●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○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■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●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○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■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●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○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4A80"/>
              </a:buClr>
              <a:buSzPts val="1600"/>
              <a:buFont typeface="Quicksand Medium"/>
              <a:buChar char="■"/>
              <a:defRPr sz="1600" b="0" i="0" u="none" strike="noStrike" cap="none">
                <a:solidFill>
                  <a:srgbClr val="174A80"/>
                </a:solidFill>
                <a:latin typeface="Quicksand Medium"/>
                <a:ea typeface="Quicksand Medium"/>
                <a:cs typeface="Quicksand Medium"/>
                <a:sym typeface="Quicksand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8740176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9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8BB9D82-32A4-430E-BFF6-2B8D309795D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2023/11/13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99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9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08626DF-F94F-449D-A618-9BB38F1495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43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ransition advClick="0" advTm="0">
    <p:random/>
  </p:transition>
  <p:txStyles>
    <p:titleStyle>
      <a:lvl1pPr algn="ctr" defTabSz="1218804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457051" indent="-457051" algn="l" defTabSz="1218804" rtl="0" eaLnBrk="1" latinLnBrk="0" hangingPunct="1">
        <a:spcBef>
          <a:spcPct val="20000"/>
        </a:spcBef>
        <a:buFont typeface="Arial" pitchFamily="34" charset="0"/>
        <a:buChar char="•"/>
        <a:defRPr sz="4265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990278" indent="-380876" algn="l" defTabSz="1218804" rtl="0" eaLnBrk="1" latinLnBrk="0" hangingPunct="1">
        <a:spcBef>
          <a:spcPct val="20000"/>
        </a:spcBef>
        <a:buFont typeface="Arial" pitchFamily="34" charset="0"/>
        <a:buChar char="–"/>
        <a:defRPr sz="3732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523505" indent="-304701" algn="l" defTabSz="1218804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2132907" indent="-304701" algn="l" defTabSz="1218804" rtl="0" eaLnBrk="1" latinLnBrk="0" hangingPunct="1">
        <a:spcBef>
          <a:spcPct val="20000"/>
        </a:spcBef>
        <a:buFont typeface="Arial" pitchFamily="34" charset="0"/>
        <a:buChar char="–"/>
        <a:defRPr sz="2666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742308" indent="-304701" algn="l" defTabSz="1218804" rtl="0" eaLnBrk="1" latinLnBrk="0" hangingPunct="1">
        <a:spcBef>
          <a:spcPct val="20000"/>
        </a:spcBef>
        <a:buFont typeface="Arial" pitchFamily="34" charset="0"/>
        <a:buChar char="»"/>
        <a:defRPr sz="2666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3351710" indent="-304701" algn="l" defTabSz="1218804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112" indent="-304701" algn="l" defTabSz="1218804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514" indent="-304701" algn="l" defTabSz="1218804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79916" indent="-304701" algn="l" defTabSz="1218804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02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04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206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608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009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411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813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215" algn="l" defTabSz="1218804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7089B-0B33-4B13-A184-FC2F9D4D818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13-Nov-23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121BE-6301-4A94-A613-8C4147A652F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277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0.xml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0.xml"/><Relationship Id="rId1" Type="http://schemas.openxmlformats.org/officeDocument/2006/relationships/tags" Target="../tags/tag11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2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5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10" Type="http://schemas.openxmlformats.org/officeDocument/2006/relationships/image" Target="../media/image50.png"/><Relationship Id="rId4" Type="http://schemas.openxmlformats.org/officeDocument/2006/relationships/image" Target="../media/image18.png"/><Relationship Id="rId9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52.jpe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51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notesSlide" Target="../notesSlides/notesSlide16.xml"/><Relationship Id="rId5" Type="http://schemas.openxmlformats.org/officeDocument/2006/relationships/tags" Target="../tags/tag17.xml"/><Relationship Id="rId15" Type="http://schemas.openxmlformats.org/officeDocument/2006/relationships/image" Target="../media/image54.png"/><Relationship Id="rId10" Type="http://schemas.openxmlformats.org/officeDocument/2006/relationships/slideLayout" Target="../slideLayouts/slideLayout88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90.xml"/><Relationship Id="rId1" Type="http://schemas.openxmlformats.org/officeDocument/2006/relationships/tags" Target="../tags/tag2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2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5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45.xml"/><Relationship Id="rId11" Type="http://schemas.openxmlformats.org/officeDocument/2006/relationships/image" Target="../media/image27.png"/><Relationship Id="rId5" Type="http://schemas.openxmlformats.org/officeDocument/2006/relationships/tags" Target="../tags/tag7.xml"/><Relationship Id="rId10" Type="http://schemas.microsoft.com/office/2007/relationships/hdphoto" Target="../media/hdphoto2.wdp"/><Relationship Id="rId4" Type="http://schemas.openxmlformats.org/officeDocument/2006/relationships/tags" Target="../tags/tag6.xml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0.xml"/><Relationship Id="rId1" Type="http://schemas.openxmlformats.org/officeDocument/2006/relationships/tags" Target="../tags/tag8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9.xml"/><Relationship Id="rId6" Type="http://schemas.openxmlformats.org/officeDocument/2006/relationships/image" Target="../media/image33.pn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1A1E12E-9FE9-47DC-9AD9-BC87EF71A907}"/>
              </a:ext>
            </a:extLst>
          </p:cNvPr>
          <p:cNvSpPr/>
          <p:nvPr/>
        </p:nvSpPr>
        <p:spPr>
          <a:xfrm>
            <a:off x="2530764" y="1560948"/>
            <a:ext cx="7287491" cy="4571997"/>
          </a:xfrm>
          <a:prstGeom prst="rect">
            <a:avLst/>
          </a:prstGeom>
          <a:noFill/>
        </p:spPr>
        <p:txBody>
          <a:bodyPr spcFirstLastPara="1">
            <a:prstTxWarp prst="textArchUp">
              <a:avLst>
                <a:gd name="adj" fmla="val 11036095"/>
              </a:avLst>
            </a:prstTxWarp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endParaRPr lang="en-US" sz="80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48729" y="2256282"/>
            <a:ext cx="6851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chemeClr val="accent5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CHÀO MỪNG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chemeClr val="accent5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CÁC CON ĐẾN VỚI </a:t>
            </a:r>
            <a:r>
              <a:rPr lang="vi-VN" altLang="zh-CN" sz="3200" b="1" dirty="0">
                <a:solidFill>
                  <a:schemeClr val="accent5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TIẾT HỌC MÔN TỰ NHIÊN VÀ XÃ HỘI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chemeClr val="accent5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ea"/>
              </a:rPr>
              <a:t>LỚP 1</a:t>
            </a:r>
          </a:p>
        </p:txBody>
      </p:sp>
    </p:spTree>
    <p:extLst>
      <p:ext uri="{BB962C8B-B14F-4D97-AF65-F5344CB8AC3E}">
        <p14:creationId xmlns:p14="http://schemas.microsoft.com/office/powerpoint/2010/main" val="979095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8200" y="400590"/>
            <a:ext cx="5756856" cy="56667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20" y="400590"/>
            <a:ext cx="5735049" cy="55379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2293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9" name="Google Shape;2209;p15"/>
          <p:cNvSpPr txBox="1">
            <a:spLocks noGrp="1"/>
          </p:cNvSpPr>
          <p:nvPr>
            <p:ph type="title" idx="4294967295"/>
          </p:nvPr>
        </p:nvSpPr>
        <p:spPr>
          <a:xfrm>
            <a:off x="11351685" y="5234518"/>
            <a:ext cx="840316" cy="560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06</a:t>
            </a:r>
            <a:endParaRPr/>
          </a:p>
        </p:txBody>
      </p:sp>
      <p:sp>
        <p:nvSpPr>
          <p:cNvPr id="2210" name="Google Shape;2210;p15"/>
          <p:cNvSpPr txBox="1">
            <a:spLocks noGrp="1"/>
          </p:cNvSpPr>
          <p:nvPr>
            <p:ph type="title" idx="4294967295"/>
          </p:nvPr>
        </p:nvSpPr>
        <p:spPr>
          <a:xfrm>
            <a:off x="11351685" y="2059518"/>
            <a:ext cx="840316" cy="5609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04</a:t>
            </a:r>
            <a:endParaRPr/>
          </a:p>
        </p:txBody>
      </p:sp>
      <p:sp>
        <p:nvSpPr>
          <p:cNvPr id="2211" name="Google Shape;2211;p15"/>
          <p:cNvSpPr txBox="1">
            <a:spLocks noGrp="1"/>
          </p:cNvSpPr>
          <p:nvPr>
            <p:ph type="title" idx="4294967295"/>
          </p:nvPr>
        </p:nvSpPr>
        <p:spPr>
          <a:xfrm>
            <a:off x="11351685" y="3674534"/>
            <a:ext cx="840316" cy="560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/>
              <a:t>05</a:t>
            </a:r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259" y="650860"/>
            <a:ext cx="3006616" cy="24309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873" y="650860"/>
            <a:ext cx="3304473" cy="24309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259" y="3674534"/>
            <a:ext cx="3006617" cy="24211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318" y="3674534"/>
            <a:ext cx="3112186" cy="24211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429" y="3674534"/>
            <a:ext cx="3527917" cy="2421169"/>
          </a:xfrm>
          <a:prstGeom prst="rect">
            <a:avLst/>
          </a:prstGeom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281" y="650860"/>
            <a:ext cx="3112186" cy="243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04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ớp Chúng Ta Đoàn Kết - Nhạc Thiếu Nhi Có Lời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066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5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4"/>
        <p14:stopEvt time="85679" objId="4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6">
            <a:extLst>
              <a:ext uri="{FF2B5EF4-FFF2-40B4-BE49-F238E27FC236}">
                <a16:creationId xmlns:a16="http://schemas.microsoft.com/office/drawing/2014/main" id="{A7EF9BFA-8543-46D5-B23F-F5DDE8B92E6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4" t="7312" r="32213" b="28914"/>
          <a:stretch/>
        </p:blipFill>
        <p:spPr>
          <a:xfrm>
            <a:off x="184174" y="0"/>
            <a:ext cx="3080825" cy="457526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60092" y="2521040"/>
            <a:ext cx="758733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vi-VN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 động 2: Giới thiệu các hoạt động </a:t>
            </a:r>
          </a:p>
          <a:p>
            <a:pPr algn="ctr"/>
            <a:r>
              <a:rPr lang="vi-VN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ở trường, lớp của em</a:t>
            </a:r>
            <a:endParaRPr lang="en-US" sz="3600" b="1" dirty="0">
              <a:ln/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250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28" y="695459"/>
            <a:ext cx="10200068" cy="530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505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49" y="734097"/>
            <a:ext cx="5409126" cy="51901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3375" y="734097"/>
            <a:ext cx="4842456" cy="49970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5479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6827" y="3575078"/>
            <a:ext cx="4584879" cy="26454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828" y="643944"/>
            <a:ext cx="9569003" cy="29311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499" y="3575077"/>
            <a:ext cx="4430331" cy="252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022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12">
            <a:extLst>
              <a:ext uri="{FF2B5EF4-FFF2-40B4-BE49-F238E27FC236}">
                <a16:creationId xmlns:a16="http://schemas.microsoft.com/office/drawing/2014/main" id="{CDF9613D-7751-454F-A5F1-E010F8A0BF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3182">
            <a:off x="9457166" y="978810"/>
            <a:ext cx="1294536" cy="83419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7308" l="10000" r="90000">
                        <a14:foregroundMark x1="42333" y1="89103" x2="42333" y2="89103"/>
                        <a14:foregroundMark x1="45667" y1="90641" x2="45667" y2="90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2462" y="4513268"/>
            <a:ext cx="2705460" cy="2344732"/>
          </a:xfrm>
          <a:prstGeom prst="rect">
            <a:avLst/>
          </a:prstGeom>
        </p:spPr>
      </p:pic>
      <p:pic>
        <p:nvPicPr>
          <p:cNvPr id="26" name="图片 7">
            <a:extLst>
              <a:ext uri="{FF2B5EF4-FFF2-40B4-BE49-F238E27FC236}">
                <a16:creationId xmlns:a16="http://schemas.microsoft.com/office/drawing/2014/main" id="{BE35B2B5-000D-4B6E-8BBF-5E3936212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584" y="0"/>
            <a:ext cx="2441947" cy="1992114"/>
          </a:xfrm>
          <a:prstGeom prst="rect">
            <a:avLst/>
          </a:prstGeom>
        </p:spPr>
      </p:pic>
      <p:pic>
        <p:nvPicPr>
          <p:cNvPr id="27" name="图片 31">
            <a:extLst>
              <a:ext uri="{FF2B5EF4-FFF2-40B4-BE49-F238E27FC236}">
                <a16:creationId xmlns:a16="http://schemas.microsoft.com/office/drawing/2014/main" id="{D5AA8534-6155-4A91-BC51-DECE939680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3479" y="4048438"/>
            <a:ext cx="3556319" cy="30850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432" y="1253634"/>
            <a:ext cx="3402937" cy="50752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531" y="2047040"/>
            <a:ext cx="3250481" cy="2113476"/>
          </a:xfrm>
          <a:prstGeom prst="rect">
            <a:avLst/>
          </a:prstGeom>
        </p:spPr>
      </p:pic>
      <p:sp>
        <p:nvSpPr>
          <p:cNvPr id="6" name="Oval Callout 5"/>
          <p:cNvSpPr/>
          <p:nvPr/>
        </p:nvSpPr>
        <p:spPr>
          <a:xfrm>
            <a:off x="6831468" y="425003"/>
            <a:ext cx="4584879" cy="2678775"/>
          </a:xfrm>
          <a:prstGeom prst="wedgeEllipseCallout">
            <a:avLst>
              <a:gd name="adj1" fmla="val -69991"/>
              <a:gd name="adj2" fmla="val 4451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 làm hướng dẫn viên du lịch</a:t>
            </a:r>
            <a:endParaRPr lang="en-US" sz="36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181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023 C 1.04167E-6 -0.03518 0.02891 -0.13634 0.05391 -0.14282 C 0.07891 -0.1493 0.12279 -0.0743 0.15 -0.03912 C 0.17682 -0.00416 0.18112 0.0676 0.21614 0.0676 C 0.24961 0.0676 0.42812 -0.01805 0.42812 -0.05301 " pathEditMode="relative" rAng="0" ptsTypes="AAAAA">
                                      <p:cBhvr>
                                        <p:cTn id="21" dur="2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6" y="-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V="1">
            <a:off x="3648828" y="2036247"/>
            <a:ext cx="2339125" cy="1231900"/>
          </a:xfrm>
          <a:prstGeom prst="line">
            <a:avLst/>
          </a:prstGeom>
          <a:noFill/>
          <a:ln w="38100" cap="rnd">
            <a:solidFill>
              <a:schemeClr val="accent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1866" dirty="0">
              <a:solidFill>
                <a:srgbClr val="FFFFFF"/>
              </a:solidFill>
              <a:latin typeface="Arial" panose="020B0604020202020204" pitchFamily="34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" name="MH_Other_2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671801" y="3391176"/>
            <a:ext cx="2446581" cy="174154"/>
          </a:xfrm>
          <a:prstGeom prst="line">
            <a:avLst/>
          </a:prstGeom>
          <a:noFill/>
          <a:ln w="38100" cap="rnd">
            <a:solidFill>
              <a:schemeClr val="accent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1866" dirty="0">
              <a:solidFill>
                <a:srgbClr val="FFFFFF"/>
              </a:solidFill>
              <a:latin typeface="Arial" panose="020B0604020202020204" pitchFamily="34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" name="MH_Other_3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740868" y="3479282"/>
            <a:ext cx="2507943" cy="1654277"/>
          </a:xfrm>
          <a:prstGeom prst="line">
            <a:avLst/>
          </a:prstGeom>
          <a:noFill/>
          <a:ln w="38100" cap="rnd">
            <a:solidFill>
              <a:schemeClr val="accent1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1866" dirty="0">
              <a:solidFill>
                <a:srgbClr val="FFFFFF"/>
              </a:solidFill>
              <a:latin typeface="Arial" panose="020B0604020202020204" pitchFamily="34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9" name="MH_SubTitle_1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6002236" y="1511352"/>
            <a:ext cx="5366820" cy="104979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buFontTx/>
              <a:buNone/>
            </a:pPr>
            <a:r>
              <a:rPr lang="vi-VN" altLang="zh-CN" sz="2000" dirty="0" smtClean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Nói được tên, địa chỉ lớp, trường học của mình.</a:t>
            </a:r>
            <a:endParaRPr lang="zh-CN" altLang="en-US" sz="2000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Arial" panose="020B0604020202020204" pitchFamily="34" charset="0"/>
            </a:endParaRPr>
          </a:p>
        </p:txBody>
      </p:sp>
      <p:sp>
        <p:nvSpPr>
          <p:cNvPr id="10" name="MH_SubTitle_2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6118383" y="3151792"/>
            <a:ext cx="5200196" cy="106968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buFontTx/>
              <a:buNone/>
            </a:pPr>
            <a:r>
              <a:rPr lang="vi-VN" altLang="zh-CN" sz="2000" dirty="0" smtClean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Giới thiệu khái quát không gian trường học, lớp học.</a:t>
            </a:r>
            <a:endParaRPr lang="zh-CN" altLang="en-US" sz="2000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Arial" panose="020B0604020202020204" pitchFamily="34" charset="0"/>
            </a:endParaRPr>
          </a:p>
        </p:txBody>
      </p:sp>
      <p:sp>
        <p:nvSpPr>
          <p:cNvPr id="11" name="MH_SubTitle_3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6118383" y="4812127"/>
            <a:ext cx="5200196" cy="111215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buFontTx/>
              <a:buNone/>
            </a:pPr>
            <a:r>
              <a:rPr lang="vi-VN" altLang="zh-CN" sz="2000" dirty="0" smtClean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Kể về một số hoạt động của trường, lớp.</a:t>
            </a:r>
            <a:endParaRPr lang="zh-CN" altLang="en-US" sz="2000" dirty="0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Arial" panose="020B0604020202020204" pitchFamily="34" charset="0"/>
            </a:endParaRPr>
          </a:p>
        </p:txBody>
      </p:sp>
      <p:sp>
        <p:nvSpPr>
          <p:cNvPr id="12" name="MH_Other_5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1030310" y="1888612"/>
            <a:ext cx="3108638" cy="2923515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xtLst/>
        </p:spPr>
        <p:txBody>
          <a:bodyPr lIns="0" tIns="0" rIns="0" bIns="0" anchor="ctr" anchorCtr="1">
            <a:norm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endParaRPr lang="zh-TW" altLang="en-US" sz="2399" b="0" dirty="0">
              <a:solidFill>
                <a:srgbClr val="FFFFFF"/>
              </a:solidFill>
              <a:latin typeface="Arial" panose="020B0604020202020204" pitchFamily="34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MH_Title_1"/>
          <p:cNvSpPr/>
          <p:nvPr>
            <p:custDataLst>
              <p:tags r:id="rId9"/>
            </p:custDataLst>
          </p:nvPr>
        </p:nvSpPr>
        <p:spPr>
          <a:xfrm>
            <a:off x="1481070" y="2360097"/>
            <a:ext cx="2432472" cy="21575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endParaRPr lang="zh-TW" altLang="en-US" sz="5065" b="1" dirty="0">
              <a:solidFill>
                <a:prstClr val="white"/>
              </a:solidFill>
              <a:latin typeface="UTM Avo" panose="02040603050506020204" pitchFamily="18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026" name="Picture 2" descr="看书的可爱学生矢量素材- 设计之家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299"/>
            <a:ext cx="2303545" cy="175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卡通儿童看书PNG图片素材下载_儿童PNG_熊猫办公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67" y="4812127"/>
            <a:ext cx="3248345" cy="195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860" y="2513766"/>
            <a:ext cx="1240527" cy="185017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740" y="2976048"/>
            <a:ext cx="1399682" cy="5892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78535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10969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1849992" y="1126888"/>
            <a:ext cx="8492016" cy="2515044"/>
            <a:chOff x="1868200" y="2632197"/>
            <a:chExt cx="8492016" cy="2919569"/>
          </a:xfrm>
          <a:solidFill>
            <a:srgbClr val="FDCFDF"/>
          </a:solidFill>
        </p:grpSpPr>
        <p:sp>
          <p:nvSpPr>
            <p:cNvPr id="20" name="Rectangle: Rounded Corners 1">
              <a:extLst>
                <a:ext uri="{FF2B5EF4-FFF2-40B4-BE49-F238E27FC236}">
                  <a16:creationId xmlns:a16="http://schemas.microsoft.com/office/drawing/2014/main" id="{68A52418-C60A-4F1C-B2CF-788FF7F41C63}"/>
                </a:ext>
              </a:extLst>
            </p:cNvPr>
            <p:cNvSpPr/>
            <p:nvPr/>
          </p:nvSpPr>
          <p:spPr>
            <a:xfrm>
              <a:off x="1868200" y="2632197"/>
              <a:ext cx="8492016" cy="2919569"/>
            </a:xfrm>
            <a:prstGeom prst="roundRect">
              <a:avLst/>
            </a:prstGeom>
            <a:grpFill/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2648D38-8BBE-48DF-97C2-9245ECC93D93}"/>
                </a:ext>
              </a:extLst>
            </p:cNvPr>
            <p:cNvSpPr txBox="1"/>
            <p:nvPr/>
          </p:nvSpPr>
          <p:spPr>
            <a:xfrm>
              <a:off x="2001991" y="3244194"/>
              <a:ext cx="7857052" cy="139339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7200" b="1" dirty="0">
                  <a:ln w="28575">
                    <a:solidFill>
                      <a:prstClr val="white"/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CỦNG CỐ BÀI HỌC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81618"/>
            <a:ext cx="12192000" cy="34763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1719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9;p2"/>
          <p:cNvSpPr/>
          <p:nvPr/>
        </p:nvSpPr>
        <p:spPr>
          <a:xfrm>
            <a:off x="2897982" y="1019247"/>
            <a:ext cx="6262091" cy="6058382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67">
              <a:solidFill>
                <a:prstClr val="black"/>
              </a:solidFill>
            </a:endParaRPr>
          </a:p>
        </p:txBody>
      </p:sp>
      <p:pic>
        <p:nvPicPr>
          <p:cNvPr id="43" name="图片 12">
            <a:extLst>
              <a:ext uri="{FF2B5EF4-FFF2-40B4-BE49-F238E27FC236}">
                <a16:creationId xmlns:a16="http://schemas.microsoft.com/office/drawing/2014/main" id="{CDF9613D-7751-454F-A5F1-E010F8A0BF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3182">
            <a:off x="9457166" y="978810"/>
            <a:ext cx="1294536" cy="83419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7308" l="10000" r="90000">
                        <a14:foregroundMark x1="42333" y1="89103" x2="42333" y2="89103"/>
                        <a14:foregroundMark x1="45667" y1="90641" x2="45667" y2="906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690" y="4023640"/>
            <a:ext cx="2705460" cy="2344732"/>
          </a:xfrm>
          <a:prstGeom prst="rect">
            <a:avLst/>
          </a:prstGeom>
        </p:spPr>
      </p:pic>
      <p:pic>
        <p:nvPicPr>
          <p:cNvPr id="26" name="图片 7">
            <a:extLst>
              <a:ext uri="{FF2B5EF4-FFF2-40B4-BE49-F238E27FC236}">
                <a16:creationId xmlns:a16="http://schemas.microsoft.com/office/drawing/2014/main" id="{BE35B2B5-000D-4B6E-8BBF-5E3936212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268" y="620365"/>
            <a:ext cx="2441947" cy="1992114"/>
          </a:xfrm>
          <a:prstGeom prst="rect">
            <a:avLst/>
          </a:prstGeom>
        </p:spPr>
      </p:pic>
      <p:pic>
        <p:nvPicPr>
          <p:cNvPr id="27" name="图片 31">
            <a:extLst>
              <a:ext uri="{FF2B5EF4-FFF2-40B4-BE49-F238E27FC236}">
                <a16:creationId xmlns:a16="http://schemas.microsoft.com/office/drawing/2014/main" id="{D5AA8534-6155-4A91-BC51-DECE939680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3479" y="4048438"/>
            <a:ext cx="3556319" cy="3085001"/>
          </a:xfrm>
          <a:prstGeom prst="rect">
            <a:avLst/>
          </a:prstGeom>
        </p:spPr>
      </p:pic>
      <p:sp>
        <p:nvSpPr>
          <p:cNvPr id="14" name="TextBox 1">
            <a:extLst>
              <a:ext uri="{FF2B5EF4-FFF2-40B4-BE49-F238E27FC236}">
                <a16:creationId xmlns:a16="http://schemas.microsoft.com/office/drawing/2014/main" id="{8EAEA1D9-287F-4FF7-900E-1015DEEB1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744" y="2777703"/>
            <a:ext cx="1006856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 </a:t>
            </a:r>
            <a:r>
              <a:rPr lang="vi-VN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9</a:t>
            </a:r>
            <a:endParaRPr lang="en-US" sz="3600" b="1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ctr"/>
            <a:r>
              <a:rPr lang="en-US" sz="36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ÔN TẬP CHỦ ĐỀ TRƯỜNG HỌC </a:t>
            </a:r>
            <a:endParaRPr lang="en-US" sz="3600" b="1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  <a:p>
            <a:pPr algn="ctr"/>
            <a:r>
              <a:rPr lang="vi-VN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</a:t>
            </a:r>
            <a:r>
              <a:rPr lang="en-US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</a:t>
            </a:r>
            <a:r>
              <a:rPr lang="vi-VN" sz="36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</a:t>
            </a:r>
            <a:r>
              <a:rPr lang="en-US" sz="3600" b="1" dirty="0" err="1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iết</a:t>
            </a:r>
            <a:r>
              <a:rPr lang="en-US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</a:t>
            </a:r>
            <a:r>
              <a:rPr lang="en-US" sz="3600" b="1" dirty="0" smtClean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)</a:t>
            </a:r>
            <a:endParaRPr lang="en-US" sz="3600" b="1" dirty="0">
              <a:solidFill>
                <a:srgbClr val="00206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1735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023 C 1.04167E-6 -0.03518 0.02891 -0.13634 0.05391 -0.14282 C 0.07891 -0.1493 0.12279 -0.0743 0.15 -0.03912 C 0.17682 -0.00416 0.18112 0.0676 0.21614 0.0676 C 0.24961 0.0676 0.42812 -0.01805 0.42812 -0.05301 " pathEditMode="relative" rAng="0" ptsTypes="AAAAA">
                                      <p:cBhvr>
                                        <p:cTn id="21" dur="2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06" y="-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"/>
          <a:stretch>
            <a:fillRect/>
          </a:stretch>
        </p:blipFill>
        <p:spPr bwMode="auto">
          <a:xfrm>
            <a:off x="0" y="17780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3352800" y="2930192"/>
            <a:ext cx="4952628" cy="125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5" tIns="60957" rIns="121915" bIns="60957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en-US" sz="7333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KHỞI ĐỘNG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61172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playback (1)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13644" y="682578"/>
            <a:ext cx="9968248" cy="5306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57677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3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99534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48"/>
            <a:ext cx="12192000" cy="423961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6213" y="269687"/>
            <a:ext cx="4726547" cy="6697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358461" y="4968501"/>
            <a:ext cx="3696237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4350912" y="5029200"/>
            <a:ext cx="3696237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8332632" y="4922335"/>
            <a:ext cx="3696237" cy="182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79549" y="5330659"/>
            <a:ext cx="3309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Lớp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endParaRPr lang="en-US" sz="36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41065" y="5297270"/>
            <a:ext cx="33098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khám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phá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</a:p>
          <a:p>
            <a:pPr algn="ctr"/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trường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endParaRPr lang="en-US" sz="36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32632" y="5330658"/>
            <a:ext cx="3548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vui</a:t>
            </a:r>
            <a:r>
              <a:rPr lang="en-US" sz="3600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ở </a:t>
            </a:r>
            <a:r>
              <a:rPr lang="en-US" sz="3600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trường</a:t>
            </a:r>
            <a:endParaRPr lang="en-US" sz="3600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15" name="Straight Arrow Connector 14"/>
          <p:cNvCxnSpPr>
            <a:stCxn id="4" idx="2"/>
          </p:cNvCxnSpPr>
          <p:nvPr/>
        </p:nvCxnSpPr>
        <p:spPr>
          <a:xfrm flipH="1">
            <a:off x="2659486" y="4225966"/>
            <a:ext cx="3436514" cy="68272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6091451" y="4225966"/>
            <a:ext cx="0" cy="63641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096000" y="4230865"/>
            <a:ext cx="3436514" cy="61652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08778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2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图片 2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20" y="96721"/>
            <a:ext cx="1629860" cy="14854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28575">
            <a:solidFill>
              <a:srgbClr val="DC5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03"/>
            <a:endParaRPr lang="zh-CN" altLang="en-US" sz="1799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140" b="92805" l="2073" r="91707">
                        <a14:foregroundMark x1="22439" y1="41116" x2="22439" y2="41116"/>
                        <a14:foregroundMark x1="47073" y1="34655" x2="47073" y2="34655"/>
                        <a14:foregroundMark x1="48293" y1="37592" x2="48293" y2="37592"/>
                        <a14:foregroundMark x1="73902" y1="37885" x2="73902" y2="37885"/>
                        <a14:foregroundMark x1="52439" y1="69604" x2="52439" y2="69604"/>
                        <a14:foregroundMark x1="22683" y1="41703" x2="22683" y2="417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978" y="3413056"/>
            <a:ext cx="4954684" cy="4114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75220E1-DE31-4F3F-A903-68E9583EDCB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6558" y="861387"/>
            <a:ext cx="3683027" cy="5757503"/>
          </a:xfrm>
          <a:prstGeom prst="rect">
            <a:avLst/>
          </a:prstGeom>
        </p:spPr>
      </p:pic>
      <p:sp>
        <p:nvSpPr>
          <p:cNvPr id="11" name="MH_SubTitle_1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953814" y="1445014"/>
            <a:ext cx="4739426" cy="1092124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buNone/>
            </a:pP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Cùng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tham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gia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triển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lãm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tranh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về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trường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lớp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.</a:t>
            </a:r>
            <a:endParaRPr lang="zh-CN" altLang="en-US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Arial" panose="020B0604020202020204" pitchFamily="34" charset="0"/>
            </a:endParaRPr>
          </a:p>
        </p:txBody>
      </p:sp>
      <p:sp>
        <p:nvSpPr>
          <p:cNvPr id="14" name="MH_SubTitle_2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953814" y="3413056"/>
            <a:ext cx="4555159" cy="1055913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lvl="0" algn="ctr">
              <a:buNone/>
            </a:pP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Giới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thiệu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các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hoạt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động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ở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trường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lớp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của</a:t>
            </a:r>
            <a:r>
              <a:rPr lang="en-US" altLang="zh-CN" dirty="0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 panose="020B0604020202020204" pitchFamily="34" charset="0"/>
              </a:rPr>
              <a:t>em</a:t>
            </a:r>
            <a:endParaRPr lang="zh-CN" altLang="en-US" dirty="0">
              <a:solidFill>
                <a:schemeClr val="bg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Arial" panose="020B0604020202020204" pitchFamily="34" charset="0"/>
            </a:endParaRPr>
          </a:p>
        </p:txBody>
      </p:sp>
      <p:sp>
        <p:nvSpPr>
          <p:cNvPr id="15" name="MH_Other_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 flipV="1">
            <a:off x="8693240" y="2021982"/>
            <a:ext cx="965915" cy="2575776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MH_Other_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8508973" y="4082602"/>
            <a:ext cx="1150182" cy="515156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印品黑体" panose="00000500000000000000" pitchFamily="2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4797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6">
            <a:extLst>
              <a:ext uri="{FF2B5EF4-FFF2-40B4-BE49-F238E27FC236}">
                <a16:creationId xmlns:a16="http://schemas.microsoft.com/office/drawing/2014/main" id="{A7EF9BFA-8543-46D5-B23F-F5DDE8B92E6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4" t="7312" r="32213" b="28914"/>
          <a:stretch/>
        </p:blipFill>
        <p:spPr>
          <a:xfrm>
            <a:off x="184174" y="0"/>
            <a:ext cx="3080825" cy="457526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59689" y="2443767"/>
            <a:ext cx="749115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vi-VN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 động 1: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tham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gia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triển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lãm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</a:p>
          <a:p>
            <a:pPr algn="ctr"/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trường</a:t>
            </a:r>
            <a:r>
              <a:rPr lang="en-US" sz="3600" b="1" dirty="0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600" b="1" dirty="0" err="1" smtClean="0">
                <a:ln/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lớp</a:t>
            </a:r>
            <a:endParaRPr lang="en-US" sz="3600" b="1" dirty="0">
              <a:ln/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8918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666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861" y="283337"/>
            <a:ext cx="5177307" cy="32325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6" y="3863662"/>
            <a:ext cx="11269012" cy="2743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56" y="283336"/>
            <a:ext cx="5679582" cy="323259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23768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3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"/>
  <p:tag name="MH" val="20161022181333"/>
  <p:tag name="MH_LIBRARY" val="GRAPHIC"/>
  <p:tag name="TIMING" val="|4.3|4.8|4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10.1|3|2.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Title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4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6|2.8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oodle Sketchbook by Slidesgo">
  <a:themeElements>
    <a:clrScheme name="Simple Light">
      <a:dk1>
        <a:srgbClr val="213054"/>
      </a:dk1>
      <a:lt1>
        <a:srgbClr val="BAE5E4"/>
      </a:lt1>
      <a:dk2>
        <a:srgbClr val="A889CC"/>
      </a:dk2>
      <a:lt2>
        <a:srgbClr val="FC7D77"/>
      </a:lt2>
      <a:accent1>
        <a:srgbClr val="FFAB40"/>
      </a:accent1>
      <a:accent2>
        <a:srgbClr val="FFFFFF"/>
      </a:accent2>
      <a:accent3>
        <a:srgbClr val="213054"/>
      </a:accent3>
      <a:accent4>
        <a:srgbClr val="BAE5E4"/>
      </a:accent4>
      <a:accent5>
        <a:srgbClr val="A889CC"/>
      </a:accent5>
      <a:accent6>
        <a:srgbClr val="FC7D77"/>
      </a:accent6>
      <a:hlink>
        <a:srgbClr val="213054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Color of 2020">
      <a:dk1>
        <a:srgbClr val="3F3F3F"/>
      </a:dk1>
      <a:lt1>
        <a:sysClr val="window" lastClr="FFFFFF"/>
      </a:lt1>
      <a:dk2>
        <a:srgbClr val="1D4E89"/>
      </a:dk2>
      <a:lt2>
        <a:srgbClr val="E7E6E6"/>
      </a:lt2>
      <a:accent1>
        <a:srgbClr val="4FC1E9"/>
      </a:accent1>
      <a:accent2>
        <a:srgbClr val="48CFAD"/>
      </a:accent2>
      <a:accent3>
        <a:srgbClr val="A0D468"/>
      </a:accent3>
      <a:accent4>
        <a:srgbClr val="FFCE54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o4rjn05d">
      <a:majorFont>
        <a:latin typeface="A3.BoosterNextFYBlackRegular-San"/>
        <a:ea typeface="Microsoft YaHei"/>
        <a:cs typeface=""/>
      </a:majorFont>
      <a:minorFont>
        <a:latin typeface="A3.BoosterNextFYBlackRegular-San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 algn="l">
          <a:defRPr sz="16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10A84C02-4F09-40FE-82F3-79312BC08B2E}" vid="{69A41932-5ED9-47B3-8A6B-37B62AB78E10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Nature Activities Binder by Slidesgo">
  <a:themeElements>
    <a:clrScheme name="Simple Light">
      <a:dk1>
        <a:srgbClr val="000000"/>
      </a:dk1>
      <a:lt1>
        <a:srgbClr val="FFFFFF"/>
      </a:lt1>
      <a:dk2>
        <a:srgbClr val="D9D9D9"/>
      </a:dk2>
      <a:lt2>
        <a:srgbClr val="FEC9A1"/>
      </a:lt2>
      <a:accent1>
        <a:srgbClr val="FD9E66"/>
      </a:accent1>
      <a:accent2>
        <a:srgbClr val="B7E1E0"/>
      </a:accent2>
      <a:accent3>
        <a:srgbClr val="FAE39D"/>
      </a:accent3>
      <a:accent4>
        <a:srgbClr val="F9C357"/>
      </a:accent4>
      <a:accent5>
        <a:srgbClr val="92CAD6"/>
      </a:accent5>
      <a:accent6>
        <a:srgbClr val="85A8CE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">
  <a:themeElements>
    <a:clrScheme name="自定义 49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0003"/>
      </a:accent1>
      <a:accent2>
        <a:srgbClr val="2697D1"/>
      </a:accent2>
      <a:accent3>
        <a:srgbClr val="FFAE03"/>
      </a:accent3>
      <a:accent4>
        <a:srgbClr val="FF0003"/>
      </a:accent4>
      <a:accent5>
        <a:srgbClr val="2697D1"/>
      </a:accent5>
      <a:accent6>
        <a:srgbClr val="FFAE0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162</Words>
  <Application>Microsoft Office PowerPoint</Application>
  <PresentationFormat>Widescreen</PresentationFormat>
  <Paragraphs>40</Paragraphs>
  <Slides>19</Slides>
  <Notes>17</Notes>
  <HiddenSlides>0</HiddenSlides>
  <MMClips>2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19</vt:i4>
      </vt:variant>
    </vt:vector>
  </HeadingPairs>
  <TitlesOfParts>
    <vt:vector size="45" baseType="lpstr">
      <vt:lpstr>Malgun Gothic</vt:lpstr>
      <vt:lpstr>Microsoft YaHei</vt:lpstr>
      <vt:lpstr>宋体</vt:lpstr>
      <vt:lpstr>A3.BoosterNextFYBlackRegular-San</vt:lpstr>
      <vt:lpstr>Arial</vt:lpstr>
      <vt:lpstr>Arial-Rounded</vt:lpstr>
      <vt:lpstr>Bebas Neue</vt:lpstr>
      <vt:lpstr>Calibri</vt:lpstr>
      <vt:lpstr>Calibri Light</vt:lpstr>
      <vt:lpstr>Jua</vt:lpstr>
      <vt:lpstr>Kalam</vt:lpstr>
      <vt:lpstr>Montserrat</vt:lpstr>
      <vt:lpstr>Patrick Hand</vt:lpstr>
      <vt:lpstr>Quicksand Medium</vt:lpstr>
      <vt:lpstr>Times New Roman</vt:lpstr>
      <vt:lpstr>UTM Avo</vt:lpstr>
      <vt:lpstr>UTM Cookies</vt:lpstr>
      <vt:lpstr>印品黑体</vt:lpstr>
      <vt:lpstr>1_Office Theme</vt:lpstr>
      <vt:lpstr>2_Office Theme</vt:lpstr>
      <vt:lpstr>Doodle Sketchbook by Slidesgo</vt:lpstr>
      <vt:lpstr>4_Office Theme</vt:lpstr>
      <vt:lpstr>3_Office Theme</vt:lpstr>
      <vt:lpstr>Nature Activities Binder by Slidesgo</vt:lpstr>
      <vt:lpstr>Office 主题</vt:lpstr>
      <vt:lpstr>11_Office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06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Tran Tuan Duy</cp:lastModifiedBy>
  <cp:revision>53</cp:revision>
  <dcterms:created xsi:type="dcterms:W3CDTF">2021-11-02T08:34:15Z</dcterms:created>
  <dcterms:modified xsi:type="dcterms:W3CDTF">2023-11-13T06:07:27Z</dcterms:modified>
</cp:coreProperties>
</file>