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31" r:id="rId3"/>
    <p:sldId id="324" r:id="rId4"/>
    <p:sldId id="306" r:id="rId5"/>
    <p:sldId id="262" r:id="rId6"/>
    <p:sldId id="307" r:id="rId7"/>
    <p:sldId id="309" r:id="rId8"/>
    <p:sldId id="308" r:id="rId9"/>
    <p:sldId id="310" r:id="rId10"/>
    <p:sldId id="312" r:id="rId11"/>
    <p:sldId id="332" r:id="rId12"/>
    <p:sldId id="330" r:id="rId13"/>
    <p:sldId id="314" r:id="rId14"/>
    <p:sldId id="315" r:id="rId15"/>
    <p:sldId id="316" r:id="rId16"/>
    <p:sldId id="318" r:id="rId17"/>
    <p:sldId id="320" r:id="rId18"/>
    <p:sldId id="326" r:id="rId19"/>
    <p:sldId id="319" r:id="rId20"/>
    <p:sldId id="328" r:id="rId21"/>
    <p:sldId id="327" r:id="rId22"/>
    <p:sldId id="272" r:id="rId23"/>
    <p:sldId id="329" r:id="rId24"/>
    <p:sldId id="273" r:id="rId25"/>
    <p:sldId id="321" r:id="rId26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A45F"/>
    <a:srgbClr val="F0C9BF"/>
    <a:srgbClr val="ACD868"/>
    <a:srgbClr val="59C030"/>
    <a:srgbClr val="F6B843"/>
    <a:srgbClr val="66E5B9"/>
    <a:srgbClr val="FFED8E"/>
    <a:srgbClr val="B2E3FC"/>
    <a:srgbClr val="FFF89A"/>
    <a:srgbClr val="F06D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91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" y="3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6790B-B7C0-48C2-AB7C-F1512BE72414}" type="datetimeFigureOut">
              <a:rPr lang="vi-VN" smtClean="0"/>
              <a:t>09/10/2023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148C1-C31C-4A2D-97EE-45B89E6B99F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02828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2819940-F204-450A-ACE4-C1FAA7496E24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932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272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48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642720" y="1503378"/>
            <a:ext cx="472820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002060"/>
                </a:solidFill>
                <a:latin typeface="+mj-lt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371829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2382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27234" y="219519"/>
            <a:ext cx="12164765" cy="6418963"/>
            <a:chOff x="125465" y="219519"/>
            <a:chExt cx="8923440" cy="4925505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125465" y="219519"/>
              <a:ext cx="8923440" cy="4925505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665672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rgbClr val="ACD868"/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619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38135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37576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604226" y="15964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378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305065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523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82156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34217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5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49485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705562" y="1647225"/>
            <a:ext cx="44848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086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66821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rgbClr val="F35757"/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038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67935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108953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781444" y="1468551"/>
            <a:ext cx="451483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667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44400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en-GB" smtClean="0"/>
              <a:pPr algn="r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53571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5487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599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95" grpId="0" animBg="1"/>
      <p:bldP spid="296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DFCF6C-AB48-4145-9CD2-DA00EAC05549}" type="slidenum">
              <a:rPr lang="en-US" altLang="en-US" smtClean="0">
                <a:solidFill>
                  <a:srgbClr val="000000"/>
                </a:solidFill>
              </a:r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06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3615997" y="15575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709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19" grpId="0" animBg="1"/>
      <p:bldP spid="220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8867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95;p14">
              <a:extLst>
                <a:ext uri="{FF2B5EF4-FFF2-40B4-BE49-F238E27FC236}">
                  <a16:creationId xmlns:a16="http://schemas.microsoft.com/office/drawing/2014/main" id="{D06F31EF-754A-4F9F-A77D-7C1C58F47361}"/>
                </a:ext>
              </a:extLst>
            </p:cNvPr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99;p14">
              <a:extLst>
                <a:ext uri="{FF2B5EF4-FFF2-40B4-BE49-F238E27FC236}">
                  <a16:creationId xmlns:a16="http://schemas.microsoft.com/office/drawing/2014/main" id="{B5709D43-3D83-463A-9E8C-6FA8BF6FE3F4}"/>
                </a:ext>
              </a:extLst>
            </p:cNvPr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002;p14">
              <a:extLst>
                <a:ext uri="{FF2B5EF4-FFF2-40B4-BE49-F238E27FC236}">
                  <a16:creationId xmlns:a16="http://schemas.microsoft.com/office/drawing/2014/main" id="{7E2F91D5-68DF-48A6-8869-7FD6B10D5313}"/>
                </a:ext>
              </a:extLst>
            </p:cNvPr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005;p14">
              <a:extLst>
                <a:ext uri="{FF2B5EF4-FFF2-40B4-BE49-F238E27FC236}">
                  <a16:creationId xmlns:a16="http://schemas.microsoft.com/office/drawing/2014/main" id="{18466ED5-E416-4DE1-A4F7-CD23EAA77B79}"/>
                </a:ext>
              </a:extLst>
            </p:cNvPr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008;p14">
              <a:extLst>
                <a:ext uri="{FF2B5EF4-FFF2-40B4-BE49-F238E27FC236}">
                  <a16:creationId xmlns:a16="http://schemas.microsoft.com/office/drawing/2014/main" id="{11848AC2-1101-45B6-ABB6-4FD06AA8642A}"/>
                </a:ext>
              </a:extLst>
            </p:cNvPr>
            <p:cNvSpPr/>
            <p:nvPr/>
          </p:nvSpPr>
          <p:spPr>
            <a:xfrm>
              <a:off x="8341543" y="292270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011;p14">
              <a:extLst>
                <a:ext uri="{FF2B5EF4-FFF2-40B4-BE49-F238E27FC236}">
                  <a16:creationId xmlns:a16="http://schemas.microsoft.com/office/drawing/2014/main" id="{87C36489-2782-4D32-8AFF-590446FE6759}"/>
                </a:ext>
              </a:extLst>
            </p:cNvPr>
            <p:cNvSpPr/>
            <p:nvPr/>
          </p:nvSpPr>
          <p:spPr>
            <a:xfrm>
              <a:off x="8341543" y="348363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515326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4264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5">
              <a:lumMod val="75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248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86231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118767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A4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9Slide.vn - 2019">
            <a:extLst>
              <a:ext uri="{FF2B5EF4-FFF2-40B4-BE49-F238E27FC236}">
                <a16:creationId xmlns:a16="http://schemas.microsoft.com/office/drawing/2014/main" id="{1648C866-82C3-4273-947D-91EF692AEC85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58C40B-6789-4E71-8632-AD2A12B6B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vi-V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DD5742-5ACC-4D14-BBCB-E7E863829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C913FC-2AA7-4D98-9459-C3E2D5824688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8355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74" r:id="rId5"/>
    <p:sldLayoutId id="2147483691" r:id="rId6"/>
    <p:sldLayoutId id="2147483662" r:id="rId7"/>
    <p:sldLayoutId id="2147483663" r:id="rId8"/>
    <p:sldLayoutId id="2147483664" r:id="rId9"/>
    <p:sldLayoutId id="2147483665" r:id="rId10"/>
    <p:sldLayoutId id="2147483675" r:id="rId11"/>
    <p:sldLayoutId id="2147483692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  <p:sldLayoutId id="2147483683" r:id="rId20"/>
    <p:sldLayoutId id="2147483684" r:id="rId21"/>
    <p:sldLayoutId id="2147483685" r:id="rId22"/>
    <p:sldLayoutId id="2147483686" r:id="rId23"/>
    <p:sldLayoutId id="2147483687" r:id="rId24"/>
    <p:sldLayoutId id="2147483688" r:id="rId25"/>
    <p:sldLayoutId id="2147483689" r:id="rId26"/>
    <p:sldLayoutId id="2147483690" r:id="rId27"/>
    <p:sldLayoutId id="2147483693" r:id="rId28"/>
    <p:sldLayoutId id="2147483694" r:id="rId29"/>
    <p:sldLayoutId id="2147483695" r:id="rId3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2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5.xml"/><Relationship Id="rId6" Type="http://schemas.openxmlformats.org/officeDocument/2006/relationships/image" Target="../media/image31.png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8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7.xml"/><Relationship Id="rId5" Type="http://schemas.openxmlformats.org/officeDocument/2006/relationships/image" Target="../media/image28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10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049F577-F92A-4405-A19E-48EB947980F5}"/>
              </a:ext>
            </a:extLst>
          </p:cNvPr>
          <p:cNvSpPr txBox="1"/>
          <p:nvPr/>
        </p:nvSpPr>
        <p:spPr>
          <a:xfrm>
            <a:off x="3014165" y="321361"/>
            <a:ext cx="61636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TIẾNG VIỆT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0A635F-595D-7944-B06B-0F42D3C7303D}"/>
              </a:ext>
            </a:extLst>
          </p:cNvPr>
          <p:cNvSpPr txBox="1"/>
          <p:nvPr/>
        </p:nvSpPr>
        <p:spPr>
          <a:xfrm>
            <a:off x="1085088" y="13776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VN" dirty="0"/>
          </a:p>
        </p:txBody>
      </p:sp>
      <p:sp>
        <p:nvSpPr>
          <p:cNvPr id="10" name="Google Shape;54;p13">
            <a:extLst>
              <a:ext uri="{FF2B5EF4-FFF2-40B4-BE49-F238E27FC236}">
                <a16:creationId xmlns:a16="http://schemas.microsoft.com/office/drawing/2014/main" id="{6596A221-21DB-4D12-958A-EE65A05F306C}"/>
              </a:ext>
            </a:extLst>
          </p:cNvPr>
          <p:cNvSpPr txBox="1">
            <a:spLocks/>
          </p:cNvSpPr>
          <p:nvPr/>
        </p:nvSpPr>
        <p:spPr>
          <a:xfrm>
            <a:off x="3921300" y="2154534"/>
            <a:ext cx="5256534" cy="148636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7200" b="1" dirty="0">
                <a:solidFill>
                  <a:srgbClr val="002060"/>
                </a:solidFill>
                <a:latin typeface="r0c0i Linotte" pitchFamily="2" charset="0"/>
                <a:ea typeface="Arial-Rounded" panose="020B0500000000000000" pitchFamily="34" charset="0"/>
                <a:cs typeface="Arial-Rounded" panose="020B0500000000000000" pitchFamily="34" charset="0"/>
              </a:rPr>
              <a:t>BÀI 1: A </a:t>
            </a:r>
            <a:r>
              <a:rPr lang="en-GB" sz="7200" b="1" dirty="0" err="1">
                <a:solidFill>
                  <a:srgbClr val="002060"/>
                </a:solidFill>
                <a:latin typeface=".VnAvant" panose="020B72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</a:t>
            </a:r>
            <a:endParaRPr lang="en-GB" sz="7200" b="1" dirty="0">
              <a:solidFill>
                <a:srgbClr val="002060"/>
              </a:solidFill>
              <a:latin typeface=".VnAvant" panose="020B72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1575A62-37CC-44C9-9CAE-762C5E9DCE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56" y="2816613"/>
            <a:ext cx="1401031" cy="338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9248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730CE91-0EDB-4DCE-BA4A-6E4875EE4F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455" y="542551"/>
            <a:ext cx="2805732" cy="765744"/>
          </a:xfrm>
          <a:prstGeom prst="rect">
            <a:avLst/>
          </a:prstGeom>
        </p:spPr>
      </p:pic>
      <p:pic>
        <p:nvPicPr>
          <p:cNvPr id="10" name="Chữ a">
            <a:hlinkClick r:id="" action="ppaction://media"/>
            <a:extLst>
              <a:ext uri="{FF2B5EF4-FFF2-40B4-BE49-F238E27FC236}">
                <a16:creationId xmlns:a16="http://schemas.microsoft.com/office/drawing/2014/main" id="{25E110A9-F484-474C-8662-DA8AF00FE214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37658" y="1569799"/>
            <a:ext cx="7434122" cy="46142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75736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27416" objId="10"/>
        <p14:triggerEvt type="onClick" time="27416" objId="10"/>
        <p14:stopEvt time="44624" objId="10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17-zpc.zdn.vn/471931474997839460/62c65245a0d1568f0fc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437468"/>
            <a:ext cx="9471751" cy="584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989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74274" y="2299063"/>
            <a:ext cx="65053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0B050"/>
                </a:solidFill>
              </a:rPr>
              <a:t>NGHỈ GIỮA GIỜ</a:t>
            </a:r>
            <a:endParaRPr lang="vi-VN" sz="4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06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u the ngoi">
            <a:extLst>
              <a:ext uri="{FF2B5EF4-FFF2-40B4-BE49-F238E27FC236}">
                <a16:creationId xmlns:a16="http://schemas.microsoft.com/office/drawing/2014/main" id="{698158EF-A70C-4B0C-8C6E-E075141EF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5488" y="702696"/>
            <a:ext cx="4802419" cy="525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63594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186455-EC30-4B11-A3D2-304AA7CC4E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lum contrast="10000"/>
          </a:blip>
          <a:srcRect l="1374" t="4110" r="4166" b="51839"/>
          <a:stretch/>
        </p:blipFill>
        <p:spPr bwMode="auto">
          <a:xfrm>
            <a:off x="1244241" y="431074"/>
            <a:ext cx="9245233" cy="582055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0494966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1EE9EC0-4C6F-4AF7-8FAD-1669356B9A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928" y="1595426"/>
            <a:ext cx="6815459" cy="307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243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B3D2E230-63CC-4218-BD66-B7BEFBCFBB19}"/>
              </a:ext>
            </a:extLst>
          </p:cNvPr>
          <p:cNvGrpSpPr/>
          <p:nvPr/>
        </p:nvGrpSpPr>
        <p:grpSpPr>
          <a:xfrm>
            <a:off x="737737" y="850070"/>
            <a:ext cx="5054999" cy="5827820"/>
            <a:chOff x="963774" y="136809"/>
            <a:chExt cx="4224092" cy="486988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19B7DD2-0CB6-4470-B6B6-9883EC7F01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9445" y="136809"/>
              <a:ext cx="3534808" cy="486988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267DADA-2D9B-4E54-BA67-1ADF3B461E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31779" y="2458882"/>
              <a:ext cx="1356087" cy="231627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12BF91F-707C-4EC5-85E4-D853451F36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18859" y="2900778"/>
              <a:ext cx="1043925" cy="147755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AB0DD0D-7906-401A-A875-5DF51ECAC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00971" y="2728058"/>
              <a:ext cx="831697" cy="168875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15F2D79-109A-4831-9AEC-177853B8C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32219" y="311540"/>
              <a:ext cx="2290323" cy="2732148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98A89D1-724B-48B8-AA15-9D6874EEA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63774" y="1549201"/>
              <a:ext cx="1469147" cy="1257296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823983A-7BC1-4ED4-A807-021E325379AC}"/>
              </a:ext>
            </a:extLst>
          </p:cNvPr>
          <p:cNvGrpSpPr/>
          <p:nvPr/>
        </p:nvGrpSpPr>
        <p:grpSpPr>
          <a:xfrm>
            <a:off x="6463696" y="809287"/>
            <a:ext cx="5128552" cy="5868603"/>
            <a:chOff x="4198231" y="136420"/>
            <a:chExt cx="4256453" cy="487066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5635709-45FA-42EF-ACDF-29BD61D1C40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198231" y="136420"/>
              <a:ext cx="4256453" cy="487066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460E3B9-4C3B-4AA3-91DC-E55690D593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903400" y="2571750"/>
              <a:ext cx="2279095" cy="2193553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FFB3D83-D7E5-4BDC-9FF7-6B483392BD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518604" y="1782213"/>
              <a:ext cx="1468173" cy="1208736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6E3C8B9E-116D-429D-8B1F-2D28509AC6E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7973" y="217511"/>
            <a:ext cx="2262346" cy="7145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11836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D61F22A-6B7A-4D05-A68D-575239341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012" y="1662414"/>
            <a:ext cx="5600565" cy="25073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45966B-D1AE-4C58-AF12-195F81DC2B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24211" y="-39756"/>
            <a:ext cx="3026501" cy="2279373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A1AA804A-73AD-42F1-9F92-99489B5BE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538" y="3578087"/>
            <a:ext cx="3233531" cy="238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39555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3DB071E9-59B2-493E-B3BC-5BB804BD3F14}"/>
              </a:ext>
            </a:extLst>
          </p:cNvPr>
          <p:cNvSpPr/>
          <p:nvPr/>
        </p:nvSpPr>
        <p:spPr>
          <a:xfrm>
            <a:off x="963737" y="230861"/>
            <a:ext cx="1427967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.VnAvant" panose="020B7200000000000000" pitchFamily="34" charset="0"/>
              </a:rPr>
              <a:t>Nãi</a:t>
            </a:r>
            <a:endParaRPr lang="en-US" sz="2800" b="1" dirty="0">
              <a:latin typeface=".VnAvant" panose="020B7200000000000000" pitchFamily="34" charset="0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8818199C-7926-406F-A6B4-8A1B3F53428C}"/>
              </a:ext>
            </a:extLst>
          </p:cNvPr>
          <p:cNvSpPr/>
          <p:nvPr/>
        </p:nvSpPr>
        <p:spPr>
          <a:xfrm>
            <a:off x="613008" y="268439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7200000000000000" pitchFamily="34" charset="0"/>
              </a:rPr>
              <a:t>5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870011C0-0E5B-47A7-83C9-575225E21D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278" y="742880"/>
            <a:ext cx="4805999" cy="5372239"/>
          </a:xfrm>
          <a:prstGeom prst="rect">
            <a:avLst/>
          </a:prstGeom>
        </p:spPr>
      </p:pic>
      <p:sp>
        <p:nvSpPr>
          <p:cNvPr id="6" name="TextBox 7">
            <a:extLst>
              <a:ext uri="{FF2B5EF4-FFF2-40B4-BE49-F238E27FC236}">
                <a16:creationId xmlns:a16="http://schemas.microsoft.com/office/drawing/2014/main" id="{AE170DF1-713B-4D74-9389-EE52FE7CF598}"/>
              </a:ext>
            </a:extLst>
          </p:cNvPr>
          <p:cNvSpPr txBox="1"/>
          <p:nvPr/>
        </p:nvSpPr>
        <p:spPr>
          <a:xfrm>
            <a:off x="4540724" y="144966"/>
            <a:ext cx="5266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.VnAvant" panose="020B7200000000000000" pitchFamily="34" charset="0"/>
              </a:rPr>
              <a:t>Chµo</a:t>
            </a:r>
            <a:r>
              <a:rPr lang="en-US" sz="4000" b="1" dirty="0">
                <a:latin typeface=".VnAvant" panose="020B7200000000000000" pitchFamily="34" charset="0"/>
              </a:rPr>
              <a:t> </a:t>
            </a:r>
            <a:r>
              <a:rPr lang="en-US" sz="4000" b="1" dirty="0" err="1">
                <a:latin typeface=".VnAvant" panose="020B7200000000000000" pitchFamily="34" charset="0"/>
              </a:rPr>
              <a:t>hái</a:t>
            </a:r>
            <a:endParaRPr lang="en-US" sz="4000" b="1" dirty="0">
              <a:latin typeface=".VnAvant" panose="020B7200000000000000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40086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881955A-C466-4CDF-8930-11F4339A83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243" y="513741"/>
            <a:ext cx="1837637" cy="822690"/>
          </a:xfrm>
          <a:prstGeom prst="rect">
            <a:avLst/>
          </a:prstGeom>
        </p:spPr>
      </p:pic>
      <p:pic>
        <p:nvPicPr>
          <p:cNvPr id="3" name="B1_TH1">
            <a:hlinkClick r:id="" action="ppaction://media"/>
            <a:extLst>
              <a:ext uri="{FF2B5EF4-FFF2-40B4-BE49-F238E27FC236}">
                <a16:creationId xmlns:a16="http://schemas.microsoft.com/office/drawing/2014/main" id="{26CDBE6C-39CF-41FC-AE99-61C69C3A3449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71694" y="672714"/>
            <a:ext cx="4509697" cy="54176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84972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67589"/>
            <a:ext cx="9144000" cy="67228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58045" y="816629"/>
            <a:ext cx="64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FF"/>
                </a:solidFill>
                <a:latin typeface="HP001 4 hàng" panose="020B0603050302020204" pitchFamily="34" charset="-93"/>
              </a:rPr>
              <a:t>Thứ </a:t>
            </a:r>
            <a:r>
              <a:rPr lang="en-US" sz="2800" b="1" dirty="0" smtClean="0">
                <a:solidFill>
                  <a:srgbClr val="FFFFFF"/>
                </a:solidFill>
                <a:latin typeface="HP001 4 hàng" panose="020B0603050302020204" pitchFamily="34" charset="-93"/>
              </a:rPr>
              <a:t>hai </a:t>
            </a:r>
            <a:r>
              <a:rPr lang="en-US" sz="2800" b="1" dirty="0">
                <a:solidFill>
                  <a:srgbClr val="FFFFFF"/>
                </a:solidFill>
                <a:latin typeface="HP001 4 hàng" panose="020B0603050302020204" pitchFamily="34" charset="-93"/>
              </a:rPr>
              <a:t>ngày </a:t>
            </a:r>
            <a:r>
              <a:rPr lang="en-US" sz="2800" b="1" dirty="0" smtClean="0">
                <a:solidFill>
                  <a:srgbClr val="FFFFFF"/>
                </a:solidFill>
                <a:latin typeface="HP001 4 hàng" panose="020B0603050302020204" pitchFamily="34" charset="-93"/>
              </a:rPr>
              <a:t>20 </a:t>
            </a:r>
            <a:r>
              <a:rPr lang="en-US" sz="2800" b="1" dirty="0">
                <a:solidFill>
                  <a:srgbClr val="FFFFFF"/>
                </a:solidFill>
                <a:latin typeface="HP001 4 hàng" panose="020B0603050302020204" pitchFamily="34" charset="-93"/>
              </a:rPr>
              <a:t>tháng 9 năm 2021</a:t>
            </a:r>
            <a:endParaRPr lang="vi-VN" sz="2800" b="1" dirty="0">
              <a:solidFill>
                <a:srgbClr val="FFFFFF"/>
              </a:solidFill>
              <a:latin typeface="HP001 4 hàng" panose="020B0603050302020204" pitchFamily="34" charset="-9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7304" y="1451480"/>
            <a:ext cx="64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  <a:latin typeface="HP001 4 hàng" panose="020B0603050302020204" pitchFamily="34" charset="-93"/>
              </a:rPr>
              <a:t>Tiếng Việt</a:t>
            </a:r>
            <a:endParaRPr lang="vi-VN" sz="2800" b="1" dirty="0">
              <a:solidFill>
                <a:srgbClr val="FFFFFF"/>
              </a:solidFill>
              <a:latin typeface="HP001 4 hàng" panose="020B0603050302020204" pitchFamily="34" charset="-93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72696" y="2061088"/>
            <a:ext cx="6728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  <a:latin typeface="HP001 4 hàng" panose="020B0603050302020204" pitchFamily="34" charset="-93"/>
              </a:rPr>
              <a:t>Bài </a:t>
            </a:r>
            <a:r>
              <a:rPr lang="en-US" sz="2800" b="1" dirty="0">
                <a:solidFill>
                  <a:srgbClr val="FFFFFF"/>
                </a:solidFill>
                <a:latin typeface="HP001 4 hàng" panose="020B0603050302020204" pitchFamily="34" charset="-93"/>
              </a:rPr>
              <a:t>1</a:t>
            </a:r>
            <a:r>
              <a:rPr lang="en-US" sz="2800" b="1" dirty="0" smtClean="0">
                <a:solidFill>
                  <a:srgbClr val="FFFFFF"/>
                </a:solidFill>
                <a:latin typeface="HP001 4 hàng" panose="020B0603050302020204" pitchFamily="34" charset="-93"/>
              </a:rPr>
              <a:t>:  </a:t>
            </a:r>
            <a:r>
              <a:rPr lang="en-US" sz="2800" dirty="0" smtClean="0">
                <a:solidFill>
                  <a:srgbClr val="FFFF00"/>
                </a:solidFill>
                <a:latin typeface=".VnAvant" panose="020B7200000000000000" pitchFamily="34" charset="0"/>
              </a:rPr>
              <a:t>A</a:t>
            </a:r>
            <a:r>
              <a:rPr lang="en-US" sz="2800" b="1" dirty="0" smtClean="0">
                <a:solidFill>
                  <a:srgbClr val="FFFFFF"/>
                </a:solidFill>
                <a:latin typeface="HP001 4 hàng" panose="020B0603050302020204" pitchFamily="34" charset="-93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a</a:t>
            </a:r>
            <a:r>
              <a:rPr lang="en-US" sz="2800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 </a:t>
            </a:r>
            <a:r>
              <a:rPr lang="en-US" sz="2800" b="1" dirty="0" smtClean="0">
                <a:solidFill>
                  <a:schemeClr val="bg1"/>
                </a:solidFill>
                <a:latin typeface="HP001 4 hàng" panose="020B0603050302020204" pitchFamily="34" charset="-93"/>
              </a:rPr>
              <a:t>(Tiết 1, 2 – trang 14, 15)</a:t>
            </a:r>
            <a:endParaRPr lang="vi-VN" sz="2800" b="1" dirty="0">
              <a:solidFill>
                <a:schemeClr val="bg1"/>
              </a:solidFill>
              <a:latin typeface="HP001 4 hàng" panose="020B0603050302020204" pitchFamily="34" charset="-93"/>
            </a:endParaRPr>
          </a:p>
        </p:txBody>
      </p:sp>
    </p:spTree>
    <p:extLst>
      <p:ext uri="{BB962C8B-B14F-4D97-AF65-F5344CB8AC3E}">
        <p14:creationId xmlns:p14="http://schemas.microsoft.com/office/powerpoint/2010/main" val="284251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3DB071E9-59B2-493E-B3BC-5BB804BD3F14}"/>
              </a:ext>
            </a:extLst>
          </p:cNvPr>
          <p:cNvSpPr/>
          <p:nvPr/>
        </p:nvSpPr>
        <p:spPr>
          <a:xfrm>
            <a:off x="963737" y="230861"/>
            <a:ext cx="1427967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.VnAvant" panose="020B7200000000000000" pitchFamily="34" charset="0"/>
              </a:rPr>
              <a:t>Nãi</a:t>
            </a:r>
            <a:endParaRPr lang="en-US" sz="2800" b="1" dirty="0">
              <a:latin typeface=".VnAvant" panose="020B7200000000000000" pitchFamily="34" charset="0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8818199C-7926-406F-A6B4-8A1B3F53428C}"/>
              </a:ext>
            </a:extLst>
          </p:cNvPr>
          <p:cNvSpPr/>
          <p:nvPr/>
        </p:nvSpPr>
        <p:spPr>
          <a:xfrm>
            <a:off x="613008" y="268439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7200000000000000" pitchFamily="34" charset="0"/>
              </a:rPr>
              <a:t>5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870011C0-0E5B-47A7-83C9-575225E21D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278" y="742880"/>
            <a:ext cx="4805999" cy="5372239"/>
          </a:xfrm>
          <a:prstGeom prst="rect">
            <a:avLst/>
          </a:prstGeom>
        </p:spPr>
      </p:pic>
      <p:sp>
        <p:nvSpPr>
          <p:cNvPr id="6" name="TextBox 7">
            <a:extLst>
              <a:ext uri="{FF2B5EF4-FFF2-40B4-BE49-F238E27FC236}">
                <a16:creationId xmlns:a16="http://schemas.microsoft.com/office/drawing/2014/main" id="{AE170DF1-713B-4D74-9389-EE52FE7CF598}"/>
              </a:ext>
            </a:extLst>
          </p:cNvPr>
          <p:cNvSpPr txBox="1"/>
          <p:nvPr/>
        </p:nvSpPr>
        <p:spPr>
          <a:xfrm>
            <a:off x="4540724" y="144966"/>
            <a:ext cx="5266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.VnAvant" panose="020B7200000000000000" pitchFamily="34" charset="0"/>
              </a:rPr>
              <a:t>Chµo</a:t>
            </a:r>
            <a:r>
              <a:rPr lang="en-US" sz="4000" b="1" dirty="0">
                <a:latin typeface=".VnAvant" panose="020B7200000000000000" pitchFamily="34" charset="0"/>
              </a:rPr>
              <a:t> </a:t>
            </a:r>
            <a:r>
              <a:rPr lang="en-US" sz="4000" b="1" dirty="0" err="1">
                <a:latin typeface=".VnAvant" panose="020B7200000000000000" pitchFamily="34" charset="0"/>
              </a:rPr>
              <a:t>hái</a:t>
            </a:r>
            <a:endParaRPr lang="en-US" sz="4000" b="1" dirty="0">
              <a:latin typeface=".VnAvant" panose="020B7200000000000000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6206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3DB071E9-59B2-493E-B3BC-5BB804BD3F14}"/>
              </a:ext>
            </a:extLst>
          </p:cNvPr>
          <p:cNvSpPr/>
          <p:nvPr/>
        </p:nvSpPr>
        <p:spPr>
          <a:xfrm>
            <a:off x="963737" y="230861"/>
            <a:ext cx="1427967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.VnAvant" panose="020B7200000000000000" pitchFamily="34" charset="0"/>
              </a:rPr>
              <a:t>Nãi</a:t>
            </a:r>
            <a:endParaRPr lang="en-US" sz="2800" b="1" dirty="0">
              <a:latin typeface=".VnAvant" panose="020B7200000000000000" pitchFamily="34" charset="0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8818199C-7926-406F-A6B4-8A1B3F53428C}"/>
              </a:ext>
            </a:extLst>
          </p:cNvPr>
          <p:cNvSpPr/>
          <p:nvPr/>
        </p:nvSpPr>
        <p:spPr>
          <a:xfrm>
            <a:off x="613008" y="268439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7200000000000000" pitchFamily="34" charset="0"/>
              </a:rPr>
              <a:t>5</a:t>
            </a: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B0308362-F2D9-482D-A36F-1098131881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653" y="1084316"/>
            <a:ext cx="4805998" cy="5372239"/>
          </a:xfrm>
          <a:prstGeom prst="rect">
            <a:avLst/>
          </a:prstGeom>
        </p:spPr>
      </p:pic>
      <p:sp>
        <p:nvSpPr>
          <p:cNvPr id="6" name="TextBox 7">
            <a:extLst>
              <a:ext uri="{FF2B5EF4-FFF2-40B4-BE49-F238E27FC236}">
                <a16:creationId xmlns:a16="http://schemas.microsoft.com/office/drawing/2014/main" id="{AE170DF1-713B-4D74-9389-EE52FE7CF598}"/>
              </a:ext>
            </a:extLst>
          </p:cNvPr>
          <p:cNvSpPr txBox="1"/>
          <p:nvPr/>
        </p:nvSpPr>
        <p:spPr>
          <a:xfrm>
            <a:off x="4897563" y="162862"/>
            <a:ext cx="5266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.VnAvant" panose="020B7200000000000000" pitchFamily="34" charset="0"/>
              </a:rPr>
              <a:t>Chµo</a:t>
            </a:r>
            <a:r>
              <a:rPr lang="en-US" sz="4000" b="1" dirty="0">
                <a:latin typeface=".VnAvant" panose="020B7200000000000000" pitchFamily="34" charset="0"/>
              </a:rPr>
              <a:t> </a:t>
            </a:r>
            <a:r>
              <a:rPr lang="en-US" sz="4000" b="1" dirty="0" err="1">
                <a:latin typeface=".VnAvant" panose="020B7200000000000000" pitchFamily="34" charset="0"/>
              </a:rPr>
              <a:t>hái</a:t>
            </a:r>
            <a:endParaRPr lang="en-US" sz="4000" b="1" dirty="0"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72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1_TH2">
            <a:hlinkClick r:id="" action="ppaction://media"/>
            <a:extLst>
              <a:ext uri="{FF2B5EF4-FFF2-40B4-BE49-F238E27FC236}">
                <a16:creationId xmlns:a16="http://schemas.microsoft.com/office/drawing/2014/main" id="{C819B0CA-3546-4736-B4EF-2739BFA558C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66268" y="332908"/>
            <a:ext cx="4711713" cy="57090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6EB5E9-96AC-475F-B63D-B8D4182239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243" y="513741"/>
            <a:ext cx="1837637" cy="82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2617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3DB071E9-59B2-493E-B3BC-5BB804BD3F14}"/>
              </a:ext>
            </a:extLst>
          </p:cNvPr>
          <p:cNvSpPr/>
          <p:nvPr/>
        </p:nvSpPr>
        <p:spPr>
          <a:xfrm>
            <a:off x="963737" y="230861"/>
            <a:ext cx="1427967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.VnAvant" panose="020B7200000000000000" pitchFamily="34" charset="0"/>
              </a:rPr>
              <a:t>Nãi</a:t>
            </a:r>
            <a:endParaRPr lang="en-US" sz="2800" b="1" dirty="0">
              <a:latin typeface=".VnAvant" panose="020B7200000000000000" pitchFamily="34" charset="0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8818199C-7926-406F-A6B4-8A1B3F53428C}"/>
              </a:ext>
            </a:extLst>
          </p:cNvPr>
          <p:cNvSpPr/>
          <p:nvPr/>
        </p:nvSpPr>
        <p:spPr>
          <a:xfrm>
            <a:off x="613008" y="268439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7200000000000000" pitchFamily="34" charset="0"/>
              </a:rPr>
              <a:t>5</a:t>
            </a: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B0308362-F2D9-482D-A36F-1098131881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653" y="1084316"/>
            <a:ext cx="4805998" cy="5372239"/>
          </a:xfrm>
          <a:prstGeom prst="rect">
            <a:avLst/>
          </a:prstGeom>
        </p:spPr>
      </p:pic>
      <p:sp>
        <p:nvSpPr>
          <p:cNvPr id="6" name="TextBox 7">
            <a:extLst>
              <a:ext uri="{FF2B5EF4-FFF2-40B4-BE49-F238E27FC236}">
                <a16:creationId xmlns:a16="http://schemas.microsoft.com/office/drawing/2014/main" id="{AE170DF1-713B-4D74-9389-EE52FE7CF598}"/>
              </a:ext>
            </a:extLst>
          </p:cNvPr>
          <p:cNvSpPr txBox="1"/>
          <p:nvPr/>
        </p:nvSpPr>
        <p:spPr>
          <a:xfrm>
            <a:off x="4897563" y="162862"/>
            <a:ext cx="5266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.VnAvant" panose="020B7200000000000000" pitchFamily="34" charset="0"/>
              </a:rPr>
              <a:t>Chµo</a:t>
            </a:r>
            <a:r>
              <a:rPr lang="en-US" sz="4000" b="1" dirty="0">
                <a:latin typeface=".VnAvant" panose="020B7200000000000000" pitchFamily="34" charset="0"/>
              </a:rPr>
              <a:t> </a:t>
            </a:r>
            <a:r>
              <a:rPr lang="en-US" sz="4000" b="1" dirty="0" err="1">
                <a:latin typeface=".VnAvant" panose="020B7200000000000000" pitchFamily="34" charset="0"/>
              </a:rPr>
              <a:t>hái</a:t>
            </a:r>
            <a:endParaRPr lang="en-US" sz="4000" b="1" dirty="0"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4355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93;p18">
            <a:extLst>
              <a:ext uri="{FF2B5EF4-FFF2-40B4-BE49-F238E27FC236}">
                <a16:creationId xmlns:a16="http://schemas.microsoft.com/office/drawing/2014/main" id="{96705257-8A49-4B89-8D0A-1EDA8EC288D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4102" y="1137711"/>
            <a:ext cx="4286807" cy="5173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4;p18">
            <a:extLst>
              <a:ext uri="{FF2B5EF4-FFF2-40B4-BE49-F238E27FC236}">
                <a16:creationId xmlns:a16="http://schemas.microsoft.com/office/drawing/2014/main" id="{0420D26D-4048-44E4-A9C0-75E095EAF41A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57381" y="1137711"/>
            <a:ext cx="4253907" cy="5173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6A747D-56A2-4CCA-9C92-22424D445D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650" y="315021"/>
            <a:ext cx="1837637" cy="8226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2BCB6A3-8EF4-4F8B-A09E-D9A865CDEF66}"/>
              </a:ext>
            </a:extLst>
          </p:cNvPr>
          <p:cNvSpPr txBox="1"/>
          <p:nvPr/>
        </p:nvSpPr>
        <p:spPr>
          <a:xfrm>
            <a:off x="4386469" y="131422"/>
            <a:ext cx="4055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UTM Avo" panose="02040603050506020204" pitchFamily="18" charset="0"/>
              </a:rPr>
              <a:t>Chào</a:t>
            </a:r>
            <a:r>
              <a:rPr lang="en-US" sz="4800" dirty="0">
                <a:latin typeface="UTM Avo" panose="02040603050506020204" pitchFamily="18" charset="0"/>
              </a:rPr>
              <a:t> </a:t>
            </a:r>
            <a:r>
              <a:rPr lang="en-US" sz="4800" dirty="0" err="1">
                <a:latin typeface="UTM Avo" panose="02040603050506020204" pitchFamily="18" charset="0"/>
              </a:rPr>
              <a:t>hỏi</a:t>
            </a:r>
            <a:endParaRPr lang="en-US" sz="4800" dirty="0">
              <a:latin typeface="UTM Avo" panose="020406030505060202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30688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049F577-F92A-4405-A19E-48EB947980F5}"/>
              </a:ext>
            </a:extLst>
          </p:cNvPr>
          <p:cNvSpPr txBox="1"/>
          <p:nvPr/>
        </p:nvSpPr>
        <p:spPr>
          <a:xfrm>
            <a:off x="3014165" y="321361"/>
            <a:ext cx="61636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CỦNG CỐ - DẶN DÒ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0A635F-595D-7944-B06B-0F42D3C7303D}"/>
              </a:ext>
            </a:extLst>
          </p:cNvPr>
          <p:cNvSpPr txBox="1"/>
          <p:nvPr/>
        </p:nvSpPr>
        <p:spPr>
          <a:xfrm>
            <a:off x="1085088" y="13776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VN" dirty="0"/>
          </a:p>
        </p:txBody>
      </p:sp>
      <p:sp>
        <p:nvSpPr>
          <p:cNvPr id="2" name="Rectangle 1"/>
          <p:cNvSpPr/>
          <p:nvPr/>
        </p:nvSpPr>
        <p:spPr>
          <a:xfrm>
            <a:off x="2822075" y="1974557"/>
            <a:ext cx="688362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 smtClean="0">
                <a:solidFill>
                  <a:srgbClr val="002060"/>
                </a:solidFill>
              </a:rPr>
              <a:t>- </a:t>
            </a:r>
            <a:r>
              <a:rPr lang="vi-VN" sz="2800" dirty="0">
                <a:solidFill>
                  <a:srgbClr val="002060"/>
                </a:solidFill>
              </a:rPr>
              <a:t>Hoàn thành vở Tập viết ( Bài 1 - trang 6)</a:t>
            </a:r>
          </a:p>
          <a:p>
            <a:r>
              <a:rPr lang="vi-VN" sz="2800" dirty="0" smtClean="0">
                <a:solidFill>
                  <a:srgbClr val="002060"/>
                </a:solidFill>
              </a:rPr>
              <a:t>- Luyện </a:t>
            </a:r>
            <a:r>
              <a:rPr lang="vi-VN" sz="2800" dirty="0">
                <a:solidFill>
                  <a:srgbClr val="002060"/>
                </a:solidFill>
              </a:rPr>
              <a:t>đọc lại bài 1 (SGK Tiếng Việt - trang 14, 15), làm Vở bài tập Tiếng Việt (trang 5</a:t>
            </a:r>
            <a:r>
              <a:rPr lang="vi-VN" sz="2800" dirty="0" smtClean="0">
                <a:solidFill>
                  <a:srgbClr val="002060"/>
                </a:solidFill>
              </a:rPr>
              <a:t>)</a:t>
            </a:r>
          </a:p>
          <a:p>
            <a:r>
              <a:rPr lang="vi-VN" sz="2800" dirty="0" smtClean="0">
                <a:solidFill>
                  <a:srgbClr val="002060"/>
                </a:solidFill>
              </a:rPr>
              <a:t>- Chuẩn bị bài 2: B   b  ` (trang 16, 17)</a:t>
            </a:r>
            <a:endParaRPr lang="vi-VN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9797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4;p13">
            <a:extLst>
              <a:ext uri="{FF2B5EF4-FFF2-40B4-BE49-F238E27FC236}">
                <a16:creationId xmlns:a16="http://schemas.microsoft.com/office/drawing/2014/main" id="{68771307-7343-4126-BCF6-33F7D57A6F60}"/>
              </a:ext>
            </a:extLst>
          </p:cNvPr>
          <p:cNvSpPr txBox="1">
            <a:spLocks/>
          </p:cNvSpPr>
          <p:nvPr/>
        </p:nvSpPr>
        <p:spPr>
          <a:xfrm>
            <a:off x="3697434" y="2427623"/>
            <a:ext cx="5256534" cy="148636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7200" b="1" dirty="0" err="1">
                <a:solidFill>
                  <a:srgbClr val="002060"/>
                </a:solidFill>
                <a:latin typeface="r0c0i Linotte" pitchFamily="2" charset="0"/>
                <a:ea typeface="Arial-Rounded" panose="020B0500000000000000" pitchFamily="34" charset="0"/>
                <a:cs typeface="Arial-Rounded" panose="020B0500000000000000" pitchFamily="34" charset="0"/>
              </a:rPr>
              <a:t>Khởi</a:t>
            </a:r>
            <a:r>
              <a:rPr lang="en-GB" sz="7200" b="1" dirty="0">
                <a:solidFill>
                  <a:srgbClr val="002060"/>
                </a:solidFill>
                <a:latin typeface="r0c0i Linotte" pitchFamily="2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GB" sz="7200" b="1" dirty="0" err="1">
                <a:solidFill>
                  <a:srgbClr val="002060"/>
                </a:solidFill>
                <a:latin typeface="r0c0i Linotte" pitchFamily="2" charset="0"/>
                <a:ea typeface="Arial-Rounded" panose="020B0500000000000000" pitchFamily="34" charset="0"/>
                <a:cs typeface="Arial-Rounded" panose="020B0500000000000000" pitchFamily="34" charset="0"/>
              </a:rPr>
              <a:t>động</a:t>
            </a:r>
            <a:endParaRPr lang="en-GB" sz="7200" b="1" dirty="0">
              <a:solidFill>
                <a:srgbClr val="002060"/>
              </a:solidFill>
              <a:latin typeface="r0c0i Linotte" pitchFamily="2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5790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Không có mô tả.">
            <a:extLst>
              <a:ext uri="{FF2B5EF4-FFF2-40B4-BE49-F238E27FC236}">
                <a16:creationId xmlns:a16="http://schemas.microsoft.com/office/drawing/2014/main" id="{AD557C5A-C255-4C78-87E6-665317A385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/>
        </p:blipFill>
        <p:spPr bwMode="auto">
          <a:xfrm>
            <a:off x="157247" y="71861"/>
            <a:ext cx="2783540" cy="108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D8A8D48-6293-461C-9404-E6CF3D465A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5599" y="1421244"/>
            <a:ext cx="7957475" cy="2236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6370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Không có mô tả.">
            <a:extLst>
              <a:ext uri="{FF2B5EF4-FFF2-40B4-BE49-F238E27FC236}">
                <a16:creationId xmlns:a16="http://schemas.microsoft.com/office/drawing/2014/main" id="{AD557C5A-C255-4C78-87E6-665317A385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/>
        </p:blipFill>
        <p:spPr bwMode="auto">
          <a:xfrm>
            <a:off x="157247" y="71861"/>
            <a:ext cx="2783540" cy="108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62E968-AE8C-4A26-A60A-B195703162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067" y="437450"/>
            <a:ext cx="2737766" cy="7694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449BD48-B5BA-4729-8E02-3A08DDC9E4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4077" y="1019310"/>
            <a:ext cx="6384905" cy="51024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5BFE658-E19C-418B-A589-9B16572E4F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5101" y="2069231"/>
            <a:ext cx="1204841" cy="23955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432D211-02E5-48B7-A307-D624F7C99B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2804" y="2024835"/>
            <a:ext cx="1302258" cy="234638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64201CF-D9D5-4825-98E2-900CB82511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04077" y="3664618"/>
            <a:ext cx="6384905" cy="224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7391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8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4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2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2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6AB7D14-C7C8-4203-9B98-0E574530BBA0}"/>
              </a:ext>
            </a:extLst>
          </p:cNvPr>
          <p:cNvGrpSpPr/>
          <p:nvPr/>
        </p:nvGrpSpPr>
        <p:grpSpPr>
          <a:xfrm>
            <a:off x="2610550" y="1056602"/>
            <a:ext cx="5928139" cy="4347177"/>
            <a:chOff x="2267648" y="203384"/>
            <a:chExt cx="5927316" cy="473673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73B1EF3-8643-4C82-AED8-3166D6CE6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67648" y="203384"/>
              <a:ext cx="5927316" cy="4736732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FC702E1-41B2-49AA-B700-58A5D26AF4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26374" y="1208910"/>
              <a:ext cx="1208929" cy="217822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268F8D9-10F5-4083-94A0-5474AD863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67648" y="2848692"/>
              <a:ext cx="5927316" cy="208300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2AB1483-9DD9-495F-A4ED-A543A722F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28671" y="1253305"/>
              <a:ext cx="1118493" cy="2223889"/>
            </a:xfrm>
            <a:prstGeom prst="rect">
              <a:avLst/>
            </a:prstGeom>
          </p:spPr>
        </p:pic>
      </p:grpSp>
      <p:pic>
        <p:nvPicPr>
          <p:cNvPr id="7" name="Picture 4" descr="Không có mô tả.">
            <a:extLst>
              <a:ext uri="{FF2B5EF4-FFF2-40B4-BE49-F238E27FC236}">
                <a16:creationId xmlns:a16="http://schemas.microsoft.com/office/drawing/2014/main" id="{AD557C5A-C255-4C78-87E6-665317A385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/>
        </p:blipFill>
        <p:spPr bwMode="auto">
          <a:xfrm>
            <a:off x="157247" y="71861"/>
            <a:ext cx="2783540" cy="108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62E968-AE8C-4A26-A60A-B195703162F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067" y="437450"/>
            <a:ext cx="2737766" cy="76941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0"/>
          <a:srcRect l="42102" t="64732" r="37116" b="29741"/>
          <a:stretch/>
        </p:blipFill>
        <p:spPr>
          <a:xfrm>
            <a:off x="3038027" y="5515950"/>
            <a:ext cx="4949530" cy="7400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98995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474821-3B2A-4F37-B0AF-2E43FA1C3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1990" y="1516904"/>
            <a:ext cx="6490994" cy="286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0768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Không có mô tả.">
            <a:extLst>
              <a:ext uri="{FF2B5EF4-FFF2-40B4-BE49-F238E27FC236}">
                <a16:creationId xmlns:a16="http://schemas.microsoft.com/office/drawing/2014/main" id="{AD557C5A-C255-4C78-87E6-665317A385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/>
        </p:blipFill>
        <p:spPr bwMode="auto">
          <a:xfrm>
            <a:off x="157247" y="71861"/>
            <a:ext cx="2783540" cy="108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D4C14A7-6EC4-4A7B-BF4D-1A99C7B32F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485" y="361803"/>
            <a:ext cx="2512490" cy="1107197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37A9E899-F9FB-45FE-8ED1-800051257E9E}"/>
              </a:ext>
            </a:extLst>
          </p:cNvPr>
          <p:cNvGrpSpPr/>
          <p:nvPr/>
        </p:nvGrpSpPr>
        <p:grpSpPr>
          <a:xfrm>
            <a:off x="3198975" y="1844565"/>
            <a:ext cx="5157233" cy="3585564"/>
            <a:chOff x="2420257" y="1139209"/>
            <a:chExt cx="4303486" cy="2865001"/>
          </a:xfrm>
        </p:grpSpPr>
        <p:sp>
          <p:nvSpPr>
            <p:cNvPr id="25" name="Rectangle: Rounded Corners 1">
              <a:extLst>
                <a:ext uri="{FF2B5EF4-FFF2-40B4-BE49-F238E27FC236}">
                  <a16:creationId xmlns:a16="http://schemas.microsoft.com/office/drawing/2014/main" id="{6E6E9D6C-86E2-4482-B418-3203813CEBAF}"/>
                </a:ext>
              </a:extLst>
            </p:cNvPr>
            <p:cNvSpPr/>
            <p:nvPr/>
          </p:nvSpPr>
          <p:spPr>
            <a:xfrm>
              <a:off x="2420257" y="1139290"/>
              <a:ext cx="4303486" cy="2864920"/>
            </a:xfrm>
            <a:prstGeom prst="roundRect">
              <a:avLst/>
            </a:prstGeom>
            <a:solidFill>
              <a:srgbClr val="D8E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A39BB32-821B-4C19-9A6F-337F25455478}"/>
                </a:ext>
              </a:extLst>
            </p:cNvPr>
            <p:cNvSpPr txBox="1"/>
            <p:nvPr/>
          </p:nvSpPr>
          <p:spPr>
            <a:xfrm>
              <a:off x="3824515" y="1139209"/>
              <a:ext cx="1182914" cy="1918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5000" dirty="0">
                  <a:solidFill>
                    <a:srgbClr val="E52D56"/>
                  </a:solidFill>
                  <a:latin typeface=".VnAvant" panose="020B7200000000000000" pitchFamily="34" charset="0"/>
                  <a:cs typeface="Arial-SGK-TV" pitchFamily="2" charset="0"/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59586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848235-B0B9-47AC-9945-B61110BD70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947" y="2205314"/>
            <a:ext cx="8967326" cy="24473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773CB8-2DCE-4D3B-B91B-A8BF92FC6D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22347" y="-409846"/>
            <a:ext cx="4405927" cy="3318271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107E6988-8527-458E-97D5-779243C29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845" y="4206240"/>
            <a:ext cx="2088208" cy="208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4862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3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6|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heme/theme1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4">
      <a:majorFont>
        <a:latin typeface="UTM Cookie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3021</TotalTime>
  <Words>117</Words>
  <Application>Microsoft Office PowerPoint</Application>
  <PresentationFormat>Widescreen</PresentationFormat>
  <Paragraphs>25</Paragraphs>
  <Slides>25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.VnAvant</vt:lpstr>
      <vt:lpstr>Arial</vt:lpstr>
      <vt:lpstr>Arial-Rounded</vt:lpstr>
      <vt:lpstr>Arial-SGK-TV</vt:lpstr>
      <vt:lpstr>Calibri</vt:lpstr>
      <vt:lpstr>HP001 4 hàng</vt:lpstr>
      <vt:lpstr>r0c0i Linotte</vt:lpstr>
      <vt:lpstr>UTM Avo</vt:lpstr>
      <vt:lpstr>UTM Cookies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9Slide.vn</dc:subject>
  <dc:creator>HP</dc:creator>
  <dc:description>9Slide.vn</dc:description>
  <cp:lastModifiedBy>Tran Tuan Duy</cp:lastModifiedBy>
  <cp:revision>296</cp:revision>
  <dcterms:created xsi:type="dcterms:W3CDTF">2021-06-02T01:34:28Z</dcterms:created>
  <dcterms:modified xsi:type="dcterms:W3CDTF">2023-10-08T18:30:27Z</dcterms:modified>
  <cp:category>9Slide.vn</cp:category>
</cp:coreProperties>
</file>