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6" r:id="rId1"/>
  </p:sldMasterIdLst>
  <p:notesMasterIdLst>
    <p:notesMasterId r:id="rId20"/>
  </p:notesMasterIdLst>
  <p:sldIdLst>
    <p:sldId id="256" r:id="rId2"/>
    <p:sldId id="327" r:id="rId3"/>
    <p:sldId id="331" r:id="rId4"/>
    <p:sldId id="332" r:id="rId5"/>
    <p:sldId id="338" r:id="rId6"/>
    <p:sldId id="333" r:id="rId7"/>
    <p:sldId id="342" r:id="rId8"/>
    <p:sldId id="339" r:id="rId9"/>
    <p:sldId id="340" r:id="rId10"/>
    <p:sldId id="341" r:id="rId11"/>
    <p:sldId id="261" r:id="rId12"/>
    <p:sldId id="284" r:id="rId13"/>
    <p:sldId id="282" r:id="rId14"/>
    <p:sldId id="266" r:id="rId15"/>
    <p:sldId id="335" r:id="rId16"/>
    <p:sldId id="271" r:id="rId17"/>
    <p:sldId id="336" r:id="rId18"/>
    <p:sldId id="329" r:id="rId1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Stencil" panose="040409050D0802020404" pitchFamily="82" charset="0"/>
      <p:regular r:id="rId25"/>
    </p:embeddedFont>
    <p:embeddedFont>
      <p:font typeface="Caveat Brush" panose="020B0604020202020204" charset="0"/>
      <p:regular r:id="rId26"/>
    </p:embeddedFont>
    <p:embeddedFont>
      <p:font typeface="Bodoni MT Black" panose="020B0604020202020204" charset="0"/>
      <p:bold r:id="rId27"/>
      <p:boldItalic r:id="rId28"/>
    </p:embeddedFont>
    <p:embeddedFont>
      <p:font typeface="Adobe Gothic Std B" panose="020B0800000000000000" charset="-128"/>
      <p:bold r:id="rId29"/>
    </p:embeddedFont>
    <p:embeddedFont>
      <p:font typeface="Hammersmith One" panose="020B0604020202020204" charset="0"/>
      <p:regular r:id="rId30"/>
    </p:embeddedFont>
    <p:embeddedFont>
      <p:font typeface="Candara" panose="020E0502030303020204" pitchFamily="34" charset="0"/>
      <p:regular r:id="rId31"/>
      <p:bold r:id="rId32"/>
      <p:italic r:id="rId33"/>
      <p:boldItalic r:id="rId34"/>
    </p:embeddedFont>
    <p:embeddedFont>
      <p:font typeface="Josefin Sans" panose="020B0604020202020204" charset="0"/>
      <p:regular r:id="rId35"/>
      <p:bold r:id="rId36"/>
      <p:italic r:id="rId37"/>
      <p:boldItalic r:id="rId38"/>
    </p:embeddedFont>
    <p:embeddedFont>
      <p:font typeface="Raleway" panose="020B0604020202020204" charset="0"/>
      <p:regular r:id="rId39"/>
      <p:bold r:id="rId40"/>
      <p:italic r:id="rId41"/>
      <p:boldItalic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 thi thanh binh" initials="dttb" lastIdx="2" clrIdx="0">
    <p:extLst>
      <p:ext uri="{19B8F6BF-5375-455C-9EA6-DF929625EA0E}">
        <p15:presenceInfo xmlns:p15="http://schemas.microsoft.com/office/powerpoint/2012/main" userId="S::216201205@ms.daihocthudo.edu.vn::61e42a41-b3fe-41ba-be81-6b94374601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A6C821D-124B-48DA-9E17-5BC2A4AA12DB}">
  <a:tblStyle styleId="{7A6C821D-124B-48DA-9E17-5BC2A4AA12D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0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" y="3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theme" Target="theme/theme1.xml"/><Relationship Id="rId20" Type="http://schemas.openxmlformats.org/officeDocument/2006/relationships/notesMaster" Target="notesMasters/notesMaster1.xml"/><Relationship Id="rId41" Type="http://schemas.openxmlformats.org/officeDocument/2006/relationships/font" Target="fonts/font2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9" name="Google Shape;7149;g9eef0a043f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50" name="Google Shape;7150;g9eef0a043f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9" name="Google Shape;7299;g9eef0a043f_0_12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0" name="Google Shape;7300;g9eef0a043f_0_12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21470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5" name="Google Shape;8055;g9eef0a043f_0_46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56" name="Google Shape;8056;g9eef0a043f_0_46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3487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9" name="Google Shape;7299;g9eef0a043f_0_12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0" name="Google Shape;7300;g9eef0a043f_0_12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54981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7" name="Google Shape;7317;g9eef0a043f_0_1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8" name="Google Shape;7318;g9eef0a043f_0_1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" name="Google Shape;8807;g540b121389_2_20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8" name="Google Shape;8808;g540b121389_2_20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4" name="Google Shape;8594;g9eef0a043f_0_8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95" name="Google Shape;8595;g9eef0a043f_0_8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2" name="Google Shape;7552;g9eef0a043f_0_3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53" name="Google Shape;7553;g9eef0a043f_0_3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5" name="Google Shape;8055;g9eef0a043f_0_46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56" name="Google Shape;8056;g9eef0a043f_0_46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1625100" y="1153123"/>
            <a:ext cx="5893800" cy="233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7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body" idx="1"/>
          </p:nvPr>
        </p:nvSpPr>
        <p:spPr>
          <a:xfrm>
            <a:off x="1925850" y="3369725"/>
            <a:ext cx="52923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8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-244596" y="-161512"/>
            <a:ext cx="1516028" cy="866745"/>
          </a:xfrm>
          <a:custGeom>
            <a:avLst/>
            <a:gdLst/>
            <a:ahLst/>
            <a:cxnLst/>
            <a:rect l="l" t="t" r="r" b="b"/>
            <a:pathLst>
              <a:path w="16599" h="9794" extrusionOk="0">
                <a:moveTo>
                  <a:pt x="1" y="5801"/>
                </a:moveTo>
                <a:lnTo>
                  <a:pt x="15086" y="1"/>
                </a:lnTo>
                <a:cubicBezTo>
                  <a:pt x="15086" y="1"/>
                  <a:pt x="14756" y="544"/>
                  <a:pt x="14874" y="828"/>
                </a:cubicBezTo>
                <a:cubicBezTo>
                  <a:pt x="14992" y="1123"/>
                  <a:pt x="15618" y="1288"/>
                  <a:pt x="15618" y="1288"/>
                </a:cubicBezTo>
                <a:cubicBezTo>
                  <a:pt x="15618" y="1288"/>
                  <a:pt x="15287" y="1891"/>
                  <a:pt x="15464" y="2174"/>
                </a:cubicBezTo>
                <a:cubicBezTo>
                  <a:pt x="15630" y="2375"/>
                  <a:pt x="15831" y="2564"/>
                  <a:pt x="16055" y="2706"/>
                </a:cubicBezTo>
                <a:cubicBezTo>
                  <a:pt x="16055" y="2706"/>
                  <a:pt x="15642" y="3698"/>
                  <a:pt x="16598" y="4029"/>
                </a:cubicBezTo>
                <a:lnTo>
                  <a:pt x="1643" y="9794"/>
                </a:lnTo>
                <a:cubicBezTo>
                  <a:pt x="1643" y="9794"/>
                  <a:pt x="1879" y="9144"/>
                  <a:pt x="1785" y="8908"/>
                </a:cubicBezTo>
                <a:cubicBezTo>
                  <a:pt x="1690" y="8660"/>
                  <a:pt x="1100" y="8459"/>
                  <a:pt x="1100" y="8459"/>
                </a:cubicBezTo>
                <a:cubicBezTo>
                  <a:pt x="1100" y="8459"/>
                  <a:pt x="1430" y="7821"/>
                  <a:pt x="1289" y="7478"/>
                </a:cubicBezTo>
                <a:cubicBezTo>
                  <a:pt x="1147" y="7124"/>
                  <a:pt x="592" y="6982"/>
                  <a:pt x="592" y="6982"/>
                </a:cubicBezTo>
                <a:cubicBezTo>
                  <a:pt x="592" y="6982"/>
                  <a:pt x="851" y="6604"/>
                  <a:pt x="722" y="6274"/>
                </a:cubicBezTo>
                <a:cubicBezTo>
                  <a:pt x="580" y="5943"/>
                  <a:pt x="1" y="5801"/>
                  <a:pt x="1" y="58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flipH="1">
            <a:off x="7887116" y="-161512"/>
            <a:ext cx="1516028" cy="866745"/>
          </a:xfrm>
          <a:custGeom>
            <a:avLst/>
            <a:gdLst/>
            <a:ahLst/>
            <a:cxnLst/>
            <a:rect l="l" t="t" r="r" b="b"/>
            <a:pathLst>
              <a:path w="16599" h="9794" extrusionOk="0">
                <a:moveTo>
                  <a:pt x="1" y="5801"/>
                </a:moveTo>
                <a:lnTo>
                  <a:pt x="15086" y="1"/>
                </a:lnTo>
                <a:cubicBezTo>
                  <a:pt x="15086" y="1"/>
                  <a:pt x="14756" y="544"/>
                  <a:pt x="14874" y="828"/>
                </a:cubicBezTo>
                <a:cubicBezTo>
                  <a:pt x="14992" y="1123"/>
                  <a:pt x="15618" y="1288"/>
                  <a:pt x="15618" y="1288"/>
                </a:cubicBezTo>
                <a:cubicBezTo>
                  <a:pt x="15618" y="1288"/>
                  <a:pt x="15287" y="1891"/>
                  <a:pt x="15464" y="2174"/>
                </a:cubicBezTo>
                <a:cubicBezTo>
                  <a:pt x="15630" y="2375"/>
                  <a:pt x="15831" y="2564"/>
                  <a:pt x="16055" y="2706"/>
                </a:cubicBezTo>
                <a:cubicBezTo>
                  <a:pt x="16055" y="2706"/>
                  <a:pt x="15642" y="3698"/>
                  <a:pt x="16598" y="4029"/>
                </a:cubicBezTo>
                <a:lnTo>
                  <a:pt x="1643" y="9794"/>
                </a:lnTo>
                <a:cubicBezTo>
                  <a:pt x="1643" y="9794"/>
                  <a:pt x="1879" y="9144"/>
                  <a:pt x="1785" y="8908"/>
                </a:cubicBezTo>
                <a:cubicBezTo>
                  <a:pt x="1690" y="8660"/>
                  <a:pt x="1100" y="8459"/>
                  <a:pt x="1100" y="8459"/>
                </a:cubicBezTo>
                <a:cubicBezTo>
                  <a:pt x="1100" y="8459"/>
                  <a:pt x="1430" y="7821"/>
                  <a:pt x="1289" y="7478"/>
                </a:cubicBezTo>
                <a:cubicBezTo>
                  <a:pt x="1147" y="7124"/>
                  <a:pt x="592" y="6982"/>
                  <a:pt x="592" y="6982"/>
                </a:cubicBezTo>
                <a:cubicBezTo>
                  <a:pt x="592" y="6982"/>
                  <a:pt x="851" y="6604"/>
                  <a:pt x="722" y="6274"/>
                </a:cubicBezTo>
                <a:cubicBezTo>
                  <a:pt x="580" y="5943"/>
                  <a:pt x="1" y="5801"/>
                  <a:pt x="1" y="58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" name="Google Shape;15;p2"/>
          <p:cNvGrpSpPr/>
          <p:nvPr/>
        </p:nvGrpSpPr>
        <p:grpSpPr>
          <a:xfrm>
            <a:off x="-346382" y="790541"/>
            <a:ext cx="2258379" cy="640553"/>
            <a:chOff x="-2810250" y="3572525"/>
            <a:chExt cx="2106500" cy="597475"/>
          </a:xfrm>
        </p:grpSpPr>
        <p:sp>
          <p:nvSpPr>
            <p:cNvPr id="16" name="Google Shape;16;p2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6" name="Google Shape;126;p2"/>
          <p:cNvGrpSpPr/>
          <p:nvPr/>
        </p:nvGrpSpPr>
        <p:grpSpPr>
          <a:xfrm>
            <a:off x="7629873" y="4385269"/>
            <a:ext cx="1773362" cy="564914"/>
            <a:chOff x="-4380075" y="3780200"/>
            <a:chExt cx="1637000" cy="521475"/>
          </a:xfrm>
        </p:grpSpPr>
        <p:sp>
          <p:nvSpPr>
            <p:cNvPr id="127" name="Google Shape;127;p2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2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2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8_1_1">
    <p:spTree>
      <p:nvGrpSpPr>
        <p:cNvPr id="1" name="Shape 6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7" name="Google Shape;6777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778" name="Google Shape;6778;p37"/>
          <p:cNvGrpSpPr/>
          <p:nvPr/>
        </p:nvGrpSpPr>
        <p:grpSpPr>
          <a:xfrm>
            <a:off x="-1185137" y="840925"/>
            <a:ext cx="2106500" cy="597475"/>
            <a:chOff x="-2810250" y="3572525"/>
            <a:chExt cx="2106500" cy="597475"/>
          </a:xfrm>
        </p:grpSpPr>
        <p:sp>
          <p:nvSpPr>
            <p:cNvPr id="6779" name="Google Shape;6779;p37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0" name="Google Shape;6780;p37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1" name="Google Shape;6781;p37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2" name="Google Shape;6782;p37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3" name="Google Shape;6783;p37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4" name="Google Shape;6784;p37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5" name="Google Shape;6785;p37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6" name="Google Shape;6786;p37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7" name="Google Shape;6787;p37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8" name="Google Shape;6788;p37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9" name="Google Shape;6789;p37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0" name="Google Shape;6790;p37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1" name="Google Shape;6791;p37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2" name="Google Shape;6792;p37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3" name="Google Shape;6793;p37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4" name="Google Shape;6794;p37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5" name="Google Shape;6795;p37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6" name="Google Shape;6796;p37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7" name="Google Shape;6797;p37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8" name="Google Shape;6798;p37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9" name="Google Shape;6799;p37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0" name="Google Shape;6800;p37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1" name="Google Shape;6801;p37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2" name="Google Shape;6802;p37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3" name="Google Shape;6803;p37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4" name="Google Shape;6804;p37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5" name="Google Shape;6805;p37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6" name="Google Shape;6806;p37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7" name="Google Shape;6807;p37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8" name="Google Shape;6808;p37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9" name="Google Shape;6809;p37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0" name="Google Shape;6810;p37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1" name="Google Shape;6811;p37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2" name="Google Shape;6812;p37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3" name="Google Shape;6813;p37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4" name="Google Shape;6814;p37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5" name="Google Shape;6815;p37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6" name="Google Shape;6816;p37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7" name="Google Shape;6817;p37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8" name="Google Shape;6818;p37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9" name="Google Shape;6819;p37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0" name="Google Shape;6820;p37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1" name="Google Shape;6821;p37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2" name="Google Shape;6822;p37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3" name="Google Shape;6823;p37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4" name="Google Shape;6824;p37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5" name="Google Shape;6825;p37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6" name="Google Shape;6826;p37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7" name="Google Shape;6827;p37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8" name="Google Shape;6828;p37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9" name="Google Shape;6829;p37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0" name="Google Shape;6830;p37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1" name="Google Shape;6831;p37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2" name="Google Shape;6832;p37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3" name="Google Shape;6833;p37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4" name="Google Shape;6834;p37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5" name="Google Shape;6835;p37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6" name="Google Shape;6836;p37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7" name="Google Shape;6837;p37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8" name="Google Shape;6838;p37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9" name="Google Shape;6839;p37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0" name="Google Shape;6840;p37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1" name="Google Shape;6841;p37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2" name="Google Shape;6842;p37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3" name="Google Shape;6843;p37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4" name="Google Shape;6844;p37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5" name="Google Shape;6845;p37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6" name="Google Shape;6846;p37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7" name="Google Shape;6847;p37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8" name="Google Shape;6848;p37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9" name="Google Shape;6849;p37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0" name="Google Shape;6850;p37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1" name="Google Shape;6851;p37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2" name="Google Shape;6852;p37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3" name="Google Shape;6853;p37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4" name="Google Shape;6854;p37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5" name="Google Shape;6855;p37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6" name="Google Shape;6856;p37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7" name="Google Shape;6857;p37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8" name="Google Shape;6858;p37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9" name="Google Shape;6859;p37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0" name="Google Shape;6860;p37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1" name="Google Shape;6861;p37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2" name="Google Shape;6862;p37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3" name="Google Shape;6863;p37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4" name="Google Shape;6864;p37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5" name="Google Shape;6865;p37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6" name="Google Shape;6866;p37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7" name="Google Shape;6867;p37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8" name="Google Shape;6868;p37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9" name="Google Shape;6869;p37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0" name="Google Shape;6870;p37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1" name="Google Shape;6871;p37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2" name="Google Shape;6872;p37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3" name="Google Shape;6873;p37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4" name="Google Shape;6874;p37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5" name="Google Shape;6875;p37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6" name="Google Shape;6876;p37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7" name="Google Shape;6877;p37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8" name="Google Shape;6878;p37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9" name="Google Shape;6879;p37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0" name="Google Shape;6880;p37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1" name="Google Shape;6881;p37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2" name="Google Shape;6882;p37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3" name="Google Shape;6883;p37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4" name="Google Shape;6884;p37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5" name="Google Shape;6885;p37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6" name="Google Shape;6886;p37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7" name="Google Shape;6887;p37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8" name="Google Shape;6888;p37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89" name="Google Shape;6889;p37"/>
          <p:cNvGrpSpPr/>
          <p:nvPr/>
        </p:nvGrpSpPr>
        <p:grpSpPr>
          <a:xfrm>
            <a:off x="7738988" y="4488250"/>
            <a:ext cx="1637000" cy="521475"/>
            <a:chOff x="-4380075" y="3780200"/>
            <a:chExt cx="1637000" cy="521475"/>
          </a:xfrm>
        </p:grpSpPr>
        <p:sp>
          <p:nvSpPr>
            <p:cNvPr id="6890" name="Google Shape;6890;p37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1" name="Google Shape;6891;p37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2" name="Google Shape;6892;p37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3" name="Google Shape;6893;p37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4" name="Google Shape;6894;p37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5" name="Google Shape;6895;p37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6" name="Google Shape;6896;p37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7" name="Google Shape;6897;p37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8" name="Google Shape;6898;p37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9" name="Google Shape;6899;p37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0" name="Google Shape;6900;p37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1" name="Google Shape;6901;p37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2" name="Google Shape;6902;p37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3" name="Google Shape;6903;p37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4" name="Google Shape;6904;p37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5" name="Google Shape;6905;p37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6" name="Google Shape;6906;p37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7" name="Google Shape;6907;p37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8" name="Google Shape;6908;p37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9" name="Google Shape;6909;p37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0" name="Google Shape;6910;p37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1" name="Google Shape;6911;p37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2" name="Google Shape;6912;p37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3" name="Google Shape;6913;p37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4" name="Google Shape;6914;p37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5" name="Google Shape;6915;p37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6" name="Google Shape;6916;p37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7" name="Google Shape;6917;p37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8" name="Google Shape;6918;p37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9" name="Google Shape;6919;p37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0" name="Google Shape;6920;p37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1" name="Google Shape;6921;p37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2" name="Google Shape;6922;p37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3" name="Google Shape;6923;p37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4" name="Google Shape;6924;p37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5" name="Google Shape;6925;p37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6" name="Google Shape;6926;p37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7" name="Google Shape;6927;p37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8" name="Google Shape;6928;p37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9" name="Google Shape;6929;p37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0" name="Google Shape;6930;p37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1" name="Google Shape;6931;p37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2" name="Google Shape;6932;p37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3" name="Google Shape;6933;p37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4" name="Google Shape;6934;p37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5" name="Google Shape;6935;p37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6" name="Google Shape;6936;p37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7" name="Google Shape;6937;p37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8" name="Google Shape;6938;p37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9" name="Google Shape;6939;p37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0" name="Google Shape;6940;p37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1" name="Google Shape;6941;p37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2" name="Google Shape;6942;p37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3" name="Google Shape;6943;p37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4" name="Google Shape;6944;p37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5" name="Google Shape;6945;p37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6" name="Google Shape;6946;p37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7" name="Google Shape;6947;p37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8" name="Google Shape;6948;p37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9" name="Google Shape;6949;p37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0" name="Google Shape;6950;p37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1" name="Google Shape;6951;p37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2" name="Google Shape;6952;p37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3" name="Google Shape;6953;p37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4" name="Google Shape;6954;p37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5" name="Google Shape;6955;p37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6" name="Google Shape;6956;p37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7" name="Google Shape;6957;p37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958" name="Google Shape;6958;p37"/>
          <p:cNvPicPr preferRelativeResize="0"/>
          <p:nvPr/>
        </p:nvPicPr>
        <p:blipFill>
          <a:blip r:embed="rId3">
            <a:alphaModFix amt="67000"/>
          </a:blip>
          <a:stretch>
            <a:fillRect/>
          </a:stretch>
        </p:blipFill>
        <p:spPr>
          <a:xfrm>
            <a:off x="6785838" y="562625"/>
            <a:ext cx="3543300" cy="73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59" name="Google Shape;6959;p37"/>
          <p:cNvPicPr preferRelativeResize="0"/>
          <p:nvPr/>
        </p:nvPicPr>
        <p:blipFill>
          <a:blip r:embed="rId4">
            <a:alphaModFix amt="67000"/>
          </a:blip>
          <a:stretch>
            <a:fillRect/>
          </a:stretch>
        </p:blipFill>
        <p:spPr>
          <a:xfrm>
            <a:off x="-731575" y="4507037"/>
            <a:ext cx="3793026" cy="67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18_1_1_1">
    <p:spTree>
      <p:nvGrpSpPr>
        <p:cNvPr id="1" name="Shape 6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1" name="Google Shape;6961;p3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62" name="Google Shape;6962;p38"/>
          <p:cNvGrpSpPr/>
          <p:nvPr/>
        </p:nvGrpSpPr>
        <p:grpSpPr>
          <a:xfrm>
            <a:off x="-786325" y="840925"/>
            <a:ext cx="2106500" cy="597475"/>
            <a:chOff x="-2810250" y="3572525"/>
            <a:chExt cx="2106500" cy="597475"/>
          </a:xfrm>
        </p:grpSpPr>
        <p:sp>
          <p:nvSpPr>
            <p:cNvPr id="6963" name="Google Shape;6963;p38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4" name="Google Shape;6964;p38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5" name="Google Shape;6965;p38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6" name="Google Shape;6966;p38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7" name="Google Shape;6967;p38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8" name="Google Shape;6968;p38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9" name="Google Shape;6969;p38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0" name="Google Shape;6970;p38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1" name="Google Shape;6971;p38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2" name="Google Shape;6972;p38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3" name="Google Shape;6973;p38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4" name="Google Shape;6974;p38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5" name="Google Shape;6975;p38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6" name="Google Shape;6976;p38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7" name="Google Shape;6977;p38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8" name="Google Shape;6978;p38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9" name="Google Shape;6979;p38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0" name="Google Shape;6980;p38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1" name="Google Shape;6981;p38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2" name="Google Shape;6982;p38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3" name="Google Shape;6983;p38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4" name="Google Shape;6984;p38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5" name="Google Shape;6985;p38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6" name="Google Shape;6986;p38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7" name="Google Shape;6987;p38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8" name="Google Shape;6988;p38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9" name="Google Shape;6989;p38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0" name="Google Shape;6990;p38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1" name="Google Shape;6991;p38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2" name="Google Shape;6992;p38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3" name="Google Shape;6993;p38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4" name="Google Shape;6994;p38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5" name="Google Shape;6995;p38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6" name="Google Shape;6996;p38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7" name="Google Shape;6997;p38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8" name="Google Shape;6998;p38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9" name="Google Shape;6999;p38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0" name="Google Shape;7000;p38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1" name="Google Shape;7001;p38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2" name="Google Shape;7002;p38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3" name="Google Shape;7003;p38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4" name="Google Shape;7004;p38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5" name="Google Shape;7005;p38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6" name="Google Shape;7006;p38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7" name="Google Shape;7007;p38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8" name="Google Shape;7008;p38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9" name="Google Shape;7009;p38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0" name="Google Shape;7010;p38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1" name="Google Shape;7011;p38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2" name="Google Shape;7012;p38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3" name="Google Shape;7013;p38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4" name="Google Shape;7014;p38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5" name="Google Shape;7015;p38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6" name="Google Shape;7016;p38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7" name="Google Shape;7017;p38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8" name="Google Shape;7018;p38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9" name="Google Shape;7019;p38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0" name="Google Shape;7020;p38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1" name="Google Shape;7021;p38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2" name="Google Shape;7022;p38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3" name="Google Shape;7023;p38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4" name="Google Shape;7024;p38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5" name="Google Shape;7025;p38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6" name="Google Shape;7026;p38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7" name="Google Shape;7027;p38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8" name="Google Shape;7028;p38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9" name="Google Shape;7029;p38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0" name="Google Shape;7030;p38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1" name="Google Shape;7031;p38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2" name="Google Shape;7032;p38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3" name="Google Shape;7033;p38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4" name="Google Shape;7034;p38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5" name="Google Shape;7035;p38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6" name="Google Shape;7036;p38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7" name="Google Shape;7037;p38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8" name="Google Shape;7038;p38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9" name="Google Shape;7039;p38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0" name="Google Shape;7040;p38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1" name="Google Shape;7041;p38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2" name="Google Shape;7042;p38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3" name="Google Shape;7043;p38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4" name="Google Shape;7044;p38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5" name="Google Shape;7045;p38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6" name="Google Shape;7046;p38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7" name="Google Shape;7047;p38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8" name="Google Shape;7048;p38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9" name="Google Shape;7049;p38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0" name="Google Shape;7050;p38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1" name="Google Shape;7051;p38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2" name="Google Shape;7052;p38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3" name="Google Shape;7053;p38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4" name="Google Shape;7054;p38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5" name="Google Shape;7055;p38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6" name="Google Shape;7056;p38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7" name="Google Shape;7057;p38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8" name="Google Shape;7058;p38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9" name="Google Shape;7059;p38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0" name="Google Shape;7060;p38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1" name="Google Shape;7061;p38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2" name="Google Shape;7062;p38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3" name="Google Shape;7063;p38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4" name="Google Shape;7064;p38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5" name="Google Shape;7065;p38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6" name="Google Shape;7066;p38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7" name="Google Shape;7067;p38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8" name="Google Shape;7068;p38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9" name="Google Shape;7069;p38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0" name="Google Shape;7070;p38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1" name="Google Shape;7071;p38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2" name="Google Shape;7072;p38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73" name="Google Shape;7073;p38"/>
          <p:cNvGrpSpPr/>
          <p:nvPr/>
        </p:nvGrpSpPr>
        <p:grpSpPr>
          <a:xfrm>
            <a:off x="8137800" y="4488250"/>
            <a:ext cx="1637000" cy="521475"/>
            <a:chOff x="-4380075" y="3780200"/>
            <a:chExt cx="1637000" cy="521475"/>
          </a:xfrm>
        </p:grpSpPr>
        <p:sp>
          <p:nvSpPr>
            <p:cNvPr id="7074" name="Google Shape;7074;p38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5" name="Google Shape;7075;p38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6" name="Google Shape;7076;p38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7" name="Google Shape;7077;p38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8" name="Google Shape;7078;p38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9" name="Google Shape;7079;p38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0" name="Google Shape;7080;p38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1" name="Google Shape;7081;p38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2" name="Google Shape;7082;p38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3" name="Google Shape;7083;p38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4" name="Google Shape;7084;p38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5" name="Google Shape;7085;p38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6" name="Google Shape;7086;p38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7" name="Google Shape;7087;p38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8" name="Google Shape;7088;p38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9" name="Google Shape;7089;p38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0" name="Google Shape;7090;p38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1" name="Google Shape;7091;p38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2" name="Google Shape;7092;p38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3" name="Google Shape;7093;p38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4" name="Google Shape;7094;p38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5" name="Google Shape;7095;p38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6" name="Google Shape;7096;p38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7" name="Google Shape;7097;p38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8" name="Google Shape;7098;p38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9" name="Google Shape;7099;p38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0" name="Google Shape;7100;p38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1" name="Google Shape;7101;p38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2" name="Google Shape;7102;p38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3" name="Google Shape;7103;p38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4" name="Google Shape;7104;p38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5" name="Google Shape;7105;p38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6" name="Google Shape;7106;p38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7" name="Google Shape;7107;p38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8" name="Google Shape;7108;p38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9" name="Google Shape;7109;p38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0" name="Google Shape;7110;p38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1" name="Google Shape;7111;p38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2" name="Google Shape;7112;p38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3" name="Google Shape;7113;p38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4" name="Google Shape;7114;p38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5" name="Google Shape;7115;p38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6" name="Google Shape;7116;p38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7" name="Google Shape;7117;p38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8" name="Google Shape;7118;p38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9" name="Google Shape;7119;p38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0" name="Google Shape;7120;p38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1" name="Google Shape;7121;p38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2" name="Google Shape;7122;p38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3" name="Google Shape;7123;p38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4" name="Google Shape;7124;p38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5" name="Google Shape;7125;p38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6" name="Google Shape;7126;p38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7" name="Google Shape;7127;p38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8" name="Google Shape;7128;p38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9" name="Google Shape;7129;p38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0" name="Google Shape;7130;p38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1" name="Google Shape;7131;p38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2" name="Google Shape;7132;p38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3" name="Google Shape;7133;p38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4" name="Google Shape;7134;p38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5" name="Google Shape;7135;p38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6" name="Google Shape;7136;p38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7" name="Google Shape;7137;p38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8" name="Google Shape;7138;p38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9" name="Google Shape;7139;p38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0" name="Google Shape;7140;p38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1" name="Google Shape;7141;p38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142" name="Google Shape;7142;p38"/>
          <p:cNvPicPr preferRelativeResize="0"/>
          <p:nvPr/>
        </p:nvPicPr>
        <p:blipFill>
          <a:blip r:embed="rId3">
            <a:alphaModFix amt="78000"/>
          </a:blip>
          <a:stretch>
            <a:fillRect/>
          </a:stretch>
        </p:blipFill>
        <p:spPr>
          <a:xfrm rot="4087981">
            <a:off x="-1035713" y="2978796"/>
            <a:ext cx="2995599" cy="1964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43" name="Google Shape;7143;p38"/>
          <p:cNvPicPr preferRelativeResize="0"/>
          <p:nvPr/>
        </p:nvPicPr>
        <p:blipFill>
          <a:blip r:embed="rId4">
            <a:alphaModFix amt="72000"/>
          </a:blip>
          <a:stretch>
            <a:fillRect/>
          </a:stretch>
        </p:blipFill>
        <p:spPr>
          <a:xfrm rot="-7867873">
            <a:off x="6954277" y="-481791"/>
            <a:ext cx="3426521" cy="22465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D2944-14DC-45D9-800C-B782F1FDE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C0059-32C3-4F1E-8A6D-2B8E8F072E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FFEFA9-EB4C-4334-90F7-E46538617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5E72-9C48-4863-A448-B89061842C9C}" type="datetimeFigureOut">
              <a:rPr lang="vi-VN" smtClean="0"/>
              <a:t>09/10/2023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4739FB-5533-4629-8C50-581E41498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6C620-A658-4316-9ACD-8AAE2FC1C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62AC-2E0D-4DB5-B3C3-3626D3A6859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66197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1_Background 2"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8"/>
          <p:cNvSpPr txBox="1">
            <a:spLocks noGrp="1"/>
          </p:cNvSpPr>
          <p:nvPr>
            <p:ph type="sldNum" idx="12"/>
          </p:nvPr>
        </p:nvSpPr>
        <p:spPr>
          <a:xfrm>
            <a:off x="357525" y="4513500"/>
            <a:ext cx="410700" cy="432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1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buNone/>
              <a:defRPr sz="1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algn="ctr" rtl="0">
              <a:buNone/>
              <a:defRPr sz="1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algn="ctr" rtl="0">
              <a:buNone/>
              <a:defRPr sz="1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algn="ctr" rtl="0">
              <a:buNone/>
              <a:defRPr sz="1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algn="ctr" rtl="0">
              <a:buNone/>
              <a:defRPr sz="1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algn="ctr" rtl="0">
              <a:buNone/>
              <a:defRPr sz="1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algn="ctr" rtl="0">
              <a:buNone/>
              <a:defRPr sz="1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algn="ctr" rtl="0">
              <a:buNone/>
              <a:defRPr sz="1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241" name="Google Shape;241;p28"/>
          <p:cNvCxnSpPr/>
          <p:nvPr/>
        </p:nvCxnSpPr>
        <p:spPr>
          <a:xfrm rot="10800000">
            <a:off x="357600" y="705825"/>
            <a:ext cx="8428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2" name="Google Shape;242;p28"/>
          <p:cNvCxnSpPr/>
          <p:nvPr/>
        </p:nvCxnSpPr>
        <p:spPr>
          <a:xfrm rot="10800000">
            <a:off x="963900" y="4729650"/>
            <a:ext cx="7822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3" name="Google Shape;243;p28"/>
          <p:cNvSpPr txBox="1">
            <a:spLocks noGrp="1"/>
          </p:cNvSpPr>
          <p:nvPr>
            <p:ph type="ctrTitle"/>
          </p:nvPr>
        </p:nvSpPr>
        <p:spPr>
          <a:xfrm>
            <a:off x="357520" y="234507"/>
            <a:ext cx="2490900" cy="43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900"/>
              <a:buNone/>
              <a:defRPr sz="10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2pPr>
            <a:lvl3pPr lvl="2" rtl="0"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3pPr>
            <a:lvl4pPr lvl="3" rtl="0"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4pPr>
            <a:lvl5pPr lvl="4" rtl="0"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5pPr>
            <a:lvl6pPr lvl="5" rtl="0"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00640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Google Shape;68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0" name="Google Shape;690;p6"/>
          <p:cNvGrpSpPr/>
          <p:nvPr/>
        </p:nvGrpSpPr>
        <p:grpSpPr>
          <a:xfrm>
            <a:off x="-1185137" y="840925"/>
            <a:ext cx="2106500" cy="597475"/>
            <a:chOff x="-2810250" y="3572525"/>
            <a:chExt cx="2106500" cy="597475"/>
          </a:xfrm>
        </p:grpSpPr>
        <p:sp>
          <p:nvSpPr>
            <p:cNvPr id="691" name="Google Shape;691;p6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6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6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6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6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6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6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6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6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6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6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6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6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6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6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6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6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6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6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6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6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6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6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6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6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6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6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6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6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6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6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6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6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6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6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6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6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6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6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6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6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6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6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6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6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6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6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6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6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6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6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6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6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6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6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6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6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6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6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6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6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6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6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6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6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6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6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6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6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6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6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6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6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6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6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6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6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6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6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6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6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6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6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6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6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6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6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6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6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6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6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6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6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6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6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6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6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6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6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6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6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6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6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6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6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6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6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6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6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6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1" name="Google Shape;801;p6"/>
          <p:cNvGrpSpPr/>
          <p:nvPr/>
        </p:nvGrpSpPr>
        <p:grpSpPr>
          <a:xfrm>
            <a:off x="7738988" y="4488250"/>
            <a:ext cx="1637000" cy="521475"/>
            <a:chOff x="-4380075" y="3780200"/>
            <a:chExt cx="1637000" cy="521475"/>
          </a:xfrm>
        </p:grpSpPr>
        <p:sp>
          <p:nvSpPr>
            <p:cNvPr id="802" name="Google Shape;802;p6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6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6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6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6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6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6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6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6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6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6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6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6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6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6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6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6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6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6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6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6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6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6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6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6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6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6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6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6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6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6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6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6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6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6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6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6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6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6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6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6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6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6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6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6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6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6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6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6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6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6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6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6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6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6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6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6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6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6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6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6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6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6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6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6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6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6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6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70" name="Google Shape;870;p6"/>
          <p:cNvPicPr preferRelativeResize="0"/>
          <p:nvPr/>
        </p:nvPicPr>
        <p:blipFill>
          <a:blip r:embed="rId3">
            <a:alphaModFix amt="52000"/>
          </a:blip>
          <a:stretch>
            <a:fillRect/>
          </a:stretch>
        </p:blipFill>
        <p:spPr>
          <a:xfrm>
            <a:off x="7370661" y="331788"/>
            <a:ext cx="3543300" cy="73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1" name="Google Shape;871;p6"/>
          <p:cNvPicPr preferRelativeResize="0"/>
          <p:nvPr/>
        </p:nvPicPr>
        <p:blipFill rotWithShape="1">
          <a:blip r:embed="rId4">
            <a:alphaModFix amt="58000"/>
          </a:blip>
          <a:srcRect l="6060" r="-6059"/>
          <a:stretch/>
        </p:blipFill>
        <p:spPr>
          <a:xfrm>
            <a:off x="-1047375" y="4636612"/>
            <a:ext cx="3793026" cy="673800"/>
          </a:xfrm>
          <a:prstGeom prst="rect">
            <a:avLst/>
          </a:prstGeom>
          <a:noFill/>
          <a:ln>
            <a:noFill/>
          </a:ln>
        </p:spPr>
      </p:pic>
      <p:sp>
        <p:nvSpPr>
          <p:cNvPr id="872" name="Google Shape;872;p6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0" name="Google Shape;106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1" name="Google Shape;1061;p8"/>
          <p:cNvSpPr txBox="1">
            <a:spLocks noGrp="1"/>
          </p:cNvSpPr>
          <p:nvPr>
            <p:ph type="title"/>
          </p:nvPr>
        </p:nvSpPr>
        <p:spPr>
          <a:xfrm>
            <a:off x="907050" y="1516421"/>
            <a:ext cx="7329900" cy="16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7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1062" name="Google Shape;1062;p8"/>
          <p:cNvGrpSpPr/>
          <p:nvPr/>
        </p:nvGrpSpPr>
        <p:grpSpPr>
          <a:xfrm>
            <a:off x="7037488" y="4160450"/>
            <a:ext cx="2106500" cy="597475"/>
            <a:chOff x="-2810250" y="3572525"/>
            <a:chExt cx="2106500" cy="597475"/>
          </a:xfrm>
        </p:grpSpPr>
        <p:sp>
          <p:nvSpPr>
            <p:cNvPr id="1063" name="Google Shape;1063;p8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8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8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8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8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8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8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8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8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8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8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8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8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8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8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8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8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8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8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8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8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8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8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8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8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8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8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8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8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8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8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8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8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8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8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8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8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8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8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8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8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8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8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8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8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8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8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8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8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8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8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8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8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8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8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8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8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8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8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8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8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8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8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8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8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8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8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8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8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8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8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8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8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8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8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8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8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8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8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8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8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8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8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8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8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8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8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8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8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8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8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8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8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8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8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8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8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8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8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8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8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8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8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8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8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8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8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8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8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8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73" name="Google Shape;1173;p8"/>
          <p:cNvGrpSpPr/>
          <p:nvPr/>
        </p:nvGrpSpPr>
        <p:grpSpPr>
          <a:xfrm flipH="1">
            <a:off x="-12" y="757134"/>
            <a:ext cx="2106500" cy="597475"/>
            <a:chOff x="-2810250" y="3572525"/>
            <a:chExt cx="2106500" cy="597475"/>
          </a:xfrm>
        </p:grpSpPr>
        <p:sp>
          <p:nvSpPr>
            <p:cNvPr id="1174" name="Google Shape;1174;p8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8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8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8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8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8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8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8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8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8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8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8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8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8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8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8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8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8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8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8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8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8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8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8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8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8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8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8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8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8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8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8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8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8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8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8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8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8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8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8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8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8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8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8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8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8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8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8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8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8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8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8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8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8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8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8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8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8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8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8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8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8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8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8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8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8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8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8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8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8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8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8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8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8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8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8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8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8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8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8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8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8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8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8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8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8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8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8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8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8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8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8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8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8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8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8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8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8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8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8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8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8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8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8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8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8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8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8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8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8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5" name="Google Shape;1285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6" name="Google Shape;1286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7" name="Google Shape;1287;p9"/>
          <p:cNvSpPr txBox="1">
            <a:spLocks noGrp="1"/>
          </p:cNvSpPr>
          <p:nvPr>
            <p:ph type="title"/>
          </p:nvPr>
        </p:nvSpPr>
        <p:spPr>
          <a:xfrm>
            <a:off x="1955250" y="1521421"/>
            <a:ext cx="5233500" cy="12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7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288" name="Google Shape;1288;p9"/>
          <p:cNvSpPr txBox="1">
            <a:spLocks noGrp="1"/>
          </p:cNvSpPr>
          <p:nvPr>
            <p:ph type="body" idx="1"/>
          </p:nvPr>
        </p:nvSpPr>
        <p:spPr>
          <a:xfrm>
            <a:off x="1931064" y="3012590"/>
            <a:ext cx="52923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8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89" name="Google Shape;1289;p9"/>
          <p:cNvSpPr/>
          <p:nvPr/>
        </p:nvSpPr>
        <p:spPr>
          <a:xfrm>
            <a:off x="-281746" y="-161512"/>
            <a:ext cx="1516028" cy="866745"/>
          </a:xfrm>
          <a:custGeom>
            <a:avLst/>
            <a:gdLst/>
            <a:ahLst/>
            <a:cxnLst/>
            <a:rect l="l" t="t" r="r" b="b"/>
            <a:pathLst>
              <a:path w="16599" h="9794" extrusionOk="0">
                <a:moveTo>
                  <a:pt x="1" y="5801"/>
                </a:moveTo>
                <a:lnTo>
                  <a:pt x="15086" y="1"/>
                </a:lnTo>
                <a:cubicBezTo>
                  <a:pt x="15086" y="1"/>
                  <a:pt x="14756" y="544"/>
                  <a:pt x="14874" y="828"/>
                </a:cubicBezTo>
                <a:cubicBezTo>
                  <a:pt x="14992" y="1123"/>
                  <a:pt x="15618" y="1288"/>
                  <a:pt x="15618" y="1288"/>
                </a:cubicBezTo>
                <a:cubicBezTo>
                  <a:pt x="15618" y="1288"/>
                  <a:pt x="15287" y="1891"/>
                  <a:pt x="15464" y="2174"/>
                </a:cubicBezTo>
                <a:cubicBezTo>
                  <a:pt x="15630" y="2375"/>
                  <a:pt x="15831" y="2564"/>
                  <a:pt x="16055" y="2706"/>
                </a:cubicBezTo>
                <a:cubicBezTo>
                  <a:pt x="16055" y="2706"/>
                  <a:pt x="15642" y="3698"/>
                  <a:pt x="16598" y="4029"/>
                </a:cubicBezTo>
                <a:lnTo>
                  <a:pt x="1643" y="9794"/>
                </a:lnTo>
                <a:cubicBezTo>
                  <a:pt x="1643" y="9794"/>
                  <a:pt x="1879" y="9144"/>
                  <a:pt x="1785" y="8908"/>
                </a:cubicBezTo>
                <a:cubicBezTo>
                  <a:pt x="1690" y="8660"/>
                  <a:pt x="1100" y="8459"/>
                  <a:pt x="1100" y="8459"/>
                </a:cubicBezTo>
                <a:cubicBezTo>
                  <a:pt x="1100" y="8459"/>
                  <a:pt x="1430" y="7821"/>
                  <a:pt x="1289" y="7478"/>
                </a:cubicBezTo>
                <a:cubicBezTo>
                  <a:pt x="1147" y="7124"/>
                  <a:pt x="592" y="6982"/>
                  <a:pt x="592" y="6982"/>
                </a:cubicBezTo>
                <a:cubicBezTo>
                  <a:pt x="592" y="6982"/>
                  <a:pt x="851" y="6604"/>
                  <a:pt x="722" y="6274"/>
                </a:cubicBezTo>
                <a:cubicBezTo>
                  <a:pt x="580" y="5943"/>
                  <a:pt x="1" y="5801"/>
                  <a:pt x="1" y="58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0" name="Google Shape;1290;p9"/>
          <p:cNvSpPr/>
          <p:nvPr/>
        </p:nvSpPr>
        <p:spPr>
          <a:xfrm flipH="1">
            <a:off x="7924266" y="-161512"/>
            <a:ext cx="1516028" cy="866745"/>
          </a:xfrm>
          <a:custGeom>
            <a:avLst/>
            <a:gdLst/>
            <a:ahLst/>
            <a:cxnLst/>
            <a:rect l="l" t="t" r="r" b="b"/>
            <a:pathLst>
              <a:path w="16599" h="9794" extrusionOk="0">
                <a:moveTo>
                  <a:pt x="1" y="5801"/>
                </a:moveTo>
                <a:lnTo>
                  <a:pt x="15086" y="1"/>
                </a:lnTo>
                <a:cubicBezTo>
                  <a:pt x="15086" y="1"/>
                  <a:pt x="14756" y="544"/>
                  <a:pt x="14874" y="828"/>
                </a:cubicBezTo>
                <a:cubicBezTo>
                  <a:pt x="14992" y="1123"/>
                  <a:pt x="15618" y="1288"/>
                  <a:pt x="15618" y="1288"/>
                </a:cubicBezTo>
                <a:cubicBezTo>
                  <a:pt x="15618" y="1288"/>
                  <a:pt x="15287" y="1891"/>
                  <a:pt x="15464" y="2174"/>
                </a:cubicBezTo>
                <a:cubicBezTo>
                  <a:pt x="15630" y="2375"/>
                  <a:pt x="15831" y="2564"/>
                  <a:pt x="16055" y="2706"/>
                </a:cubicBezTo>
                <a:cubicBezTo>
                  <a:pt x="16055" y="2706"/>
                  <a:pt x="15642" y="3698"/>
                  <a:pt x="16598" y="4029"/>
                </a:cubicBezTo>
                <a:lnTo>
                  <a:pt x="1643" y="9794"/>
                </a:lnTo>
                <a:cubicBezTo>
                  <a:pt x="1643" y="9794"/>
                  <a:pt x="1879" y="9144"/>
                  <a:pt x="1785" y="8908"/>
                </a:cubicBezTo>
                <a:cubicBezTo>
                  <a:pt x="1690" y="8660"/>
                  <a:pt x="1100" y="8459"/>
                  <a:pt x="1100" y="8459"/>
                </a:cubicBezTo>
                <a:cubicBezTo>
                  <a:pt x="1100" y="8459"/>
                  <a:pt x="1430" y="7821"/>
                  <a:pt x="1289" y="7478"/>
                </a:cubicBezTo>
                <a:cubicBezTo>
                  <a:pt x="1147" y="7124"/>
                  <a:pt x="592" y="6982"/>
                  <a:pt x="592" y="6982"/>
                </a:cubicBezTo>
                <a:cubicBezTo>
                  <a:pt x="592" y="6982"/>
                  <a:pt x="851" y="6604"/>
                  <a:pt x="722" y="6274"/>
                </a:cubicBezTo>
                <a:cubicBezTo>
                  <a:pt x="580" y="5943"/>
                  <a:pt x="1" y="5801"/>
                  <a:pt x="1" y="58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91" name="Google Shape;1291;p9"/>
          <p:cNvGrpSpPr/>
          <p:nvPr/>
        </p:nvGrpSpPr>
        <p:grpSpPr>
          <a:xfrm>
            <a:off x="-786325" y="840925"/>
            <a:ext cx="2106500" cy="597475"/>
            <a:chOff x="-2810250" y="3572525"/>
            <a:chExt cx="2106500" cy="597475"/>
          </a:xfrm>
        </p:grpSpPr>
        <p:sp>
          <p:nvSpPr>
            <p:cNvPr id="1292" name="Google Shape;1292;p9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9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9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9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9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9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9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9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9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9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9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9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9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9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9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9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9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9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9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9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9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9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9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9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9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9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9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9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9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9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9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9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9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9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9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9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9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9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9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9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9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9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9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9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9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9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9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9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9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9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9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9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9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9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9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9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9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9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9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9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9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9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9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9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9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9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9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9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9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9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9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9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9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9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9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9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9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9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9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9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9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9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9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9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9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9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9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9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9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9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9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9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9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9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9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9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9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9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9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9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9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9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9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9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9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9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9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9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9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9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2" name="Google Shape;1402;p9"/>
          <p:cNvGrpSpPr/>
          <p:nvPr/>
        </p:nvGrpSpPr>
        <p:grpSpPr>
          <a:xfrm>
            <a:off x="8137800" y="4488250"/>
            <a:ext cx="1637000" cy="521475"/>
            <a:chOff x="-4380075" y="3780200"/>
            <a:chExt cx="1637000" cy="521475"/>
          </a:xfrm>
        </p:grpSpPr>
        <p:sp>
          <p:nvSpPr>
            <p:cNvPr id="1403" name="Google Shape;1403;p9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9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9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9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9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9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9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9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9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9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9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9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9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9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9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9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9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9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9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9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9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9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9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9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9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9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9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9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9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9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9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9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9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9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9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9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9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9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9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9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9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9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9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9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9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9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9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9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9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9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9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9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9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9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9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9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9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9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9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9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9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9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9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9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9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9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9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9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1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3" name="Google Shape;1703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04" name="Google Shape;1704;p13"/>
          <p:cNvSpPr txBox="1">
            <a:spLocks noGrp="1"/>
          </p:cNvSpPr>
          <p:nvPr>
            <p:ph type="subTitle" idx="1"/>
          </p:nvPr>
        </p:nvSpPr>
        <p:spPr>
          <a:xfrm>
            <a:off x="3140316" y="3410225"/>
            <a:ext cx="2864100" cy="68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05" name="Google Shape;1705;p13"/>
          <p:cNvSpPr txBox="1">
            <a:spLocks noGrp="1"/>
          </p:cNvSpPr>
          <p:nvPr>
            <p:ph type="title"/>
          </p:nvPr>
        </p:nvSpPr>
        <p:spPr>
          <a:xfrm>
            <a:off x="2643450" y="2197025"/>
            <a:ext cx="3857100" cy="148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706" name="Google Shape;1706;p13"/>
          <p:cNvSpPr txBox="1">
            <a:spLocks noGrp="1"/>
          </p:cNvSpPr>
          <p:nvPr>
            <p:ph type="title" idx="2" hasCustomPrompt="1"/>
          </p:nvPr>
        </p:nvSpPr>
        <p:spPr>
          <a:xfrm>
            <a:off x="3844116" y="1425648"/>
            <a:ext cx="1456500" cy="103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grpSp>
        <p:nvGrpSpPr>
          <p:cNvPr id="1707" name="Google Shape;1707;p13"/>
          <p:cNvGrpSpPr/>
          <p:nvPr/>
        </p:nvGrpSpPr>
        <p:grpSpPr>
          <a:xfrm>
            <a:off x="-442137" y="686788"/>
            <a:ext cx="2106500" cy="597475"/>
            <a:chOff x="-2810250" y="3572525"/>
            <a:chExt cx="2106500" cy="597475"/>
          </a:xfrm>
        </p:grpSpPr>
        <p:sp>
          <p:nvSpPr>
            <p:cNvPr id="1708" name="Google Shape;1708;p13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13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13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13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13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13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13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13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13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13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13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13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13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13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13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13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13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13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13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13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13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13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13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13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13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13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13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13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13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13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13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13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13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13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13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13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13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13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13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13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13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13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13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13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13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13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13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13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13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13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13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13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13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13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13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13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13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13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13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13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13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13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13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13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13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13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13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13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13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13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13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13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13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13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13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13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13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13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13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13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13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13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13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1" name="Google Shape;1791;p13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13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13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13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13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13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13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13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13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13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13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13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13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13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13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13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13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13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13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13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13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13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13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13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13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13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13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18" name="Google Shape;1818;p13"/>
          <p:cNvPicPr preferRelativeResize="0"/>
          <p:nvPr/>
        </p:nvPicPr>
        <p:blipFill>
          <a:blip r:embed="rId3">
            <a:alphaModFix amt="57000"/>
          </a:blip>
          <a:stretch>
            <a:fillRect/>
          </a:stretch>
        </p:blipFill>
        <p:spPr>
          <a:xfrm>
            <a:off x="-405738" y="-88850"/>
            <a:ext cx="3793026" cy="67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9" name="Google Shape;1819;p13"/>
          <p:cNvPicPr preferRelativeResize="0"/>
          <p:nvPr/>
        </p:nvPicPr>
        <p:blipFill>
          <a:blip r:embed="rId4">
            <a:alphaModFix amt="55000"/>
          </a:blip>
          <a:stretch>
            <a:fillRect/>
          </a:stretch>
        </p:blipFill>
        <p:spPr>
          <a:xfrm>
            <a:off x="5886125" y="4625975"/>
            <a:ext cx="3793026" cy="673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20" name="Google Shape;1820;p13"/>
          <p:cNvGrpSpPr/>
          <p:nvPr/>
        </p:nvGrpSpPr>
        <p:grpSpPr>
          <a:xfrm>
            <a:off x="7432698" y="4092426"/>
            <a:ext cx="2115168" cy="673798"/>
            <a:chOff x="-4380075" y="3780200"/>
            <a:chExt cx="1637000" cy="521475"/>
          </a:xfrm>
        </p:grpSpPr>
        <p:sp>
          <p:nvSpPr>
            <p:cNvPr id="1821" name="Google Shape;1821;p13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13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13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13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13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13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13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13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13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13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13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2" name="Google Shape;1832;p13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13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13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13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13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13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13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13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13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13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2" name="Google Shape;1842;p13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3" name="Google Shape;1843;p13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13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13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13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13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13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13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13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13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13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13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13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13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13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13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13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13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13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13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13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13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13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13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13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13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13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13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13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13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13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13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13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13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13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13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13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13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13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13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13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13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13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13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13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13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13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16">
    <p:spTree>
      <p:nvGrpSpPr>
        <p:cNvPr id="1" name="Shape 2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1" name="Google Shape;2311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2" name="Google Shape;2312;p16"/>
          <p:cNvSpPr txBox="1">
            <a:spLocks noGrp="1"/>
          </p:cNvSpPr>
          <p:nvPr>
            <p:ph type="subTitle" idx="1"/>
          </p:nvPr>
        </p:nvSpPr>
        <p:spPr>
          <a:xfrm>
            <a:off x="1299261" y="1727887"/>
            <a:ext cx="6536700" cy="12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313" name="Google Shape;2313;p16"/>
          <p:cNvSpPr txBox="1">
            <a:spLocks noGrp="1"/>
          </p:cNvSpPr>
          <p:nvPr>
            <p:ph type="ctrTitle"/>
          </p:nvPr>
        </p:nvSpPr>
        <p:spPr>
          <a:xfrm>
            <a:off x="5010925" y="3107337"/>
            <a:ext cx="2825100" cy="46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grpSp>
        <p:nvGrpSpPr>
          <p:cNvPr id="2314" name="Google Shape;2314;p16"/>
          <p:cNvGrpSpPr/>
          <p:nvPr/>
        </p:nvGrpSpPr>
        <p:grpSpPr>
          <a:xfrm>
            <a:off x="0" y="4603500"/>
            <a:ext cx="2106500" cy="597475"/>
            <a:chOff x="-2810250" y="3572525"/>
            <a:chExt cx="2106500" cy="597475"/>
          </a:xfrm>
        </p:grpSpPr>
        <p:sp>
          <p:nvSpPr>
            <p:cNvPr id="2315" name="Google Shape;2315;p16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16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16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16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16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16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16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16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16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16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16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16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16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16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16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16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16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16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16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16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16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16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16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16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16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16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16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16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16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16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16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16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16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16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16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16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1" name="Google Shape;2351;p16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2" name="Google Shape;2352;p16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16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16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16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16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7" name="Google Shape;2357;p16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8" name="Google Shape;2358;p16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9" name="Google Shape;2359;p16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0" name="Google Shape;2360;p16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1" name="Google Shape;2361;p16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2" name="Google Shape;2362;p16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16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16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5" name="Google Shape;2365;p16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6" name="Google Shape;2366;p16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7" name="Google Shape;2367;p16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16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16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16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16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16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16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16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16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16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16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16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16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0" name="Google Shape;2380;p16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16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2" name="Google Shape;2382;p16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16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16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5" name="Google Shape;2385;p16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6" name="Google Shape;2386;p16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16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8" name="Google Shape;2388;p16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9" name="Google Shape;2389;p16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0" name="Google Shape;2390;p16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16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16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16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16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16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16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16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16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16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16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16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16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16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16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16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16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16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8" name="Google Shape;2408;p16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9" name="Google Shape;2409;p16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16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16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16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16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16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16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16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16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16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16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16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16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16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16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16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25" name="Google Shape;2425;p16"/>
          <p:cNvGrpSpPr/>
          <p:nvPr/>
        </p:nvGrpSpPr>
        <p:grpSpPr>
          <a:xfrm flipH="1">
            <a:off x="7696200" y="550600"/>
            <a:ext cx="2106500" cy="597475"/>
            <a:chOff x="-2810250" y="3572525"/>
            <a:chExt cx="2106500" cy="597475"/>
          </a:xfrm>
        </p:grpSpPr>
        <p:sp>
          <p:nvSpPr>
            <p:cNvPr id="2426" name="Google Shape;2426;p16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16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8" name="Google Shape;2428;p16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9" name="Google Shape;2429;p16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16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1" name="Google Shape;2431;p16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2" name="Google Shape;2432;p16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3" name="Google Shape;2433;p16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4" name="Google Shape;2434;p16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16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16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7" name="Google Shape;2437;p16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8" name="Google Shape;2438;p16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9" name="Google Shape;2439;p16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0" name="Google Shape;2440;p16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1" name="Google Shape;2441;p16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2" name="Google Shape;2442;p16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3" name="Google Shape;2443;p16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4" name="Google Shape;2444;p16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5" name="Google Shape;2445;p16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16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16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16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16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16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2451;p16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2452;p16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3" name="Google Shape;2453;p16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4" name="Google Shape;2454;p16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5" name="Google Shape;2455;p16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6" name="Google Shape;2456;p16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16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16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9" name="Google Shape;2459;p16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0" name="Google Shape;2460;p16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2461;p16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2" name="Google Shape;2462;p16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3" name="Google Shape;2463;p16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16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16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2466;p16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16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2468;p16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2469;p16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16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2471;p16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16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16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16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16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16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2477;p16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8" name="Google Shape;2478;p16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9" name="Google Shape;2479;p16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0" name="Google Shape;2480;p16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16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16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16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16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16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16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16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16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16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16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16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16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16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16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16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16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16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16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16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16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16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16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16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16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5" name="Google Shape;2505;p16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6" name="Google Shape;2506;p16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7" name="Google Shape;2507;p16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8" name="Google Shape;2508;p16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16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2510;p16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2511;p16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2512;p16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2513;p16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16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5" name="Google Shape;2515;p16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16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7" name="Google Shape;2517;p16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16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9" name="Google Shape;2519;p16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0" name="Google Shape;2520;p16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16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2522;p16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3" name="Google Shape;2523;p16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2524;p16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16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2526;p16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16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16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16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16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16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16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16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16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16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536" name="Google Shape;2536;p16"/>
          <p:cNvPicPr preferRelativeResize="0"/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 rot="-2976215">
            <a:off x="6883871" y="3813840"/>
            <a:ext cx="2763900" cy="1812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7" name="Google Shape;2537;p16"/>
          <p:cNvPicPr preferRelativeResize="0"/>
          <p:nvPr/>
        </p:nvPicPr>
        <p:blipFill>
          <a:blip r:embed="rId4">
            <a:alphaModFix amt="66000"/>
          </a:blip>
          <a:stretch>
            <a:fillRect/>
          </a:stretch>
        </p:blipFill>
        <p:spPr>
          <a:xfrm rot="3667399">
            <a:off x="-161568" y="-1450279"/>
            <a:ext cx="1962538" cy="37189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4">
    <p:spTree>
      <p:nvGrpSpPr>
        <p:cNvPr id="1" name="Shape 3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5" name="Google Shape;3855;p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56" name="Google Shape;3856;p23"/>
          <p:cNvGrpSpPr/>
          <p:nvPr/>
        </p:nvGrpSpPr>
        <p:grpSpPr>
          <a:xfrm>
            <a:off x="8020525" y="4467113"/>
            <a:ext cx="2106500" cy="597475"/>
            <a:chOff x="-2810250" y="3572525"/>
            <a:chExt cx="2106500" cy="597475"/>
          </a:xfrm>
        </p:grpSpPr>
        <p:sp>
          <p:nvSpPr>
            <p:cNvPr id="3857" name="Google Shape;3857;p23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8" name="Google Shape;3858;p23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9" name="Google Shape;3859;p23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0" name="Google Shape;3860;p23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1" name="Google Shape;3861;p23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2" name="Google Shape;3862;p23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3" name="Google Shape;3863;p23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4" name="Google Shape;3864;p23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5" name="Google Shape;3865;p23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6" name="Google Shape;3866;p23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7" name="Google Shape;3867;p23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8" name="Google Shape;3868;p23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9" name="Google Shape;3869;p23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0" name="Google Shape;3870;p23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1" name="Google Shape;3871;p23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2" name="Google Shape;3872;p23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23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23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23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23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23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23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23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23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23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3882;p23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3" name="Google Shape;3883;p23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4" name="Google Shape;3884;p23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5" name="Google Shape;3885;p23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6" name="Google Shape;3886;p23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7" name="Google Shape;3887;p23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8" name="Google Shape;3888;p23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9" name="Google Shape;3889;p23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0" name="Google Shape;3890;p23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1" name="Google Shape;3891;p23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2" name="Google Shape;3892;p23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3" name="Google Shape;3893;p23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4" name="Google Shape;3894;p23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5" name="Google Shape;3895;p23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6" name="Google Shape;3896;p23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7" name="Google Shape;3897;p23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8" name="Google Shape;3898;p23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9" name="Google Shape;3899;p23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0" name="Google Shape;3900;p23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1" name="Google Shape;3901;p23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2" name="Google Shape;3902;p23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3" name="Google Shape;3903;p23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4" name="Google Shape;3904;p23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5" name="Google Shape;3905;p23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6" name="Google Shape;3906;p23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7" name="Google Shape;3907;p23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8" name="Google Shape;3908;p23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9" name="Google Shape;3909;p23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0" name="Google Shape;3910;p23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1" name="Google Shape;3911;p23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2" name="Google Shape;3912;p23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3" name="Google Shape;3913;p23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4" name="Google Shape;3914;p23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5" name="Google Shape;3915;p23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6" name="Google Shape;3916;p23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7" name="Google Shape;3917;p23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8" name="Google Shape;3918;p23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9" name="Google Shape;3919;p23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0" name="Google Shape;3920;p23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1" name="Google Shape;3921;p23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2" name="Google Shape;3922;p23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3" name="Google Shape;3923;p23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4" name="Google Shape;3924;p23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5" name="Google Shape;3925;p23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6" name="Google Shape;3926;p23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7" name="Google Shape;3927;p23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8" name="Google Shape;3928;p23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9" name="Google Shape;3929;p23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0" name="Google Shape;3930;p23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1" name="Google Shape;3931;p23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2" name="Google Shape;3932;p23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3" name="Google Shape;3933;p23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4" name="Google Shape;3934;p23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5" name="Google Shape;3935;p23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6" name="Google Shape;3936;p23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7" name="Google Shape;3937;p23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8" name="Google Shape;3938;p23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9" name="Google Shape;3939;p23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0" name="Google Shape;3940;p23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1" name="Google Shape;3941;p23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2" name="Google Shape;3942;p23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3" name="Google Shape;3943;p23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4" name="Google Shape;3944;p23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5" name="Google Shape;3945;p23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6" name="Google Shape;3946;p23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7" name="Google Shape;3947;p23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8" name="Google Shape;3948;p23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9" name="Google Shape;3949;p23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0" name="Google Shape;3950;p23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3951;p23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2" name="Google Shape;3952;p23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3" name="Google Shape;3953;p23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4" name="Google Shape;3954;p23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5" name="Google Shape;3955;p23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6" name="Google Shape;3956;p23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7" name="Google Shape;3957;p23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8" name="Google Shape;3958;p23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9" name="Google Shape;3959;p23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0" name="Google Shape;3960;p23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1" name="Google Shape;3961;p23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2" name="Google Shape;3962;p23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3" name="Google Shape;3963;p23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4" name="Google Shape;3964;p23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5" name="Google Shape;3965;p23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6" name="Google Shape;3966;p23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967" name="Google Shape;3967;p23"/>
          <p:cNvPicPr preferRelativeResize="0"/>
          <p:nvPr/>
        </p:nvPicPr>
        <p:blipFill>
          <a:blip r:embed="rId3">
            <a:alphaModFix amt="65000"/>
          </a:blip>
          <a:stretch>
            <a:fillRect/>
          </a:stretch>
        </p:blipFill>
        <p:spPr>
          <a:xfrm>
            <a:off x="7120776" y="649069"/>
            <a:ext cx="2619999" cy="46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8" name="Google Shape;3968;p23"/>
          <p:cNvPicPr preferRelativeResize="0"/>
          <p:nvPr/>
        </p:nvPicPr>
        <p:blipFill>
          <a:blip r:embed="rId4">
            <a:alphaModFix amt="65000"/>
          </a:blip>
          <a:stretch>
            <a:fillRect/>
          </a:stretch>
        </p:blipFill>
        <p:spPr>
          <a:xfrm>
            <a:off x="-1043674" y="4533144"/>
            <a:ext cx="2619999" cy="4654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69" name="Google Shape;3969;p23"/>
          <p:cNvGrpSpPr/>
          <p:nvPr/>
        </p:nvGrpSpPr>
        <p:grpSpPr>
          <a:xfrm>
            <a:off x="-530175" y="538288"/>
            <a:ext cx="2106500" cy="597475"/>
            <a:chOff x="-2810250" y="3572525"/>
            <a:chExt cx="2106500" cy="597475"/>
          </a:xfrm>
        </p:grpSpPr>
        <p:sp>
          <p:nvSpPr>
            <p:cNvPr id="3970" name="Google Shape;3970;p23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1" name="Google Shape;3971;p23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2" name="Google Shape;3972;p23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3" name="Google Shape;3973;p23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4" name="Google Shape;3974;p23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5" name="Google Shape;3975;p23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6" name="Google Shape;3976;p23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7" name="Google Shape;3977;p23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8" name="Google Shape;3978;p23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9" name="Google Shape;3979;p23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0" name="Google Shape;3980;p23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1" name="Google Shape;3981;p23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2" name="Google Shape;3982;p23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3" name="Google Shape;3983;p23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4" name="Google Shape;3984;p23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5" name="Google Shape;3985;p23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6" name="Google Shape;3986;p23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7" name="Google Shape;3987;p23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8" name="Google Shape;3988;p23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9" name="Google Shape;3989;p23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0" name="Google Shape;3990;p23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1" name="Google Shape;3991;p23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2" name="Google Shape;3992;p23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3" name="Google Shape;3993;p23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4" name="Google Shape;3994;p23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5" name="Google Shape;3995;p23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6" name="Google Shape;3996;p23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7" name="Google Shape;3997;p23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8" name="Google Shape;3998;p23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9" name="Google Shape;3999;p23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0" name="Google Shape;4000;p23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1" name="Google Shape;4001;p23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2" name="Google Shape;4002;p23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3" name="Google Shape;4003;p23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4" name="Google Shape;4004;p23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5" name="Google Shape;4005;p23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6" name="Google Shape;4006;p23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7" name="Google Shape;4007;p23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8" name="Google Shape;4008;p23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9" name="Google Shape;4009;p23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0" name="Google Shape;4010;p23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1" name="Google Shape;4011;p23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2" name="Google Shape;4012;p23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3" name="Google Shape;4013;p23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4" name="Google Shape;4014;p23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5" name="Google Shape;4015;p23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6" name="Google Shape;4016;p23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7" name="Google Shape;4017;p23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8" name="Google Shape;4018;p23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9" name="Google Shape;4019;p23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0" name="Google Shape;4020;p23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1" name="Google Shape;4021;p23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2" name="Google Shape;4022;p23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3" name="Google Shape;4023;p23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4" name="Google Shape;4024;p23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5" name="Google Shape;4025;p23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6" name="Google Shape;4026;p23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7" name="Google Shape;4027;p23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8" name="Google Shape;4028;p23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9" name="Google Shape;4029;p23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0" name="Google Shape;4030;p23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1" name="Google Shape;4031;p23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2" name="Google Shape;4032;p23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3" name="Google Shape;4033;p23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4" name="Google Shape;4034;p23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5" name="Google Shape;4035;p23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6" name="Google Shape;4036;p23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7" name="Google Shape;4037;p23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8" name="Google Shape;4038;p23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9" name="Google Shape;4039;p23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0" name="Google Shape;4040;p23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1" name="Google Shape;4041;p23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2" name="Google Shape;4042;p23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3" name="Google Shape;4043;p23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4" name="Google Shape;4044;p23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5" name="Google Shape;4045;p23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6" name="Google Shape;4046;p23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7" name="Google Shape;4047;p23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8" name="Google Shape;4048;p23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9" name="Google Shape;4049;p23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0" name="Google Shape;4050;p23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1" name="Google Shape;4051;p23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2" name="Google Shape;4052;p23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3" name="Google Shape;4053;p23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4" name="Google Shape;4054;p23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5" name="Google Shape;4055;p23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6" name="Google Shape;4056;p23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7" name="Google Shape;4057;p23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8" name="Google Shape;4058;p23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9" name="Google Shape;4059;p23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0" name="Google Shape;4060;p23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1" name="Google Shape;4061;p23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2" name="Google Shape;4062;p23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3" name="Google Shape;4063;p23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4" name="Google Shape;4064;p23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5" name="Google Shape;4065;p23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6" name="Google Shape;4066;p23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7" name="Google Shape;4067;p23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8" name="Google Shape;4068;p23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9" name="Google Shape;4069;p23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0" name="Google Shape;4070;p23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1" name="Google Shape;4071;p23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2" name="Google Shape;4072;p23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3" name="Google Shape;4073;p23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4" name="Google Shape;4074;p23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5" name="Google Shape;4075;p23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6" name="Google Shape;4076;p23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7" name="Google Shape;4077;p23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8" name="Google Shape;4078;p23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9" name="Google Shape;4079;p23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80" name="Google Shape;4080;p23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CUSTOM_19">
    <p:spTree>
      <p:nvGrpSpPr>
        <p:cNvPr id="1" name="Shape 6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36" name="Google Shape;6136;p3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137" name="Google Shape;6137;p34"/>
          <p:cNvSpPr txBox="1">
            <a:spLocks noGrp="1"/>
          </p:cNvSpPr>
          <p:nvPr>
            <p:ph type="subTitle" idx="1"/>
          </p:nvPr>
        </p:nvSpPr>
        <p:spPr>
          <a:xfrm>
            <a:off x="3396689" y="3153975"/>
            <a:ext cx="3857100" cy="128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138" name="Google Shape;6138;p34"/>
          <p:cNvSpPr txBox="1">
            <a:spLocks noGrp="1"/>
          </p:cNvSpPr>
          <p:nvPr>
            <p:ph type="title"/>
          </p:nvPr>
        </p:nvSpPr>
        <p:spPr>
          <a:xfrm>
            <a:off x="714875" y="646650"/>
            <a:ext cx="7714200" cy="597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6139" name="Google Shape;6139;p34"/>
          <p:cNvGrpSpPr/>
          <p:nvPr/>
        </p:nvGrpSpPr>
        <p:grpSpPr>
          <a:xfrm>
            <a:off x="-942425" y="646563"/>
            <a:ext cx="2106500" cy="597475"/>
            <a:chOff x="-2810250" y="3572525"/>
            <a:chExt cx="2106500" cy="597475"/>
          </a:xfrm>
        </p:grpSpPr>
        <p:sp>
          <p:nvSpPr>
            <p:cNvPr id="6140" name="Google Shape;6140;p34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1" name="Google Shape;6141;p34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2" name="Google Shape;6142;p34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3" name="Google Shape;6143;p34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4" name="Google Shape;6144;p34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5" name="Google Shape;6145;p34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6" name="Google Shape;6146;p34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7" name="Google Shape;6147;p34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8" name="Google Shape;6148;p34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9" name="Google Shape;6149;p34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0" name="Google Shape;6150;p34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1" name="Google Shape;6151;p34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2" name="Google Shape;6152;p34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3" name="Google Shape;6153;p34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4" name="Google Shape;6154;p34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5" name="Google Shape;6155;p34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6" name="Google Shape;6156;p34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7" name="Google Shape;6157;p34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8" name="Google Shape;6158;p34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9" name="Google Shape;6159;p34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0" name="Google Shape;6160;p34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1" name="Google Shape;6161;p34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2" name="Google Shape;6162;p34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3" name="Google Shape;6163;p34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4" name="Google Shape;6164;p34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5" name="Google Shape;6165;p34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6" name="Google Shape;6166;p34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7" name="Google Shape;6167;p34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8" name="Google Shape;6168;p34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9" name="Google Shape;6169;p34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0" name="Google Shape;6170;p34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1" name="Google Shape;6171;p34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2" name="Google Shape;6172;p34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3" name="Google Shape;6173;p34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4" name="Google Shape;6174;p34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5" name="Google Shape;6175;p34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6" name="Google Shape;6176;p34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7" name="Google Shape;6177;p34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8" name="Google Shape;6178;p34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9" name="Google Shape;6179;p34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0" name="Google Shape;6180;p34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1" name="Google Shape;6181;p34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2" name="Google Shape;6182;p34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3" name="Google Shape;6183;p34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4" name="Google Shape;6184;p34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5" name="Google Shape;6185;p34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6" name="Google Shape;6186;p34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7" name="Google Shape;6187;p34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8" name="Google Shape;6188;p34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9" name="Google Shape;6189;p34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0" name="Google Shape;6190;p34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1" name="Google Shape;6191;p34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2" name="Google Shape;6192;p34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3" name="Google Shape;6193;p34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4" name="Google Shape;6194;p34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5" name="Google Shape;6195;p34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6" name="Google Shape;6196;p34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7" name="Google Shape;6197;p34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8" name="Google Shape;6198;p34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9" name="Google Shape;6199;p34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0" name="Google Shape;6200;p34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1" name="Google Shape;6201;p34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2" name="Google Shape;6202;p34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3" name="Google Shape;6203;p34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4" name="Google Shape;6204;p34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5" name="Google Shape;6205;p34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6" name="Google Shape;6206;p34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7" name="Google Shape;6207;p34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8" name="Google Shape;6208;p34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9" name="Google Shape;6209;p34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0" name="Google Shape;6210;p34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1" name="Google Shape;6211;p34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2" name="Google Shape;6212;p34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3" name="Google Shape;6213;p34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4" name="Google Shape;6214;p34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5" name="Google Shape;6215;p34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6" name="Google Shape;6216;p34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7" name="Google Shape;6217;p34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8" name="Google Shape;6218;p34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9" name="Google Shape;6219;p34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0" name="Google Shape;6220;p34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1" name="Google Shape;6221;p34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2" name="Google Shape;6222;p34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3" name="Google Shape;6223;p34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4" name="Google Shape;6224;p34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5" name="Google Shape;6225;p34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6" name="Google Shape;6226;p34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7" name="Google Shape;6227;p34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8" name="Google Shape;6228;p34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9" name="Google Shape;6229;p34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0" name="Google Shape;6230;p34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1" name="Google Shape;6231;p34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2" name="Google Shape;6232;p34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3" name="Google Shape;6233;p34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4" name="Google Shape;6234;p34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5" name="Google Shape;6235;p34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6" name="Google Shape;6236;p34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7" name="Google Shape;6237;p34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8" name="Google Shape;6238;p34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9" name="Google Shape;6239;p34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0" name="Google Shape;6240;p34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1" name="Google Shape;6241;p34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2" name="Google Shape;6242;p34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3" name="Google Shape;6243;p34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4" name="Google Shape;6244;p34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5" name="Google Shape;6245;p34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6" name="Google Shape;6246;p34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7" name="Google Shape;6247;p34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8" name="Google Shape;6248;p34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9" name="Google Shape;6249;p34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50" name="Google Shape;6250;p34"/>
          <p:cNvGrpSpPr/>
          <p:nvPr/>
        </p:nvGrpSpPr>
        <p:grpSpPr>
          <a:xfrm>
            <a:off x="8137800" y="4488250"/>
            <a:ext cx="1637000" cy="521475"/>
            <a:chOff x="-4380075" y="3780200"/>
            <a:chExt cx="1637000" cy="521475"/>
          </a:xfrm>
        </p:grpSpPr>
        <p:sp>
          <p:nvSpPr>
            <p:cNvPr id="6251" name="Google Shape;6251;p34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2" name="Google Shape;6252;p34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3" name="Google Shape;6253;p34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4" name="Google Shape;6254;p34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5" name="Google Shape;6255;p34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6" name="Google Shape;6256;p34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7" name="Google Shape;6257;p34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8" name="Google Shape;6258;p34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9" name="Google Shape;6259;p34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0" name="Google Shape;6260;p34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1" name="Google Shape;6261;p34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2" name="Google Shape;6262;p34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3" name="Google Shape;6263;p34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4" name="Google Shape;6264;p34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5" name="Google Shape;6265;p34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6" name="Google Shape;6266;p34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7" name="Google Shape;6267;p34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8" name="Google Shape;6268;p34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9" name="Google Shape;6269;p34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0" name="Google Shape;6270;p34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1" name="Google Shape;6271;p34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2" name="Google Shape;6272;p34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3" name="Google Shape;6273;p34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4" name="Google Shape;6274;p34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5" name="Google Shape;6275;p34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6" name="Google Shape;6276;p34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7" name="Google Shape;6277;p34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8" name="Google Shape;6278;p34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9" name="Google Shape;6279;p34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0" name="Google Shape;6280;p34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1" name="Google Shape;6281;p34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2" name="Google Shape;6282;p34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3" name="Google Shape;6283;p34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4" name="Google Shape;6284;p34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5" name="Google Shape;6285;p34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6" name="Google Shape;6286;p34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7" name="Google Shape;6287;p34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8" name="Google Shape;6288;p34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9" name="Google Shape;6289;p34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0" name="Google Shape;6290;p34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1" name="Google Shape;6291;p34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2" name="Google Shape;6292;p34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3" name="Google Shape;6293;p34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4" name="Google Shape;6294;p34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5" name="Google Shape;6295;p34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6" name="Google Shape;6296;p34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7" name="Google Shape;6297;p34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8" name="Google Shape;6298;p34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9" name="Google Shape;6299;p34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0" name="Google Shape;6300;p34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1" name="Google Shape;6301;p34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2" name="Google Shape;6302;p34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3" name="Google Shape;6303;p34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4" name="Google Shape;6304;p34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5" name="Google Shape;6305;p34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6" name="Google Shape;6306;p34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7" name="Google Shape;6307;p34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8" name="Google Shape;6308;p34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9" name="Google Shape;6309;p34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0" name="Google Shape;6310;p34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1" name="Google Shape;6311;p34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2" name="Google Shape;6312;p34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3" name="Google Shape;6313;p34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4" name="Google Shape;6314;p34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5" name="Google Shape;6315;p34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6" name="Google Shape;6316;p34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7" name="Google Shape;6317;p34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8" name="Google Shape;6318;p34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319" name="Google Shape;6319;p34"/>
          <p:cNvPicPr preferRelativeResize="0"/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 rot="24">
            <a:off x="-1443738" y="3484257"/>
            <a:ext cx="2763902" cy="2215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0" name="Google Shape;6320;p34"/>
          <p:cNvPicPr preferRelativeResize="0"/>
          <p:nvPr/>
        </p:nvPicPr>
        <p:blipFill>
          <a:blip r:embed="rId4">
            <a:alphaModFix amt="72000"/>
          </a:blip>
          <a:stretch>
            <a:fillRect/>
          </a:stretch>
        </p:blipFill>
        <p:spPr>
          <a:xfrm rot="-10338121">
            <a:off x="7254874" y="-569443"/>
            <a:ext cx="2763902" cy="2215487"/>
          </a:xfrm>
          <a:prstGeom prst="rect">
            <a:avLst/>
          </a:prstGeom>
          <a:noFill/>
          <a:ln>
            <a:noFill/>
          </a:ln>
        </p:spPr>
      </p:pic>
      <p:sp>
        <p:nvSpPr>
          <p:cNvPr id="6321" name="Google Shape;6321;p34"/>
          <p:cNvSpPr txBox="1">
            <a:spLocks noGrp="1"/>
          </p:cNvSpPr>
          <p:nvPr>
            <p:ph type="title" idx="2" hasCustomPrompt="1"/>
          </p:nvPr>
        </p:nvSpPr>
        <p:spPr>
          <a:xfrm>
            <a:off x="2182400" y="1785450"/>
            <a:ext cx="792900" cy="7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4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322" name="Google Shape;6322;p34"/>
          <p:cNvSpPr txBox="1">
            <a:spLocks noGrp="1"/>
          </p:cNvSpPr>
          <p:nvPr>
            <p:ph type="subTitle" idx="3"/>
          </p:nvPr>
        </p:nvSpPr>
        <p:spPr>
          <a:xfrm>
            <a:off x="3387625" y="1541250"/>
            <a:ext cx="3857100" cy="128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323" name="Google Shape;6323;p34"/>
          <p:cNvSpPr txBox="1">
            <a:spLocks noGrp="1"/>
          </p:cNvSpPr>
          <p:nvPr>
            <p:ph type="title" idx="4" hasCustomPrompt="1"/>
          </p:nvPr>
        </p:nvSpPr>
        <p:spPr>
          <a:xfrm>
            <a:off x="2191452" y="3398175"/>
            <a:ext cx="792900" cy="7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4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8_1">
    <p:spTree>
      <p:nvGrpSpPr>
        <p:cNvPr id="1" name="Shape 6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1" name="Google Shape;6551;p3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52" name="Google Shape;6552;p36"/>
          <p:cNvGrpSpPr/>
          <p:nvPr/>
        </p:nvGrpSpPr>
        <p:grpSpPr>
          <a:xfrm>
            <a:off x="0" y="4603500"/>
            <a:ext cx="2106500" cy="597475"/>
            <a:chOff x="-2810250" y="3572525"/>
            <a:chExt cx="2106500" cy="597475"/>
          </a:xfrm>
        </p:grpSpPr>
        <p:sp>
          <p:nvSpPr>
            <p:cNvPr id="6553" name="Google Shape;6553;p36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4" name="Google Shape;6554;p36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5" name="Google Shape;6555;p36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6" name="Google Shape;6556;p36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7" name="Google Shape;6557;p36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8" name="Google Shape;6558;p36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9" name="Google Shape;6559;p36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0" name="Google Shape;6560;p36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1" name="Google Shape;6561;p36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2" name="Google Shape;6562;p36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3" name="Google Shape;6563;p36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4" name="Google Shape;6564;p36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5" name="Google Shape;6565;p36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6" name="Google Shape;6566;p36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7" name="Google Shape;6567;p36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8" name="Google Shape;6568;p36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9" name="Google Shape;6569;p36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0" name="Google Shape;6570;p36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1" name="Google Shape;6571;p36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2" name="Google Shape;6572;p36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3" name="Google Shape;6573;p36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4" name="Google Shape;6574;p36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5" name="Google Shape;6575;p36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6" name="Google Shape;6576;p36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7" name="Google Shape;6577;p36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8" name="Google Shape;6578;p36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9" name="Google Shape;6579;p36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0" name="Google Shape;6580;p36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1" name="Google Shape;6581;p36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2" name="Google Shape;6582;p36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3" name="Google Shape;6583;p36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4" name="Google Shape;6584;p36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5" name="Google Shape;6585;p36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6" name="Google Shape;6586;p36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7" name="Google Shape;6587;p36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8" name="Google Shape;6588;p36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9" name="Google Shape;6589;p36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0" name="Google Shape;6590;p36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1" name="Google Shape;6591;p36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2" name="Google Shape;6592;p36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3" name="Google Shape;6593;p36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4" name="Google Shape;6594;p36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5" name="Google Shape;6595;p36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6" name="Google Shape;6596;p36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7" name="Google Shape;6597;p36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8" name="Google Shape;6598;p36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9" name="Google Shape;6599;p36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0" name="Google Shape;6600;p36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1" name="Google Shape;6601;p36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2" name="Google Shape;6602;p36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3" name="Google Shape;6603;p36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4" name="Google Shape;6604;p36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5" name="Google Shape;6605;p36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6" name="Google Shape;6606;p36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7" name="Google Shape;6607;p36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8" name="Google Shape;6608;p36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9" name="Google Shape;6609;p36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0" name="Google Shape;6610;p36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1" name="Google Shape;6611;p36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2" name="Google Shape;6612;p36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3" name="Google Shape;6613;p36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4" name="Google Shape;6614;p36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5" name="Google Shape;6615;p36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6" name="Google Shape;6616;p36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7" name="Google Shape;6617;p36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8" name="Google Shape;6618;p36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9" name="Google Shape;6619;p36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0" name="Google Shape;6620;p36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1" name="Google Shape;6621;p36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2" name="Google Shape;6622;p36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3" name="Google Shape;6623;p36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4" name="Google Shape;6624;p36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5" name="Google Shape;6625;p36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6" name="Google Shape;6626;p36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7" name="Google Shape;6627;p36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8" name="Google Shape;6628;p36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9" name="Google Shape;6629;p36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0" name="Google Shape;6630;p36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1" name="Google Shape;6631;p36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2" name="Google Shape;6632;p36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3" name="Google Shape;6633;p36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4" name="Google Shape;6634;p36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5" name="Google Shape;6635;p36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6" name="Google Shape;6636;p36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7" name="Google Shape;6637;p36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8" name="Google Shape;6638;p36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9" name="Google Shape;6639;p36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0" name="Google Shape;6640;p36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1" name="Google Shape;6641;p36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2" name="Google Shape;6642;p36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3" name="Google Shape;6643;p36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4" name="Google Shape;6644;p36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5" name="Google Shape;6645;p36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6" name="Google Shape;6646;p36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7" name="Google Shape;6647;p36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8" name="Google Shape;6648;p36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9" name="Google Shape;6649;p36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0" name="Google Shape;6650;p36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1" name="Google Shape;6651;p36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2" name="Google Shape;6652;p36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3" name="Google Shape;6653;p36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4" name="Google Shape;6654;p36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5" name="Google Shape;6655;p36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6" name="Google Shape;6656;p36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7" name="Google Shape;6657;p36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8" name="Google Shape;6658;p36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9" name="Google Shape;6659;p36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0" name="Google Shape;6660;p36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1" name="Google Shape;6661;p36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2" name="Google Shape;6662;p36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63" name="Google Shape;6663;p36"/>
          <p:cNvGrpSpPr/>
          <p:nvPr/>
        </p:nvGrpSpPr>
        <p:grpSpPr>
          <a:xfrm flipH="1">
            <a:off x="7696200" y="550600"/>
            <a:ext cx="2106500" cy="597475"/>
            <a:chOff x="-2810250" y="3572525"/>
            <a:chExt cx="2106500" cy="597475"/>
          </a:xfrm>
        </p:grpSpPr>
        <p:sp>
          <p:nvSpPr>
            <p:cNvPr id="6664" name="Google Shape;6664;p36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5" name="Google Shape;6665;p36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6" name="Google Shape;6666;p36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7" name="Google Shape;6667;p36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8" name="Google Shape;6668;p36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9" name="Google Shape;6669;p36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0" name="Google Shape;6670;p36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1" name="Google Shape;6671;p36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2" name="Google Shape;6672;p36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3" name="Google Shape;6673;p36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4" name="Google Shape;6674;p36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5" name="Google Shape;6675;p36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6" name="Google Shape;6676;p36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7" name="Google Shape;6677;p36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8" name="Google Shape;6678;p36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9" name="Google Shape;6679;p36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0" name="Google Shape;6680;p36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1" name="Google Shape;6681;p36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2" name="Google Shape;6682;p36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3" name="Google Shape;6683;p36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4" name="Google Shape;6684;p36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5" name="Google Shape;6685;p36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6" name="Google Shape;6686;p36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7" name="Google Shape;6687;p36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8" name="Google Shape;6688;p36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9" name="Google Shape;6689;p36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0" name="Google Shape;6690;p36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1" name="Google Shape;6691;p36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2" name="Google Shape;6692;p36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3" name="Google Shape;6693;p36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4" name="Google Shape;6694;p36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5" name="Google Shape;6695;p36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6" name="Google Shape;6696;p36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7" name="Google Shape;6697;p36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8" name="Google Shape;6698;p36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9" name="Google Shape;6699;p36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0" name="Google Shape;6700;p36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1" name="Google Shape;6701;p36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2" name="Google Shape;6702;p36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3" name="Google Shape;6703;p36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4" name="Google Shape;6704;p36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5" name="Google Shape;6705;p36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6" name="Google Shape;6706;p36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7" name="Google Shape;6707;p36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8" name="Google Shape;6708;p36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9" name="Google Shape;6709;p36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0" name="Google Shape;6710;p36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1" name="Google Shape;6711;p36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2" name="Google Shape;6712;p36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3" name="Google Shape;6713;p36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4" name="Google Shape;6714;p36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5" name="Google Shape;6715;p36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6" name="Google Shape;6716;p36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7" name="Google Shape;6717;p36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8" name="Google Shape;6718;p36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9" name="Google Shape;6719;p36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0" name="Google Shape;6720;p36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1" name="Google Shape;6721;p36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2" name="Google Shape;6722;p36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3" name="Google Shape;6723;p36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4" name="Google Shape;6724;p36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5" name="Google Shape;6725;p36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6" name="Google Shape;6726;p36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7" name="Google Shape;6727;p36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8" name="Google Shape;6728;p36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9" name="Google Shape;6729;p36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0" name="Google Shape;6730;p36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1" name="Google Shape;6731;p36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2" name="Google Shape;6732;p36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3" name="Google Shape;6733;p36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4" name="Google Shape;6734;p36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5" name="Google Shape;6735;p36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6" name="Google Shape;6736;p36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7" name="Google Shape;6737;p36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8" name="Google Shape;6738;p36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9" name="Google Shape;6739;p36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0" name="Google Shape;6740;p36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1" name="Google Shape;6741;p36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2" name="Google Shape;6742;p36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3" name="Google Shape;6743;p36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4" name="Google Shape;6744;p36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5" name="Google Shape;6745;p36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6" name="Google Shape;6746;p36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7" name="Google Shape;6747;p36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8" name="Google Shape;6748;p36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9" name="Google Shape;6749;p36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0" name="Google Shape;6750;p36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1" name="Google Shape;6751;p36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2" name="Google Shape;6752;p36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3" name="Google Shape;6753;p36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4" name="Google Shape;6754;p36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5" name="Google Shape;6755;p36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6" name="Google Shape;6756;p36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7" name="Google Shape;6757;p36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8" name="Google Shape;6758;p36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9" name="Google Shape;6759;p36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0" name="Google Shape;6760;p36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1" name="Google Shape;6761;p36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2" name="Google Shape;6762;p36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3" name="Google Shape;6763;p36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4" name="Google Shape;6764;p36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5" name="Google Shape;6765;p36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6" name="Google Shape;6766;p36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7" name="Google Shape;6767;p36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8" name="Google Shape;6768;p36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9" name="Google Shape;6769;p36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0" name="Google Shape;6770;p36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1" name="Google Shape;6771;p36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2" name="Google Shape;6772;p36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3" name="Google Shape;6773;p36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774" name="Google Shape;6774;p36"/>
          <p:cNvPicPr preferRelativeResize="0"/>
          <p:nvPr/>
        </p:nvPicPr>
        <p:blipFill>
          <a:blip r:embed="rId3">
            <a:alphaModFix amt="64000"/>
          </a:blip>
          <a:stretch>
            <a:fillRect/>
          </a:stretch>
        </p:blipFill>
        <p:spPr>
          <a:xfrm rot="3318291">
            <a:off x="-431438" y="-1270594"/>
            <a:ext cx="1956100" cy="2963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5" name="Google Shape;6775;p36"/>
          <p:cNvPicPr preferRelativeResize="0"/>
          <p:nvPr/>
        </p:nvPicPr>
        <p:blipFill>
          <a:blip r:embed="rId4">
            <a:alphaModFix amt="64000"/>
          </a:blip>
          <a:stretch>
            <a:fillRect/>
          </a:stretch>
        </p:blipFill>
        <p:spPr>
          <a:xfrm rot="-2700011">
            <a:off x="6742811" y="3651283"/>
            <a:ext cx="3372624" cy="221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 b="1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Raleway"/>
              <a:buChar char="●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238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Raleway"/>
              <a:buChar char="○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238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Raleway"/>
              <a:buChar char="■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238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Raleway"/>
              <a:buChar char="●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238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Raleway"/>
              <a:buChar char="○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238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Raleway"/>
              <a:buChar char="■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238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Raleway"/>
              <a:buChar char="●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238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Raleway"/>
              <a:buChar char="○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238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500"/>
              <a:buFont typeface="Raleway"/>
              <a:buChar char="■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4" r:id="rId3"/>
    <p:sldLayoutId id="2147483655" r:id="rId4"/>
    <p:sldLayoutId id="2147483659" r:id="rId5"/>
    <p:sldLayoutId id="2147483662" r:id="rId6"/>
    <p:sldLayoutId id="2147483669" r:id="rId7"/>
    <p:sldLayoutId id="2147483680" r:id="rId8"/>
    <p:sldLayoutId id="2147483682" r:id="rId9"/>
    <p:sldLayoutId id="2147483683" r:id="rId10"/>
    <p:sldLayoutId id="2147483684" r:id="rId11"/>
    <p:sldLayoutId id="2147483688" r:id="rId12"/>
    <p:sldLayoutId id="2147483690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.xml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media1.mp3"/><Relationship Id="rId7" Type="http://schemas.openxmlformats.org/officeDocument/2006/relationships/image" Target="../media/image16.png"/><Relationship Id="rId2" Type="http://schemas.microsoft.com/office/2007/relationships/media" Target="../media/media1.mp3"/><Relationship Id="rId1" Type="http://schemas.openxmlformats.org/officeDocument/2006/relationships/tags" Target="../tags/tag4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video" Target="../media/media2.mp4"/><Relationship Id="rId7" Type="http://schemas.openxmlformats.org/officeDocument/2006/relationships/image" Target="../media/image21.gif"/><Relationship Id="rId2" Type="http://schemas.microsoft.com/office/2007/relationships/media" Target="../media/media2.mp4"/><Relationship Id="rId1" Type="http://schemas.openxmlformats.org/officeDocument/2006/relationships/tags" Target="../tags/tag6.xml"/><Relationship Id="rId6" Type="http://schemas.openxmlformats.org/officeDocument/2006/relationships/image" Target="../media/image20.gif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7.xml"/><Relationship Id="rId6" Type="http://schemas.openxmlformats.org/officeDocument/2006/relationships/image" Target="../media/image23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4" name="Google Shape;7154;p41"/>
          <p:cNvSpPr/>
          <p:nvPr/>
        </p:nvSpPr>
        <p:spPr>
          <a:xfrm>
            <a:off x="3122150" y="2991250"/>
            <a:ext cx="5775" cy="7725"/>
          </a:xfrm>
          <a:custGeom>
            <a:avLst/>
            <a:gdLst/>
            <a:ahLst/>
            <a:cxnLst/>
            <a:rect l="l" t="t" r="r" b="b"/>
            <a:pathLst>
              <a:path w="231" h="309" extrusionOk="0">
                <a:moveTo>
                  <a:pt x="231" y="0"/>
                </a:moveTo>
                <a:lnTo>
                  <a:pt x="0" y="103"/>
                </a:lnTo>
                <a:lnTo>
                  <a:pt x="77" y="308"/>
                </a:lnTo>
                <a:lnTo>
                  <a:pt x="23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55" name="Google Shape;7155;p41"/>
          <p:cNvSpPr/>
          <p:nvPr/>
        </p:nvSpPr>
        <p:spPr>
          <a:xfrm>
            <a:off x="3471525" y="2989975"/>
            <a:ext cx="2575" cy="25"/>
          </a:xfrm>
          <a:custGeom>
            <a:avLst/>
            <a:gdLst/>
            <a:ahLst/>
            <a:cxnLst/>
            <a:rect l="l" t="t" r="r" b="b"/>
            <a:pathLst>
              <a:path w="103" h="1" extrusionOk="0">
                <a:moveTo>
                  <a:pt x="103" y="0"/>
                </a:moveTo>
                <a:lnTo>
                  <a:pt x="0" y="0"/>
                </a:lnTo>
                <a:cubicBezTo>
                  <a:pt x="52" y="0"/>
                  <a:pt x="77" y="0"/>
                  <a:pt x="1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56" name="Google Shape;7156;p41"/>
          <p:cNvSpPr/>
          <p:nvPr/>
        </p:nvSpPr>
        <p:spPr>
          <a:xfrm>
            <a:off x="3503575" y="3002800"/>
            <a:ext cx="1950" cy="650"/>
          </a:xfrm>
          <a:custGeom>
            <a:avLst/>
            <a:gdLst/>
            <a:ahLst/>
            <a:cxnLst/>
            <a:rect l="l" t="t" r="r" b="b"/>
            <a:pathLst>
              <a:path w="78" h="26" extrusionOk="0">
                <a:moveTo>
                  <a:pt x="77" y="0"/>
                </a:moveTo>
                <a:cubicBezTo>
                  <a:pt x="64" y="0"/>
                  <a:pt x="52" y="6"/>
                  <a:pt x="39" y="13"/>
                </a:cubicBezTo>
                <a:lnTo>
                  <a:pt x="77" y="0"/>
                </a:lnTo>
                <a:close/>
                <a:moveTo>
                  <a:pt x="39" y="13"/>
                </a:moveTo>
                <a:lnTo>
                  <a:pt x="0" y="26"/>
                </a:lnTo>
                <a:cubicBezTo>
                  <a:pt x="13" y="26"/>
                  <a:pt x="26" y="19"/>
                  <a:pt x="39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57" name="Google Shape;7157;p41"/>
          <p:cNvSpPr/>
          <p:nvPr/>
        </p:nvSpPr>
        <p:spPr>
          <a:xfrm>
            <a:off x="3553575" y="2991900"/>
            <a:ext cx="675" cy="650"/>
          </a:xfrm>
          <a:custGeom>
            <a:avLst/>
            <a:gdLst/>
            <a:ahLst/>
            <a:cxnLst/>
            <a:rect l="l" t="t" r="r" b="b"/>
            <a:pathLst>
              <a:path w="27" h="26" extrusionOk="0">
                <a:moveTo>
                  <a:pt x="0" y="0"/>
                </a:moveTo>
                <a:lnTo>
                  <a:pt x="0" y="26"/>
                </a:lnTo>
                <a:cubicBezTo>
                  <a:pt x="26" y="0"/>
                  <a:pt x="26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58" name="Google Shape;7158;p41"/>
          <p:cNvSpPr/>
          <p:nvPr/>
        </p:nvSpPr>
        <p:spPr>
          <a:xfrm>
            <a:off x="3240750" y="2989975"/>
            <a:ext cx="5725" cy="2575"/>
          </a:xfrm>
          <a:custGeom>
            <a:avLst/>
            <a:gdLst/>
            <a:ahLst/>
            <a:cxnLst/>
            <a:rect l="l" t="t" r="r" b="b"/>
            <a:pathLst>
              <a:path w="229" h="103" extrusionOk="0">
                <a:moveTo>
                  <a:pt x="128" y="0"/>
                </a:moveTo>
                <a:lnTo>
                  <a:pt x="2" y="101"/>
                </a:lnTo>
                <a:lnTo>
                  <a:pt x="2" y="101"/>
                </a:lnTo>
                <a:cubicBezTo>
                  <a:pt x="37" y="78"/>
                  <a:pt x="228" y="100"/>
                  <a:pt x="128" y="0"/>
                </a:cubicBezTo>
                <a:close/>
                <a:moveTo>
                  <a:pt x="2" y="101"/>
                </a:moveTo>
                <a:cubicBezTo>
                  <a:pt x="2" y="101"/>
                  <a:pt x="1" y="102"/>
                  <a:pt x="0" y="103"/>
                </a:cubicBezTo>
                <a:lnTo>
                  <a:pt x="2" y="1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59" name="Google Shape;7159;p41"/>
          <p:cNvSpPr/>
          <p:nvPr/>
        </p:nvSpPr>
        <p:spPr>
          <a:xfrm>
            <a:off x="3465000" y="3001500"/>
            <a:ext cx="5250" cy="5475"/>
          </a:xfrm>
          <a:custGeom>
            <a:avLst/>
            <a:gdLst/>
            <a:ahLst/>
            <a:cxnLst/>
            <a:rect l="l" t="t" r="r" b="b"/>
            <a:pathLst>
              <a:path w="210" h="219" extrusionOk="0">
                <a:moveTo>
                  <a:pt x="82" y="1"/>
                </a:moveTo>
                <a:lnTo>
                  <a:pt x="82" y="1"/>
                </a:lnTo>
                <a:cubicBezTo>
                  <a:pt x="41" y="62"/>
                  <a:pt x="1" y="218"/>
                  <a:pt x="99" y="218"/>
                </a:cubicBezTo>
                <a:cubicBezTo>
                  <a:pt x="125" y="218"/>
                  <a:pt x="162" y="207"/>
                  <a:pt x="210" y="180"/>
                </a:cubicBezTo>
                <a:cubicBezTo>
                  <a:pt x="133" y="155"/>
                  <a:pt x="56" y="78"/>
                  <a:pt x="8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60" name="Google Shape;7160;p41"/>
          <p:cNvSpPr/>
          <p:nvPr/>
        </p:nvSpPr>
        <p:spPr>
          <a:xfrm>
            <a:off x="3540125" y="2999700"/>
            <a:ext cx="4500" cy="3125"/>
          </a:xfrm>
          <a:custGeom>
            <a:avLst/>
            <a:gdLst/>
            <a:ahLst/>
            <a:cxnLst/>
            <a:rect l="l" t="t" r="r" b="b"/>
            <a:pathLst>
              <a:path w="180" h="125" extrusionOk="0">
                <a:moveTo>
                  <a:pt x="138" y="0"/>
                </a:moveTo>
                <a:lnTo>
                  <a:pt x="138" y="0"/>
                </a:lnTo>
                <a:cubicBezTo>
                  <a:pt x="136" y="0"/>
                  <a:pt x="133" y="6"/>
                  <a:pt x="128" y="21"/>
                </a:cubicBezTo>
                <a:lnTo>
                  <a:pt x="0" y="124"/>
                </a:lnTo>
                <a:lnTo>
                  <a:pt x="180" y="124"/>
                </a:lnTo>
                <a:cubicBezTo>
                  <a:pt x="138" y="103"/>
                  <a:pt x="147" y="0"/>
                  <a:pt x="1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61" name="Google Shape;7161;p41"/>
          <p:cNvSpPr/>
          <p:nvPr/>
        </p:nvSpPr>
        <p:spPr>
          <a:xfrm>
            <a:off x="3543950" y="3002800"/>
            <a:ext cx="675" cy="25"/>
          </a:xfrm>
          <a:custGeom>
            <a:avLst/>
            <a:gdLst/>
            <a:ahLst/>
            <a:cxnLst/>
            <a:rect l="l" t="t" r="r" b="b"/>
            <a:pathLst>
              <a:path w="27" h="1" extrusionOk="0">
                <a:moveTo>
                  <a:pt x="27" y="0"/>
                </a:moveTo>
                <a:lnTo>
                  <a:pt x="1" y="0"/>
                </a:lnTo>
                <a:cubicBezTo>
                  <a:pt x="27" y="0"/>
                  <a:pt x="27" y="0"/>
                  <a:pt x="2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62" name="Google Shape;7162;p41"/>
          <p:cNvSpPr/>
          <p:nvPr/>
        </p:nvSpPr>
        <p:spPr>
          <a:xfrm>
            <a:off x="3320875" y="2995100"/>
            <a:ext cx="13175" cy="11750"/>
          </a:xfrm>
          <a:custGeom>
            <a:avLst/>
            <a:gdLst/>
            <a:ahLst/>
            <a:cxnLst/>
            <a:rect l="l" t="t" r="r" b="b"/>
            <a:pathLst>
              <a:path w="527" h="470" extrusionOk="0">
                <a:moveTo>
                  <a:pt x="129" y="0"/>
                </a:moveTo>
                <a:lnTo>
                  <a:pt x="129" y="0"/>
                </a:lnTo>
                <a:cubicBezTo>
                  <a:pt x="0" y="180"/>
                  <a:pt x="462" y="282"/>
                  <a:pt x="205" y="462"/>
                </a:cubicBezTo>
                <a:cubicBezTo>
                  <a:pt x="246" y="467"/>
                  <a:pt x="278" y="469"/>
                  <a:pt x="302" y="469"/>
                </a:cubicBezTo>
                <a:cubicBezTo>
                  <a:pt x="527" y="469"/>
                  <a:pt x="156" y="277"/>
                  <a:pt x="411" y="231"/>
                </a:cubicBezTo>
                <a:cubicBezTo>
                  <a:pt x="282" y="231"/>
                  <a:pt x="154" y="129"/>
                  <a:pt x="1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63" name="Google Shape;7163;p41"/>
          <p:cNvSpPr/>
          <p:nvPr/>
        </p:nvSpPr>
        <p:spPr>
          <a:xfrm>
            <a:off x="3331125" y="3000875"/>
            <a:ext cx="1950" cy="25"/>
          </a:xfrm>
          <a:custGeom>
            <a:avLst/>
            <a:gdLst/>
            <a:ahLst/>
            <a:cxnLst/>
            <a:rect l="l" t="t" r="r" b="b"/>
            <a:pathLst>
              <a:path w="78" h="1" extrusionOk="0">
                <a:moveTo>
                  <a:pt x="1" y="0"/>
                </a:moveTo>
                <a:cubicBezTo>
                  <a:pt x="26" y="0"/>
                  <a:pt x="52" y="0"/>
                  <a:pt x="7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64" name="Google Shape;7164;p41"/>
          <p:cNvSpPr/>
          <p:nvPr/>
        </p:nvSpPr>
        <p:spPr>
          <a:xfrm>
            <a:off x="3719600" y="2993825"/>
            <a:ext cx="3875" cy="1300"/>
          </a:xfrm>
          <a:custGeom>
            <a:avLst/>
            <a:gdLst/>
            <a:ahLst/>
            <a:cxnLst/>
            <a:rect l="l" t="t" r="r" b="b"/>
            <a:pathLst>
              <a:path w="155" h="52" extrusionOk="0">
                <a:moveTo>
                  <a:pt x="155" y="0"/>
                </a:moveTo>
                <a:lnTo>
                  <a:pt x="78" y="26"/>
                </a:lnTo>
                <a:cubicBezTo>
                  <a:pt x="103" y="19"/>
                  <a:pt x="129" y="13"/>
                  <a:pt x="155" y="0"/>
                </a:cubicBezTo>
                <a:close/>
                <a:moveTo>
                  <a:pt x="78" y="26"/>
                </a:moveTo>
                <a:lnTo>
                  <a:pt x="78" y="26"/>
                </a:lnTo>
                <a:cubicBezTo>
                  <a:pt x="52" y="32"/>
                  <a:pt x="27" y="39"/>
                  <a:pt x="1" y="51"/>
                </a:cubicBezTo>
                <a:lnTo>
                  <a:pt x="78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65" name="Google Shape;7165;p41"/>
          <p:cNvSpPr/>
          <p:nvPr/>
        </p:nvSpPr>
        <p:spPr>
          <a:xfrm>
            <a:off x="4022200" y="3003425"/>
            <a:ext cx="650" cy="675"/>
          </a:xfrm>
          <a:custGeom>
            <a:avLst/>
            <a:gdLst/>
            <a:ahLst/>
            <a:cxnLst/>
            <a:rect l="l" t="t" r="r" b="b"/>
            <a:pathLst>
              <a:path w="26" h="27" extrusionOk="0">
                <a:moveTo>
                  <a:pt x="0" y="26"/>
                </a:moveTo>
                <a:cubicBezTo>
                  <a:pt x="0" y="26"/>
                  <a:pt x="26" y="1"/>
                  <a:pt x="26" y="1"/>
                </a:cubicBezTo>
                <a:cubicBezTo>
                  <a:pt x="26" y="1"/>
                  <a:pt x="0" y="26"/>
                  <a:pt x="0" y="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66" name="Google Shape;7166;p41"/>
          <p:cNvSpPr/>
          <p:nvPr/>
        </p:nvSpPr>
        <p:spPr>
          <a:xfrm>
            <a:off x="3742050" y="2993825"/>
            <a:ext cx="650" cy="2575"/>
          </a:xfrm>
          <a:custGeom>
            <a:avLst/>
            <a:gdLst/>
            <a:ahLst/>
            <a:cxnLst/>
            <a:rect l="l" t="t" r="r" b="b"/>
            <a:pathLst>
              <a:path w="26" h="103" extrusionOk="0">
                <a:moveTo>
                  <a:pt x="26" y="0"/>
                </a:moveTo>
                <a:lnTo>
                  <a:pt x="26" y="0"/>
                </a:lnTo>
                <a:cubicBezTo>
                  <a:pt x="0" y="51"/>
                  <a:pt x="0" y="77"/>
                  <a:pt x="0" y="103"/>
                </a:cubicBezTo>
                <a:cubicBezTo>
                  <a:pt x="26" y="77"/>
                  <a:pt x="26" y="26"/>
                  <a:pt x="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67" name="Google Shape;7167;p41"/>
          <p:cNvSpPr/>
          <p:nvPr/>
        </p:nvSpPr>
        <p:spPr>
          <a:xfrm>
            <a:off x="3741400" y="2996375"/>
            <a:ext cx="675" cy="1950"/>
          </a:xfrm>
          <a:custGeom>
            <a:avLst/>
            <a:gdLst/>
            <a:ahLst/>
            <a:cxnLst/>
            <a:rect l="l" t="t" r="r" b="b"/>
            <a:pathLst>
              <a:path w="27" h="78" extrusionOk="0">
                <a:moveTo>
                  <a:pt x="26" y="1"/>
                </a:moveTo>
                <a:cubicBezTo>
                  <a:pt x="1" y="26"/>
                  <a:pt x="1" y="52"/>
                  <a:pt x="1" y="78"/>
                </a:cubicBezTo>
                <a:lnTo>
                  <a:pt x="2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68" name="Google Shape;7168;p41"/>
          <p:cNvSpPr/>
          <p:nvPr/>
        </p:nvSpPr>
        <p:spPr>
          <a:xfrm>
            <a:off x="4052950" y="2995100"/>
            <a:ext cx="25" cy="650"/>
          </a:xfrm>
          <a:custGeom>
            <a:avLst/>
            <a:gdLst/>
            <a:ahLst/>
            <a:cxnLst/>
            <a:rect l="l" t="t" r="r" b="b"/>
            <a:pathLst>
              <a:path w="1" h="26" extrusionOk="0">
                <a:moveTo>
                  <a:pt x="1" y="0"/>
                </a:moveTo>
                <a:lnTo>
                  <a:pt x="1" y="26"/>
                </a:lnTo>
                <a:cubicBezTo>
                  <a:pt x="1" y="26"/>
                  <a:pt x="1" y="0"/>
                  <a:pt x="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69" name="Google Shape;7169;p41"/>
          <p:cNvSpPr/>
          <p:nvPr/>
        </p:nvSpPr>
        <p:spPr>
          <a:xfrm>
            <a:off x="3820900" y="2997650"/>
            <a:ext cx="5150" cy="3250"/>
          </a:xfrm>
          <a:custGeom>
            <a:avLst/>
            <a:gdLst/>
            <a:ahLst/>
            <a:cxnLst/>
            <a:rect l="l" t="t" r="r" b="b"/>
            <a:pathLst>
              <a:path w="206" h="130" extrusionOk="0">
                <a:moveTo>
                  <a:pt x="103" y="1"/>
                </a:moveTo>
                <a:cubicBezTo>
                  <a:pt x="52" y="1"/>
                  <a:pt x="52" y="78"/>
                  <a:pt x="0" y="129"/>
                </a:cubicBezTo>
                <a:cubicBezTo>
                  <a:pt x="26" y="103"/>
                  <a:pt x="58" y="91"/>
                  <a:pt x="93" y="91"/>
                </a:cubicBezTo>
                <a:cubicBezTo>
                  <a:pt x="129" y="91"/>
                  <a:pt x="167" y="103"/>
                  <a:pt x="206" y="129"/>
                </a:cubicBezTo>
                <a:cubicBezTo>
                  <a:pt x="154" y="78"/>
                  <a:pt x="129" y="27"/>
                  <a:pt x="10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70" name="Google Shape;7170;p41"/>
          <p:cNvSpPr/>
          <p:nvPr/>
        </p:nvSpPr>
        <p:spPr>
          <a:xfrm>
            <a:off x="3820900" y="3000875"/>
            <a:ext cx="25" cy="2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0"/>
                </a:move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71" name="Google Shape;7171;p41"/>
          <p:cNvSpPr/>
          <p:nvPr/>
        </p:nvSpPr>
        <p:spPr>
          <a:xfrm>
            <a:off x="3724750" y="3003425"/>
            <a:ext cx="2575" cy="2600"/>
          </a:xfrm>
          <a:custGeom>
            <a:avLst/>
            <a:gdLst/>
            <a:ahLst/>
            <a:cxnLst/>
            <a:rect l="l" t="t" r="r" b="b"/>
            <a:pathLst>
              <a:path w="103" h="104" extrusionOk="0">
                <a:moveTo>
                  <a:pt x="103" y="1"/>
                </a:moveTo>
                <a:lnTo>
                  <a:pt x="0" y="103"/>
                </a:lnTo>
                <a:lnTo>
                  <a:pt x="26" y="103"/>
                </a:lnTo>
                <a:lnTo>
                  <a:pt x="103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72" name="Google Shape;7172;p41"/>
          <p:cNvSpPr/>
          <p:nvPr/>
        </p:nvSpPr>
        <p:spPr>
          <a:xfrm>
            <a:off x="3997450" y="3000875"/>
            <a:ext cx="3600" cy="4825"/>
          </a:xfrm>
          <a:custGeom>
            <a:avLst/>
            <a:gdLst/>
            <a:ahLst/>
            <a:cxnLst/>
            <a:rect l="l" t="t" r="r" b="b"/>
            <a:pathLst>
              <a:path w="144" h="193" extrusionOk="0">
                <a:moveTo>
                  <a:pt x="41" y="0"/>
                </a:moveTo>
                <a:lnTo>
                  <a:pt x="41" y="0"/>
                </a:lnTo>
                <a:cubicBezTo>
                  <a:pt x="21" y="41"/>
                  <a:pt x="1" y="192"/>
                  <a:pt x="68" y="192"/>
                </a:cubicBezTo>
                <a:cubicBezTo>
                  <a:pt x="87" y="192"/>
                  <a:pt x="111" y="181"/>
                  <a:pt x="144" y="154"/>
                </a:cubicBezTo>
                <a:cubicBezTo>
                  <a:pt x="93" y="154"/>
                  <a:pt x="41" y="77"/>
                  <a:pt x="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73" name="Google Shape;7173;p41"/>
          <p:cNvSpPr/>
          <p:nvPr/>
        </p:nvSpPr>
        <p:spPr>
          <a:xfrm>
            <a:off x="4045275" y="3002250"/>
            <a:ext cx="2575" cy="3125"/>
          </a:xfrm>
          <a:custGeom>
            <a:avLst/>
            <a:gdLst/>
            <a:ahLst/>
            <a:cxnLst/>
            <a:rect l="l" t="t" r="r" b="b"/>
            <a:pathLst>
              <a:path w="103" h="125" extrusionOk="0">
                <a:moveTo>
                  <a:pt x="64" y="1"/>
                </a:moveTo>
                <a:cubicBezTo>
                  <a:pt x="61" y="1"/>
                  <a:pt x="57" y="7"/>
                  <a:pt x="51" y="22"/>
                </a:cubicBezTo>
                <a:lnTo>
                  <a:pt x="0" y="125"/>
                </a:lnTo>
                <a:lnTo>
                  <a:pt x="103" y="125"/>
                </a:lnTo>
                <a:cubicBezTo>
                  <a:pt x="82" y="104"/>
                  <a:pt x="78" y="1"/>
                  <a:pt x="6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74" name="Google Shape;7174;p41"/>
          <p:cNvSpPr/>
          <p:nvPr/>
        </p:nvSpPr>
        <p:spPr>
          <a:xfrm>
            <a:off x="4047825" y="3005350"/>
            <a:ext cx="675" cy="25"/>
          </a:xfrm>
          <a:custGeom>
            <a:avLst/>
            <a:gdLst/>
            <a:ahLst/>
            <a:cxnLst/>
            <a:rect l="l" t="t" r="r" b="b"/>
            <a:pathLst>
              <a:path w="27" h="1" extrusionOk="0">
                <a:moveTo>
                  <a:pt x="26" y="1"/>
                </a:moveTo>
                <a:lnTo>
                  <a:pt x="1" y="1"/>
                </a:lnTo>
                <a:cubicBezTo>
                  <a:pt x="1" y="1"/>
                  <a:pt x="26" y="1"/>
                  <a:pt x="2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75" name="Google Shape;7175;p41"/>
          <p:cNvSpPr/>
          <p:nvPr/>
        </p:nvSpPr>
        <p:spPr>
          <a:xfrm>
            <a:off x="4055525" y="2991900"/>
            <a:ext cx="3225" cy="1950"/>
          </a:xfrm>
          <a:custGeom>
            <a:avLst/>
            <a:gdLst/>
            <a:ahLst/>
            <a:cxnLst/>
            <a:rect l="l" t="t" r="r" b="b"/>
            <a:pathLst>
              <a:path w="129" h="78" extrusionOk="0">
                <a:moveTo>
                  <a:pt x="129" y="0"/>
                </a:moveTo>
                <a:lnTo>
                  <a:pt x="0" y="77"/>
                </a:lnTo>
                <a:lnTo>
                  <a:pt x="12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76" name="Google Shape;7176;p41"/>
          <p:cNvSpPr/>
          <p:nvPr/>
        </p:nvSpPr>
        <p:spPr>
          <a:xfrm>
            <a:off x="4076050" y="2993825"/>
            <a:ext cx="3225" cy="3225"/>
          </a:xfrm>
          <a:custGeom>
            <a:avLst/>
            <a:gdLst/>
            <a:ahLst/>
            <a:cxnLst/>
            <a:rect l="l" t="t" r="r" b="b"/>
            <a:pathLst>
              <a:path w="129" h="129" extrusionOk="0">
                <a:moveTo>
                  <a:pt x="77" y="0"/>
                </a:moveTo>
                <a:lnTo>
                  <a:pt x="0" y="103"/>
                </a:lnTo>
                <a:lnTo>
                  <a:pt x="26" y="128"/>
                </a:lnTo>
                <a:lnTo>
                  <a:pt x="128" y="26"/>
                </a:lnTo>
                <a:lnTo>
                  <a:pt x="7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77" name="Google Shape;7177;p41"/>
          <p:cNvSpPr/>
          <p:nvPr/>
        </p:nvSpPr>
        <p:spPr>
          <a:xfrm>
            <a:off x="3828600" y="3004700"/>
            <a:ext cx="15400" cy="14150"/>
          </a:xfrm>
          <a:custGeom>
            <a:avLst/>
            <a:gdLst/>
            <a:ahLst/>
            <a:cxnLst/>
            <a:rect l="l" t="t" r="r" b="b"/>
            <a:pathLst>
              <a:path w="616" h="566" extrusionOk="0">
                <a:moveTo>
                  <a:pt x="359" y="1"/>
                </a:moveTo>
                <a:cubicBezTo>
                  <a:pt x="308" y="129"/>
                  <a:pt x="257" y="1"/>
                  <a:pt x="308" y="232"/>
                </a:cubicBezTo>
                <a:cubicBezTo>
                  <a:pt x="300" y="270"/>
                  <a:pt x="286" y="286"/>
                  <a:pt x="270" y="286"/>
                </a:cubicBezTo>
                <a:cubicBezTo>
                  <a:pt x="235" y="286"/>
                  <a:pt x="195" y="201"/>
                  <a:pt x="231" y="129"/>
                </a:cubicBezTo>
                <a:lnTo>
                  <a:pt x="231" y="129"/>
                </a:lnTo>
                <a:lnTo>
                  <a:pt x="77" y="309"/>
                </a:lnTo>
                <a:lnTo>
                  <a:pt x="205" y="309"/>
                </a:lnTo>
                <a:cubicBezTo>
                  <a:pt x="231" y="514"/>
                  <a:pt x="0" y="309"/>
                  <a:pt x="51" y="539"/>
                </a:cubicBezTo>
                <a:lnTo>
                  <a:pt x="231" y="463"/>
                </a:lnTo>
                <a:lnTo>
                  <a:pt x="231" y="514"/>
                </a:lnTo>
                <a:cubicBezTo>
                  <a:pt x="250" y="476"/>
                  <a:pt x="296" y="452"/>
                  <a:pt x="339" y="452"/>
                </a:cubicBezTo>
                <a:cubicBezTo>
                  <a:pt x="355" y="452"/>
                  <a:pt x="371" y="456"/>
                  <a:pt x="385" y="463"/>
                </a:cubicBezTo>
                <a:cubicBezTo>
                  <a:pt x="385" y="488"/>
                  <a:pt x="410" y="539"/>
                  <a:pt x="385" y="565"/>
                </a:cubicBezTo>
                <a:cubicBezTo>
                  <a:pt x="615" y="514"/>
                  <a:pt x="359" y="206"/>
                  <a:pt x="539" y="104"/>
                </a:cubicBezTo>
                <a:lnTo>
                  <a:pt x="462" y="104"/>
                </a:lnTo>
                <a:cubicBezTo>
                  <a:pt x="458" y="107"/>
                  <a:pt x="454" y="109"/>
                  <a:pt x="449" y="109"/>
                </a:cubicBezTo>
                <a:cubicBezTo>
                  <a:pt x="416" y="109"/>
                  <a:pt x="359" y="45"/>
                  <a:pt x="35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78" name="Google Shape;7178;p41"/>
          <p:cNvSpPr/>
          <p:nvPr/>
        </p:nvSpPr>
        <p:spPr>
          <a:xfrm>
            <a:off x="3842050" y="2998950"/>
            <a:ext cx="12850" cy="25025"/>
          </a:xfrm>
          <a:custGeom>
            <a:avLst/>
            <a:gdLst/>
            <a:ahLst/>
            <a:cxnLst/>
            <a:rect l="l" t="t" r="r" b="b"/>
            <a:pathLst>
              <a:path w="514" h="1001" extrusionOk="0">
                <a:moveTo>
                  <a:pt x="411" y="0"/>
                </a:moveTo>
                <a:cubicBezTo>
                  <a:pt x="334" y="77"/>
                  <a:pt x="308" y="51"/>
                  <a:pt x="283" y="205"/>
                </a:cubicBezTo>
                <a:cubicBezTo>
                  <a:pt x="255" y="212"/>
                  <a:pt x="228" y="215"/>
                  <a:pt x="201" y="215"/>
                </a:cubicBezTo>
                <a:cubicBezTo>
                  <a:pt x="129" y="215"/>
                  <a:pt x="64" y="192"/>
                  <a:pt x="26" y="154"/>
                </a:cubicBezTo>
                <a:cubicBezTo>
                  <a:pt x="1" y="180"/>
                  <a:pt x="26" y="308"/>
                  <a:pt x="1" y="334"/>
                </a:cubicBezTo>
                <a:lnTo>
                  <a:pt x="26" y="334"/>
                </a:lnTo>
                <a:lnTo>
                  <a:pt x="103" y="590"/>
                </a:lnTo>
                <a:cubicBezTo>
                  <a:pt x="103" y="539"/>
                  <a:pt x="154" y="539"/>
                  <a:pt x="180" y="539"/>
                </a:cubicBezTo>
                <a:lnTo>
                  <a:pt x="103" y="872"/>
                </a:lnTo>
                <a:cubicBezTo>
                  <a:pt x="159" y="972"/>
                  <a:pt x="210" y="995"/>
                  <a:pt x="258" y="995"/>
                </a:cubicBezTo>
                <a:cubicBezTo>
                  <a:pt x="298" y="995"/>
                  <a:pt x="336" y="980"/>
                  <a:pt x="373" y="980"/>
                </a:cubicBezTo>
                <a:cubicBezTo>
                  <a:pt x="395" y="980"/>
                  <a:pt x="416" y="985"/>
                  <a:pt x="436" y="1000"/>
                </a:cubicBezTo>
                <a:cubicBezTo>
                  <a:pt x="308" y="795"/>
                  <a:pt x="462" y="872"/>
                  <a:pt x="257" y="718"/>
                </a:cubicBezTo>
                <a:lnTo>
                  <a:pt x="283" y="462"/>
                </a:lnTo>
                <a:lnTo>
                  <a:pt x="436" y="487"/>
                </a:lnTo>
                <a:cubicBezTo>
                  <a:pt x="411" y="410"/>
                  <a:pt x="488" y="308"/>
                  <a:pt x="411" y="257"/>
                </a:cubicBezTo>
                <a:cubicBezTo>
                  <a:pt x="411" y="257"/>
                  <a:pt x="385" y="308"/>
                  <a:pt x="360" y="308"/>
                </a:cubicBezTo>
                <a:cubicBezTo>
                  <a:pt x="308" y="128"/>
                  <a:pt x="513" y="180"/>
                  <a:pt x="4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79" name="Google Shape;7179;p41"/>
          <p:cNvSpPr/>
          <p:nvPr/>
        </p:nvSpPr>
        <p:spPr>
          <a:xfrm>
            <a:off x="4030525" y="2991250"/>
            <a:ext cx="1300" cy="1950"/>
          </a:xfrm>
          <a:custGeom>
            <a:avLst/>
            <a:gdLst/>
            <a:ahLst/>
            <a:cxnLst/>
            <a:rect l="l" t="t" r="r" b="b"/>
            <a:pathLst>
              <a:path w="52" h="78" extrusionOk="0">
                <a:moveTo>
                  <a:pt x="52" y="0"/>
                </a:moveTo>
                <a:lnTo>
                  <a:pt x="0" y="77"/>
                </a:lnTo>
                <a:cubicBezTo>
                  <a:pt x="26" y="52"/>
                  <a:pt x="52" y="26"/>
                  <a:pt x="5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80" name="Google Shape;7180;p41"/>
          <p:cNvSpPr/>
          <p:nvPr/>
        </p:nvSpPr>
        <p:spPr>
          <a:xfrm>
            <a:off x="3889500" y="3004700"/>
            <a:ext cx="25" cy="675"/>
          </a:xfrm>
          <a:custGeom>
            <a:avLst/>
            <a:gdLst/>
            <a:ahLst/>
            <a:cxnLst/>
            <a:rect l="l" t="t" r="r" b="b"/>
            <a:pathLst>
              <a:path w="1" h="27" extrusionOk="0">
                <a:moveTo>
                  <a:pt x="0" y="27"/>
                </a:moveTo>
                <a:lnTo>
                  <a:pt x="0" y="27"/>
                </a:ln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81" name="Google Shape;7181;p41"/>
          <p:cNvSpPr/>
          <p:nvPr/>
        </p:nvSpPr>
        <p:spPr>
          <a:xfrm>
            <a:off x="4032450" y="2990600"/>
            <a:ext cx="25" cy="675"/>
          </a:xfrm>
          <a:custGeom>
            <a:avLst/>
            <a:gdLst/>
            <a:ahLst/>
            <a:cxnLst/>
            <a:rect l="l" t="t" r="r" b="b"/>
            <a:pathLst>
              <a:path w="1" h="27" extrusionOk="0">
                <a:moveTo>
                  <a:pt x="0" y="1"/>
                </a:moveTo>
                <a:lnTo>
                  <a:pt x="0" y="1"/>
                </a:lnTo>
                <a:lnTo>
                  <a:pt x="0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82" name="Google Shape;7182;p41"/>
          <p:cNvSpPr/>
          <p:nvPr/>
        </p:nvSpPr>
        <p:spPr>
          <a:xfrm>
            <a:off x="3860650" y="2991250"/>
            <a:ext cx="25" cy="675"/>
          </a:xfrm>
          <a:custGeom>
            <a:avLst/>
            <a:gdLst/>
            <a:ahLst/>
            <a:cxnLst/>
            <a:rect l="l" t="t" r="r" b="b"/>
            <a:pathLst>
              <a:path w="1" h="27" extrusionOk="0">
                <a:moveTo>
                  <a:pt x="0" y="26"/>
                </a:moveTo>
                <a:lnTo>
                  <a:pt x="0" y="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83" name="Google Shape;7183;p41"/>
          <p:cNvSpPr/>
          <p:nvPr/>
        </p:nvSpPr>
        <p:spPr>
          <a:xfrm>
            <a:off x="3858725" y="3002150"/>
            <a:ext cx="650" cy="1300"/>
          </a:xfrm>
          <a:custGeom>
            <a:avLst/>
            <a:gdLst/>
            <a:ahLst/>
            <a:cxnLst/>
            <a:rect l="l" t="t" r="r" b="b"/>
            <a:pathLst>
              <a:path w="26" h="52" extrusionOk="0">
                <a:moveTo>
                  <a:pt x="26" y="0"/>
                </a:moveTo>
                <a:lnTo>
                  <a:pt x="0" y="52"/>
                </a:lnTo>
                <a:cubicBezTo>
                  <a:pt x="0" y="52"/>
                  <a:pt x="26" y="26"/>
                  <a:pt x="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84" name="Google Shape;7184;p41"/>
          <p:cNvSpPr/>
          <p:nvPr/>
        </p:nvSpPr>
        <p:spPr>
          <a:xfrm>
            <a:off x="3852825" y="3002800"/>
            <a:ext cx="12975" cy="22450"/>
          </a:xfrm>
          <a:custGeom>
            <a:avLst/>
            <a:gdLst/>
            <a:ahLst/>
            <a:cxnLst/>
            <a:rect l="l" t="t" r="r" b="b"/>
            <a:pathLst>
              <a:path w="519" h="898" extrusionOk="0">
                <a:moveTo>
                  <a:pt x="159" y="0"/>
                </a:moveTo>
                <a:cubicBezTo>
                  <a:pt x="159" y="48"/>
                  <a:pt x="0" y="233"/>
                  <a:pt x="153" y="233"/>
                </a:cubicBezTo>
                <a:cubicBezTo>
                  <a:pt x="162" y="233"/>
                  <a:pt x="173" y="232"/>
                  <a:pt x="185" y="231"/>
                </a:cubicBezTo>
                <a:lnTo>
                  <a:pt x="185" y="231"/>
                </a:lnTo>
                <a:cubicBezTo>
                  <a:pt x="236" y="436"/>
                  <a:pt x="82" y="359"/>
                  <a:pt x="57" y="410"/>
                </a:cubicBezTo>
                <a:cubicBezTo>
                  <a:pt x="108" y="462"/>
                  <a:pt x="57" y="564"/>
                  <a:pt x="108" y="615"/>
                </a:cubicBezTo>
                <a:cubicBezTo>
                  <a:pt x="108" y="590"/>
                  <a:pt x="134" y="513"/>
                  <a:pt x="185" y="513"/>
                </a:cubicBezTo>
                <a:cubicBezTo>
                  <a:pt x="207" y="602"/>
                  <a:pt x="191" y="672"/>
                  <a:pt x="136" y="672"/>
                </a:cubicBezTo>
                <a:cubicBezTo>
                  <a:pt x="127" y="672"/>
                  <a:pt x="118" y="670"/>
                  <a:pt x="108" y="667"/>
                </a:cubicBezTo>
                <a:lnTo>
                  <a:pt x="108" y="667"/>
                </a:lnTo>
                <a:cubicBezTo>
                  <a:pt x="211" y="744"/>
                  <a:pt x="82" y="846"/>
                  <a:pt x="185" y="898"/>
                </a:cubicBezTo>
                <a:cubicBezTo>
                  <a:pt x="390" y="769"/>
                  <a:pt x="518" y="564"/>
                  <a:pt x="518" y="333"/>
                </a:cubicBezTo>
                <a:lnTo>
                  <a:pt x="518" y="333"/>
                </a:lnTo>
                <a:cubicBezTo>
                  <a:pt x="456" y="396"/>
                  <a:pt x="376" y="475"/>
                  <a:pt x="280" y="475"/>
                </a:cubicBezTo>
                <a:cubicBezTo>
                  <a:pt x="258" y="475"/>
                  <a:pt x="235" y="471"/>
                  <a:pt x="211" y="462"/>
                </a:cubicBezTo>
                <a:lnTo>
                  <a:pt x="211" y="282"/>
                </a:lnTo>
                <a:cubicBezTo>
                  <a:pt x="260" y="324"/>
                  <a:pt x="297" y="338"/>
                  <a:pt x="327" y="338"/>
                </a:cubicBezTo>
                <a:cubicBezTo>
                  <a:pt x="389" y="338"/>
                  <a:pt x="423" y="274"/>
                  <a:pt x="493" y="256"/>
                </a:cubicBezTo>
                <a:lnTo>
                  <a:pt x="236" y="231"/>
                </a:lnTo>
                <a:cubicBezTo>
                  <a:pt x="82" y="128"/>
                  <a:pt x="159" y="77"/>
                  <a:pt x="236" y="26"/>
                </a:cubicBezTo>
                <a:cubicBezTo>
                  <a:pt x="211" y="26"/>
                  <a:pt x="185" y="26"/>
                  <a:pt x="1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85" name="Google Shape;7185;p41"/>
          <p:cNvSpPr/>
          <p:nvPr/>
        </p:nvSpPr>
        <p:spPr>
          <a:xfrm>
            <a:off x="3959375" y="3002800"/>
            <a:ext cx="1300" cy="650"/>
          </a:xfrm>
          <a:custGeom>
            <a:avLst/>
            <a:gdLst/>
            <a:ahLst/>
            <a:cxnLst/>
            <a:rect l="l" t="t" r="r" b="b"/>
            <a:pathLst>
              <a:path w="52" h="26" extrusionOk="0">
                <a:moveTo>
                  <a:pt x="51" y="0"/>
                </a:moveTo>
                <a:cubicBezTo>
                  <a:pt x="26" y="0"/>
                  <a:pt x="0" y="26"/>
                  <a:pt x="0" y="26"/>
                </a:cubicBezTo>
                <a:cubicBezTo>
                  <a:pt x="0" y="26"/>
                  <a:pt x="26" y="26"/>
                  <a:pt x="5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86" name="Google Shape;7186;p41"/>
          <p:cNvSpPr/>
          <p:nvPr/>
        </p:nvSpPr>
        <p:spPr>
          <a:xfrm>
            <a:off x="3856150" y="2991900"/>
            <a:ext cx="5150" cy="5150"/>
          </a:xfrm>
          <a:custGeom>
            <a:avLst/>
            <a:gdLst/>
            <a:ahLst/>
            <a:cxnLst/>
            <a:rect l="l" t="t" r="r" b="b"/>
            <a:pathLst>
              <a:path w="206" h="206" extrusionOk="0">
                <a:moveTo>
                  <a:pt x="103" y="0"/>
                </a:moveTo>
                <a:cubicBezTo>
                  <a:pt x="103" y="77"/>
                  <a:pt x="1" y="77"/>
                  <a:pt x="78" y="205"/>
                </a:cubicBezTo>
                <a:cubicBezTo>
                  <a:pt x="26" y="51"/>
                  <a:pt x="206" y="128"/>
                  <a:pt x="1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87" name="Google Shape;7187;p41"/>
          <p:cNvSpPr/>
          <p:nvPr/>
        </p:nvSpPr>
        <p:spPr>
          <a:xfrm>
            <a:off x="3954875" y="2994450"/>
            <a:ext cx="4525" cy="10275"/>
          </a:xfrm>
          <a:custGeom>
            <a:avLst/>
            <a:gdLst/>
            <a:ahLst/>
            <a:cxnLst/>
            <a:rect l="l" t="t" r="r" b="b"/>
            <a:pathLst>
              <a:path w="181" h="411" extrusionOk="0">
                <a:moveTo>
                  <a:pt x="103" y="1"/>
                </a:moveTo>
                <a:lnTo>
                  <a:pt x="103" y="1"/>
                </a:lnTo>
                <a:cubicBezTo>
                  <a:pt x="1" y="78"/>
                  <a:pt x="103" y="206"/>
                  <a:pt x="1" y="206"/>
                </a:cubicBezTo>
                <a:lnTo>
                  <a:pt x="103" y="411"/>
                </a:lnTo>
                <a:cubicBezTo>
                  <a:pt x="26" y="206"/>
                  <a:pt x="180" y="155"/>
                  <a:pt x="10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88" name="Google Shape;7188;p41"/>
          <p:cNvSpPr/>
          <p:nvPr/>
        </p:nvSpPr>
        <p:spPr>
          <a:xfrm>
            <a:off x="3974750" y="2995100"/>
            <a:ext cx="2600" cy="1950"/>
          </a:xfrm>
          <a:custGeom>
            <a:avLst/>
            <a:gdLst/>
            <a:ahLst/>
            <a:cxnLst/>
            <a:rect l="l" t="t" r="r" b="b"/>
            <a:pathLst>
              <a:path w="104" h="78" extrusionOk="0">
                <a:moveTo>
                  <a:pt x="1" y="0"/>
                </a:moveTo>
                <a:lnTo>
                  <a:pt x="1" y="52"/>
                </a:lnTo>
                <a:lnTo>
                  <a:pt x="103" y="77"/>
                </a:ln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89" name="Google Shape;7189;p41"/>
          <p:cNvSpPr/>
          <p:nvPr/>
        </p:nvSpPr>
        <p:spPr>
          <a:xfrm>
            <a:off x="3974100" y="2996375"/>
            <a:ext cx="25" cy="1300"/>
          </a:xfrm>
          <a:custGeom>
            <a:avLst/>
            <a:gdLst/>
            <a:ahLst/>
            <a:cxnLst/>
            <a:rect l="l" t="t" r="r" b="b"/>
            <a:pathLst>
              <a:path w="1" h="52" extrusionOk="0">
                <a:moveTo>
                  <a:pt x="1" y="52"/>
                </a:moveTo>
                <a:lnTo>
                  <a:pt x="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90" name="Google Shape;7190;p41"/>
          <p:cNvSpPr/>
          <p:nvPr/>
        </p:nvSpPr>
        <p:spPr>
          <a:xfrm>
            <a:off x="3987575" y="2991250"/>
            <a:ext cx="1300" cy="2600"/>
          </a:xfrm>
          <a:custGeom>
            <a:avLst/>
            <a:gdLst/>
            <a:ahLst/>
            <a:cxnLst/>
            <a:rect l="l" t="t" r="r" b="b"/>
            <a:pathLst>
              <a:path w="52" h="104" extrusionOk="0">
                <a:moveTo>
                  <a:pt x="52" y="0"/>
                </a:moveTo>
                <a:lnTo>
                  <a:pt x="0" y="77"/>
                </a:lnTo>
                <a:lnTo>
                  <a:pt x="0" y="103"/>
                </a:lnTo>
                <a:lnTo>
                  <a:pt x="5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91" name="Google Shape;7191;p41"/>
          <p:cNvSpPr/>
          <p:nvPr/>
        </p:nvSpPr>
        <p:spPr>
          <a:xfrm>
            <a:off x="4034375" y="2993175"/>
            <a:ext cx="650" cy="675"/>
          </a:xfrm>
          <a:custGeom>
            <a:avLst/>
            <a:gdLst/>
            <a:ahLst/>
            <a:cxnLst/>
            <a:rect l="l" t="t" r="r" b="b"/>
            <a:pathLst>
              <a:path w="26" h="27" extrusionOk="0">
                <a:moveTo>
                  <a:pt x="26" y="0"/>
                </a:moveTo>
                <a:lnTo>
                  <a:pt x="0" y="26"/>
                </a:lnTo>
                <a:cubicBezTo>
                  <a:pt x="0" y="26"/>
                  <a:pt x="26" y="0"/>
                  <a:pt x="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92" name="Google Shape;7192;p41"/>
          <p:cNvSpPr/>
          <p:nvPr/>
        </p:nvSpPr>
        <p:spPr>
          <a:xfrm>
            <a:off x="4045275" y="2990600"/>
            <a:ext cx="2325" cy="1375"/>
          </a:xfrm>
          <a:custGeom>
            <a:avLst/>
            <a:gdLst/>
            <a:ahLst/>
            <a:cxnLst/>
            <a:rect l="l" t="t" r="r" b="b"/>
            <a:pathLst>
              <a:path w="93" h="55" extrusionOk="0">
                <a:moveTo>
                  <a:pt x="0" y="1"/>
                </a:moveTo>
                <a:lnTo>
                  <a:pt x="0" y="1"/>
                </a:lnTo>
                <a:cubicBezTo>
                  <a:pt x="10" y="42"/>
                  <a:pt x="29" y="54"/>
                  <a:pt x="46" y="54"/>
                </a:cubicBezTo>
                <a:cubicBezTo>
                  <a:pt x="71" y="54"/>
                  <a:pt x="93" y="26"/>
                  <a:pt x="77" y="26"/>
                </a:cubicBezTo>
                <a:cubicBezTo>
                  <a:pt x="51" y="26"/>
                  <a:pt x="26" y="26"/>
                  <a:pt x="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93" name="Google Shape;7193;p41"/>
          <p:cNvSpPr/>
          <p:nvPr/>
        </p:nvSpPr>
        <p:spPr>
          <a:xfrm>
            <a:off x="3827950" y="2993175"/>
            <a:ext cx="25" cy="675"/>
          </a:xfrm>
          <a:custGeom>
            <a:avLst/>
            <a:gdLst/>
            <a:ahLst/>
            <a:cxnLst/>
            <a:rect l="l" t="t" r="r" b="b"/>
            <a:pathLst>
              <a:path w="1" h="27" extrusionOk="0">
                <a:moveTo>
                  <a:pt x="0" y="26"/>
                </a:moveTo>
                <a:lnTo>
                  <a:pt x="0" y="0"/>
                </a:lnTo>
                <a:cubicBezTo>
                  <a:pt x="0" y="26"/>
                  <a:pt x="0" y="26"/>
                  <a:pt x="0" y="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94" name="Google Shape;7194;p41"/>
          <p:cNvSpPr/>
          <p:nvPr/>
        </p:nvSpPr>
        <p:spPr>
          <a:xfrm>
            <a:off x="3827300" y="2991725"/>
            <a:ext cx="1075" cy="2125"/>
          </a:xfrm>
          <a:custGeom>
            <a:avLst/>
            <a:gdLst/>
            <a:ahLst/>
            <a:cxnLst/>
            <a:rect l="l" t="t" r="r" b="b"/>
            <a:pathLst>
              <a:path w="43" h="85" extrusionOk="0">
                <a:moveTo>
                  <a:pt x="22" y="0"/>
                </a:moveTo>
                <a:cubicBezTo>
                  <a:pt x="17" y="0"/>
                  <a:pt x="10" y="2"/>
                  <a:pt x="1" y="7"/>
                </a:cubicBezTo>
                <a:lnTo>
                  <a:pt x="1" y="84"/>
                </a:lnTo>
                <a:cubicBezTo>
                  <a:pt x="22" y="42"/>
                  <a:pt x="43" y="0"/>
                  <a:pt x="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95" name="Google Shape;7195;p41"/>
          <p:cNvSpPr/>
          <p:nvPr/>
        </p:nvSpPr>
        <p:spPr>
          <a:xfrm>
            <a:off x="3990775" y="2993825"/>
            <a:ext cx="1300" cy="25"/>
          </a:xfrm>
          <a:custGeom>
            <a:avLst/>
            <a:gdLst/>
            <a:ahLst/>
            <a:cxnLst/>
            <a:rect l="l" t="t" r="r" b="b"/>
            <a:pathLst>
              <a:path w="52" h="1" extrusionOk="0">
                <a:moveTo>
                  <a:pt x="52" y="0"/>
                </a:moveTo>
                <a:cubicBezTo>
                  <a:pt x="26" y="0"/>
                  <a:pt x="1" y="0"/>
                  <a:pt x="1" y="0"/>
                </a:cubicBezTo>
                <a:cubicBezTo>
                  <a:pt x="1" y="0"/>
                  <a:pt x="26" y="0"/>
                  <a:pt x="5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96" name="Google Shape;7196;p41"/>
          <p:cNvSpPr/>
          <p:nvPr/>
        </p:nvSpPr>
        <p:spPr>
          <a:xfrm>
            <a:off x="3978600" y="3004075"/>
            <a:ext cx="675" cy="650"/>
          </a:xfrm>
          <a:custGeom>
            <a:avLst/>
            <a:gdLst/>
            <a:ahLst/>
            <a:cxnLst/>
            <a:rect l="l" t="t" r="r" b="b"/>
            <a:pathLst>
              <a:path w="27" h="26" extrusionOk="0">
                <a:moveTo>
                  <a:pt x="26" y="0"/>
                </a:moveTo>
                <a:lnTo>
                  <a:pt x="26" y="0"/>
                </a:lnTo>
                <a:lnTo>
                  <a:pt x="0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97" name="Google Shape;7197;p41"/>
          <p:cNvSpPr/>
          <p:nvPr/>
        </p:nvSpPr>
        <p:spPr>
          <a:xfrm>
            <a:off x="3923475" y="2993175"/>
            <a:ext cx="650" cy="1300"/>
          </a:xfrm>
          <a:custGeom>
            <a:avLst/>
            <a:gdLst/>
            <a:ahLst/>
            <a:cxnLst/>
            <a:rect l="l" t="t" r="r" b="b"/>
            <a:pathLst>
              <a:path w="26" h="52" extrusionOk="0">
                <a:moveTo>
                  <a:pt x="26" y="0"/>
                </a:moveTo>
                <a:lnTo>
                  <a:pt x="0" y="52"/>
                </a:lnTo>
                <a:cubicBezTo>
                  <a:pt x="26" y="52"/>
                  <a:pt x="26" y="26"/>
                  <a:pt x="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98" name="Google Shape;7198;p41"/>
          <p:cNvSpPr/>
          <p:nvPr/>
        </p:nvSpPr>
        <p:spPr>
          <a:xfrm>
            <a:off x="3899100" y="2997650"/>
            <a:ext cx="4525" cy="5175"/>
          </a:xfrm>
          <a:custGeom>
            <a:avLst/>
            <a:gdLst/>
            <a:ahLst/>
            <a:cxnLst/>
            <a:rect l="l" t="t" r="r" b="b"/>
            <a:pathLst>
              <a:path w="181" h="207" extrusionOk="0">
                <a:moveTo>
                  <a:pt x="78" y="1"/>
                </a:moveTo>
                <a:cubicBezTo>
                  <a:pt x="78" y="52"/>
                  <a:pt x="1" y="129"/>
                  <a:pt x="52" y="206"/>
                </a:cubicBezTo>
                <a:lnTo>
                  <a:pt x="180" y="103"/>
                </a:lnTo>
                <a:cubicBezTo>
                  <a:pt x="129" y="103"/>
                  <a:pt x="103" y="52"/>
                  <a:pt x="7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99" name="Google Shape;7199;p41"/>
          <p:cNvSpPr/>
          <p:nvPr/>
        </p:nvSpPr>
        <p:spPr>
          <a:xfrm>
            <a:off x="3903600" y="2998950"/>
            <a:ext cx="1300" cy="1300"/>
          </a:xfrm>
          <a:custGeom>
            <a:avLst/>
            <a:gdLst/>
            <a:ahLst/>
            <a:cxnLst/>
            <a:rect l="l" t="t" r="r" b="b"/>
            <a:pathLst>
              <a:path w="52" h="52" extrusionOk="0">
                <a:moveTo>
                  <a:pt x="52" y="0"/>
                </a:moveTo>
                <a:lnTo>
                  <a:pt x="0" y="51"/>
                </a:lnTo>
                <a:cubicBezTo>
                  <a:pt x="26" y="26"/>
                  <a:pt x="52" y="26"/>
                  <a:pt x="5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200" name="Google Shape;7200;p41"/>
          <p:cNvSpPr/>
          <p:nvPr/>
        </p:nvSpPr>
        <p:spPr>
          <a:xfrm>
            <a:off x="3900400" y="2997025"/>
            <a:ext cx="650" cy="650"/>
          </a:xfrm>
          <a:custGeom>
            <a:avLst/>
            <a:gdLst/>
            <a:ahLst/>
            <a:cxnLst/>
            <a:rect l="l" t="t" r="r" b="b"/>
            <a:pathLst>
              <a:path w="26" h="26" extrusionOk="0">
                <a:moveTo>
                  <a:pt x="0" y="0"/>
                </a:move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201" name="Google Shape;7201;p41"/>
          <p:cNvSpPr/>
          <p:nvPr/>
        </p:nvSpPr>
        <p:spPr>
          <a:xfrm>
            <a:off x="3760000" y="2989975"/>
            <a:ext cx="1950" cy="1300"/>
          </a:xfrm>
          <a:custGeom>
            <a:avLst/>
            <a:gdLst/>
            <a:ahLst/>
            <a:cxnLst/>
            <a:rect l="l" t="t" r="r" b="b"/>
            <a:pathLst>
              <a:path w="78" h="52" extrusionOk="0">
                <a:moveTo>
                  <a:pt x="0" y="0"/>
                </a:moveTo>
                <a:lnTo>
                  <a:pt x="0" y="0"/>
                </a:lnTo>
                <a:cubicBezTo>
                  <a:pt x="26" y="26"/>
                  <a:pt x="52" y="51"/>
                  <a:pt x="77" y="5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202" name="Google Shape;7202;p41"/>
          <p:cNvSpPr/>
          <p:nvPr/>
        </p:nvSpPr>
        <p:spPr>
          <a:xfrm>
            <a:off x="3924750" y="3001500"/>
            <a:ext cx="1300" cy="2600"/>
          </a:xfrm>
          <a:custGeom>
            <a:avLst/>
            <a:gdLst/>
            <a:ahLst/>
            <a:cxnLst/>
            <a:rect l="l" t="t" r="r" b="b"/>
            <a:pathLst>
              <a:path w="52" h="104" extrusionOk="0">
                <a:moveTo>
                  <a:pt x="52" y="1"/>
                </a:moveTo>
                <a:lnTo>
                  <a:pt x="52" y="1"/>
                </a:lnTo>
                <a:cubicBezTo>
                  <a:pt x="26" y="26"/>
                  <a:pt x="0" y="78"/>
                  <a:pt x="0" y="103"/>
                </a:cubicBezTo>
                <a:cubicBezTo>
                  <a:pt x="52" y="52"/>
                  <a:pt x="52" y="26"/>
                  <a:pt x="5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203" name="Google Shape;7203;p41"/>
          <p:cNvSpPr/>
          <p:nvPr/>
        </p:nvSpPr>
        <p:spPr>
          <a:xfrm>
            <a:off x="4125400" y="3002450"/>
            <a:ext cx="2600" cy="2275"/>
          </a:xfrm>
          <a:custGeom>
            <a:avLst/>
            <a:gdLst/>
            <a:ahLst/>
            <a:cxnLst/>
            <a:rect l="l" t="t" r="r" b="b"/>
            <a:pathLst>
              <a:path w="104" h="91" extrusionOk="0">
                <a:moveTo>
                  <a:pt x="81" y="0"/>
                </a:moveTo>
                <a:cubicBezTo>
                  <a:pt x="61" y="0"/>
                  <a:pt x="38" y="72"/>
                  <a:pt x="1" y="91"/>
                </a:cubicBezTo>
                <a:cubicBezTo>
                  <a:pt x="52" y="91"/>
                  <a:pt x="77" y="65"/>
                  <a:pt x="103" y="40"/>
                </a:cubicBezTo>
                <a:cubicBezTo>
                  <a:pt x="96" y="11"/>
                  <a:pt x="89" y="0"/>
                  <a:pt x="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iêu đề 2">
            <a:extLst>
              <a:ext uri="{FF2B5EF4-FFF2-40B4-BE49-F238E27FC236}">
                <a16:creationId xmlns:a16="http://schemas.microsoft.com/office/drawing/2014/main" id="{0A774BC5-0663-482F-80C0-DAEFF6000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464" y="1197831"/>
            <a:ext cx="3705361" cy="2747838"/>
          </a:xfrm>
        </p:spPr>
        <p:txBody>
          <a:bodyPr/>
          <a:lstStyle/>
          <a:p>
            <a:pPr marR="36195" indent="457200">
              <a:lnSpc>
                <a:spcPct val="150000"/>
              </a:lnSpc>
            </a:pPr>
            <a:r>
              <a:rPr lang="en-US" sz="3600" b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HĐTN  </a:t>
            </a:r>
            <a:r>
              <a:rPr lang="vi-VN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</a:t>
            </a:r>
            <a:r>
              <a:rPr lang="en-US" sz="3600" b="1" dirty="0">
                <a:solidFill>
                  <a:schemeClr val="tx1"/>
                </a:solidFill>
                <a:effectLst/>
                <a:latin typeface="Stencil" panose="040409050D0802020404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2: </a:t>
            </a:r>
            <a:br>
              <a:rPr lang="en-US" sz="3600" b="1" dirty="0">
                <a:solidFill>
                  <a:schemeClr val="tx1"/>
                </a:solidFill>
                <a:effectLst/>
                <a:latin typeface="Stencil" panose="040409050D0802020404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600" b="1" dirty="0">
                <a:solidFill>
                  <a:schemeClr val="tx1"/>
                </a:solidFill>
                <a:effectLst/>
                <a:latin typeface="Stencil" panose="040409050D0802020404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NHỮNG VIỆC NÊN LÀM TRONG GIỜ RA CHƠI (TIẾT 1)</a:t>
            </a:r>
            <a:endParaRPr lang="en-US" sz="3600" dirty="0">
              <a:solidFill>
                <a:schemeClr val="tx1"/>
              </a:solidFill>
              <a:effectLst/>
              <a:latin typeface="Stencil" panose="040409050D0802020404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Mô hình giờ ra chơi trải nghiệm, sáng tạo tại Liên đội ...">
            <a:extLst>
              <a:ext uri="{FF2B5EF4-FFF2-40B4-BE49-F238E27FC236}">
                <a16:creationId xmlns:a16="http://schemas.microsoft.com/office/drawing/2014/main" id="{03116511-FECC-4303-A914-5CAF6707C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174" y="983337"/>
            <a:ext cx="4734475" cy="3550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CB6BF7E3-8E66-4AD4-AA06-AC8EE10908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292" t="52570" r="3111" b="1630"/>
          <a:stretch/>
        </p:blipFill>
        <p:spPr>
          <a:xfrm>
            <a:off x="4146110" y="1056811"/>
            <a:ext cx="4760067" cy="3373726"/>
          </a:xfrm>
          <a:prstGeom prst="rect">
            <a:avLst/>
          </a:prstGeom>
        </p:spPr>
      </p:pic>
      <p:sp>
        <p:nvSpPr>
          <p:cNvPr id="4" name="Mũi tên: Hình ngũ giác 3">
            <a:extLst>
              <a:ext uri="{FF2B5EF4-FFF2-40B4-BE49-F238E27FC236}">
                <a16:creationId xmlns:a16="http://schemas.microsoft.com/office/drawing/2014/main" id="{60F61CBF-0F6C-4FAA-A25F-5702EC591BB4}"/>
              </a:ext>
            </a:extLst>
          </p:cNvPr>
          <p:cNvSpPr/>
          <p:nvPr/>
        </p:nvSpPr>
        <p:spPr>
          <a:xfrm>
            <a:off x="237823" y="1186779"/>
            <a:ext cx="3361966" cy="845648"/>
          </a:xfrm>
          <a:prstGeom prst="homePlat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Hai </a:t>
            </a:r>
            <a:r>
              <a:rPr lang="vi-VN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bạn</a:t>
            </a:r>
            <a:r>
              <a:rPr lang="vi-VN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gái</a:t>
            </a:r>
            <a:r>
              <a:rPr lang="en-US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vi-VN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đang chơi </a:t>
            </a:r>
            <a:r>
              <a:rPr lang="vi-VN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nhảy</a:t>
            </a:r>
            <a:r>
              <a:rPr lang="vi-VN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dây</a:t>
            </a: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Mũi tên: Hình ngũ giác 4">
            <a:extLst>
              <a:ext uri="{FF2B5EF4-FFF2-40B4-BE49-F238E27FC236}">
                <a16:creationId xmlns:a16="http://schemas.microsoft.com/office/drawing/2014/main" id="{AB703CD9-4676-4C92-96BC-B315B1337414}"/>
              </a:ext>
            </a:extLst>
          </p:cNvPr>
          <p:cNvSpPr/>
          <p:nvPr/>
        </p:nvSpPr>
        <p:spPr>
          <a:xfrm>
            <a:off x="712726" y="2571750"/>
            <a:ext cx="3209261" cy="686372"/>
          </a:xfrm>
          <a:prstGeom prst="homePlat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>
                <a:solidFill>
                  <a:schemeClr val="tx1"/>
                </a:solidFill>
              </a:rPr>
              <a:t>Địa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điểm</a:t>
            </a:r>
            <a:r>
              <a:rPr lang="en-US" sz="1800" b="1" dirty="0">
                <a:solidFill>
                  <a:schemeClr val="tx1"/>
                </a:solidFill>
              </a:rPr>
              <a:t>: </a:t>
            </a:r>
            <a:r>
              <a:rPr lang="en-US" sz="1800" b="1" dirty="0" err="1">
                <a:solidFill>
                  <a:schemeClr val="tx1"/>
                </a:solidFill>
              </a:rPr>
              <a:t>sân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trường</a:t>
            </a: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Mũi tên: Phải 5">
            <a:extLst>
              <a:ext uri="{FF2B5EF4-FFF2-40B4-BE49-F238E27FC236}">
                <a16:creationId xmlns:a16="http://schemas.microsoft.com/office/drawing/2014/main" id="{4D18A98A-8DB8-41BB-A1AA-71FAE37CE2CD}"/>
              </a:ext>
            </a:extLst>
          </p:cNvPr>
          <p:cNvSpPr/>
          <p:nvPr/>
        </p:nvSpPr>
        <p:spPr>
          <a:xfrm>
            <a:off x="52563" y="4007701"/>
            <a:ext cx="516397" cy="21885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3466E34B-088D-4258-B9D2-12F74E67396C}"/>
              </a:ext>
            </a:extLst>
          </p:cNvPr>
          <p:cNvSpPr txBox="1"/>
          <p:nvPr/>
        </p:nvSpPr>
        <p:spPr>
          <a:xfrm>
            <a:off x="712726" y="3749506"/>
            <a:ext cx="361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u="sng" dirty="0">
                <a:solidFill>
                  <a:srgbClr val="FF0000"/>
                </a:solidFill>
                <a:latin typeface="Candara" panose="020E0502030303020204" pitchFamily="34" charset="0"/>
              </a:rPr>
              <a:t>HÀNH ĐỘNG NÊN LÀM</a:t>
            </a:r>
          </a:p>
          <a:p>
            <a:pPr algn="ctr"/>
            <a:r>
              <a:rPr lang="en-US" sz="2800" b="1" i="1" u="sng" dirty="0">
                <a:solidFill>
                  <a:srgbClr val="FF0000"/>
                </a:solidFill>
                <a:latin typeface="Candara" panose="020E0502030303020204" pitchFamily="34" charset="0"/>
              </a:rPr>
              <a:t>GIỜ RA CHƠI</a:t>
            </a:r>
          </a:p>
        </p:txBody>
      </p:sp>
    </p:spTree>
    <p:extLst>
      <p:ext uri="{BB962C8B-B14F-4D97-AF65-F5344CB8AC3E}">
        <p14:creationId xmlns:p14="http://schemas.microsoft.com/office/powerpoint/2010/main" val="5393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22" name="Google Shape;7322;p46"/>
          <p:cNvGrpSpPr/>
          <p:nvPr/>
        </p:nvGrpSpPr>
        <p:grpSpPr>
          <a:xfrm>
            <a:off x="5824349" y="3535573"/>
            <a:ext cx="2324125" cy="174750"/>
            <a:chOff x="3962000" y="4060525"/>
            <a:chExt cx="2324125" cy="174750"/>
          </a:xfrm>
        </p:grpSpPr>
        <p:sp>
          <p:nvSpPr>
            <p:cNvPr id="7323" name="Google Shape;7323;p46"/>
            <p:cNvSpPr/>
            <p:nvPr/>
          </p:nvSpPr>
          <p:spPr>
            <a:xfrm>
              <a:off x="3962000" y="4060525"/>
              <a:ext cx="1117875" cy="168975"/>
            </a:xfrm>
            <a:custGeom>
              <a:avLst/>
              <a:gdLst/>
              <a:ahLst/>
              <a:cxnLst/>
              <a:rect l="l" t="t" r="r" b="b"/>
              <a:pathLst>
                <a:path w="44715" h="6759" extrusionOk="0">
                  <a:moveTo>
                    <a:pt x="9249" y="189"/>
                  </a:moveTo>
                  <a:lnTo>
                    <a:pt x="9605" y="168"/>
                  </a:lnTo>
                  <a:cubicBezTo>
                    <a:pt x="9730" y="377"/>
                    <a:pt x="10023" y="377"/>
                    <a:pt x="10128" y="168"/>
                  </a:cubicBezTo>
                  <a:lnTo>
                    <a:pt x="11048" y="168"/>
                  </a:lnTo>
                  <a:cubicBezTo>
                    <a:pt x="11174" y="377"/>
                    <a:pt x="11404" y="356"/>
                    <a:pt x="11572" y="440"/>
                  </a:cubicBezTo>
                  <a:cubicBezTo>
                    <a:pt x="11969" y="607"/>
                    <a:pt x="12199" y="440"/>
                    <a:pt x="12262" y="42"/>
                  </a:cubicBezTo>
                  <a:lnTo>
                    <a:pt x="12618" y="42"/>
                  </a:lnTo>
                  <a:cubicBezTo>
                    <a:pt x="13078" y="838"/>
                    <a:pt x="13517" y="838"/>
                    <a:pt x="14041" y="42"/>
                  </a:cubicBezTo>
                  <a:cubicBezTo>
                    <a:pt x="14229" y="1"/>
                    <a:pt x="14396" y="1"/>
                    <a:pt x="14564" y="63"/>
                  </a:cubicBezTo>
                  <a:cubicBezTo>
                    <a:pt x="14606" y="210"/>
                    <a:pt x="14731" y="314"/>
                    <a:pt x="14878" y="335"/>
                  </a:cubicBezTo>
                  <a:cubicBezTo>
                    <a:pt x="15422" y="461"/>
                    <a:pt x="16007" y="398"/>
                    <a:pt x="16510" y="168"/>
                  </a:cubicBezTo>
                  <a:cubicBezTo>
                    <a:pt x="16865" y="147"/>
                    <a:pt x="17221" y="168"/>
                    <a:pt x="17577" y="231"/>
                  </a:cubicBezTo>
                  <a:cubicBezTo>
                    <a:pt x="17807" y="607"/>
                    <a:pt x="18372" y="628"/>
                    <a:pt x="18455" y="1193"/>
                  </a:cubicBezTo>
                  <a:cubicBezTo>
                    <a:pt x="18623" y="900"/>
                    <a:pt x="18790" y="628"/>
                    <a:pt x="18979" y="356"/>
                  </a:cubicBezTo>
                  <a:cubicBezTo>
                    <a:pt x="19292" y="294"/>
                    <a:pt x="19606" y="314"/>
                    <a:pt x="19920" y="419"/>
                  </a:cubicBezTo>
                  <a:cubicBezTo>
                    <a:pt x="20108" y="566"/>
                    <a:pt x="20339" y="712"/>
                    <a:pt x="20569" y="817"/>
                  </a:cubicBezTo>
                  <a:cubicBezTo>
                    <a:pt x="20924" y="900"/>
                    <a:pt x="21301" y="963"/>
                    <a:pt x="21301" y="398"/>
                  </a:cubicBezTo>
                  <a:cubicBezTo>
                    <a:pt x="21887" y="294"/>
                    <a:pt x="22494" y="294"/>
                    <a:pt x="23059" y="398"/>
                  </a:cubicBezTo>
                  <a:cubicBezTo>
                    <a:pt x="23059" y="858"/>
                    <a:pt x="23414" y="1130"/>
                    <a:pt x="23561" y="1507"/>
                  </a:cubicBezTo>
                  <a:cubicBezTo>
                    <a:pt x="23833" y="1361"/>
                    <a:pt x="23833" y="1130"/>
                    <a:pt x="23896" y="963"/>
                  </a:cubicBezTo>
                  <a:cubicBezTo>
                    <a:pt x="23937" y="754"/>
                    <a:pt x="23958" y="566"/>
                    <a:pt x="23958" y="356"/>
                  </a:cubicBezTo>
                  <a:cubicBezTo>
                    <a:pt x="24314" y="294"/>
                    <a:pt x="24670" y="314"/>
                    <a:pt x="25005" y="398"/>
                  </a:cubicBezTo>
                  <a:cubicBezTo>
                    <a:pt x="25025" y="545"/>
                    <a:pt x="25005" y="796"/>
                    <a:pt x="25214" y="796"/>
                  </a:cubicBezTo>
                  <a:cubicBezTo>
                    <a:pt x="25549" y="796"/>
                    <a:pt x="25946" y="796"/>
                    <a:pt x="26072" y="335"/>
                  </a:cubicBezTo>
                  <a:lnTo>
                    <a:pt x="28206" y="356"/>
                  </a:lnTo>
                  <a:cubicBezTo>
                    <a:pt x="28248" y="628"/>
                    <a:pt x="28436" y="670"/>
                    <a:pt x="28666" y="670"/>
                  </a:cubicBezTo>
                  <a:cubicBezTo>
                    <a:pt x="29336" y="712"/>
                    <a:pt x="30005" y="607"/>
                    <a:pt x="30696" y="733"/>
                  </a:cubicBezTo>
                  <a:cubicBezTo>
                    <a:pt x="30947" y="796"/>
                    <a:pt x="31031" y="566"/>
                    <a:pt x="31051" y="335"/>
                  </a:cubicBezTo>
                  <a:cubicBezTo>
                    <a:pt x="31282" y="294"/>
                    <a:pt x="31533" y="314"/>
                    <a:pt x="31742" y="419"/>
                  </a:cubicBezTo>
                  <a:cubicBezTo>
                    <a:pt x="31805" y="586"/>
                    <a:pt x="31972" y="691"/>
                    <a:pt x="32139" y="670"/>
                  </a:cubicBezTo>
                  <a:lnTo>
                    <a:pt x="32997" y="670"/>
                  </a:lnTo>
                  <a:cubicBezTo>
                    <a:pt x="32997" y="900"/>
                    <a:pt x="32997" y="1151"/>
                    <a:pt x="33311" y="1193"/>
                  </a:cubicBezTo>
                  <a:cubicBezTo>
                    <a:pt x="33520" y="1235"/>
                    <a:pt x="33709" y="1130"/>
                    <a:pt x="33813" y="942"/>
                  </a:cubicBezTo>
                  <a:cubicBezTo>
                    <a:pt x="33855" y="817"/>
                    <a:pt x="33876" y="670"/>
                    <a:pt x="33876" y="545"/>
                  </a:cubicBezTo>
                  <a:cubicBezTo>
                    <a:pt x="34169" y="503"/>
                    <a:pt x="34483" y="524"/>
                    <a:pt x="34755" y="607"/>
                  </a:cubicBezTo>
                  <a:cubicBezTo>
                    <a:pt x="34755" y="712"/>
                    <a:pt x="34839" y="817"/>
                    <a:pt x="34943" y="858"/>
                  </a:cubicBezTo>
                  <a:cubicBezTo>
                    <a:pt x="34880" y="1193"/>
                    <a:pt x="35173" y="1507"/>
                    <a:pt x="35006" y="1863"/>
                  </a:cubicBezTo>
                  <a:cubicBezTo>
                    <a:pt x="34943" y="2009"/>
                    <a:pt x="35069" y="2156"/>
                    <a:pt x="35215" y="2198"/>
                  </a:cubicBezTo>
                  <a:cubicBezTo>
                    <a:pt x="35383" y="2239"/>
                    <a:pt x="35571" y="2198"/>
                    <a:pt x="35676" y="2051"/>
                  </a:cubicBezTo>
                  <a:cubicBezTo>
                    <a:pt x="35822" y="1947"/>
                    <a:pt x="35759" y="1821"/>
                    <a:pt x="35676" y="1674"/>
                  </a:cubicBezTo>
                  <a:cubicBezTo>
                    <a:pt x="35424" y="1256"/>
                    <a:pt x="35550" y="984"/>
                    <a:pt x="36010" y="858"/>
                  </a:cubicBezTo>
                  <a:cubicBezTo>
                    <a:pt x="36261" y="879"/>
                    <a:pt x="36533" y="775"/>
                    <a:pt x="36722" y="1026"/>
                  </a:cubicBezTo>
                  <a:cubicBezTo>
                    <a:pt x="36408" y="1172"/>
                    <a:pt x="36345" y="1444"/>
                    <a:pt x="36366" y="1737"/>
                  </a:cubicBezTo>
                  <a:lnTo>
                    <a:pt x="36303" y="1779"/>
                  </a:lnTo>
                  <a:lnTo>
                    <a:pt x="36324" y="1821"/>
                  </a:lnTo>
                  <a:lnTo>
                    <a:pt x="36366" y="1737"/>
                  </a:lnTo>
                  <a:cubicBezTo>
                    <a:pt x="36638" y="1695"/>
                    <a:pt x="36889" y="2051"/>
                    <a:pt x="37182" y="1800"/>
                  </a:cubicBezTo>
                  <a:cubicBezTo>
                    <a:pt x="37119" y="1528"/>
                    <a:pt x="36826" y="1340"/>
                    <a:pt x="36910" y="1026"/>
                  </a:cubicBezTo>
                  <a:cubicBezTo>
                    <a:pt x="37224" y="1005"/>
                    <a:pt x="37517" y="879"/>
                    <a:pt x="37789" y="691"/>
                  </a:cubicBezTo>
                  <a:lnTo>
                    <a:pt x="38145" y="691"/>
                  </a:lnTo>
                  <a:lnTo>
                    <a:pt x="38312" y="858"/>
                  </a:lnTo>
                  <a:cubicBezTo>
                    <a:pt x="38626" y="1172"/>
                    <a:pt x="38689" y="1633"/>
                    <a:pt x="38919" y="2030"/>
                  </a:cubicBezTo>
                  <a:cubicBezTo>
                    <a:pt x="38856" y="1444"/>
                    <a:pt x="39421" y="1277"/>
                    <a:pt x="39567" y="858"/>
                  </a:cubicBezTo>
                  <a:lnTo>
                    <a:pt x="39923" y="858"/>
                  </a:lnTo>
                  <a:cubicBezTo>
                    <a:pt x="39965" y="1382"/>
                    <a:pt x="40676" y="1298"/>
                    <a:pt x="40739" y="1821"/>
                  </a:cubicBezTo>
                  <a:cubicBezTo>
                    <a:pt x="40781" y="1821"/>
                    <a:pt x="40844" y="1821"/>
                    <a:pt x="40886" y="1821"/>
                  </a:cubicBezTo>
                  <a:cubicBezTo>
                    <a:pt x="41534" y="1800"/>
                    <a:pt x="42141" y="1528"/>
                    <a:pt x="42580" y="1026"/>
                  </a:cubicBezTo>
                  <a:lnTo>
                    <a:pt x="42580" y="1026"/>
                  </a:lnTo>
                  <a:cubicBezTo>
                    <a:pt x="42873" y="1068"/>
                    <a:pt x="43145" y="1110"/>
                    <a:pt x="43438" y="1151"/>
                  </a:cubicBezTo>
                  <a:cubicBezTo>
                    <a:pt x="43522" y="1151"/>
                    <a:pt x="43606" y="1172"/>
                    <a:pt x="43606" y="1277"/>
                  </a:cubicBezTo>
                  <a:cubicBezTo>
                    <a:pt x="43606" y="1361"/>
                    <a:pt x="43564" y="1444"/>
                    <a:pt x="43501" y="1486"/>
                  </a:cubicBezTo>
                  <a:cubicBezTo>
                    <a:pt x="43417" y="1549"/>
                    <a:pt x="43292" y="1591"/>
                    <a:pt x="43187" y="1612"/>
                  </a:cubicBezTo>
                  <a:cubicBezTo>
                    <a:pt x="42706" y="1716"/>
                    <a:pt x="42476" y="1947"/>
                    <a:pt x="42706" y="2470"/>
                  </a:cubicBezTo>
                  <a:cubicBezTo>
                    <a:pt x="42748" y="2574"/>
                    <a:pt x="42580" y="2721"/>
                    <a:pt x="42727" y="2888"/>
                  </a:cubicBezTo>
                  <a:cubicBezTo>
                    <a:pt x="42978" y="2867"/>
                    <a:pt x="43145" y="2532"/>
                    <a:pt x="43459" y="2637"/>
                  </a:cubicBezTo>
                  <a:cubicBezTo>
                    <a:pt x="43501" y="3014"/>
                    <a:pt x="43836" y="3035"/>
                    <a:pt x="44087" y="3181"/>
                  </a:cubicBezTo>
                  <a:cubicBezTo>
                    <a:pt x="44317" y="3327"/>
                    <a:pt x="44715" y="3474"/>
                    <a:pt x="44610" y="3976"/>
                  </a:cubicBezTo>
                  <a:cubicBezTo>
                    <a:pt x="44422" y="4687"/>
                    <a:pt x="44338" y="4813"/>
                    <a:pt x="43606" y="4750"/>
                  </a:cubicBezTo>
                  <a:cubicBezTo>
                    <a:pt x="43229" y="4708"/>
                    <a:pt x="42852" y="4646"/>
                    <a:pt x="42497" y="4520"/>
                  </a:cubicBezTo>
                  <a:cubicBezTo>
                    <a:pt x="41848" y="4311"/>
                    <a:pt x="41158" y="4436"/>
                    <a:pt x="40614" y="4813"/>
                  </a:cubicBezTo>
                  <a:cubicBezTo>
                    <a:pt x="40132" y="5232"/>
                    <a:pt x="40090" y="5232"/>
                    <a:pt x="39693" y="4667"/>
                  </a:cubicBezTo>
                  <a:cubicBezTo>
                    <a:pt x="39609" y="4520"/>
                    <a:pt x="39526" y="4248"/>
                    <a:pt x="39358" y="4311"/>
                  </a:cubicBezTo>
                  <a:cubicBezTo>
                    <a:pt x="38730" y="4604"/>
                    <a:pt x="38437" y="4206"/>
                    <a:pt x="38186" y="3683"/>
                  </a:cubicBezTo>
                  <a:cubicBezTo>
                    <a:pt x="37747" y="4018"/>
                    <a:pt x="37391" y="4415"/>
                    <a:pt x="36826" y="4102"/>
                  </a:cubicBezTo>
                  <a:cubicBezTo>
                    <a:pt x="36826" y="4708"/>
                    <a:pt x="36826" y="4708"/>
                    <a:pt x="36387" y="5294"/>
                  </a:cubicBezTo>
                  <a:cubicBezTo>
                    <a:pt x="36324" y="5378"/>
                    <a:pt x="36261" y="5483"/>
                    <a:pt x="36199" y="5587"/>
                  </a:cubicBezTo>
                  <a:cubicBezTo>
                    <a:pt x="35843" y="6048"/>
                    <a:pt x="35822" y="6027"/>
                    <a:pt x="35383" y="5692"/>
                  </a:cubicBezTo>
                  <a:cubicBezTo>
                    <a:pt x="35215" y="5566"/>
                    <a:pt x="35173" y="5399"/>
                    <a:pt x="35069" y="5273"/>
                  </a:cubicBezTo>
                  <a:cubicBezTo>
                    <a:pt x="34818" y="5001"/>
                    <a:pt x="34336" y="5106"/>
                    <a:pt x="34253" y="5483"/>
                  </a:cubicBezTo>
                  <a:cubicBezTo>
                    <a:pt x="34044" y="6089"/>
                    <a:pt x="33813" y="6131"/>
                    <a:pt x="33248" y="5817"/>
                  </a:cubicBezTo>
                  <a:cubicBezTo>
                    <a:pt x="32914" y="5629"/>
                    <a:pt x="32851" y="5252"/>
                    <a:pt x="32558" y="5043"/>
                  </a:cubicBezTo>
                  <a:cubicBezTo>
                    <a:pt x="32453" y="4960"/>
                    <a:pt x="32391" y="4771"/>
                    <a:pt x="32202" y="4897"/>
                  </a:cubicBezTo>
                  <a:cubicBezTo>
                    <a:pt x="32098" y="4980"/>
                    <a:pt x="32160" y="5106"/>
                    <a:pt x="32202" y="5232"/>
                  </a:cubicBezTo>
                  <a:cubicBezTo>
                    <a:pt x="32411" y="5817"/>
                    <a:pt x="32391" y="5817"/>
                    <a:pt x="31847" y="6068"/>
                  </a:cubicBezTo>
                  <a:cubicBezTo>
                    <a:pt x="31637" y="6173"/>
                    <a:pt x="31428" y="6278"/>
                    <a:pt x="31240" y="6424"/>
                  </a:cubicBezTo>
                  <a:cubicBezTo>
                    <a:pt x="31031" y="6550"/>
                    <a:pt x="30717" y="6633"/>
                    <a:pt x="30570" y="6487"/>
                  </a:cubicBezTo>
                  <a:cubicBezTo>
                    <a:pt x="30131" y="6110"/>
                    <a:pt x="29901" y="6424"/>
                    <a:pt x="29650" y="6696"/>
                  </a:cubicBezTo>
                  <a:cubicBezTo>
                    <a:pt x="28875" y="6759"/>
                    <a:pt x="28101" y="6717"/>
                    <a:pt x="27327" y="6612"/>
                  </a:cubicBezTo>
                  <a:cubicBezTo>
                    <a:pt x="27285" y="6550"/>
                    <a:pt x="27243" y="6445"/>
                    <a:pt x="27181" y="6424"/>
                  </a:cubicBezTo>
                  <a:cubicBezTo>
                    <a:pt x="27034" y="6403"/>
                    <a:pt x="26992" y="6529"/>
                    <a:pt x="26971" y="6633"/>
                  </a:cubicBezTo>
                  <a:cubicBezTo>
                    <a:pt x="26804" y="6696"/>
                    <a:pt x="26616" y="6675"/>
                    <a:pt x="26448" y="6592"/>
                  </a:cubicBezTo>
                  <a:cubicBezTo>
                    <a:pt x="26302" y="5964"/>
                    <a:pt x="26218" y="5880"/>
                    <a:pt x="25758" y="6110"/>
                  </a:cubicBezTo>
                  <a:cubicBezTo>
                    <a:pt x="25507" y="6236"/>
                    <a:pt x="25297" y="6424"/>
                    <a:pt x="25025" y="6320"/>
                  </a:cubicBezTo>
                  <a:cubicBezTo>
                    <a:pt x="24481" y="6131"/>
                    <a:pt x="23833" y="6257"/>
                    <a:pt x="23372" y="5817"/>
                  </a:cubicBezTo>
                  <a:cubicBezTo>
                    <a:pt x="23268" y="5692"/>
                    <a:pt x="23100" y="5671"/>
                    <a:pt x="22954" y="5713"/>
                  </a:cubicBezTo>
                  <a:cubicBezTo>
                    <a:pt x="22536" y="5943"/>
                    <a:pt x="22410" y="5692"/>
                    <a:pt x="22284" y="5336"/>
                  </a:cubicBezTo>
                  <a:cubicBezTo>
                    <a:pt x="22222" y="5169"/>
                    <a:pt x="22264" y="4897"/>
                    <a:pt x="21887" y="4855"/>
                  </a:cubicBezTo>
                  <a:cubicBezTo>
                    <a:pt x="21971" y="5629"/>
                    <a:pt x="21510" y="5985"/>
                    <a:pt x="20883" y="6257"/>
                  </a:cubicBezTo>
                  <a:cubicBezTo>
                    <a:pt x="20820" y="6278"/>
                    <a:pt x="20799" y="6403"/>
                    <a:pt x="20757" y="6487"/>
                  </a:cubicBezTo>
                  <a:lnTo>
                    <a:pt x="20422" y="6487"/>
                  </a:lnTo>
                  <a:cubicBezTo>
                    <a:pt x="20150" y="6110"/>
                    <a:pt x="20108" y="6110"/>
                    <a:pt x="19899" y="6508"/>
                  </a:cubicBezTo>
                  <a:cubicBezTo>
                    <a:pt x="19418" y="6571"/>
                    <a:pt x="18937" y="6571"/>
                    <a:pt x="18476" y="6508"/>
                  </a:cubicBezTo>
                  <a:cubicBezTo>
                    <a:pt x="18455" y="6445"/>
                    <a:pt x="18435" y="6340"/>
                    <a:pt x="18414" y="6340"/>
                  </a:cubicBezTo>
                  <a:cubicBezTo>
                    <a:pt x="17598" y="6215"/>
                    <a:pt x="16823" y="5880"/>
                    <a:pt x="16154" y="5399"/>
                  </a:cubicBezTo>
                  <a:cubicBezTo>
                    <a:pt x="15986" y="5273"/>
                    <a:pt x="15735" y="5315"/>
                    <a:pt x="15589" y="5462"/>
                  </a:cubicBezTo>
                  <a:cubicBezTo>
                    <a:pt x="15422" y="5629"/>
                    <a:pt x="15275" y="5796"/>
                    <a:pt x="15108" y="5985"/>
                  </a:cubicBezTo>
                  <a:cubicBezTo>
                    <a:pt x="14940" y="6027"/>
                    <a:pt x="14752" y="6027"/>
                    <a:pt x="14564" y="5985"/>
                  </a:cubicBezTo>
                  <a:cubicBezTo>
                    <a:pt x="14208" y="5566"/>
                    <a:pt x="14041" y="5566"/>
                    <a:pt x="13685" y="5985"/>
                  </a:cubicBezTo>
                  <a:cubicBezTo>
                    <a:pt x="13497" y="6027"/>
                    <a:pt x="13329" y="6006"/>
                    <a:pt x="13162" y="5922"/>
                  </a:cubicBezTo>
                  <a:cubicBezTo>
                    <a:pt x="13036" y="5608"/>
                    <a:pt x="12848" y="5608"/>
                    <a:pt x="12639" y="5838"/>
                  </a:cubicBezTo>
                  <a:lnTo>
                    <a:pt x="11551" y="5817"/>
                  </a:lnTo>
                  <a:cubicBezTo>
                    <a:pt x="11446" y="5629"/>
                    <a:pt x="11153" y="5629"/>
                    <a:pt x="11028" y="5817"/>
                  </a:cubicBezTo>
                  <a:cubicBezTo>
                    <a:pt x="10797" y="5859"/>
                    <a:pt x="10546" y="5859"/>
                    <a:pt x="10316" y="5817"/>
                  </a:cubicBezTo>
                  <a:cubicBezTo>
                    <a:pt x="10002" y="5399"/>
                    <a:pt x="9835" y="5378"/>
                    <a:pt x="9437" y="5755"/>
                  </a:cubicBezTo>
                  <a:cubicBezTo>
                    <a:pt x="8663" y="5922"/>
                    <a:pt x="7889" y="5817"/>
                    <a:pt x="7115" y="5817"/>
                  </a:cubicBezTo>
                  <a:cubicBezTo>
                    <a:pt x="6906" y="5608"/>
                    <a:pt x="6717" y="5608"/>
                    <a:pt x="6592" y="5901"/>
                  </a:cubicBezTo>
                  <a:cubicBezTo>
                    <a:pt x="6362" y="6006"/>
                    <a:pt x="6131" y="6027"/>
                    <a:pt x="5880" y="6006"/>
                  </a:cubicBezTo>
                  <a:cubicBezTo>
                    <a:pt x="5462" y="5587"/>
                    <a:pt x="4771" y="5524"/>
                    <a:pt x="4269" y="5880"/>
                  </a:cubicBezTo>
                  <a:cubicBezTo>
                    <a:pt x="3516" y="5796"/>
                    <a:pt x="2805" y="5504"/>
                    <a:pt x="2072" y="5315"/>
                  </a:cubicBezTo>
                  <a:cubicBezTo>
                    <a:pt x="1110" y="5085"/>
                    <a:pt x="670" y="4290"/>
                    <a:pt x="377" y="3432"/>
                  </a:cubicBezTo>
                  <a:cubicBezTo>
                    <a:pt x="210" y="2909"/>
                    <a:pt x="1" y="2407"/>
                    <a:pt x="210" y="1821"/>
                  </a:cubicBezTo>
                  <a:cubicBezTo>
                    <a:pt x="482" y="1026"/>
                    <a:pt x="984" y="586"/>
                    <a:pt x="1800" y="524"/>
                  </a:cubicBezTo>
                  <a:cubicBezTo>
                    <a:pt x="2219" y="503"/>
                    <a:pt x="2637" y="524"/>
                    <a:pt x="3035" y="503"/>
                  </a:cubicBezTo>
                  <a:cubicBezTo>
                    <a:pt x="3453" y="1319"/>
                    <a:pt x="4144" y="545"/>
                    <a:pt x="4667" y="796"/>
                  </a:cubicBezTo>
                  <a:cubicBezTo>
                    <a:pt x="4834" y="879"/>
                    <a:pt x="5022" y="817"/>
                    <a:pt x="5106" y="649"/>
                  </a:cubicBezTo>
                  <a:cubicBezTo>
                    <a:pt x="5127" y="566"/>
                    <a:pt x="5169" y="482"/>
                    <a:pt x="5190" y="398"/>
                  </a:cubicBezTo>
                  <a:cubicBezTo>
                    <a:pt x="5357" y="356"/>
                    <a:pt x="5525" y="356"/>
                    <a:pt x="5713" y="398"/>
                  </a:cubicBezTo>
                  <a:cubicBezTo>
                    <a:pt x="5713" y="628"/>
                    <a:pt x="5943" y="775"/>
                    <a:pt x="6152" y="691"/>
                  </a:cubicBezTo>
                  <a:cubicBezTo>
                    <a:pt x="6550" y="566"/>
                    <a:pt x="6947" y="503"/>
                    <a:pt x="7366" y="524"/>
                  </a:cubicBezTo>
                  <a:cubicBezTo>
                    <a:pt x="7533" y="524"/>
                    <a:pt x="7617" y="398"/>
                    <a:pt x="7659" y="252"/>
                  </a:cubicBezTo>
                  <a:cubicBezTo>
                    <a:pt x="7952" y="189"/>
                    <a:pt x="8245" y="168"/>
                    <a:pt x="8538" y="231"/>
                  </a:cubicBezTo>
                  <a:cubicBezTo>
                    <a:pt x="8852" y="628"/>
                    <a:pt x="8956" y="628"/>
                    <a:pt x="9249" y="189"/>
                  </a:cubicBezTo>
                  <a:close/>
                  <a:moveTo>
                    <a:pt x="40216" y="3181"/>
                  </a:moveTo>
                  <a:cubicBezTo>
                    <a:pt x="40237" y="3014"/>
                    <a:pt x="40132" y="2930"/>
                    <a:pt x="39986" y="2867"/>
                  </a:cubicBezTo>
                  <a:cubicBezTo>
                    <a:pt x="39860" y="2783"/>
                    <a:pt x="39672" y="2846"/>
                    <a:pt x="39630" y="2993"/>
                  </a:cubicBezTo>
                  <a:cubicBezTo>
                    <a:pt x="39567" y="3139"/>
                    <a:pt x="39672" y="3307"/>
                    <a:pt x="39818" y="3327"/>
                  </a:cubicBezTo>
                  <a:cubicBezTo>
                    <a:pt x="39965" y="3348"/>
                    <a:pt x="40111" y="3348"/>
                    <a:pt x="40216" y="3181"/>
                  </a:cubicBezTo>
                  <a:close/>
                  <a:moveTo>
                    <a:pt x="30654" y="1089"/>
                  </a:moveTo>
                  <a:cubicBezTo>
                    <a:pt x="30633" y="1151"/>
                    <a:pt x="30591" y="1214"/>
                    <a:pt x="30612" y="1235"/>
                  </a:cubicBezTo>
                  <a:cubicBezTo>
                    <a:pt x="30612" y="1277"/>
                    <a:pt x="30696" y="1298"/>
                    <a:pt x="30738" y="1319"/>
                  </a:cubicBezTo>
                  <a:cubicBezTo>
                    <a:pt x="30759" y="1256"/>
                    <a:pt x="30821" y="1193"/>
                    <a:pt x="30800" y="1172"/>
                  </a:cubicBezTo>
                  <a:cubicBezTo>
                    <a:pt x="30779" y="1130"/>
                    <a:pt x="30717" y="1130"/>
                    <a:pt x="30654" y="1110"/>
                  </a:cubicBezTo>
                  <a:close/>
                  <a:moveTo>
                    <a:pt x="31888" y="1444"/>
                  </a:moveTo>
                  <a:cubicBezTo>
                    <a:pt x="31867" y="1382"/>
                    <a:pt x="31847" y="1319"/>
                    <a:pt x="31826" y="1298"/>
                  </a:cubicBezTo>
                  <a:cubicBezTo>
                    <a:pt x="31784" y="1277"/>
                    <a:pt x="31721" y="1319"/>
                    <a:pt x="31679" y="1340"/>
                  </a:cubicBezTo>
                  <a:cubicBezTo>
                    <a:pt x="31700" y="1402"/>
                    <a:pt x="31700" y="1465"/>
                    <a:pt x="31742" y="1486"/>
                  </a:cubicBezTo>
                  <a:cubicBezTo>
                    <a:pt x="31784" y="1507"/>
                    <a:pt x="31826" y="1465"/>
                    <a:pt x="31888" y="1444"/>
                  </a:cubicBezTo>
                  <a:close/>
                  <a:moveTo>
                    <a:pt x="43417" y="3286"/>
                  </a:moveTo>
                  <a:cubicBezTo>
                    <a:pt x="43355" y="3265"/>
                    <a:pt x="43313" y="3223"/>
                    <a:pt x="43271" y="3223"/>
                  </a:cubicBezTo>
                  <a:cubicBezTo>
                    <a:pt x="43229" y="3244"/>
                    <a:pt x="43229" y="3327"/>
                    <a:pt x="43208" y="3369"/>
                  </a:cubicBezTo>
                  <a:cubicBezTo>
                    <a:pt x="43250" y="3390"/>
                    <a:pt x="43313" y="3453"/>
                    <a:pt x="43334" y="3432"/>
                  </a:cubicBezTo>
                  <a:cubicBezTo>
                    <a:pt x="43375" y="3411"/>
                    <a:pt x="43396" y="3348"/>
                    <a:pt x="43417" y="3307"/>
                  </a:cubicBezTo>
                  <a:close/>
                  <a:moveTo>
                    <a:pt x="35989" y="5001"/>
                  </a:moveTo>
                  <a:cubicBezTo>
                    <a:pt x="35969" y="5064"/>
                    <a:pt x="35948" y="5106"/>
                    <a:pt x="35927" y="5148"/>
                  </a:cubicBezTo>
                  <a:cubicBezTo>
                    <a:pt x="35969" y="5169"/>
                    <a:pt x="36031" y="5232"/>
                    <a:pt x="36052" y="5211"/>
                  </a:cubicBezTo>
                  <a:cubicBezTo>
                    <a:pt x="36094" y="5190"/>
                    <a:pt x="36115" y="5127"/>
                    <a:pt x="36136" y="5064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4" name="Google Shape;7324;p46"/>
            <p:cNvSpPr/>
            <p:nvPr/>
          </p:nvSpPr>
          <p:spPr>
            <a:xfrm>
              <a:off x="4702700" y="4077275"/>
              <a:ext cx="1172275" cy="158000"/>
            </a:xfrm>
            <a:custGeom>
              <a:avLst/>
              <a:gdLst/>
              <a:ahLst/>
              <a:cxnLst/>
              <a:rect l="l" t="t" r="r" b="b"/>
              <a:pathLst>
                <a:path w="46891" h="6320" extrusionOk="0">
                  <a:moveTo>
                    <a:pt x="14019" y="1716"/>
                  </a:moveTo>
                  <a:cubicBezTo>
                    <a:pt x="13538" y="1862"/>
                    <a:pt x="13350" y="2197"/>
                    <a:pt x="13099" y="2239"/>
                  </a:cubicBezTo>
                  <a:cubicBezTo>
                    <a:pt x="12952" y="2072"/>
                    <a:pt x="13141" y="1925"/>
                    <a:pt x="13078" y="1800"/>
                  </a:cubicBezTo>
                  <a:cubicBezTo>
                    <a:pt x="12869" y="1277"/>
                    <a:pt x="13078" y="1067"/>
                    <a:pt x="13559" y="963"/>
                  </a:cubicBezTo>
                  <a:cubicBezTo>
                    <a:pt x="13685" y="942"/>
                    <a:pt x="13789" y="900"/>
                    <a:pt x="13894" y="837"/>
                  </a:cubicBezTo>
                  <a:cubicBezTo>
                    <a:pt x="13957" y="774"/>
                    <a:pt x="13978" y="691"/>
                    <a:pt x="13978" y="628"/>
                  </a:cubicBezTo>
                  <a:cubicBezTo>
                    <a:pt x="13978" y="523"/>
                    <a:pt x="13915" y="502"/>
                    <a:pt x="13810" y="481"/>
                  </a:cubicBezTo>
                  <a:cubicBezTo>
                    <a:pt x="13517" y="460"/>
                    <a:pt x="13245" y="419"/>
                    <a:pt x="12973" y="377"/>
                  </a:cubicBezTo>
                  <a:cubicBezTo>
                    <a:pt x="12994" y="188"/>
                    <a:pt x="13057" y="21"/>
                    <a:pt x="13287" y="105"/>
                  </a:cubicBezTo>
                  <a:cubicBezTo>
                    <a:pt x="13601" y="209"/>
                    <a:pt x="13894" y="293"/>
                    <a:pt x="14187" y="63"/>
                  </a:cubicBezTo>
                  <a:cubicBezTo>
                    <a:pt x="15317" y="0"/>
                    <a:pt x="16447" y="21"/>
                    <a:pt x="17597" y="126"/>
                  </a:cubicBezTo>
                  <a:cubicBezTo>
                    <a:pt x="17869" y="460"/>
                    <a:pt x="18016" y="460"/>
                    <a:pt x="18288" y="126"/>
                  </a:cubicBezTo>
                  <a:cubicBezTo>
                    <a:pt x="18539" y="42"/>
                    <a:pt x="18811" y="42"/>
                    <a:pt x="19041" y="168"/>
                  </a:cubicBezTo>
                  <a:cubicBezTo>
                    <a:pt x="19083" y="188"/>
                    <a:pt x="19104" y="188"/>
                    <a:pt x="19146" y="209"/>
                  </a:cubicBezTo>
                  <a:lnTo>
                    <a:pt x="20087" y="230"/>
                  </a:lnTo>
                  <a:cubicBezTo>
                    <a:pt x="20548" y="523"/>
                    <a:pt x="21008" y="732"/>
                    <a:pt x="21468" y="230"/>
                  </a:cubicBezTo>
                  <a:cubicBezTo>
                    <a:pt x="22012" y="168"/>
                    <a:pt x="22556" y="188"/>
                    <a:pt x="23079" y="293"/>
                  </a:cubicBezTo>
                  <a:cubicBezTo>
                    <a:pt x="23100" y="398"/>
                    <a:pt x="23142" y="502"/>
                    <a:pt x="23268" y="502"/>
                  </a:cubicBezTo>
                  <a:cubicBezTo>
                    <a:pt x="23393" y="481"/>
                    <a:pt x="23414" y="377"/>
                    <a:pt x="23435" y="272"/>
                  </a:cubicBezTo>
                  <a:cubicBezTo>
                    <a:pt x="23665" y="209"/>
                    <a:pt x="23916" y="188"/>
                    <a:pt x="24147" y="230"/>
                  </a:cubicBezTo>
                  <a:cubicBezTo>
                    <a:pt x="24272" y="398"/>
                    <a:pt x="24377" y="398"/>
                    <a:pt x="24502" y="230"/>
                  </a:cubicBezTo>
                  <a:cubicBezTo>
                    <a:pt x="24795" y="188"/>
                    <a:pt x="25088" y="188"/>
                    <a:pt x="25381" y="272"/>
                  </a:cubicBezTo>
                  <a:cubicBezTo>
                    <a:pt x="25758" y="670"/>
                    <a:pt x="25946" y="670"/>
                    <a:pt x="26281" y="251"/>
                  </a:cubicBezTo>
                  <a:cubicBezTo>
                    <a:pt x="26804" y="188"/>
                    <a:pt x="27348" y="188"/>
                    <a:pt x="27871" y="272"/>
                  </a:cubicBezTo>
                  <a:cubicBezTo>
                    <a:pt x="27871" y="523"/>
                    <a:pt x="28080" y="732"/>
                    <a:pt x="28331" y="732"/>
                  </a:cubicBezTo>
                  <a:cubicBezTo>
                    <a:pt x="28666" y="753"/>
                    <a:pt x="28980" y="816"/>
                    <a:pt x="29273" y="921"/>
                  </a:cubicBezTo>
                  <a:cubicBezTo>
                    <a:pt x="29817" y="1088"/>
                    <a:pt x="30382" y="900"/>
                    <a:pt x="30717" y="440"/>
                  </a:cubicBezTo>
                  <a:cubicBezTo>
                    <a:pt x="30947" y="377"/>
                    <a:pt x="31198" y="398"/>
                    <a:pt x="31428" y="481"/>
                  </a:cubicBezTo>
                  <a:cubicBezTo>
                    <a:pt x="31574" y="837"/>
                    <a:pt x="31763" y="858"/>
                    <a:pt x="31951" y="502"/>
                  </a:cubicBezTo>
                  <a:cubicBezTo>
                    <a:pt x="32537" y="356"/>
                    <a:pt x="33144" y="356"/>
                    <a:pt x="33730" y="523"/>
                  </a:cubicBezTo>
                  <a:cubicBezTo>
                    <a:pt x="33960" y="858"/>
                    <a:pt x="34190" y="816"/>
                    <a:pt x="34441" y="544"/>
                  </a:cubicBezTo>
                  <a:lnTo>
                    <a:pt x="35508" y="586"/>
                  </a:lnTo>
                  <a:cubicBezTo>
                    <a:pt x="35675" y="795"/>
                    <a:pt x="35759" y="712"/>
                    <a:pt x="35843" y="502"/>
                  </a:cubicBezTo>
                  <a:lnTo>
                    <a:pt x="38333" y="649"/>
                  </a:lnTo>
                  <a:cubicBezTo>
                    <a:pt x="38375" y="858"/>
                    <a:pt x="38479" y="1088"/>
                    <a:pt x="38709" y="1025"/>
                  </a:cubicBezTo>
                  <a:cubicBezTo>
                    <a:pt x="39191" y="921"/>
                    <a:pt x="39651" y="1088"/>
                    <a:pt x="40090" y="1151"/>
                  </a:cubicBezTo>
                  <a:cubicBezTo>
                    <a:pt x="40467" y="1235"/>
                    <a:pt x="40844" y="1151"/>
                    <a:pt x="41157" y="921"/>
                  </a:cubicBezTo>
                  <a:cubicBezTo>
                    <a:pt x="41576" y="900"/>
                    <a:pt x="41994" y="921"/>
                    <a:pt x="42413" y="1025"/>
                  </a:cubicBezTo>
                  <a:cubicBezTo>
                    <a:pt x="42476" y="1235"/>
                    <a:pt x="42580" y="1339"/>
                    <a:pt x="42748" y="1109"/>
                  </a:cubicBezTo>
                  <a:cubicBezTo>
                    <a:pt x="43166" y="1067"/>
                    <a:pt x="43585" y="1088"/>
                    <a:pt x="44003" y="1172"/>
                  </a:cubicBezTo>
                  <a:cubicBezTo>
                    <a:pt x="44066" y="1402"/>
                    <a:pt x="44170" y="1528"/>
                    <a:pt x="44359" y="1256"/>
                  </a:cubicBezTo>
                  <a:lnTo>
                    <a:pt x="45405" y="1318"/>
                  </a:lnTo>
                  <a:cubicBezTo>
                    <a:pt x="45426" y="1423"/>
                    <a:pt x="45468" y="1569"/>
                    <a:pt x="45593" y="1590"/>
                  </a:cubicBezTo>
                  <a:cubicBezTo>
                    <a:pt x="46137" y="1695"/>
                    <a:pt x="46409" y="2113"/>
                    <a:pt x="46744" y="2469"/>
                  </a:cubicBezTo>
                  <a:cubicBezTo>
                    <a:pt x="46890" y="2616"/>
                    <a:pt x="46890" y="2699"/>
                    <a:pt x="46807" y="2909"/>
                  </a:cubicBezTo>
                  <a:cubicBezTo>
                    <a:pt x="46660" y="3369"/>
                    <a:pt x="46263" y="3704"/>
                    <a:pt x="46137" y="4164"/>
                  </a:cubicBezTo>
                  <a:cubicBezTo>
                    <a:pt x="46074" y="4394"/>
                    <a:pt x="46116" y="4666"/>
                    <a:pt x="45823" y="4750"/>
                  </a:cubicBezTo>
                  <a:cubicBezTo>
                    <a:pt x="45551" y="4813"/>
                    <a:pt x="45426" y="4541"/>
                    <a:pt x="45258" y="4394"/>
                  </a:cubicBezTo>
                  <a:cubicBezTo>
                    <a:pt x="45175" y="4310"/>
                    <a:pt x="45133" y="4206"/>
                    <a:pt x="45049" y="4143"/>
                  </a:cubicBezTo>
                  <a:cubicBezTo>
                    <a:pt x="44840" y="3892"/>
                    <a:pt x="44610" y="3892"/>
                    <a:pt x="44547" y="4227"/>
                  </a:cubicBezTo>
                  <a:cubicBezTo>
                    <a:pt x="44484" y="4603"/>
                    <a:pt x="44296" y="4520"/>
                    <a:pt x="44003" y="4541"/>
                  </a:cubicBezTo>
                  <a:cubicBezTo>
                    <a:pt x="43313" y="4582"/>
                    <a:pt x="42622" y="4771"/>
                    <a:pt x="41911" y="4541"/>
                  </a:cubicBezTo>
                  <a:cubicBezTo>
                    <a:pt x="41785" y="4499"/>
                    <a:pt x="41680" y="4582"/>
                    <a:pt x="41597" y="4645"/>
                  </a:cubicBezTo>
                  <a:cubicBezTo>
                    <a:pt x="41325" y="4834"/>
                    <a:pt x="41011" y="4917"/>
                    <a:pt x="40697" y="4875"/>
                  </a:cubicBezTo>
                  <a:cubicBezTo>
                    <a:pt x="40488" y="4854"/>
                    <a:pt x="40446" y="5022"/>
                    <a:pt x="40425" y="5168"/>
                  </a:cubicBezTo>
                  <a:cubicBezTo>
                    <a:pt x="37831" y="5252"/>
                    <a:pt x="35236" y="5168"/>
                    <a:pt x="32662" y="4896"/>
                  </a:cubicBezTo>
                  <a:cubicBezTo>
                    <a:pt x="31951" y="4813"/>
                    <a:pt x="31240" y="4813"/>
                    <a:pt x="30528" y="4896"/>
                  </a:cubicBezTo>
                  <a:cubicBezTo>
                    <a:pt x="29712" y="5022"/>
                    <a:pt x="28875" y="5022"/>
                    <a:pt x="28059" y="4896"/>
                  </a:cubicBezTo>
                  <a:cubicBezTo>
                    <a:pt x="27473" y="4792"/>
                    <a:pt x="26888" y="4813"/>
                    <a:pt x="26302" y="4938"/>
                  </a:cubicBezTo>
                  <a:cubicBezTo>
                    <a:pt x="25130" y="5273"/>
                    <a:pt x="23895" y="5106"/>
                    <a:pt x="22703" y="5168"/>
                  </a:cubicBezTo>
                  <a:cubicBezTo>
                    <a:pt x="21343" y="5252"/>
                    <a:pt x="20004" y="5357"/>
                    <a:pt x="18644" y="5440"/>
                  </a:cubicBezTo>
                  <a:cubicBezTo>
                    <a:pt x="18413" y="5461"/>
                    <a:pt x="18183" y="5482"/>
                    <a:pt x="17953" y="5482"/>
                  </a:cubicBezTo>
                  <a:cubicBezTo>
                    <a:pt x="16405" y="5378"/>
                    <a:pt x="14898" y="5670"/>
                    <a:pt x="13371" y="5775"/>
                  </a:cubicBezTo>
                  <a:cubicBezTo>
                    <a:pt x="13141" y="5796"/>
                    <a:pt x="12911" y="5838"/>
                    <a:pt x="12659" y="5838"/>
                  </a:cubicBezTo>
                  <a:cubicBezTo>
                    <a:pt x="11090" y="5838"/>
                    <a:pt x="9563" y="5838"/>
                    <a:pt x="7993" y="5963"/>
                  </a:cubicBezTo>
                  <a:cubicBezTo>
                    <a:pt x="6236" y="6110"/>
                    <a:pt x="4478" y="6026"/>
                    <a:pt x="2700" y="6047"/>
                  </a:cubicBezTo>
                  <a:cubicBezTo>
                    <a:pt x="2051" y="6026"/>
                    <a:pt x="1403" y="6110"/>
                    <a:pt x="775" y="6256"/>
                  </a:cubicBezTo>
                  <a:cubicBezTo>
                    <a:pt x="503" y="6319"/>
                    <a:pt x="189" y="6235"/>
                    <a:pt x="1" y="6026"/>
                  </a:cubicBezTo>
                  <a:cubicBezTo>
                    <a:pt x="252" y="5754"/>
                    <a:pt x="482" y="5440"/>
                    <a:pt x="921" y="5838"/>
                  </a:cubicBezTo>
                  <a:cubicBezTo>
                    <a:pt x="1068" y="5963"/>
                    <a:pt x="1382" y="5901"/>
                    <a:pt x="1591" y="5754"/>
                  </a:cubicBezTo>
                  <a:cubicBezTo>
                    <a:pt x="1800" y="5629"/>
                    <a:pt x="1988" y="5503"/>
                    <a:pt x="2198" y="5398"/>
                  </a:cubicBezTo>
                  <a:cubicBezTo>
                    <a:pt x="2742" y="5126"/>
                    <a:pt x="2763" y="5147"/>
                    <a:pt x="2553" y="4562"/>
                  </a:cubicBezTo>
                  <a:cubicBezTo>
                    <a:pt x="2511" y="4457"/>
                    <a:pt x="2449" y="4331"/>
                    <a:pt x="2553" y="4248"/>
                  </a:cubicBezTo>
                  <a:cubicBezTo>
                    <a:pt x="2742" y="4101"/>
                    <a:pt x="2804" y="4290"/>
                    <a:pt x="2909" y="4373"/>
                  </a:cubicBezTo>
                  <a:cubicBezTo>
                    <a:pt x="3202" y="4582"/>
                    <a:pt x="3265" y="4959"/>
                    <a:pt x="3600" y="5168"/>
                  </a:cubicBezTo>
                  <a:cubicBezTo>
                    <a:pt x="4164" y="5482"/>
                    <a:pt x="4374" y="5419"/>
                    <a:pt x="4604" y="4813"/>
                  </a:cubicBezTo>
                  <a:cubicBezTo>
                    <a:pt x="4708" y="4436"/>
                    <a:pt x="5169" y="4331"/>
                    <a:pt x="5420" y="4603"/>
                  </a:cubicBezTo>
                  <a:cubicBezTo>
                    <a:pt x="5524" y="4729"/>
                    <a:pt x="5566" y="4917"/>
                    <a:pt x="5734" y="5022"/>
                  </a:cubicBezTo>
                  <a:cubicBezTo>
                    <a:pt x="6173" y="5378"/>
                    <a:pt x="6194" y="5378"/>
                    <a:pt x="6550" y="4917"/>
                  </a:cubicBezTo>
                  <a:cubicBezTo>
                    <a:pt x="6613" y="4813"/>
                    <a:pt x="6675" y="4708"/>
                    <a:pt x="6738" y="4624"/>
                  </a:cubicBezTo>
                  <a:cubicBezTo>
                    <a:pt x="7177" y="4038"/>
                    <a:pt x="7177" y="4038"/>
                    <a:pt x="7177" y="3432"/>
                  </a:cubicBezTo>
                  <a:cubicBezTo>
                    <a:pt x="7721" y="3745"/>
                    <a:pt x="8098" y="3369"/>
                    <a:pt x="8537" y="3034"/>
                  </a:cubicBezTo>
                  <a:cubicBezTo>
                    <a:pt x="8789" y="3557"/>
                    <a:pt x="9082" y="3934"/>
                    <a:pt x="9709" y="3662"/>
                  </a:cubicBezTo>
                  <a:cubicBezTo>
                    <a:pt x="9877" y="3578"/>
                    <a:pt x="9960" y="3850"/>
                    <a:pt x="10044" y="3997"/>
                  </a:cubicBezTo>
                  <a:cubicBezTo>
                    <a:pt x="10442" y="4562"/>
                    <a:pt x="10483" y="4562"/>
                    <a:pt x="10965" y="4143"/>
                  </a:cubicBezTo>
                  <a:cubicBezTo>
                    <a:pt x="11509" y="3766"/>
                    <a:pt x="12220" y="3641"/>
                    <a:pt x="12869" y="3850"/>
                  </a:cubicBezTo>
                  <a:cubicBezTo>
                    <a:pt x="13224" y="3976"/>
                    <a:pt x="13601" y="4059"/>
                    <a:pt x="13978" y="4080"/>
                  </a:cubicBezTo>
                  <a:cubicBezTo>
                    <a:pt x="14710" y="4164"/>
                    <a:pt x="14794" y="4017"/>
                    <a:pt x="14982" y="3306"/>
                  </a:cubicBezTo>
                  <a:cubicBezTo>
                    <a:pt x="15087" y="2804"/>
                    <a:pt x="14731" y="2699"/>
                    <a:pt x="14459" y="2511"/>
                  </a:cubicBezTo>
                  <a:cubicBezTo>
                    <a:pt x="14166" y="2344"/>
                    <a:pt x="13873" y="2365"/>
                    <a:pt x="13999" y="1737"/>
                  </a:cubicBezTo>
                  <a:cubicBezTo>
                    <a:pt x="13978" y="1465"/>
                    <a:pt x="13873" y="1569"/>
                    <a:pt x="13852" y="1800"/>
                  </a:cubicBezTo>
                  <a:cubicBezTo>
                    <a:pt x="13852" y="1862"/>
                    <a:pt x="13747" y="1988"/>
                    <a:pt x="13936" y="1988"/>
                  </a:cubicBezTo>
                  <a:cubicBezTo>
                    <a:pt x="14103" y="1967"/>
                    <a:pt x="14291" y="1988"/>
                    <a:pt x="14333" y="1737"/>
                  </a:cubicBezTo>
                  <a:cubicBezTo>
                    <a:pt x="14354" y="1611"/>
                    <a:pt x="14312" y="1507"/>
                    <a:pt x="14019" y="1716"/>
                  </a:cubicBezTo>
                  <a:close/>
                  <a:moveTo>
                    <a:pt x="16509" y="1318"/>
                  </a:moveTo>
                  <a:cubicBezTo>
                    <a:pt x="16488" y="984"/>
                    <a:pt x="16363" y="732"/>
                    <a:pt x="16091" y="753"/>
                  </a:cubicBezTo>
                  <a:cubicBezTo>
                    <a:pt x="15735" y="795"/>
                    <a:pt x="15547" y="1172"/>
                    <a:pt x="15359" y="1423"/>
                  </a:cubicBezTo>
                  <a:cubicBezTo>
                    <a:pt x="15254" y="1590"/>
                    <a:pt x="15400" y="1988"/>
                    <a:pt x="15568" y="2218"/>
                  </a:cubicBezTo>
                  <a:cubicBezTo>
                    <a:pt x="15631" y="2260"/>
                    <a:pt x="15714" y="2260"/>
                    <a:pt x="15798" y="2239"/>
                  </a:cubicBezTo>
                  <a:cubicBezTo>
                    <a:pt x="16007" y="1883"/>
                    <a:pt x="16468" y="1716"/>
                    <a:pt x="16509" y="1318"/>
                  </a:cubicBezTo>
                  <a:close/>
                  <a:moveTo>
                    <a:pt x="43898" y="2176"/>
                  </a:moveTo>
                  <a:cubicBezTo>
                    <a:pt x="43857" y="2197"/>
                    <a:pt x="43773" y="2218"/>
                    <a:pt x="43752" y="2239"/>
                  </a:cubicBezTo>
                  <a:cubicBezTo>
                    <a:pt x="43689" y="2532"/>
                    <a:pt x="43752" y="2825"/>
                    <a:pt x="43919" y="3076"/>
                  </a:cubicBezTo>
                  <a:cubicBezTo>
                    <a:pt x="44045" y="3327"/>
                    <a:pt x="44338" y="3432"/>
                    <a:pt x="44610" y="3327"/>
                  </a:cubicBezTo>
                  <a:cubicBezTo>
                    <a:pt x="44777" y="3264"/>
                    <a:pt x="45049" y="3222"/>
                    <a:pt x="44986" y="2950"/>
                  </a:cubicBezTo>
                  <a:cubicBezTo>
                    <a:pt x="44945" y="2720"/>
                    <a:pt x="44840" y="2469"/>
                    <a:pt x="44505" y="2616"/>
                  </a:cubicBezTo>
                  <a:cubicBezTo>
                    <a:pt x="44170" y="2762"/>
                    <a:pt x="44108" y="2595"/>
                    <a:pt x="44108" y="2302"/>
                  </a:cubicBezTo>
                  <a:cubicBezTo>
                    <a:pt x="44108" y="2197"/>
                    <a:pt x="44003" y="2155"/>
                    <a:pt x="43898" y="2176"/>
                  </a:cubicBezTo>
                  <a:close/>
                  <a:moveTo>
                    <a:pt x="41911" y="2783"/>
                  </a:moveTo>
                  <a:cubicBezTo>
                    <a:pt x="41932" y="2741"/>
                    <a:pt x="41994" y="2678"/>
                    <a:pt x="41973" y="2637"/>
                  </a:cubicBezTo>
                  <a:cubicBezTo>
                    <a:pt x="41953" y="2616"/>
                    <a:pt x="41890" y="2595"/>
                    <a:pt x="41827" y="2574"/>
                  </a:cubicBezTo>
                  <a:cubicBezTo>
                    <a:pt x="41806" y="2616"/>
                    <a:pt x="41764" y="2678"/>
                    <a:pt x="41785" y="2720"/>
                  </a:cubicBezTo>
                  <a:cubicBezTo>
                    <a:pt x="41785" y="2762"/>
                    <a:pt x="41869" y="2762"/>
                    <a:pt x="41911" y="2783"/>
                  </a:cubicBezTo>
                  <a:close/>
                  <a:moveTo>
                    <a:pt x="9312" y="4854"/>
                  </a:moveTo>
                  <a:cubicBezTo>
                    <a:pt x="9354" y="4875"/>
                    <a:pt x="9416" y="4917"/>
                    <a:pt x="9458" y="4917"/>
                  </a:cubicBezTo>
                  <a:cubicBezTo>
                    <a:pt x="9479" y="4896"/>
                    <a:pt x="9500" y="4813"/>
                    <a:pt x="9521" y="4771"/>
                  </a:cubicBezTo>
                  <a:cubicBezTo>
                    <a:pt x="9458" y="4750"/>
                    <a:pt x="9416" y="4708"/>
                    <a:pt x="9374" y="4708"/>
                  </a:cubicBezTo>
                  <a:cubicBezTo>
                    <a:pt x="9333" y="4729"/>
                    <a:pt x="9333" y="4792"/>
                    <a:pt x="9312" y="4854"/>
                  </a:cubicBezTo>
                  <a:close/>
                  <a:moveTo>
                    <a:pt x="16070" y="3327"/>
                  </a:moveTo>
                  <a:lnTo>
                    <a:pt x="15924" y="3264"/>
                  </a:lnTo>
                  <a:cubicBezTo>
                    <a:pt x="15903" y="3327"/>
                    <a:pt x="15861" y="3369"/>
                    <a:pt x="15882" y="3411"/>
                  </a:cubicBezTo>
                  <a:cubicBezTo>
                    <a:pt x="15882" y="3453"/>
                    <a:pt x="15965" y="3453"/>
                    <a:pt x="16007" y="3473"/>
                  </a:cubicBezTo>
                  <a:close/>
                  <a:moveTo>
                    <a:pt x="42685" y="3327"/>
                  </a:moveTo>
                  <a:cubicBezTo>
                    <a:pt x="42643" y="3306"/>
                    <a:pt x="42580" y="3264"/>
                    <a:pt x="42538" y="3285"/>
                  </a:cubicBezTo>
                  <a:cubicBezTo>
                    <a:pt x="42517" y="3285"/>
                    <a:pt x="42497" y="3369"/>
                    <a:pt x="42476" y="3411"/>
                  </a:cubicBezTo>
                  <a:cubicBezTo>
                    <a:pt x="42538" y="3432"/>
                    <a:pt x="42580" y="3494"/>
                    <a:pt x="42622" y="3473"/>
                  </a:cubicBezTo>
                  <a:cubicBezTo>
                    <a:pt x="42664" y="3473"/>
                    <a:pt x="42685" y="3390"/>
                    <a:pt x="42706" y="3327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5" name="Google Shape;7325;p46"/>
            <p:cNvSpPr/>
            <p:nvPr/>
          </p:nvSpPr>
          <p:spPr>
            <a:xfrm>
              <a:off x="5713850" y="4108125"/>
              <a:ext cx="572275" cy="107250"/>
            </a:xfrm>
            <a:custGeom>
              <a:avLst/>
              <a:gdLst/>
              <a:ahLst/>
              <a:cxnLst/>
              <a:rect l="l" t="t" r="r" b="b"/>
              <a:pathLst>
                <a:path w="22891" h="4290" extrusionOk="0">
                  <a:moveTo>
                    <a:pt x="0" y="3913"/>
                  </a:moveTo>
                  <a:cubicBezTo>
                    <a:pt x="21" y="3746"/>
                    <a:pt x="63" y="3600"/>
                    <a:pt x="272" y="3620"/>
                  </a:cubicBezTo>
                  <a:cubicBezTo>
                    <a:pt x="586" y="3662"/>
                    <a:pt x="921" y="3579"/>
                    <a:pt x="1172" y="3390"/>
                  </a:cubicBezTo>
                  <a:cubicBezTo>
                    <a:pt x="1276" y="3328"/>
                    <a:pt x="1381" y="3244"/>
                    <a:pt x="1486" y="3286"/>
                  </a:cubicBezTo>
                  <a:cubicBezTo>
                    <a:pt x="2197" y="3495"/>
                    <a:pt x="2887" y="3328"/>
                    <a:pt x="3578" y="3286"/>
                  </a:cubicBezTo>
                  <a:cubicBezTo>
                    <a:pt x="3871" y="3244"/>
                    <a:pt x="4059" y="3348"/>
                    <a:pt x="4122" y="2972"/>
                  </a:cubicBezTo>
                  <a:cubicBezTo>
                    <a:pt x="4185" y="2637"/>
                    <a:pt x="4415" y="2637"/>
                    <a:pt x="4624" y="2867"/>
                  </a:cubicBezTo>
                  <a:cubicBezTo>
                    <a:pt x="4708" y="2951"/>
                    <a:pt x="4771" y="3076"/>
                    <a:pt x="4854" y="3139"/>
                  </a:cubicBezTo>
                  <a:cubicBezTo>
                    <a:pt x="5001" y="3286"/>
                    <a:pt x="5147" y="3558"/>
                    <a:pt x="5419" y="3474"/>
                  </a:cubicBezTo>
                  <a:cubicBezTo>
                    <a:pt x="5691" y="3411"/>
                    <a:pt x="5649" y="3139"/>
                    <a:pt x="5712" y="2909"/>
                  </a:cubicBezTo>
                  <a:cubicBezTo>
                    <a:pt x="5838" y="2449"/>
                    <a:pt x="6235" y="2114"/>
                    <a:pt x="6403" y="1633"/>
                  </a:cubicBezTo>
                  <a:cubicBezTo>
                    <a:pt x="6465" y="1444"/>
                    <a:pt x="6465" y="1361"/>
                    <a:pt x="6340" y="1214"/>
                  </a:cubicBezTo>
                  <a:cubicBezTo>
                    <a:pt x="5984" y="838"/>
                    <a:pt x="5712" y="419"/>
                    <a:pt x="5168" y="335"/>
                  </a:cubicBezTo>
                  <a:cubicBezTo>
                    <a:pt x="5043" y="315"/>
                    <a:pt x="5022" y="168"/>
                    <a:pt x="5001" y="43"/>
                  </a:cubicBezTo>
                  <a:cubicBezTo>
                    <a:pt x="6800" y="1"/>
                    <a:pt x="8579" y="231"/>
                    <a:pt x="10378" y="315"/>
                  </a:cubicBezTo>
                  <a:cubicBezTo>
                    <a:pt x="10880" y="335"/>
                    <a:pt x="11382" y="335"/>
                    <a:pt x="11864" y="377"/>
                  </a:cubicBezTo>
                  <a:cubicBezTo>
                    <a:pt x="14584" y="545"/>
                    <a:pt x="17283" y="649"/>
                    <a:pt x="19940" y="1235"/>
                  </a:cubicBezTo>
                  <a:cubicBezTo>
                    <a:pt x="20463" y="1340"/>
                    <a:pt x="20986" y="1361"/>
                    <a:pt x="21509" y="1423"/>
                  </a:cubicBezTo>
                  <a:cubicBezTo>
                    <a:pt x="21656" y="1444"/>
                    <a:pt x="21802" y="1486"/>
                    <a:pt x="21928" y="1528"/>
                  </a:cubicBezTo>
                  <a:cubicBezTo>
                    <a:pt x="22346" y="1675"/>
                    <a:pt x="22890" y="2239"/>
                    <a:pt x="22870" y="2491"/>
                  </a:cubicBezTo>
                  <a:cubicBezTo>
                    <a:pt x="22870" y="2825"/>
                    <a:pt x="22200" y="3600"/>
                    <a:pt x="21865" y="3746"/>
                  </a:cubicBezTo>
                  <a:cubicBezTo>
                    <a:pt x="21321" y="3976"/>
                    <a:pt x="20735" y="3851"/>
                    <a:pt x="20212" y="3767"/>
                  </a:cubicBezTo>
                  <a:cubicBezTo>
                    <a:pt x="18664" y="3537"/>
                    <a:pt x="17116" y="3600"/>
                    <a:pt x="15567" y="3369"/>
                  </a:cubicBezTo>
                  <a:cubicBezTo>
                    <a:pt x="15274" y="3369"/>
                    <a:pt x="14981" y="3390"/>
                    <a:pt x="14688" y="3453"/>
                  </a:cubicBezTo>
                  <a:cubicBezTo>
                    <a:pt x="13035" y="3453"/>
                    <a:pt x="11445" y="3976"/>
                    <a:pt x="9771" y="3892"/>
                  </a:cubicBezTo>
                  <a:cubicBezTo>
                    <a:pt x="9123" y="3913"/>
                    <a:pt x="8474" y="3872"/>
                    <a:pt x="7846" y="3746"/>
                  </a:cubicBezTo>
                  <a:cubicBezTo>
                    <a:pt x="7574" y="3704"/>
                    <a:pt x="7302" y="3725"/>
                    <a:pt x="7051" y="3809"/>
                  </a:cubicBezTo>
                  <a:cubicBezTo>
                    <a:pt x="5398" y="4290"/>
                    <a:pt x="3724" y="4018"/>
                    <a:pt x="2051" y="3976"/>
                  </a:cubicBezTo>
                  <a:cubicBezTo>
                    <a:pt x="1360" y="3997"/>
                    <a:pt x="690" y="3976"/>
                    <a:pt x="0" y="3913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6" name="Google Shape;7326;p46"/>
            <p:cNvSpPr/>
            <p:nvPr/>
          </p:nvSpPr>
          <p:spPr>
            <a:xfrm>
              <a:off x="4481425" y="4181875"/>
              <a:ext cx="142325" cy="46600"/>
            </a:xfrm>
            <a:custGeom>
              <a:avLst/>
              <a:gdLst/>
              <a:ahLst/>
              <a:cxnLst/>
              <a:rect l="l" t="t" r="r" b="b"/>
              <a:pathLst>
                <a:path w="5693" h="1864" extrusionOk="0">
                  <a:moveTo>
                    <a:pt x="1" y="1633"/>
                  </a:moveTo>
                  <a:cubicBezTo>
                    <a:pt x="43" y="1549"/>
                    <a:pt x="64" y="1424"/>
                    <a:pt x="106" y="1403"/>
                  </a:cubicBezTo>
                  <a:cubicBezTo>
                    <a:pt x="733" y="1131"/>
                    <a:pt x="1215" y="775"/>
                    <a:pt x="1131" y="1"/>
                  </a:cubicBezTo>
                  <a:cubicBezTo>
                    <a:pt x="1487" y="43"/>
                    <a:pt x="1466" y="315"/>
                    <a:pt x="1507" y="482"/>
                  </a:cubicBezTo>
                  <a:cubicBezTo>
                    <a:pt x="1633" y="838"/>
                    <a:pt x="1779" y="1089"/>
                    <a:pt x="2198" y="859"/>
                  </a:cubicBezTo>
                  <a:cubicBezTo>
                    <a:pt x="2344" y="817"/>
                    <a:pt x="2512" y="838"/>
                    <a:pt x="2616" y="963"/>
                  </a:cubicBezTo>
                  <a:cubicBezTo>
                    <a:pt x="3077" y="1403"/>
                    <a:pt x="3725" y="1277"/>
                    <a:pt x="4248" y="1466"/>
                  </a:cubicBezTo>
                  <a:cubicBezTo>
                    <a:pt x="4541" y="1570"/>
                    <a:pt x="4751" y="1382"/>
                    <a:pt x="4981" y="1256"/>
                  </a:cubicBezTo>
                  <a:cubicBezTo>
                    <a:pt x="5441" y="1026"/>
                    <a:pt x="5546" y="1110"/>
                    <a:pt x="5692" y="1738"/>
                  </a:cubicBezTo>
                  <a:cubicBezTo>
                    <a:pt x="5462" y="1842"/>
                    <a:pt x="5232" y="1863"/>
                    <a:pt x="5002" y="1821"/>
                  </a:cubicBezTo>
                  <a:cubicBezTo>
                    <a:pt x="3328" y="1549"/>
                    <a:pt x="1654" y="1738"/>
                    <a:pt x="1" y="1633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7" name="Google Shape;7327;p46"/>
            <p:cNvSpPr/>
            <p:nvPr/>
          </p:nvSpPr>
          <p:spPr>
            <a:xfrm>
              <a:off x="4339675" y="4191825"/>
              <a:ext cx="84250" cy="31400"/>
            </a:xfrm>
            <a:custGeom>
              <a:avLst/>
              <a:gdLst/>
              <a:ahLst/>
              <a:cxnLst/>
              <a:rect l="l" t="t" r="r" b="b"/>
              <a:pathLst>
                <a:path w="3370" h="1256" extrusionOk="0">
                  <a:moveTo>
                    <a:pt x="1" y="712"/>
                  </a:moveTo>
                  <a:cubicBezTo>
                    <a:pt x="168" y="544"/>
                    <a:pt x="315" y="356"/>
                    <a:pt x="482" y="189"/>
                  </a:cubicBezTo>
                  <a:cubicBezTo>
                    <a:pt x="628" y="21"/>
                    <a:pt x="879" y="0"/>
                    <a:pt x="1047" y="126"/>
                  </a:cubicBezTo>
                  <a:cubicBezTo>
                    <a:pt x="1716" y="607"/>
                    <a:pt x="2491" y="921"/>
                    <a:pt x="3307" y="1068"/>
                  </a:cubicBezTo>
                  <a:cubicBezTo>
                    <a:pt x="3328" y="1068"/>
                    <a:pt x="3348" y="1172"/>
                    <a:pt x="3369" y="1235"/>
                  </a:cubicBezTo>
                  <a:cubicBezTo>
                    <a:pt x="2888" y="1256"/>
                    <a:pt x="2428" y="1193"/>
                    <a:pt x="1988" y="1026"/>
                  </a:cubicBezTo>
                  <a:cubicBezTo>
                    <a:pt x="1340" y="837"/>
                    <a:pt x="670" y="712"/>
                    <a:pt x="1" y="712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8" name="Google Shape;7328;p46"/>
            <p:cNvSpPr/>
            <p:nvPr/>
          </p:nvSpPr>
          <p:spPr>
            <a:xfrm>
              <a:off x="5399450" y="4080400"/>
              <a:ext cx="70650" cy="23575"/>
            </a:xfrm>
            <a:custGeom>
              <a:avLst/>
              <a:gdLst/>
              <a:ahLst/>
              <a:cxnLst/>
              <a:rect l="l" t="t" r="r" b="b"/>
              <a:pathLst>
                <a:path w="2826" h="943" extrusionOk="0">
                  <a:moveTo>
                    <a:pt x="2826" y="315"/>
                  </a:moveTo>
                  <a:cubicBezTo>
                    <a:pt x="2491" y="754"/>
                    <a:pt x="1926" y="942"/>
                    <a:pt x="1403" y="775"/>
                  </a:cubicBezTo>
                  <a:cubicBezTo>
                    <a:pt x="1089" y="670"/>
                    <a:pt x="775" y="607"/>
                    <a:pt x="461" y="587"/>
                  </a:cubicBezTo>
                  <a:cubicBezTo>
                    <a:pt x="210" y="587"/>
                    <a:pt x="1" y="377"/>
                    <a:pt x="1" y="126"/>
                  </a:cubicBezTo>
                  <a:cubicBezTo>
                    <a:pt x="942" y="1"/>
                    <a:pt x="1884" y="294"/>
                    <a:pt x="2826" y="31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9" name="Google Shape;7329;p46"/>
            <p:cNvSpPr/>
            <p:nvPr/>
          </p:nvSpPr>
          <p:spPr>
            <a:xfrm>
              <a:off x="5661000" y="4092950"/>
              <a:ext cx="70650" cy="14675"/>
            </a:xfrm>
            <a:custGeom>
              <a:avLst/>
              <a:gdLst/>
              <a:ahLst/>
              <a:cxnLst/>
              <a:rect l="l" t="t" r="r" b="b"/>
              <a:pathLst>
                <a:path w="2826" h="587" extrusionOk="0">
                  <a:moveTo>
                    <a:pt x="2825" y="294"/>
                  </a:moveTo>
                  <a:cubicBezTo>
                    <a:pt x="2512" y="503"/>
                    <a:pt x="2135" y="587"/>
                    <a:pt x="1758" y="503"/>
                  </a:cubicBezTo>
                  <a:cubicBezTo>
                    <a:pt x="1319" y="440"/>
                    <a:pt x="859" y="273"/>
                    <a:pt x="377" y="398"/>
                  </a:cubicBezTo>
                  <a:cubicBezTo>
                    <a:pt x="147" y="440"/>
                    <a:pt x="43" y="210"/>
                    <a:pt x="1" y="1"/>
                  </a:cubicBezTo>
                  <a:cubicBezTo>
                    <a:pt x="942" y="85"/>
                    <a:pt x="1905" y="43"/>
                    <a:pt x="2825" y="294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0" name="Google Shape;7330;p46"/>
            <p:cNvSpPr/>
            <p:nvPr/>
          </p:nvSpPr>
          <p:spPr>
            <a:xfrm>
              <a:off x="4834525" y="4073075"/>
              <a:ext cx="28275" cy="43450"/>
            </a:xfrm>
            <a:custGeom>
              <a:avLst/>
              <a:gdLst/>
              <a:ahLst/>
              <a:cxnLst/>
              <a:rect l="l" t="t" r="r" b="b"/>
              <a:pathLst>
                <a:path w="1131" h="1738" extrusionOk="0">
                  <a:moveTo>
                    <a:pt x="1130" y="356"/>
                  </a:moveTo>
                  <a:cubicBezTo>
                    <a:pt x="649" y="482"/>
                    <a:pt x="523" y="754"/>
                    <a:pt x="796" y="1172"/>
                  </a:cubicBezTo>
                  <a:cubicBezTo>
                    <a:pt x="879" y="1319"/>
                    <a:pt x="942" y="1445"/>
                    <a:pt x="796" y="1549"/>
                  </a:cubicBezTo>
                  <a:cubicBezTo>
                    <a:pt x="670" y="1696"/>
                    <a:pt x="503" y="1737"/>
                    <a:pt x="335" y="1696"/>
                  </a:cubicBezTo>
                  <a:cubicBezTo>
                    <a:pt x="189" y="1654"/>
                    <a:pt x="63" y="1507"/>
                    <a:pt x="126" y="1361"/>
                  </a:cubicBezTo>
                  <a:cubicBezTo>
                    <a:pt x="293" y="1005"/>
                    <a:pt x="0" y="691"/>
                    <a:pt x="63" y="356"/>
                  </a:cubicBezTo>
                  <a:cubicBezTo>
                    <a:pt x="231" y="356"/>
                    <a:pt x="377" y="294"/>
                    <a:pt x="419" y="105"/>
                  </a:cubicBezTo>
                  <a:cubicBezTo>
                    <a:pt x="649" y="1"/>
                    <a:pt x="879" y="126"/>
                    <a:pt x="1109" y="147"/>
                  </a:cubicBezTo>
                  <a:cubicBezTo>
                    <a:pt x="1130" y="210"/>
                    <a:pt x="1130" y="294"/>
                    <a:pt x="1130" y="356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1" name="Google Shape;7331;p46"/>
            <p:cNvSpPr/>
            <p:nvPr/>
          </p:nvSpPr>
          <p:spPr>
            <a:xfrm>
              <a:off x="4920300" y="4077275"/>
              <a:ext cx="30900" cy="34025"/>
            </a:xfrm>
            <a:custGeom>
              <a:avLst/>
              <a:gdLst/>
              <a:ahLst/>
              <a:cxnLst/>
              <a:rect l="l" t="t" r="r" b="b"/>
              <a:pathLst>
                <a:path w="1236" h="1361" extrusionOk="0">
                  <a:moveTo>
                    <a:pt x="880" y="0"/>
                  </a:moveTo>
                  <a:cubicBezTo>
                    <a:pt x="942" y="126"/>
                    <a:pt x="1089" y="209"/>
                    <a:pt x="1235" y="188"/>
                  </a:cubicBezTo>
                  <a:cubicBezTo>
                    <a:pt x="1089" y="607"/>
                    <a:pt x="524" y="774"/>
                    <a:pt x="608" y="1360"/>
                  </a:cubicBezTo>
                  <a:cubicBezTo>
                    <a:pt x="378" y="963"/>
                    <a:pt x="315" y="523"/>
                    <a:pt x="1" y="188"/>
                  </a:cubicBezTo>
                  <a:lnTo>
                    <a:pt x="168" y="42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2" name="Google Shape;7332;p46"/>
            <p:cNvSpPr/>
            <p:nvPr/>
          </p:nvSpPr>
          <p:spPr>
            <a:xfrm>
              <a:off x="4068725" y="4198100"/>
              <a:ext cx="40300" cy="14150"/>
            </a:xfrm>
            <a:custGeom>
              <a:avLst/>
              <a:gdLst/>
              <a:ahLst/>
              <a:cxnLst/>
              <a:rect l="l" t="t" r="r" b="b"/>
              <a:pathLst>
                <a:path w="1612" h="566" extrusionOk="0">
                  <a:moveTo>
                    <a:pt x="0" y="356"/>
                  </a:moveTo>
                  <a:cubicBezTo>
                    <a:pt x="502" y="1"/>
                    <a:pt x="1172" y="63"/>
                    <a:pt x="1611" y="482"/>
                  </a:cubicBezTo>
                  <a:cubicBezTo>
                    <a:pt x="1067" y="565"/>
                    <a:pt x="523" y="524"/>
                    <a:pt x="0" y="356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3" name="Google Shape;7333;p46"/>
            <p:cNvSpPr/>
            <p:nvPr/>
          </p:nvSpPr>
          <p:spPr>
            <a:xfrm>
              <a:off x="4304100" y="4198625"/>
              <a:ext cx="22000" cy="16750"/>
            </a:xfrm>
            <a:custGeom>
              <a:avLst/>
              <a:gdLst/>
              <a:ahLst/>
              <a:cxnLst/>
              <a:rect l="l" t="t" r="r" b="b"/>
              <a:pathLst>
                <a:path w="880" h="670" extrusionOk="0">
                  <a:moveTo>
                    <a:pt x="1" y="440"/>
                  </a:moveTo>
                  <a:cubicBezTo>
                    <a:pt x="357" y="21"/>
                    <a:pt x="524" y="0"/>
                    <a:pt x="880" y="440"/>
                  </a:cubicBezTo>
                  <a:cubicBezTo>
                    <a:pt x="587" y="670"/>
                    <a:pt x="294" y="503"/>
                    <a:pt x="1" y="44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4" name="Google Shape;7334;p46"/>
            <p:cNvSpPr/>
            <p:nvPr/>
          </p:nvSpPr>
          <p:spPr>
            <a:xfrm>
              <a:off x="4197925" y="4194450"/>
              <a:ext cx="22000" cy="12050"/>
            </a:xfrm>
            <a:custGeom>
              <a:avLst/>
              <a:gdLst/>
              <a:ahLst/>
              <a:cxnLst/>
              <a:rect l="l" t="t" r="r" b="b"/>
              <a:pathLst>
                <a:path w="880" h="482" extrusionOk="0">
                  <a:moveTo>
                    <a:pt x="0" y="377"/>
                  </a:moveTo>
                  <a:cubicBezTo>
                    <a:pt x="398" y="0"/>
                    <a:pt x="565" y="21"/>
                    <a:pt x="879" y="439"/>
                  </a:cubicBezTo>
                  <a:cubicBezTo>
                    <a:pt x="586" y="481"/>
                    <a:pt x="272" y="460"/>
                    <a:pt x="0" y="377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5" name="Google Shape;7335;p46"/>
            <p:cNvSpPr/>
            <p:nvPr/>
          </p:nvSpPr>
          <p:spPr>
            <a:xfrm>
              <a:off x="4126775" y="4200200"/>
              <a:ext cx="13100" cy="10475"/>
            </a:xfrm>
            <a:custGeom>
              <a:avLst/>
              <a:gdLst/>
              <a:ahLst/>
              <a:cxnLst/>
              <a:rect l="l" t="t" r="r" b="b"/>
              <a:pathLst>
                <a:path w="524" h="419" extrusionOk="0">
                  <a:moveTo>
                    <a:pt x="1" y="314"/>
                  </a:moveTo>
                  <a:cubicBezTo>
                    <a:pt x="126" y="0"/>
                    <a:pt x="315" y="0"/>
                    <a:pt x="524" y="209"/>
                  </a:cubicBezTo>
                  <a:cubicBezTo>
                    <a:pt x="398" y="377"/>
                    <a:pt x="168" y="419"/>
                    <a:pt x="1" y="314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6" name="Google Shape;7336;p46"/>
            <p:cNvSpPr/>
            <p:nvPr/>
          </p:nvSpPr>
          <p:spPr>
            <a:xfrm>
              <a:off x="4277425" y="4200200"/>
              <a:ext cx="13100" cy="9950"/>
            </a:xfrm>
            <a:custGeom>
              <a:avLst/>
              <a:gdLst/>
              <a:ahLst/>
              <a:cxnLst/>
              <a:rect l="l" t="t" r="r" b="b"/>
              <a:pathLst>
                <a:path w="524" h="398" extrusionOk="0">
                  <a:moveTo>
                    <a:pt x="1" y="251"/>
                  </a:moveTo>
                  <a:cubicBezTo>
                    <a:pt x="231" y="0"/>
                    <a:pt x="398" y="0"/>
                    <a:pt x="524" y="335"/>
                  </a:cubicBezTo>
                  <a:cubicBezTo>
                    <a:pt x="356" y="398"/>
                    <a:pt x="147" y="377"/>
                    <a:pt x="1" y="25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7" name="Google Shape;7337;p46"/>
            <p:cNvSpPr/>
            <p:nvPr/>
          </p:nvSpPr>
          <p:spPr>
            <a:xfrm>
              <a:off x="4459475" y="4212750"/>
              <a:ext cx="13100" cy="11000"/>
            </a:xfrm>
            <a:custGeom>
              <a:avLst/>
              <a:gdLst/>
              <a:ahLst/>
              <a:cxnLst/>
              <a:rect l="l" t="t" r="r" b="b"/>
              <a:pathLst>
                <a:path w="524" h="440" extrusionOk="0">
                  <a:moveTo>
                    <a:pt x="0" y="398"/>
                  </a:moveTo>
                  <a:cubicBezTo>
                    <a:pt x="209" y="0"/>
                    <a:pt x="272" y="0"/>
                    <a:pt x="523" y="377"/>
                  </a:cubicBezTo>
                  <a:cubicBezTo>
                    <a:pt x="335" y="440"/>
                    <a:pt x="168" y="440"/>
                    <a:pt x="0" y="398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8" name="Google Shape;7338;p46"/>
            <p:cNvSpPr/>
            <p:nvPr/>
          </p:nvSpPr>
          <p:spPr>
            <a:xfrm>
              <a:off x="5762475" y="4100800"/>
              <a:ext cx="8925" cy="9450"/>
            </a:xfrm>
            <a:custGeom>
              <a:avLst/>
              <a:gdLst/>
              <a:ahLst/>
              <a:cxnLst/>
              <a:rect l="l" t="t" r="r" b="b"/>
              <a:pathLst>
                <a:path w="357" h="378" extrusionOk="0">
                  <a:moveTo>
                    <a:pt x="357" y="168"/>
                  </a:moveTo>
                  <a:cubicBezTo>
                    <a:pt x="189" y="377"/>
                    <a:pt x="85" y="273"/>
                    <a:pt x="1" y="63"/>
                  </a:cubicBezTo>
                  <a:cubicBezTo>
                    <a:pt x="126" y="1"/>
                    <a:pt x="294" y="43"/>
                    <a:pt x="357" y="168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9" name="Google Shape;7339;p46"/>
            <p:cNvSpPr/>
            <p:nvPr/>
          </p:nvSpPr>
          <p:spPr>
            <a:xfrm>
              <a:off x="5802775" y="4104475"/>
              <a:ext cx="8900" cy="10475"/>
            </a:xfrm>
            <a:custGeom>
              <a:avLst/>
              <a:gdLst/>
              <a:ahLst/>
              <a:cxnLst/>
              <a:rect l="l" t="t" r="r" b="b"/>
              <a:pathLst>
                <a:path w="356" h="419" extrusionOk="0">
                  <a:moveTo>
                    <a:pt x="356" y="147"/>
                  </a:moveTo>
                  <a:cubicBezTo>
                    <a:pt x="167" y="419"/>
                    <a:pt x="63" y="293"/>
                    <a:pt x="0" y="42"/>
                  </a:cubicBezTo>
                  <a:cubicBezTo>
                    <a:pt x="126" y="0"/>
                    <a:pt x="272" y="42"/>
                    <a:pt x="356" y="147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0" name="Google Shape;7340;p46"/>
            <p:cNvSpPr/>
            <p:nvPr/>
          </p:nvSpPr>
          <p:spPr>
            <a:xfrm>
              <a:off x="4636800" y="4220600"/>
              <a:ext cx="8900" cy="6825"/>
            </a:xfrm>
            <a:custGeom>
              <a:avLst/>
              <a:gdLst/>
              <a:ahLst/>
              <a:cxnLst/>
              <a:rect l="l" t="t" r="r" b="b"/>
              <a:pathLst>
                <a:path w="356" h="273" extrusionOk="0">
                  <a:moveTo>
                    <a:pt x="0" y="230"/>
                  </a:moveTo>
                  <a:cubicBezTo>
                    <a:pt x="21" y="126"/>
                    <a:pt x="63" y="0"/>
                    <a:pt x="189" y="21"/>
                  </a:cubicBezTo>
                  <a:cubicBezTo>
                    <a:pt x="251" y="21"/>
                    <a:pt x="293" y="147"/>
                    <a:pt x="356" y="209"/>
                  </a:cubicBezTo>
                  <a:cubicBezTo>
                    <a:pt x="230" y="272"/>
                    <a:pt x="105" y="272"/>
                    <a:pt x="0" y="23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1" name="Google Shape;7341;p46"/>
            <p:cNvSpPr/>
            <p:nvPr/>
          </p:nvSpPr>
          <p:spPr>
            <a:xfrm>
              <a:off x="4237675" y="4200725"/>
              <a:ext cx="13100" cy="5775"/>
            </a:xfrm>
            <a:custGeom>
              <a:avLst/>
              <a:gdLst/>
              <a:ahLst/>
              <a:cxnLst/>
              <a:rect l="l" t="t" r="r" b="b"/>
              <a:pathLst>
                <a:path w="524" h="231" extrusionOk="0">
                  <a:moveTo>
                    <a:pt x="1" y="188"/>
                  </a:moveTo>
                  <a:cubicBezTo>
                    <a:pt x="126" y="0"/>
                    <a:pt x="398" y="0"/>
                    <a:pt x="524" y="188"/>
                  </a:cubicBezTo>
                  <a:cubicBezTo>
                    <a:pt x="356" y="230"/>
                    <a:pt x="168" y="230"/>
                    <a:pt x="1" y="188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2" name="Google Shape;7342;p46"/>
            <p:cNvSpPr/>
            <p:nvPr/>
          </p:nvSpPr>
          <p:spPr>
            <a:xfrm>
              <a:off x="4960075" y="4079350"/>
              <a:ext cx="66975" cy="27225"/>
            </a:xfrm>
            <a:custGeom>
              <a:avLst/>
              <a:gdLst/>
              <a:ahLst/>
              <a:cxnLst/>
              <a:rect l="l" t="t" r="r" b="b"/>
              <a:pathLst>
                <a:path w="2679" h="1089" extrusionOk="0">
                  <a:moveTo>
                    <a:pt x="0" y="105"/>
                  </a:moveTo>
                  <a:cubicBezTo>
                    <a:pt x="147" y="85"/>
                    <a:pt x="314" y="1"/>
                    <a:pt x="439" y="43"/>
                  </a:cubicBezTo>
                  <a:cubicBezTo>
                    <a:pt x="1172" y="273"/>
                    <a:pt x="1946" y="85"/>
                    <a:pt x="2678" y="294"/>
                  </a:cubicBezTo>
                  <a:cubicBezTo>
                    <a:pt x="2239" y="775"/>
                    <a:pt x="1632" y="1068"/>
                    <a:pt x="983" y="1089"/>
                  </a:cubicBezTo>
                  <a:cubicBezTo>
                    <a:pt x="921" y="1089"/>
                    <a:pt x="879" y="1089"/>
                    <a:pt x="816" y="1089"/>
                  </a:cubicBezTo>
                  <a:cubicBezTo>
                    <a:pt x="774" y="566"/>
                    <a:pt x="42" y="629"/>
                    <a:pt x="0" y="10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3" name="Google Shape;7343;p46"/>
            <p:cNvSpPr/>
            <p:nvPr/>
          </p:nvSpPr>
          <p:spPr>
            <a:xfrm>
              <a:off x="4871150" y="4086675"/>
              <a:ext cx="20425" cy="25150"/>
            </a:xfrm>
            <a:custGeom>
              <a:avLst/>
              <a:gdLst/>
              <a:ahLst/>
              <a:cxnLst/>
              <a:rect l="l" t="t" r="r" b="b"/>
              <a:pathLst>
                <a:path w="817" h="1006" extrusionOk="0">
                  <a:moveTo>
                    <a:pt x="377" y="1"/>
                  </a:moveTo>
                  <a:lnTo>
                    <a:pt x="544" y="1"/>
                  </a:lnTo>
                  <a:cubicBezTo>
                    <a:pt x="460" y="315"/>
                    <a:pt x="753" y="482"/>
                    <a:pt x="816" y="754"/>
                  </a:cubicBezTo>
                  <a:cubicBezTo>
                    <a:pt x="523" y="1005"/>
                    <a:pt x="272" y="670"/>
                    <a:pt x="0" y="712"/>
                  </a:cubicBezTo>
                  <a:cubicBezTo>
                    <a:pt x="0" y="398"/>
                    <a:pt x="42" y="126"/>
                    <a:pt x="37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4" name="Google Shape;7344;p46"/>
            <p:cNvSpPr/>
            <p:nvPr/>
          </p:nvSpPr>
          <p:spPr>
            <a:xfrm>
              <a:off x="4951175" y="4130100"/>
              <a:ext cx="16750" cy="14150"/>
            </a:xfrm>
            <a:custGeom>
              <a:avLst/>
              <a:gdLst/>
              <a:ahLst/>
              <a:cxnLst/>
              <a:rect l="l" t="t" r="r" b="b"/>
              <a:pathLst>
                <a:path w="670" h="566" extrusionOk="0">
                  <a:moveTo>
                    <a:pt x="649" y="398"/>
                  </a:moveTo>
                  <a:cubicBezTo>
                    <a:pt x="544" y="565"/>
                    <a:pt x="398" y="565"/>
                    <a:pt x="251" y="544"/>
                  </a:cubicBezTo>
                  <a:cubicBezTo>
                    <a:pt x="105" y="524"/>
                    <a:pt x="0" y="356"/>
                    <a:pt x="63" y="210"/>
                  </a:cubicBezTo>
                  <a:cubicBezTo>
                    <a:pt x="105" y="63"/>
                    <a:pt x="293" y="0"/>
                    <a:pt x="419" y="84"/>
                  </a:cubicBezTo>
                  <a:cubicBezTo>
                    <a:pt x="565" y="147"/>
                    <a:pt x="670" y="231"/>
                    <a:pt x="649" y="398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5" name="Google Shape;7345;p46"/>
            <p:cNvSpPr/>
            <p:nvPr/>
          </p:nvSpPr>
          <p:spPr>
            <a:xfrm>
              <a:off x="5042200" y="4141075"/>
              <a:ext cx="5250" cy="5775"/>
            </a:xfrm>
            <a:custGeom>
              <a:avLst/>
              <a:gdLst/>
              <a:ahLst/>
              <a:cxnLst/>
              <a:rect l="l" t="t" r="r" b="b"/>
              <a:pathLst>
                <a:path w="210" h="231" extrusionOk="0">
                  <a:moveTo>
                    <a:pt x="209" y="85"/>
                  </a:moveTo>
                  <a:cubicBezTo>
                    <a:pt x="188" y="126"/>
                    <a:pt x="167" y="210"/>
                    <a:pt x="126" y="210"/>
                  </a:cubicBezTo>
                  <a:cubicBezTo>
                    <a:pt x="105" y="231"/>
                    <a:pt x="42" y="189"/>
                    <a:pt x="0" y="168"/>
                  </a:cubicBezTo>
                  <a:cubicBezTo>
                    <a:pt x="21" y="105"/>
                    <a:pt x="21" y="22"/>
                    <a:pt x="63" y="22"/>
                  </a:cubicBezTo>
                  <a:cubicBezTo>
                    <a:pt x="105" y="1"/>
                    <a:pt x="147" y="43"/>
                    <a:pt x="209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6" name="Google Shape;7346;p46"/>
            <p:cNvSpPr/>
            <p:nvPr/>
          </p:nvSpPr>
          <p:spPr>
            <a:xfrm>
              <a:off x="4860150" y="4186075"/>
              <a:ext cx="5250" cy="5250"/>
            </a:xfrm>
            <a:custGeom>
              <a:avLst/>
              <a:gdLst/>
              <a:ahLst/>
              <a:cxnLst/>
              <a:rect l="l" t="t" r="r" b="b"/>
              <a:pathLst>
                <a:path w="210" h="210" extrusionOk="0">
                  <a:moveTo>
                    <a:pt x="63" y="0"/>
                  </a:moveTo>
                  <a:lnTo>
                    <a:pt x="210" y="63"/>
                  </a:lnTo>
                  <a:cubicBezTo>
                    <a:pt x="189" y="105"/>
                    <a:pt x="168" y="189"/>
                    <a:pt x="126" y="189"/>
                  </a:cubicBezTo>
                  <a:cubicBezTo>
                    <a:pt x="105" y="210"/>
                    <a:pt x="43" y="168"/>
                    <a:pt x="1" y="147"/>
                  </a:cubicBezTo>
                  <a:cubicBezTo>
                    <a:pt x="22" y="84"/>
                    <a:pt x="22" y="42"/>
                    <a:pt x="6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7" name="Google Shape;7347;p46"/>
            <p:cNvSpPr/>
            <p:nvPr/>
          </p:nvSpPr>
          <p:spPr>
            <a:xfrm>
              <a:off x="4869575" y="4104475"/>
              <a:ext cx="2100" cy="1575"/>
            </a:xfrm>
            <a:custGeom>
              <a:avLst/>
              <a:gdLst/>
              <a:ahLst/>
              <a:cxnLst/>
              <a:rect l="l" t="t" r="r" b="b"/>
              <a:pathLst>
                <a:path w="84" h="63" extrusionOk="0">
                  <a:moveTo>
                    <a:pt x="84" y="0"/>
                  </a:moveTo>
                  <a:lnTo>
                    <a:pt x="42" y="6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8" name="Google Shape;7348;p46"/>
            <p:cNvSpPr/>
            <p:nvPr/>
          </p:nvSpPr>
          <p:spPr>
            <a:xfrm>
              <a:off x="5084025" y="4095575"/>
              <a:ext cx="31425" cy="38725"/>
            </a:xfrm>
            <a:custGeom>
              <a:avLst/>
              <a:gdLst/>
              <a:ahLst/>
              <a:cxnLst/>
              <a:rect l="l" t="t" r="r" b="b"/>
              <a:pathLst>
                <a:path w="1257" h="1549" extrusionOk="0">
                  <a:moveTo>
                    <a:pt x="1256" y="586"/>
                  </a:moveTo>
                  <a:cubicBezTo>
                    <a:pt x="1215" y="984"/>
                    <a:pt x="733" y="1151"/>
                    <a:pt x="545" y="1528"/>
                  </a:cubicBezTo>
                  <a:cubicBezTo>
                    <a:pt x="461" y="1549"/>
                    <a:pt x="378" y="1528"/>
                    <a:pt x="315" y="1486"/>
                  </a:cubicBezTo>
                  <a:cubicBezTo>
                    <a:pt x="147" y="1256"/>
                    <a:pt x="1" y="858"/>
                    <a:pt x="106" y="712"/>
                  </a:cubicBezTo>
                  <a:cubicBezTo>
                    <a:pt x="294" y="440"/>
                    <a:pt x="482" y="84"/>
                    <a:pt x="838" y="42"/>
                  </a:cubicBezTo>
                  <a:cubicBezTo>
                    <a:pt x="1110" y="0"/>
                    <a:pt x="1235" y="252"/>
                    <a:pt x="1256" y="586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9" name="Google Shape;7349;p46"/>
            <p:cNvSpPr/>
            <p:nvPr/>
          </p:nvSpPr>
          <p:spPr>
            <a:xfrm>
              <a:off x="5794925" y="4131675"/>
              <a:ext cx="34025" cy="31400"/>
            </a:xfrm>
            <a:custGeom>
              <a:avLst/>
              <a:gdLst/>
              <a:ahLst/>
              <a:cxnLst/>
              <a:rect l="l" t="t" r="r" b="b"/>
              <a:pathLst>
                <a:path w="1361" h="1256" extrusionOk="0">
                  <a:moveTo>
                    <a:pt x="209" y="0"/>
                  </a:moveTo>
                  <a:cubicBezTo>
                    <a:pt x="314" y="0"/>
                    <a:pt x="419" y="21"/>
                    <a:pt x="419" y="126"/>
                  </a:cubicBezTo>
                  <a:cubicBezTo>
                    <a:pt x="419" y="419"/>
                    <a:pt x="502" y="565"/>
                    <a:pt x="816" y="419"/>
                  </a:cubicBezTo>
                  <a:cubicBezTo>
                    <a:pt x="1151" y="272"/>
                    <a:pt x="1256" y="544"/>
                    <a:pt x="1297" y="774"/>
                  </a:cubicBezTo>
                  <a:cubicBezTo>
                    <a:pt x="1360" y="1046"/>
                    <a:pt x="1088" y="1088"/>
                    <a:pt x="921" y="1151"/>
                  </a:cubicBezTo>
                  <a:cubicBezTo>
                    <a:pt x="649" y="1256"/>
                    <a:pt x="356" y="1130"/>
                    <a:pt x="230" y="900"/>
                  </a:cubicBezTo>
                  <a:cubicBezTo>
                    <a:pt x="63" y="649"/>
                    <a:pt x="0" y="356"/>
                    <a:pt x="63" y="63"/>
                  </a:cubicBezTo>
                  <a:cubicBezTo>
                    <a:pt x="84" y="42"/>
                    <a:pt x="168" y="21"/>
                    <a:pt x="20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0" name="Google Shape;7350;p46"/>
            <p:cNvSpPr/>
            <p:nvPr/>
          </p:nvSpPr>
          <p:spPr>
            <a:xfrm>
              <a:off x="5046900" y="4113350"/>
              <a:ext cx="15200" cy="13625"/>
            </a:xfrm>
            <a:custGeom>
              <a:avLst/>
              <a:gdLst/>
              <a:ahLst/>
              <a:cxnLst/>
              <a:rect l="l" t="t" r="r" b="b"/>
              <a:pathLst>
                <a:path w="608" h="545" extrusionOk="0">
                  <a:moveTo>
                    <a:pt x="398" y="22"/>
                  </a:moveTo>
                  <a:cubicBezTo>
                    <a:pt x="523" y="43"/>
                    <a:pt x="607" y="168"/>
                    <a:pt x="565" y="294"/>
                  </a:cubicBezTo>
                  <a:cubicBezTo>
                    <a:pt x="544" y="524"/>
                    <a:pt x="335" y="524"/>
                    <a:pt x="168" y="524"/>
                  </a:cubicBezTo>
                  <a:cubicBezTo>
                    <a:pt x="0" y="545"/>
                    <a:pt x="84" y="398"/>
                    <a:pt x="84" y="357"/>
                  </a:cubicBezTo>
                  <a:cubicBezTo>
                    <a:pt x="105" y="106"/>
                    <a:pt x="210" y="1"/>
                    <a:pt x="398" y="22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1" name="Google Shape;7351;p46"/>
            <p:cNvSpPr/>
            <p:nvPr/>
          </p:nvSpPr>
          <p:spPr>
            <a:xfrm>
              <a:off x="5746800" y="4141600"/>
              <a:ext cx="5775" cy="5250"/>
            </a:xfrm>
            <a:custGeom>
              <a:avLst/>
              <a:gdLst/>
              <a:ahLst/>
              <a:cxnLst/>
              <a:rect l="l" t="t" r="r" b="b"/>
              <a:pathLst>
                <a:path w="231" h="210" extrusionOk="0">
                  <a:moveTo>
                    <a:pt x="147" y="210"/>
                  </a:moveTo>
                  <a:cubicBezTo>
                    <a:pt x="105" y="189"/>
                    <a:pt x="21" y="189"/>
                    <a:pt x="21" y="147"/>
                  </a:cubicBezTo>
                  <a:cubicBezTo>
                    <a:pt x="0" y="105"/>
                    <a:pt x="42" y="43"/>
                    <a:pt x="63" y="1"/>
                  </a:cubicBezTo>
                  <a:cubicBezTo>
                    <a:pt x="126" y="22"/>
                    <a:pt x="189" y="43"/>
                    <a:pt x="209" y="64"/>
                  </a:cubicBezTo>
                  <a:cubicBezTo>
                    <a:pt x="230" y="105"/>
                    <a:pt x="168" y="168"/>
                    <a:pt x="147" y="21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2" name="Google Shape;7352;p46"/>
            <p:cNvSpPr/>
            <p:nvPr/>
          </p:nvSpPr>
          <p:spPr>
            <a:xfrm>
              <a:off x="4935475" y="4194950"/>
              <a:ext cx="5250" cy="5275"/>
            </a:xfrm>
            <a:custGeom>
              <a:avLst/>
              <a:gdLst/>
              <a:ahLst/>
              <a:cxnLst/>
              <a:rect l="l" t="t" r="r" b="b"/>
              <a:pathLst>
                <a:path w="210" h="211" extrusionOk="0">
                  <a:moveTo>
                    <a:pt x="1" y="147"/>
                  </a:moveTo>
                  <a:cubicBezTo>
                    <a:pt x="22" y="85"/>
                    <a:pt x="22" y="22"/>
                    <a:pt x="63" y="1"/>
                  </a:cubicBezTo>
                  <a:cubicBezTo>
                    <a:pt x="105" y="1"/>
                    <a:pt x="168" y="43"/>
                    <a:pt x="210" y="64"/>
                  </a:cubicBezTo>
                  <a:cubicBezTo>
                    <a:pt x="189" y="106"/>
                    <a:pt x="168" y="189"/>
                    <a:pt x="147" y="210"/>
                  </a:cubicBezTo>
                  <a:cubicBezTo>
                    <a:pt x="105" y="210"/>
                    <a:pt x="43" y="168"/>
                    <a:pt x="1" y="147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3" name="Google Shape;7353;p46"/>
            <p:cNvSpPr/>
            <p:nvPr/>
          </p:nvSpPr>
          <p:spPr>
            <a:xfrm>
              <a:off x="5099200" y="4158875"/>
              <a:ext cx="5775" cy="5250"/>
            </a:xfrm>
            <a:custGeom>
              <a:avLst/>
              <a:gdLst/>
              <a:ahLst/>
              <a:cxnLst/>
              <a:rect l="l" t="t" r="r" b="b"/>
              <a:pathLst>
                <a:path w="231" h="210" extrusionOk="0">
                  <a:moveTo>
                    <a:pt x="231" y="63"/>
                  </a:moveTo>
                  <a:lnTo>
                    <a:pt x="168" y="209"/>
                  </a:lnTo>
                  <a:cubicBezTo>
                    <a:pt x="105" y="189"/>
                    <a:pt x="43" y="168"/>
                    <a:pt x="22" y="147"/>
                  </a:cubicBezTo>
                  <a:cubicBezTo>
                    <a:pt x="1" y="105"/>
                    <a:pt x="64" y="42"/>
                    <a:pt x="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4" name="Google Shape;7354;p46"/>
            <p:cNvSpPr/>
            <p:nvPr/>
          </p:nvSpPr>
          <p:spPr>
            <a:xfrm>
              <a:off x="5764575" y="4158875"/>
              <a:ext cx="5775" cy="5250"/>
            </a:xfrm>
            <a:custGeom>
              <a:avLst/>
              <a:gdLst/>
              <a:ahLst/>
              <a:cxnLst/>
              <a:rect l="l" t="t" r="r" b="b"/>
              <a:pathLst>
                <a:path w="231" h="210" extrusionOk="0">
                  <a:moveTo>
                    <a:pt x="231" y="63"/>
                  </a:moveTo>
                  <a:cubicBezTo>
                    <a:pt x="210" y="105"/>
                    <a:pt x="189" y="189"/>
                    <a:pt x="147" y="209"/>
                  </a:cubicBezTo>
                  <a:cubicBezTo>
                    <a:pt x="126" y="209"/>
                    <a:pt x="63" y="168"/>
                    <a:pt x="1" y="147"/>
                  </a:cubicBezTo>
                  <a:cubicBezTo>
                    <a:pt x="22" y="105"/>
                    <a:pt x="42" y="21"/>
                    <a:pt x="84" y="0"/>
                  </a:cubicBezTo>
                  <a:cubicBezTo>
                    <a:pt x="105" y="0"/>
                    <a:pt x="168" y="63"/>
                    <a:pt x="231" y="63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9EAC48E-634C-49F7-BE3A-F5351838077B}"/>
              </a:ext>
            </a:extLst>
          </p:cNvPr>
          <p:cNvSpPr/>
          <p:nvPr/>
        </p:nvSpPr>
        <p:spPr>
          <a:xfrm>
            <a:off x="1651878" y="109718"/>
            <a:ext cx="2775571" cy="69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Nên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làm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trong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giờ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học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8D69CE81-54B8-43E7-913B-A1C87C58EA49}"/>
              </a:ext>
            </a:extLst>
          </p:cNvPr>
          <p:cNvSpPr/>
          <p:nvPr/>
        </p:nvSpPr>
        <p:spPr>
          <a:xfrm>
            <a:off x="5275277" y="103082"/>
            <a:ext cx="3014743" cy="69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Nên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làm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trong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giờ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ra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chơi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" name="Đường nối Thẳng 2">
            <a:extLst>
              <a:ext uri="{FF2B5EF4-FFF2-40B4-BE49-F238E27FC236}">
                <a16:creationId xmlns:a16="http://schemas.microsoft.com/office/drawing/2014/main" id="{B4DCE400-81B4-405A-AD46-5099E78B82DC}"/>
              </a:ext>
            </a:extLst>
          </p:cNvPr>
          <p:cNvCxnSpPr>
            <a:cxnSpLocks/>
          </p:cNvCxnSpPr>
          <p:nvPr/>
        </p:nvCxnSpPr>
        <p:spPr>
          <a:xfrm flipH="1">
            <a:off x="4266611" y="300292"/>
            <a:ext cx="770566" cy="4733490"/>
          </a:xfrm>
          <a:prstGeom prst="line">
            <a:avLst/>
          </a:prstGeom>
          <a:ln w="38100" cap="flat" cmpd="sng" algn="ctr">
            <a:solidFill>
              <a:schemeClr val="accent1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46" name="Hình ảnh 45">
            <a:extLst>
              <a:ext uri="{FF2B5EF4-FFF2-40B4-BE49-F238E27FC236}">
                <a16:creationId xmlns:a16="http://schemas.microsoft.com/office/drawing/2014/main" id="{86167843-B8D7-4903-9A2D-BA35CABE981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0566" b="50000"/>
          <a:stretch/>
        </p:blipFill>
        <p:spPr>
          <a:xfrm>
            <a:off x="-75074" y="650537"/>
            <a:ext cx="3328122" cy="2375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" name="Hình ảnh 47">
            <a:extLst>
              <a:ext uri="{FF2B5EF4-FFF2-40B4-BE49-F238E27FC236}">
                <a16:creationId xmlns:a16="http://schemas.microsoft.com/office/drawing/2014/main" id="{A66CEE43-349E-4A13-BEC2-41E97FD80F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40" t="50999" r="49485" b="1746"/>
          <a:stretch/>
        </p:blipFill>
        <p:spPr>
          <a:xfrm>
            <a:off x="1255165" y="3025813"/>
            <a:ext cx="2997871" cy="2045826"/>
          </a:xfrm>
          <a:prstGeom prst="rect">
            <a:avLst/>
          </a:prstGeom>
        </p:spPr>
      </p:pic>
      <p:pic>
        <p:nvPicPr>
          <p:cNvPr id="49" name="Hình ảnh 48">
            <a:extLst>
              <a:ext uri="{FF2B5EF4-FFF2-40B4-BE49-F238E27FC236}">
                <a16:creationId xmlns:a16="http://schemas.microsoft.com/office/drawing/2014/main" id="{45CF91BB-28D7-4297-866B-84AC52E0FC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859" t="1895" r="1707" b="48106"/>
          <a:stretch/>
        </p:blipFill>
        <p:spPr>
          <a:xfrm>
            <a:off x="4861911" y="953541"/>
            <a:ext cx="3036885" cy="2167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" name="Hình ảnh 49">
            <a:extLst>
              <a:ext uri="{FF2B5EF4-FFF2-40B4-BE49-F238E27FC236}">
                <a16:creationId xmlns:a16="http://schemas.microsoft.com/office/drawing/2014/main" id="{22F67CE3-F754-4968-9970-9C93CF0552D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1292" t="52570" r="3111" b="1630"/>
          <a:stretch/>
        </p:blipFill>
        <p:spPr>
          <a:xfrm>
            <a:off x="6208056" y="3025813"/>
            <a:ext cx="2833536" cy="2008286"/>
          </a:xfrm>
          <a:prstGeom prst="rect">
            <a:avLst/>
          </a:prstGeom>
        </p:spPr>
      </p:pic>
      <p:pic>
        <p:nvPicPr>
          <p:cNvPr id="52" name="Hình ảnh 51">
            <a:extLst>
              <a:ext uri="{FF2B5EF4-FFF2-40B4-BE49-F238E27FC236}">
                <a16:creationId xmlns:a16="http://schemas.microsoft.com/office/drawing/2014/main" id="{9981246B-A0EE-42DF-B5FF-71329E1600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208" y="65191"/>
            <a:ext cx="875392" cy="77629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10" name="Google Shape;8810;p69"/>
          <p:cNvPicPr preferRelativeResize="0"/>
          <p:nvPr/>
        </p:nvPicPr>
        <p:blipFill>
          <a:blip r:embed="rId6">
            <a:alphaModFix amt="69000"/>
          </a:blip>
          <a:stretch>
            <a:fillRect/>
          </a:stretch>
        </p:blipFill>
        <p:spPr>
          <a:xfrm flipH="1">
            <a:off x="1337580" y="2396812"/>
            <a:ext cx="1063260" cy="1127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811" name="Google Shape;8811;p69"/>
          <p:cNvPicPr preferRelativeResize="0"/>
          <p:nvPr/>
        </p:nvPicPr>
        <p:blipFill>
          <a:blip r:embed="rId7">
            <a:alphaModFix amt="69000"/>
          </a:blip>
          <a:stretch>
            <a:fillRect/>
          </a:stretch>
        </p:blipFill>
        <p:spPr>
          <a:xfrm flipH="1">
            <a:off x="1244303" y="884094"/>
            <a:ext cx="1063261" cy="1127956"/>
          </a:xfrm>
          <a:prstGeom prst="rect">
            <a:avLst/>
          </a:prstGeom>
          <a:noFill/>
          <a:ln>
            <a:noFill/>
          </a:ln>
        </p:spPr>
      </p:pic>
      <p:sp>
        <p:nvSpPr>
          <p:cNvPr id="8812" name="Google Shape;8812;p69"/>
          <p:cNvSpPr txBox="1">
            <a:spLocks noGrp="1"/>
          </p:cNvSpPr>
          <p:nvPr>
            <p:ph type="title"/>
          </p:nvPr>
        </p:nvSpPr>
        <p:spPr>
          <a:xfrm>
            <a:off x="714900" y="172345"/>
            <a:ext cx="7714200" cy="597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Bodoni MT Black" panose="02070A03080606020203" pitchFamily="18" charset="0"/>
              </a:rPr>
              <a:t>Liên hệ thực tế:</a:t>
            </a:r>
            <a:endParaRPr sz="4000" dirty="0">
              <a:latin typeface="Bodoni MT Black" panose="02070A03080606020203" pitchFamily="18" charset="0"/>
            </a:endParaRPr>
          </a:p>
        </p:txBody>
      </p:sp>
      <p:sp>
        <p:nvSpPr>
          <p:cNvPr id="8815" name="Google Shape;8815;p69"/>
          <p:cNvSpPr txBox="1">
            <a:spLocks noGrp="1"/>
          </p:cNvSpPr>
          <p:nvPr>
            <p:ph type="subTitle" idx="3"/>
          </p:nvPr>
        </p:nvSpPr>
        <p:spPr>
          <a:xfrm>
            <a:off x="2605118" y="906365"/>
            <a:ext cx="6070273" cy="128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36195" algn="just"/>
            <a:r>
              <a:rPr lang="vi-VN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Giờ</a:t>
            </a:r>
            <a:r>
              <a:rPr lang="vi-VN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ra chơi </a:t>
            </a:r>
            <a:r>
              <a:rPr lang="vi-VN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trước</a:t>
            </a:r>
            <a:r>
              <a:rPr lang="vi-VN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em </a:t>
            </a:r>
            <a:r>
              <a:rPr lang="vi-VN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và</a:t>
            </a:r>
            <a:r>
              <a:rPr lang="vi-VN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bạn</a:t>
            </a:r>
            <a:r>
              <a:rPr lang="vi-VN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đã</a:t>
            </a:r>
            <a:r>
              <a:rPr lang="vi-VN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cùng</a:t>
            </a:r>
            <a:r>
              <a:rPr lang="vi-VN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nhau </a:t>
            </a:r>
            <a:r>
              <a:rPr lang="vi-VN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làm</a:t>
            </a:r>
            <a:r>
              <a:rPr lang="vi-VN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gì</a:t>
            </a:r>
            <a:r>
              <a:rPr lang="vi-VN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? </a:t>
            </a:r>
            <a:endParaRPr lang="en-US" sz="2800" b="1" dirty="0">
              <a:effectLst/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16" name="Google Shape;8815;p69">
            <a:extLst>
              <a:ext uri="{FF2B5EF4-FFF2-40B4-BE49-F238E27FC236}">
                <a16:creationId xmlns:a16="http://schemas.microsoft.com/office/drawing/2014/main" id="{4849395B-8A91-4BF8-B5C0-93D08AD79EEF}"/>
              </a:ext>
            </a:extLst>
          </p:cNvPr>
          <p:cNvSpPr txBox="1">
            <a:spLocks/>
          </p:cNvSpPr>
          <p:nvPr/>
        </p:nvSpPr>
        <p:spPr>
          <a:xfrm>
            <a:off x="2669919" y="2292735"/>
            <a:ext cx="6070273" cy="128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marR="0" lvl="1" indent="-323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23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23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23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23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23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23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23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Raleway"/>
              <a:buNone/>
              <a:defRPr sz="1600" b="0" i="0" u="none" strike="noStrike" cap="none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marR="36195" algn="just"/>
            <a:r>
              <a:rPr lang="en-US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Nói</a:t>
            </a:r>
            <a:r>
              <a:rPr lang="en-US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chuyện</a:t>
            </a:r>
            <a:r>
              <a:rPr lang="en-US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chơi</a:t>
            </a:r>
            <a:r>
              <a:rPr lang="en-US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nhảy</a:t>
            </a:r>
            <a:r>
              <a:rPr lang="en-US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dây</a:t>
            </a:r>
            <a:r>
              <a:rPr lang="en-US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làm</a:t>
            </a:r>
            <a:r>
              <a:rPr lang="en-US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đọc</a:t>
            </a:r>
            <a:r>
              <a:rPr lang="en-US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truyện</a:t>
            </a:r>
            <a:r>
              <a:rPr lang="en-US" sz="28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,…</a:t>
            </a:r>
            <a:endParaRPr lang="en-US" sz="2800" b="1" dirty="0">
              <a:latin typeface="+mn-lt"/>
              <a:ea typeface="Times New Roman" panose="02020603050405020304" pitchFamily="18" charset="0"/>
            </a:endParaRPr>
          </a:p>
        </p:txBody>
      </p:sp>
      <p:pic>
        <p:nvPicPr>
          <p:cNvPr id="8" name="GioRaChoi-Dangcapnhat_r52">
            <a:hlinkClick r:id="" action="ppaction://media"/>
            <a:extLst>
              <a:ext uri="{FF2B5EF4-FFF2-40B4-BE49-F238E27FC236}">
                <a16:creationId xmlns:a16="http://schemas.microsoft.com/office/drawing/2014/main" id="{14159062-4300-4545-AA95-79C1DEE2227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59677" y="3679105"/>
            <a:ext cx="1090882" cy="1090882"/>
          </a:xfrm>
          <a:prstGeom prst="rect">
            <a:avLst/>
          </a:prstGeom>
        </p:spPr>
      </p:pic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AD1286E7-A3DE-469D-BF38-2F538F25AC6A}"/>
              </a:ext>
            </a:extLst>
          </p:cNvPr>
          <p:cNvSpPr txBox="1"/>
          <p:nvPr/>
        </p:nvSpPr>
        <p:spPr>
          <a:xfrm>
            <a:off x="3463200" y="3809047"/>
            <a:ext cx="33984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NGHE BÀI HÁT 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vi-V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"GIỜ RA CHƠI"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C4EC7C15-8B4D-437D-A0E1-4FAF832C74D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4022" y="99443"/>
            <a:ext cx="1001756" cy="8883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8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2968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8812" grpId="0"/>
      <p:bldP spid="8815" grpId="0" build="p"/>
      <p:bldP spid="16" grpId="0" build="p"/>
      <p:bldP spid="19" grpId="0"/>
    </p:bldLst>
  </p:timing>
  <p:extLst mod="1">
    <p:ext uri="{E180D4A7-C9FB-4DFB-919C-405C955672EB}">
      <p14:showEvtLst xmlns:p14="http://schemas.microsoft.com/office/powerpoint/2010/main">
        <p14:playEvt time="118576" objId="8"/>
        <p14:stopEvt time="119894" objId="8"/>
        <p14:playEvt time="119895" objId="8"/>
        <p14:pauseEvt time="223888" objId="8"/>
        <p14:stopEvt time="252781" objId="8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7" name="Google Shape;8597;p67"/>
          <p:cNvSpPr/>
          <p:nvPr/>
        </p:nvSpPr>
        <p:spPr>
          <a:xfrm>
            <a:off x="783958" y="1128680"/>
            <a:ext cx="7577387" cy="1431347"/>
          </a:xfrm>
          <a:custGeom>
            <a:avLst/>
            <a:gdLst/>
            <a:ahLst/>
            <a:cxnLst/>
            <a:rect l="l" t="t" r="r" b="b"/>
            <a:pathLst>
              <a:path w="31923" h="19070" extrusionOk="0">
                <a:moveTo>
                  <a:pt x="22575" y="1"/>
                </a:moveTo>
                <a:cubicBezTo>
                  <a:pt x="13530" y="1"/>
                  <a:pt x="1" y="23"/>
                  <a:pt x="1" y="23"/>
                </a:cubicBezTo>
                <a:lnTo>
                  <a:pt x="1" y="19070"/>
                </a:lnTo>
                <a:lnTo>
                  <a:pt x="30441" y="19070"/>
                </a:lnTo>
                <a:cubicBezTo>
                  <a:pt x="30441" y="18835"/>
                  <a:pt x="30466" y="18600"/>
                  <a:pt x="30515" y="18366"/>
                </a:cubicBezTo>
                <a:cubicBezTo>
                  <a:pt x="30601" y="18057"/>
                  <a:pt x="30787" y="17502"/>
                  <a:pt x="30762" y="17267"/>
                </a:cubicBezTo>
                <a:cubicBezTo>
                  <a:pt x="30737" y="17033"/>
                  <a:pt x="30638" y="16971"/>
                  <a:pt x="30614" y="16798"/>
                </a:cubicBezTo>
                <a:cubicBezTo>
                  <a:pt x="30589" y="16638"/>
                  <a:pt x="30638" y="16317"/>
                  <a:pt x="30589" y="16033"/>
                </a:cubicBezTo>
                <a:cubicBezTo>
                  <a:pt x="30552" y="15749"/>
                  <a:pt x="30256" y="15663"/>
                  <a:pt x="30379" y="15576"/>
                </a:cubicBezTo>
                <a:cubicBezTo>
                  <a:pt x="30515" y="15502"/>
                  <a:pt x="30552" y="15626"/>
                  <a:pt x="30552" y="15342"/>
                </a:cubicBezTo>
                <a:cubicBezTo>
                  <a:pt x="30552" y="15070"/>
                  <a:pt x="30466" y="15070"/>
                  <a:pt x="30527" y="14527"/>
                </a:cubicBezTo>
                <a:cubicBezTo>
                  <a:pt x="30589" y="13996"/>
                  <a:pt x="30700" y="13626"/>
                  <a:pt x="30836" y="13515"/>
                </a:cubicBezTo>
                <a:cubicBezTo>
                  <a:pt x="30959" y="13416"/>
                  <a:pt x="31478" y="12182"/>
                  <a:pt x="31391" y="10997"/>
                </a:cubicBezTo>
                <a:cubicBezTo>
                  <a:pt x="31305" y="9824"/>
                  <a:pt x="31182" y="9392"/>
                  <a:pt x="31182" y="9392"/>
                </a:cubicBezTo>
                <a:cubicBezTo>
                  <a:pt x="31182" y="9392"/>
                  <a:pt x="31157" y="8293"/>
                  <a:pt x="31157" y="8182"/>
                </a:cubicBezTo>
                <a:cubicBezTo>
                  <a:pt x="31120" y="8022"/>
                  <a:pt x="31070" y="7861"/>
                  <a:pt x="30996" y="7713"/>
                </a:cubicBezTo>
                <a:cubicBezTo>
                  <a:pt x="31058" y="7602"/>
                  <a:pt x="31107" y="7491"/>
                  <a:pt x="31132" y="7368"/>
                </a:cubicBezTo>
                <a:cubicBezTo>
                  <a:pt x="31132" y="7281"/>
                  <a:pt x="31021" y="6578"/>
                  <a:pt x="31021" y="6578"/>
                </a:cubicBezTo>
                <a:cubicBezTo>
                  <a:pt x="31083" y="5738"/>
                  <a:pt x="31256" y="4923"/>
                  <a:pt x="31564" y="4146"/>
                </a:cubicBezTo>
                <a:cubicBezTo>
                  <a:pt x="31564" y="4146"/>
                  <a:pt x="31663" y="4084"/>
                  <a:pt x="31478" y="3627"/>
                </a:cubicBezTo>
                <a:cubicBezTo>
                  <a:pt x="31317" y="3282"/>
                  <a:pt x="31256" y="2899"/>
                  <a:pt x="31305" y="2516"/>
                </a:cubicBezTo>
                <a:cubicBezTo>
                  <a:pt x="31342" y="2257"/>
                  <a:pt x="31503" y="2208"/>
                  <a:pt x="31601" y="1825"/>
                </a:cubicBezTo>
                <a:cubicBezTo>
                  <a:pt x="31663" y="1652"/>
                  <a:pt x="31700" y="1479"/>
                  <a:pt x="31712" y="1307"/>
                </a:cubicBezTo>
                <a:cubicBezTo>
                  <a:pt x="31712" y="1301"/>
                  <a:pt x="31710" y="1298"/>
                  <a:pt x="31705" y="1298"/>
                </a:cubicBezTo>
                <a:cubicBezTo>
                  <a:pt x="31681" y="1298"/>
                  <a:pt x="31612" y="1354"/>
                  <a:pt x="31581" y="1354"/>
                </a:cubicBezTo>
                <a:cubicBezTo>
                  <a:pt x="31551" y="1354"/>
                  <a:pt x="31555" y="1304"/>
                  <a:pt x="31663" y="1109"/>
                </a:cubicBezTo>
                <a:cubicBezTo>
                  <a:pt x="31922" y="677"/>
                  <a:pt x="31095" y="702"/>
                  <a:pt x="30935" y="369"/>
                </a:cubicBezTo>
                <a:cubicBezTo>
                  <a:pt x="30885" y="171"/>
                  <a:pt x="30725" y="48"/>
                  <a:pt x="30527" y="23"/>
                </a:cubicBezTo>
                <a:cubicBezTo>
                  <a:pt x="30499" y="6"/>
                  <a:pt x="27097" y="1"/>
                  <a:pt x="22575" y="1"/>
                </a:cubicBezTo>
                <a:close/>
              </a:path>
            </a:pathLst>
          </a:custGeom>
          <a:solidFill>
            <a:srgbClr val="FFD400">
              <a:alpha val="172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600" name="Google Shape;8600;p67"/>
          <p:cNvSpPr/>
          <p:nvPr/>
        </p:nvSpPr>
        <p:spPr>
          <a:xfrm>
            <a:off x="737709" y="2760655"/>
            <a:ext cx="7921261" cy="1431339"/>
          </a:xfrm>
          <a:custGeom>
            <a:avLst/>
            <a:gdLst/>
            <a:ahLst/>
            <a:cxnLst/>
            <a:rect l="l" t="t" r="r" b="b"/>
            <a:pathLst>
              <a:path w="31885" h="19110" extrusionOk="0">
                <a:moveTo>
                  <a:pt x="0" y="50"/>
                </a:moveTo>
                <a:cubicBezTo>
                  <a:pt x="0" y="50"/>
                  <a:pt x="30416" y="1"/>
                  <a:pt x="30502" y="50"/>
                </a:cubicBezTo>
                <a:cubicBezTo>
                  <a:pt x="30700" y="75"/>
                  <a:pt x="30848" y="198"/>
                  <a:pt x="30910" y="384"/>
                </a:cubicBezTo>
                <a:cubicBezTo>
                  <a:pt x="31058" y="729"/>
                  <a:pt x="31885" y="692"/>
                  <a:pt x="31626" y="1137"/>
                </a:cubicBezTo>
                <a:cubicBezTo>
                  <a:pt x="31379" y="1593"/>
                  <a:pt x="31675" y="1272"/>
                  <a:pt x="31675" y="1334"/>
                </a:cubicBezTo>
                <a:cubicBezTo>
                  <a:pt x="31663" y="1507"/>
                  <a:pt x="31626" y="1680"/>
                  <a:pt x="31564" y="1852"/>
                </a:cubicBezTo>
                <a:cubicBezTo>
                  <a:pt x="31453" y="2235"/>
                  <a:pt x="31305" y="2285"/>
                  <a:pt x="31255" y="2544"/>
                </a:cubicBezTo>
                <a:cubicBezTo>
                  <a:pt x="31218" y="2914"/>
                  <a:pt x="31268" y="3309"/>
                  <a:pt x="31428" y="3655"/>
                </a:cubicBezTo>
                <a:cubicBezTo>
                  <a:pt x="31626" y="4111"/>
                  <a:pt x="31515" y="4173"/>
                  <a:pt x="31515" y="4173"/>
                </a:cubicBezTo>
                <a:cubicBezTo>
                  <a:pt x="31218" y="4951"/>
                  <a:pt x="31033" y="5765"/>
                  <a:pt x="30984" y="6605"/>
                </a:cubicBezTo>
                <a:cubicBezTo>
                  <a:pt x="30984" y="6605"/>
                  <a:pt x="31082" y="7308"/>
                  <a:pt x="31082" y="7395"/>
                </a:cubicBezTo>
                <a:cubicBezTo>
                  <a:pt x="31058" y="7518"/>
                  <a:pt x="31021" y="7629"/>
                  <a:pt x="30959" y="7741"/>
                </a:cubicBezTo>
                <a:cubicBezTo>
                  <a:pt x="31021" y="7889"/>
                  <a:pt x="31082" y="8049"/>
                  <a:pt x="31107" y="8210"/>
                </a:cubicBezTo>
                <a:cubicBezTo>
                  <a:pt x="31107" y="8321"/>
                  <a:pt x="31132" y="9419"/>
                  <a:pt x="31132" y="9419"/>
                </a:cubicBezTo>
                <a:cubicBezTo>
                  <a:pt x="31132" y="9419"/>
                  <a:pt x="31268" y="9851"/>
                  <a:pt x="31354" y="11024"/>
                </a:cubicBezTo>
                <a:cubicBezTo>
                  <a:pt x="31440" y="12209"/>
                  <a:pt x="30922" y="13431"/>
                  <a:pt x="30786" y="13542"/>
                </a:cubicBezTo>
                <a:cubicBezTo>
                  <a:pt x="30663" y="13653"/>
                  <a:pt x="30552" y="14011"/>
                  <a:pt x="30490" y="14554"/>
                </a:cubicBezTo>
                <a:cubicBezTo>
                  <a:pt x="30428" y="15085"/>
                  <a:pt x="30515" y="15098"/>
                  <a:pt x="30515" y="15369"/>
                </a:cubicBezTo>
                <a:cubicBezTo>
                  <a:pt x="30515" y="15653"/>
                  <a:pt x="30465" y="15530"/>
                  <a:pt x="30342" y="15604"/>
                </a:cubicBezTo>
                <a:cubicBezTo>
                  <a:pt x="30206" y="15690"/>
                  <a:pt x="30515" y="15776"/>
                  <a:pt x="30552" y="16060"/>
                </a:cubicBezTo>
                <a:cubicBezTo>
                  <a:pt x="30601" y="16344"/>
                  <a:pt x="30552" y="16665"/>
                  <a:pt x="30576" y="16826"/>
                </a:cubicBezTo>
                <a:cubicBezTo>
                  <a:pt x="30601" y="16998"/>
                  <a:pt x="30687" y="17060"/>
                  <a:pt x="30712" y="17295"/>
                </a:cubicBezTo>
                <a:cubicBezTo>
                  <a:pt x="30749" y="17529"/>
                  <a:pt x="30564" y="18085"/>
                  <a:pt x="30478" y="18406"/>
                </a:cubicBezTo>
                <a:cubicBezTo>
                  <a:pt x="30416" y="18640"/>
                  <a:pt x="30391" y="18875"/>
                  <a:pt x="30404" y="19109"/>
                </a:cubicBezTo>
                <a:lnTo>
                  <a:pt x="0" y="19109"/>
                </a:lnTo>
                <a:close/>
              </a:path>
            </a:pathLst>
          </a:custGeom>
          <a:solidFill>
            <a:schemeClr val="accent4">
              <a:alpha val="3348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01" name="Google Shape;8601;p67"/>
          <p:cNvSpPr txBox="1">
            <a:spLocks noGrp="1"/>
          </p:cNvSpPr>
          <p:nvPr>
            <p:ph type="title"/>
          </p:nvPr>
        </p:nvSpPr>
        <p:spPr>
          <a:xfrm>
            <a:off x="371665" y="67161"/>
            <a:ext cx="8772335" cy="70252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vi-VN" sz="3600" dirty="0" err="1">
                <a:latin typeface="Bodoni MT Black" panose="02070A03080606020203" pitchFamily="18" charset="0"/>
              </a:rPr>
              <a:t>Kể</a:t>
            </a:r>
            <a:r>
              <a:rPr lang="vi-VN" sz="3600" dirty="0">
                <a:latin typeface="Bodoni MT Black" panose="02070A03080606020203" pitchFamily="18" charset="0"/>
              </a:rPr>
              <a:t> </a:t>
            </a:r>
            <a:r>
              <a:rPr lang="en-US" sz="3600" dirty="0" err="1">
                <a:latin typeface="Bodoni MT Black" panose="02070A03080606020203" pitchFamily="18" charset="0"/>
              </a:rPr>
              <a:t>tên</a:t>
            </a:r>
            <a:r>
              <a:rPr lang="en-US" sz="3600" dirty="0">
                <a:latin typeface="Bodoni MT Black" panose="02070A03080606020203" pitchFamily="18" charset="0"/>
              </a:rPr>
              <a:t> </a:t>
            </a:r>
            <a:r>
              <a:rPr lang="en-US" sz="3600" dirty="0" err="1">
                <a:latin typeface="Bodoni MT Black" panose="02070A03080606020203" pitchFamily="18" charset="0"/>
              </a:rPr>
              <a:t>các</a:t>
            </a:r>
            <a:r>
              <a:rPr lang="en-US" sz="3600" dirty="0">
                <a:latin typeface="Bodoni MT Black" panose="02070A03080606020203" pitchFamily="18" charset="0"/>
              </a:rPr>
              <a:t>:</a:t>
            </a:r>
            <a:endParaRPr sz="3600" dirty="0">
              <a:latin typeface="Bodoni MT Black" panose="02070A03080606020203" pitchFamily="18" charset="0"/>
            </a:endParaRPr>
          </a:p>
        </p:txBody>
      </p:sp>
      <p:sp>
        <p:nvSpPr>
          <p:cNvPr id="8604" name="Google Shape;8604;p67"/>
          <p:cNvSpPr txBox="1"/>
          <p:nvPr/>
        </p:nvSpPr>
        <p:spPr>
          <a:xfrm>
            <a:off x="815234" y="3220390"/>
            <a:ext cx="1018059" cy="45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 b="1" dirty="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rPr>
              <a:t>02</a:t>
            </a:r>
            <a:endParaRPr sz="4500" b="1" dirty="0">
              <a:solidFill>
                <a:schemeClr val="accent3"/>
              </a:solidFill>
              <a:latin typeface="Caveat Brush"/>
              <a:ea typeface="Caveat Brush"/>
              <a:cs typeface="Caveat Brush"/>
              <a:sym typeface="Caveat Brush"/>
            </a:endParaRPr>
          </a:p>
        </p:txBody>
      </p:sp>
      <p:sp>
        <p:nvSpPr>
          <p:cNvPr id="8607" name="Google Shape;8607;p67"/>
          <p:cNvSpPr txBox="1"/>
          <p:nvPr/>
        </p:nvSpPr>
        <p:spPr>
          <a:xfrm>
            <a:off x="806425" y="1647611"/>
            <a:ext cx="1018059" cy="45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 b="1" dirty="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rPr>
              <a:t>01</a:t>
            </a:r>
            <a:endParaRPr sz="4500" b="1" dirty="0">
              <a:solidFill>
                <a:schemeClr val="accent3"/>
              </a:solidFill>
              <a:latin typeface="Caveat Brush"/>
              <a:ea typeface="Caveat Brush"/>
              <a:cs typeface="Caveat Brush"/>
              <a:sym typeface="Caveat Brush"/>
            </a:endParaRPr>
          </a:p>
        </p:txBody>
      </p:sp>
      <p:grpSp>
        <p:nvGrpSpPr>
          <p:cNvPr id="8614" name="Google Shape;8614;p67"/>
          <p:cNvGrpSpPr/>
          <p:nvPr/>
        </p:nvGrpSpPr>
        <p:grpSpPr>
          <a:xfrm>
            <a:off x="1789097" y="919812"/>
            <a:ext cx="355681" cy="354977"/>
            <a:chOff x="4410115" y="1356796"/>
            <a:chExt cx="355681" cy="354977"/>
          </a:xfrm>
        </p:grpSpPr>
        <p:sp>
          <p:nvSpPr>
            <p:cNvPr id="8615" name="Google Shape;8615;p67"/>
            <p:cNvSpPr/>
            <p:nvPr/>
          </p:nvSpPr>
          <p:spPr>
            <a:xfrm>
              <a:off x="4420422" y="1356796"/>
              <a:ext cx="345374" cy="351008"/>
            </a:xfrm>
            <a:custGeom>
              <a:avLst/>
              <a:gdLst/>
              <a:ahLst/>
              <a:cxnLst/>
              <a:rect l="l" t="t" r="r" b="b"/>
              <a:pathLst>
                <a:path w="5395" h="5483" extrusionOk="0">
                  <a:moveTo>
                    <a:pt x="904" y="1"/>
                  </a:moveTo>
                  <a:cubicBezTo>
                    <a:pt x="694" y="1"/>
                    <a:pt x="496" y="89"/>
                    <a:pt x="321" y="269"/>
                  </a:cubicBezTo>
                  <a:cubicBezTo>
                    <a:pt x="37" y="553"/>
                    <a:pt x="0" y="1010"/>
                    <a:pt x="235" y="1331"/>
                  </a:cubicBezTo>
                  <a:lnTo>
                    <a:pt x="1395" y="2491"/>
                  </a:lnTo>
                  <a:lnTo>
                    <a:pt x="1580" y="2306"/>
                  </a:lnTo>
                  <a:lnTo>
                    <a:pt x="445" y="1170"/>
                  </a:lnTo>
                  <a:cubicBezTo>
                    <a:pt x="296" y="948"/>
                    <a:pt x="321" y="639"/>
                    <a:pt x="506" y="454"/>
                  </a:cubicBezTo>
                  <a:cubicBezTo>
                    <a:pt x="628" y="327"/>
                    <a:pt x="763" y="264"/>
                    <a:pt x="909" y="264"/>
                  </a:cubicBezTo>
                  <a:cubicBezTo>
                    <a:pt x="1104" y="264"/>
                    <a:pt x="1317" y="377"/>
                    <a:pt x="1543" y="602"/>
                  </a:cubicBezTo>
                  <a:lnTo>
                    <a:pt x="4901" y="3972"/>
                  </a:lnTo>
                  <a:lnTo>
                    <a:pt x="4913" y="3985"/>
                  </a:lnTo>
                  <a:cubicBezTo>
                    <a:pt x="5036" y="4083"/>
                    <a:pt x="5111" y="4244"/>
                    <a:pt x="5135" y="4404"/>
                  </a:cubicBezTo>
                  <a:cubicBezTo>
                    <a:pt x="5123" y="4614"/>
                    <a:pt x="5036" y="4812"/>
                    <a:pt x="4876" y="4948"/>
                  </a:cubicBezTo>
                  <a:cubicBezTo>
                    <a:pt x="4684" y="5135"/>
                    <a:pt x="4503" y="5221"/>
                    <a:pt x="4317" y="5221"/>
                  </a:cubicBezTo>
                  <a:cubicBezTo>
                    <a:pt x="3991" y="5221"/>
                    <a:pt x="3650" y="4956"/>
                    <a:pt x="3210" y="4515"/>
                  </a:cubicBezTo>
                  <a:lnTo>
                    <a:pt x="1235" y="2540"/>
                  </a:lnTo>
                  <a:cubicBezTo>
                    <a:pt x="1210" y="2516"/>
                    <a:pt x="1176" y="2503"/>
                    <a:pt x="1142" y="2503"/>
                  </a:cubicBezTo>
                  <a:cubicBezTo>
                    <a:pt x="1108" y="2503"/>
                    <a:pt x="1074" y="2516"/>
                    <a:pt x="1049" y="2540"/>
                  </a:cubicBezTo>
                  <a:cubicBezTo>
                    <a:pt x="1000" y="2590"/>
                    <a:pt x="1000" y="2676"/>
                    <a:pt x="1049" y="2726"/>
                  </a:cubicBezTo>
                  <a:lnTo>
                    <a:pt x="3024" y="4701"/>
                  </a:lnTo>
                  <a:cubicBezTo>
                    <a:pt x="3337" y="5022"/>
                    <a:pt x="3801" y="5482"/>
                    <a:pt x="4320" y="5482"/>
                  </a:cubicBezTo>
                  <a:cubicBezTo>
                    <a:pt x="4558" y="5482"/>
                    <a:pt x="4809" y="5385"/>
                    <a:pt x="5061" y="5133"/>
                  </a:cubicBezTo>
                  <a:cubicBezTo>
                    <a:pt x="5271" y="4948"/>
                    <a:pt x="5394" y="4676"/>
                    <a:pt x="5394" y="4392"/>
                  </a:cubicBezTo>
                  <a:cubicBezTo>
                    <a:pt x="5382" y="4145"/>
                    <a:pt x="5271" y="3935"/>
                    <a:pt x="5086" y="3775"/>
                  </a:cubicBezTo>
                  <a:lnTo>
                    <a:pt x="1728" y="417"/>
                  </a:lnTo>
                  <a:cubicBezTo>
                    <a:pt x="1453" y="142"/>
                    <a:pt x="1170" y="1"/>
                    <a:pt x="9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6" name="Google Shape;8616;p67"/>
            <p:cNvSpPr/>
            <p:nvPr/>
          </p:nvSpPr>
          <p:spPr>
            <a:xfrm>
              <a:off x="4410115" y="1360381"/>
              <a:ext cx="345374" cy="351392"/>
            </a:xfrm>
            <a:custGeom>
              <a:avLst/>
              <a:gdLst/>
              <a:ahLst/>
              <a:cxnLst/>
              <a:rect l="l" t="t" r="r" b="b"/>
              <a:pathLst>
                <a:path w="5395" h="5489" extrusionOk="0">
                  <a:moveTo>
                    <a:pt x="898" y="0"/>
                  </a:moveTo>
                  <a:cubicBezTo>
                    <a:pt x="688" y="0"/>
                    <a:pt x="489" y="88"/>
                    <a:pt x="309" y="263"/>
                  </a:cubicBezTo>
                  <a:cubicBezTo>
                    <a:pt x="25" y="559"/>
                    <a:pt x="1" y="1003"/>
                    <a:pt x="235" y="1336"/>
                  </a:cubicBezTo>
                  <a:lnTo>
                    <a:pt x="1396" y="2484"/>
                  </a:lnTo>
                  <a:lnTo>
                    <a:pt x="1581" y="2299"/>
                  </a:lnTo>
                  <a:lnTo>
                    <a:pt x="457" y="1176"/>
                  </a:lnTo>
                  <a:cubicBezTo>
                    <a:pt x="297" y="954"/>
                    <a:pt x="322" y="658"/>
                    <a:pt x="507" y="460"/>
                  </a:cubicBezTo>
                  <a:cubicBezTo>
                    <a:pt x="634" y="333"/>
                    <a:pt x="770" y="270"/>
                    <a:pt x="915" y="270"/>
                  </a:cubicBezTo>
                  <a:cubicBezTo>
                    <a:pt x="1108" y="270"/>
                    <a:pt x="1318" y="382"/>
                    <a:pt x="1544" y="608"/>
                  </a:cubicBezTo>
                  <a:lnTo>
                    <a:pt x="4914" y="3978"/>
                  </a:lnTo>
                  <a:lnTo>
                    <a:pt x="4914" y="3990"/>
                  </a:lnTo>
                  <a:cubicBezTo>
                    <a:pt x="5037" y="4089"/>
                    <a:pt x="5123" y="4250"/>
                    <a:pt x="5136" y="4410"/>
                  </a:cubicBezTo>
                  <a:cubicBezTo>
                    <a:pt x="5136" y="4620"/>
                    <a:pt x="5037" y="4817"/>
                    <a:pt x="4877" y="4953"/>
                  </a:cubicBezTo>
                  <a:cubicBezTo>
                    <a:pt x="4689" y="5141"/>
                    <a:pt x="4510" y="5227"/>
                    <a:pt x="4326" y="5227"/>
                  </a:cubicBezTo>
                  <a:cubicBezTo>
                    <a:pt x="4002" y="5227"/>
                    <a:pt x="3659" y="4962"/>
                    <a:pt x="3210" y="4521"/>
                  </a:cubicBezTo>
                  <a:lnTo>
                    <a:pt x="1235" y="2546"/>
                  </a:lnTo>
                  <a:cubicBezTo>
                    <a:pt x="1210" y="2521"/>
                    <a:pt x="1176" y="2509"/>
                    <a:pt x="1143" y="2509"/>
                  </a:cubicBezTo>
                  <a:cubicBezTo>
                    <a:pt x="1109" y="2509"/>
                    <a:pt x="1075" y="2521"/>
                    <a:pt x="1050" y="2546"/>
                  </a:cubicBezTo>
                  <a:cubicBezTo>
                    <a:pt x="1001" y="2596"/>
                    <a:pt x="1001" y="2682"/>
                    <a:pt x="1050" y="2731"/>
                  </a:cubicBezTo>
                  <a:lnTo>
                    <a:pt x="3025" y="4706"/>
                  </a:lnTo>
                  <a:cubicBezTo>
                    <a:pt x="3346" y="5028"/>
                    <a:pt x="3807" y="5488"/>
                    <a:pt x="4323" y="5488"/>
                  </a:cubicBezTo>
                  <a:cubicBezTo>
                    <a:pt x="4560" y="5488"/>
                    <a:pt x="4809" y="5391"/>
                    <a:pt x="5062" y="5138"/>
                  </a:cubicBezTo>
                  <a:cubicBezTo>
                    <a:pt x="5284" y="4941"/>
                    <a:pt x="5395" y="4669"/>
                    <a:pt x="5395" y="4385"/>
                  </a:cubicBezTo>
                  <a:cubicBezTo>
                    <a:pt x="5370" y="4151"/>
                    <a:pt x="5259" y="3929"/>
                    <a:pt x="5086" y="3781"/>
                  </a:cubicBezTo>
                  <a:lnTo>
                    <a:pt x="1729" y="423"/>
                  </a:lnTo>
                  <a:cubicBezTo>
                    <a:pt x="1446" y="140"/>
                    <a:pt x="1164" y="0"/>
                    <a:pt x="8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20" name="Google Shape;8620;p67"/>
          <p:cNvGrpSpPr/>
          <p:nvPr/>
        </p:nvGrpSpPr>
        <p:grpSpPr>
          <a:xfrm>
            <a:off x="1807674" y="2615414"/>
            <a:ext cx="356261" cy="354977"/>
            <a:chOff x="4212790" y="3026909"/>
            <a:chExt cx="355681" cy="354977"/>
          </a:xfrm>
        </p:grpSpPr>
        <p:sp>
          <p:nvSpPr>
            <p:cNvPr id="8621" name="Google Shape;8621;p67"/>
            <p:cNvSpPr/>
            <p:nvPr/>
          </p:nvSpPr>
          <p:spPr>
            <a:xfrm>
              <a:off x="4223097" y="3026909"/>
              <a:ext cx="345374" cy="351008"/>
            </a:xfrm>
            <a:custGeom>
              <a:avLst/>
              <a:gdLst/>
              <a:ahLst/>
              <a:cxnLst/>
              <a:rect l="l" t="t" r="r" b="b"/>
              <a:pathLst>
                <a:path w="5395" h="5483" extrusionOk="0">
                  <a:moveTo>
                    <a:pt x="904" y="1"/>
                  </a:moveTo>
                  <a:cubicBezTo>
                    <a:pt x="694" y="1"/>
                    <a:pt x="496" y="89"/>
                    <a:pt x="321" y="269"/>
                  </a:cubicBezTo>
                  <a:cubicBezTo>
                    <a:pt x="37" y="553"/>
                    <a:pt x="0" y="1010"/>
                    <a:pt x="235" y="1331"/>
                  </a:cubicBezTo>
                  <a:lnTo>
                    <a:pt x="1395" y="2491"/>
                  </a:lnTo>
                  <a:lnTo>
                    <a:pt x="1580" y="2306"/>
                  </a:lnTo>
                  <a:lnTo>
                    <a:pt x="445" y="1170"/>
                  </a:lnTo>
                  <a:cubicBezTo>
                    <a:pt x="296" y="948"/>
                    <a:pt x="321" y="639"/>
                    <a:pt x="506" y="454"/>
                  </a:cubicBezTo>
                  <a:cubicBezTo>
                    <a:pt x="628" y="327"/>
                    <a:pt x="763" y="264"/>
                    <a:pt x="909" y="264"/>
                  </a:cubicBezTo>
                  <a:cubicBezTo>
                    <a:pt x="1104" y="264"/>
                    <a:pt x="1317" y="377"/>
                    <a:pt x="1543" y="602"/>
                  </a:cubicBezTo>
                  <a:lnTo>
                    <a:pt x="4901" y="3972"/>
                  </a:lnTo>
                  <a:lnTo>
                    <a:pt x="4913" y="3985"/>
                  </a:lnTo>
                  <a:cubicBezTo>
                    <a:pt x="5036" y="4083"/>
                    <a:pt x="5111" y="4244"/>
                    <a:pt x="5135" y="4404"/>
                  </a:cubicBezTo>
                  <a:cubicBezTo>
                    <a:pt x="5123" y="4614"/>
                    <a:pt x="5036" y="4812"/>
                    <a:pt x="4876" y="4948"/>
                  </a:cubicBezTo>
                  <a:cubicBezTo>
                    <a:pt x="4684" y="5135"/>
                    <a:pt x="4503" y="5221"/>
                    <a:pt x="4317" y="5221"/>
                  </a:cubicBezTo>
                  <a:cubicBezTo>
                    <a:pt x="3991" y="5221"/>
                    <a:pt x="3650" y="4956"/>
                    <a:pt x="3210" y="4515"/>
                  </a:cubicBezTo>
                  <a:lnTo>
                    <a:pt x="1235" y="2540"/>
                  </a:lnTo>
                  <a:cubicBezTo>
                    <a:pt x="1210" y="2516"/>
                    <a:pt x="1176" y="2503"/>
                    <a:pt x="1142" y="2503"/>
                  </a:cubicBezTo>
                  <a:cubicBezTo>
                    <a:pt x="1108" y="2503"/>
                    <a:pt x="1074" y="2516"/>
                    <a:pt x="1049" y="2540"/>
                  </a:cubicBezTo>
                  <a:cubicBezTo>
                    <a:pt x="1000" y="2590"/>
                    <a:pt x="1000" y="2676"/>
                    <a:pt x="1049" y="2726"/>
                  </a:cubicBezTo>
                  <a:lnTo>
                    <a:pt x="3024" y="4701"/>
                  </a:lnTo>
                  <a:cubicBezTo>
                    <a:pt x="3337" y="5022"/>
                    <a:pt x="3801" y="5482"/>
                    <a:pt x="4320" y="5482"/>
                  </a:cubicBezTo>
                  <a:cubicBezTo>
                    <a:pt x="4558" y="5482"/>
                    <a:pt x="4809" y="5385"/>
                    <a:pt x="5061" y="5133"/>
                  </a:cubicBezTo>
                  <a:cubicBezTo>
                    <a:pt x="5271" y="4948"/>
                    <a:pt x="5394" y="4676"/>
                    <a:pt x="5394" y="4392"/>
                  </a:cubicBezTo>
                  <a:cubicBezTo>
                    <a:pt x="5382" y="4145"/>
                    <a:pt x="5271" y="3935"/>
                    <a:pt x="5086" y="3775"/>
                  </a:cubicBezTo>
                  <a:lnTo>
                    <a:pt x="1728" y="417"/>
                  </a:lnTo>
                  <a:cubicBezTo>
                    <a:pt x="1453" y="142"/>
                    <a:pt x="1170" y="1"/>
                    <a:pt x="9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2" name="Google Shape;8622;p67"/>
            <p:cNvSpPr/>
            <p:nvPr/>
          </p:nvSpPr>
          <p:spPr>
            <a:xfrm>
              <a:off x="4212790" y="3030494"/>
              <a:ext cx="345374" cy="351392"/>
            </a:xfrm>
            <a:custGeom>
              <a:avLst/>
              <a:gdLst/>
              <a:ahLst/>
              <a:cxnLst/>
              <a:rect l="l" t="t" r="r" b="b"/>
              <a:pathLst>
                <a:path w="5395" h="5489" extrusionOk="0">
                  <a:moveTo>
                    <a:pt x="898" y="0"/>
                  </a:moveTo>
                  <a:cubicBezTo>
                    <a:pt x="688" y="0"/>
                    <a:pt x="489" y="88"/>
                    <a:pt x="309" y="263"/>
                  </a:cubicBezTo>
                  <a:cubicBezTo>
                    <a:pt x="25" y="559"/>
                    <a:pt x="1" y="1003"/>
                    <a:pt x="235" y="1336"/>
                  </a:cubicBezTo>
                  <a:lnTo>
                    <a:pt x="1396" y="2484"/>
                  </a:lnTo>
                  <a:lnTo>
                    <a:pt x="1581" y="2299"/>
                  </a:lnTo>
                  <a:lnTo>
                    <a:pt x="457" y="1176"/>
                  </a:lnTo>
                  <a:cubicBezTo>
                    <a:pt x="297" y="954"/>
                    <a:pt x="322" y="658"/>
                    <a:pt x="507" y="460"/>
                  </a:cubicBezTo>
                  <a:cubicBezTo>
                    <a:pt x="634" y="333"/>
                    <a:pt x="770" y="270"/>
                    <a:pt x="915" y="270"/>
                  </a:cubicBezTo>
                  <a:cubicBezTo>
                    <a:pt x="1108" y="270"/>
                    <a:pt x="1318" y="382"/>
                    <a:pt x="1544" y="608"/>
                  </a:cubicBezTo>
                  <a:lnTo>
                    <a:pt x="4914" y="3978"/>
                  </a:lnTo>
                  <a:lnTo>
                    <a:pt x="4914" y="3990"/>
                  </a:lnTo>
                  <a:cubicBezTo>
                    <a:pt x="5037" y="4089"/>
                    <a:pt x="5123" y="4250"/>
                    <a:pt x="5136" y="4410"/>
                  </a:cubicBezTo>
                  <a:cubicBezTo>
                    <a:pt x="5136" y="4620"/>
                    <a:pt x="5037" y="4817"/>
                    <a:pt x="4877" y="4953"/>
                  </a:cubicBezTo>
                  <a:cubicBezTo>
                    <a:pt x="4689" y="5141"/>
                    <a:pt x="4510" y="5227"/>
                    <a:pt x="4326" y="5227"/>
                  </a:cubicBezTo>
                  <a:cubicBezTo>
                    <a:pt x="4002" y="5227"/>
                    <a:pt x="3659" y="4962"/>
                    <a:pt x="3210" y="4521"/>
                  </a:cubicBezTo>
                  <a:lnTo>
                    <a:pt x="1235" y="2546"/>
                  </a:lnTo>
                  <a:cubicBezTo>
                    <a:pt x="1210" y="2521"/>
                    <a:pt x="1176" y="2509"/>
                    <a:pt x="1143" y="2509"/>
                  </a:cubicBezTo>
                  <a:cubicBezTo>
                    <a:pt x="1109" y="2509"/>
                    <a:pt x="1075" y="2521"/>
                    <a:pt x="1050" y="2546"/>
                  </a:cubicBezTo>
                  <a:cubicBezTo>
                    <a:pt x="1001" y="2596"/>
                    <a:pt x="1001" y="2682"/>
                    <a:pt x="1050" y="2731"/>
                  </a:cubicBezTo>
                  <a:lnTo>
                    <a:pt x="3025" y="4706"/>
                  </a:lnTo>
                  <a:cubicBezTo>
                    <a:pt x="3346" y="5028"/>
                    <a:pt x="3807" y="5488"/>
                    <a:pt x="4323" y="5488"/>
                  </a:cubicBezTo>
                  <a:cubicBezTo>
                    <a:pt x="4560" y="5488"/>
                    <a:pt x="4809" y="5391"/>
                    <a:pt x="5062" y="5138"/>
                  </a:cubicBezTo>
                  <a:cubicBezTo>
                    <a:pt x="5284" y="4941"/>
                    <a:pt x="5395" y="4669"/>
                    <a:pt x="5395" y="4385"/>
                  </a:cubicBezTo>
                  <a:cubicBezTo>
                    <a:pt x="5370" y="4151"/>
                    <a:pt x="5259" y="3929"/>
                    <a:pt x="5086" y="3781"/>
                  </a:cubicBezTo>
                  <a:lnTo>
                    <a:pt x="1729" y="423"/>
                  </a:lnTo>
                  <a:cubicBezTo>
                    <a:pt x="1446" y="140"/>
                    <a:pt x="1164" y="0"/>
                    <a:pt x="8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66" name="Google Shape;8666;p67"/>
          <p:cNvGrpSpPr/>
          <p:nvPr/>
        </p:nvGrpSpPr>
        <p:grpSpPr>
          <a:xfrm rot="-5400000" flipH="1">
            <a:off x="1270840" y="1801858"/>
            <a:ext cx="1197789" cy="83058"/>
            <a:chOff x="3998100" y="4633825"/>
            <a:chExt cx="2329875" cy="175275"/>
          </a:xfrm>
        </p:grpSpPr>
        <p:sp>
          <p:nvSpPr>
            <p:cNvPr id="8667" name="Google Shape;8667;p67"/>
            <p:cNvSpPr/>
            <p:nvPr/>
          </p:nvSpPr>
          <p:spPr>
            <a:xfrm>
              <a:off x="4853875" y="4633825"/>
              <a:ext cx="1023725" cy="161150"/>
            </a:xfrm>
            <a:custGeom>
              <a:avLst/>
              <a:gdLst/>
              <a:ahLst/>
              <a:cxnLst/>
              <a:rect l="l" t="t" r="r" b="b"/>
              <a:pathLst>
                <a:path w="40949" h="6446" extrusionOk="0">
                  <a:moveTo>
                    <a:pt x="2449" y="524"/>
                  </a:moveTo>
                  <a:lnTo>
                    <a:pt x="2993" y="545"/>
                  </a:lnTo>
                  <a:cubicBezTo>
                    <a:pt x="3055" y="629"/>
                    <a:pt x="3097" y="629"/>
                    <a:pt x="3160" y="566"/>
                  </a:cubicBezTo>
                  <a:cubicBezTo>
                    <a:pt x="3641" y="503"/>
                    <a:pt x="4123" y="503"/>
                    <a:pt x="4583" y="587"/>
                  </a:cubicBezTo>
                  <a:cubicBezTo>
                    <a:pt x="4646" y="670"/>
                    <a:pt x="4667" y="775"/>
                    <a:pt x="4729" y="796"/>
                  </a:cubicBezTo>
                  <a:cubicBezTo>
                    <a:pt x="4897" y="838"/>
                    <a:pt x="4918" y="691"/>
                    <a:pt x="4939" y="587"/>
                  </a:cubicBezTo>
                  <a:cubicBezTo>
                    <a:pt x="5587" y="503"/>
                    <a:pt x="6257" y="503"/>
                    <a:pt x="6905" y="587"/>
                  </a:cubicBezTo>
                  <a:cubicBezTo>
                    <a:pt x="7261" y="984"/>
                    <a:pt x="7428" y="984"/>
                    <a:pt x="7784" y="587"/>
                  </a:cubicBezTo>
                  <a:cubicBezTo>
                    <a:pt x="8600" y="503"/>
                    <a:pt x="9437" y="503"/>
                    <a:pt x="10274" y="608"/>
                  </a:cubicBezTo>
                  <a:cubicBezTo>
                    <a:pt x="10316" y="670"/>
                    <a:pt x="10337" y="796"/>
                    <a:pt x="10400" y="817"/>
                  </a:cubicBezTo>
                  <a:cubicBezTo>
                    <a:pt x="10567" y="859"/>
                    <a:pt x="10588" y="712"/>
                    <a:pt x="10630" y="608"/>
                  </a:cubicBezTo>
                  <a:lnTo>
                    <a:pt x="10985" y="608"/>
                  </a:lnTo>
                  <a:cubicBezTo>
                    <a:pt x="11237" y="963"/>
                    <a:pt x="11278" y="963"/>
                    <a:pt x="11509" y="587"/>
                  </a:cubicBezTo>
                  <a:cubicBezTo>
                    <a:pt x="12157" y="524"/>
                    <a:pt x="12806" y="524"/>
                    <a:pt x="13454" y="587"/>
                  </a:cubicBezTo>
                  <a:cubicBezTo>
                    <a:pt x="13747" y="1005"/>
                    <a:pt x="13852" y="1005"/>
                    <a:pt x="14166" y="587"/>
                  </a:cubicBezTo>
                  <a:cubicBezTo>
                    <a:pt x="14752" y="524"/>
                    <a:pt x="15338" y="503"/>
                    <a:pt x="15944" y="545"/>
                  </a:cubicBezTo>
                  <a:cubicBezTo>
                    <a:pt x="16154" y="817"/>
                    <a:pt x="16488" y="712"/>
                    <a:pt x="16760" y="817"/>
                  </a:cubicBezTo>
                  <a:cubicBezTo>
                    <a:pt x="17032" y="942"/>
                    <a:pt x="17263" y="775"/>
                    <a:pt x="17346" y="461"/>
                  </a:cubicBezTo>
                  <a:cubicBezTo>
                    <a:pt x="18120" y="357"/>
                    <a:pt x="18895" y="315"/>
                    <a:pt x="19669" y="378"/>
                  </a:cubicBezTo>
                  <a:cubicBezTo>
                    <a:pt x="19711" y="419"/>
                    <a:pt x="19773" y="482"/>
                    <a:pt x="19815" y="482"/>
                  </a:cubicBezTo>
                  <a:cubicBezTo>
                    <a:pt x="21029" y="503"/>
                    <a:pt x="22221" y="503"/>
                    <a:pt x="23435" y="524"/>
                  </a:cubicBezTo>
                  <a:cubicBezTo>
                    <a:pt x="23602" y="524"/>
                    <a:pt x="23707" y="398"/>
                    <a:pt x="23728" y="252"/>
                  </a:cubicBezTo>
                  <a:cubicBezTo>
                    <a:pt x="24084" y="168"/>
                    <a:pt x="24439" y="168"/>
                    <a:pt x="24795" y="231"/>
                  </a:cubicBezTo>
                  <a:cubicBezTo>
                    <a:pt x="25025" y="629"/>
                    <a:pt x="25088" y="629"/>
                    <a:pt x="25318" y="252"/>
                  </a:cubicBezTo>
                  <a:lnTo>
                    <a:pt x="26030" y="189"/>
                  </a:lnTo>
                  <a:cubicBezTo>
                    <a:pt x="26553" y="524"/>
                    <a:pt x="27159" y="294"/>
                    <a:pt x="27703" y="461"/>
                  </a:cubicBezTo>
                  <a:cubicBezTo>
                    <a:pt x="27871" y="503"/>
                    <a:pt x="27955" y="252"/>
                    <a:pt x="27996" y="85"/>
                  </a:cubicBezTo>
                  <a:cubicBezTo>
                    <a:pt x="28227" y="1"/>
                    <a:pt x="28478" y="22"/>
                    <a:pt x="28708" y="106"/>
                  </a:cubicBezTo>
                  <a:cubicBezTo>
                    <a:pt x="29147" y="503"/>
                    <a:pt x="29691" y="503"/>
                    <a:pt x="30235" y="398"/>
                  </a:cubicBezTo>
                  <a:cubicBezTo>
                    <a:pt x="30256" y="398"/>
                    <a:pt x="30277" y="294"/>
                    <a:pt x="30298" y="252"/>
                  </a:cubicBezTo>
                  <a:lnTo>
                    <a:pt x="30821" y="252"/>
                  </a:lnTo>
                  <a:cubicBezTo>
                    <a:pt x="31198" y="650"/>
                    <a:pt x="31428" y="650"/>
                    <a:pt x="31867" y="273"/>
                  </a:cubicBezTo>
                  <a:lnTo>
                    <a:pt x="32913" y="357"/>
                  </a:lnTo>
                  <a:cubicBezTo>
                    <a:pt x="33018" y="524"/>
                    <a:pt x="33144" y="566"/>
                    <a:pt x="33269" y="378"/>
                  </a:cubicBezTo>
                  <a:cubicBezTo>
                    <a:pt x="34169" y="357"/>
                    <a:pt x="35048" y="378"/>
                    <a:pt x="35947" y="440"/>
                  </a:cubicBezTo>
                  <a:cubicBezTo>
                    <a:pt x="36010" y="712"/>
                    <a:pt x="36198" y="712"/>
                    <a:pt x="36429" y="712"/>
                  </a:cubicBezTo>
                  <a:cubicBezTo>
                    <a:pt x="36784" y="712"/>
                    <a:pt x="37161" y="670"/>
                    <a:pt x="37475" y="775"/>
                  </a:cubicBezTo>
                  <a:cubicBezTo>
                    <a:pt x="37893" y="942"/>
                    <a:pt x="37621" y="1403"/>
                    <a:pt x="37726" y="1717"/>
                  </a:cubicBezTo>
                  <a:cubicBezTo>
                    <a:pt x="37768" y="1800"/>
                    <a:pt x="37830" y="1863"/>
                    <a:pt x="37914" y="1884"/>
                  </a:cubicBezTo>
                  <a:cubicBezTo>
                    <a:pt x="38040" y="1884"/>
                    <a:pt x="38144" y="1800"/>
                    <a:pt x="38165" y="1675"/>
                  </a:cubicBezTo>
                  <a:cubicBezTo>
                    <a:pt x="38186" y="1591"/>
                    <a:pt x="38186" y="1486"/>
                    <a:pt x="38144" y="1403"/>
                  </a:cubicBezTo>
                  <a:cubicBezTo>
                    <a:pt x="37977" y="984"/>
                    <a:pt x="38270" y="880"/>
                    <a:pt x="38563" y="817"/>
                  </a:cubicBezTo>
                  <a:cubicBezTo>
                    <a:pt x="38939" y="712"/>
                    <a:pt x="39253" y="942"/>
                    <a:pt x="39483" y="1403"/>
                  </a:cubicBezTo>
                  <a:cubicBezTo>
                    <a:pt x="39651" y="1821"/>
                    <a:pt x="39944" y="2156"/>
                    <a:pt x="40341" y="2344"/>
                  </a:cubicBezTo>
                  <a:cubicBezTo>
                    <a:pt x="40927" y="2595"/>
                    <a:pt x="40948" y="2721"/>
                    <a:pt x="40781" y="3453"/>
                  </a:cubicBezTo>
                  <a:cubicBezTo>
                    <a:pt x="39776" y="3328"/>
                    <a:pt x="39776" y="3349"/>
                    <a:pt x="40069" y="4165"/>
                  </a:cubicBezTo>
                  <a:cubicBezTo>
                    <a:pt x="39295" y="4290"/>
                    <a:pt x="39295" y="4290"/>
                    <a:pt x="38939" y="4039"/>
                  </a:cubicBezTo>
                  <a:cubicBezTo>
                    <a:pt x="38521" y="3704"/>
                    <a:pt x="38207" y="3746"/>
                    <a:pt x="37893" y="4207"/>
                  </a:cubicBezTo>
                  <a:cubicBezTo>
                    <a:pt x="37454" y="4834"/>
                    <a:pt x="37328" y="4834"/>
                    <a:pt x="36847" y="4290"/>
                  </a:cubicBezTo>
                  <a:cubicBezTo>
                    <a:pt x="36742" y="4186"/>
                    <a:pt x="36659" y="4060"/>
                    <a:pt x="36491" y="4144"/>
                  </a:cubicBezTo>
                  <a:cubicBezTo>
                    <a:pt x="36345" y="4186"/>
                    <a:pt x="36282" y="4374"/>
                    <a:pt x="36366" y="4499"/>
                  </a:cubicBezTo>
                  <a:cubicBezTo>
                    <a:pt x="36450" y="4751"/>
                    <a:pt x="36491" y="5023"/>
                    <a:pt x="36470" y="5295"/>
                  </a:cubicBezTo>
                  <a:lnTo>
                    <a:pt x="35947" y="5315"/>
                  </a:lnTo>
                  <a:cubicBezTo>
                    <a:pt x="35843" y="5169"/>
                    <a:pt x="35654" y="5106"/>
                    <a:pt x="35487" y="5169"/>
                  </a:cubicBezTo>
                  <a:cubicBezTo>
                    <a:pt x="34525" y="5420"/>
                    <a:pt x="33541" y="5295"/>
                    <a:pt x="32558" y="5336"/>
                  </a:cubicBezTo>
                  <a:cubicBezTo>
                    <a:pt x="32348" y="5336"/>
                    <a:pt x="32160" y="5336"/>
                    <a:pt x="32056" y="5567"/>
                  </a:cubicBezTo>
                  <a:lnTo>
                    <a:pt x="31700" y="5608"/>
                  </a:lnTo>
                  <a:cubicBezTo>
                    <a:pt x="31679" y="5504"/>
                    <a:pt x="31658" y="5399"/>
                    <a:pt x="31512" y="5399"/>
                  </a:cubicBezTo>
                  <a:cubicBezTo>
                    <a:pt x="31386" y="5399"/>
                    <a:pt x="31365" y="5525"/>
                    <a:pt x="31344" y="5629"/>
                  </a:cubicBezTo>
                  <a:lnTo>
                    <a:pt x="30988" y="5671"/>
                  </a:lnTo>
                  <a:cubicBezTo>
                    <a:pt x="30737" y="5441"/>
                    <a:pt x="30361" y="5441"/>
                    <a:pt x="30110" y="5671"/>
                  </a:cubicBezTo>
                  <a:lnTo>
                    <a:pt x="29754" y="5650"/>
                  </a:lnTo>
                  <a:cubicBezTo>
                    <a:pt x="29712" y="5504"/>
                    <a:pt x="29649" y="5357"/>
                    <a:pt x="29482" y="5357"/>
                  </a:cubicBezTo>
                  <a:lnTo>
                    <a:pt x="27536" y="5357"/>
                  </a:lnTo>
                  <a:cubicBezTo>
                    <a:pt x="27369" y="5357"/>
                    <a:pt x="27306" y="5504"/>
                    <a:pt x="27285" y="5671"/>
                  </a:cubicBezTo>
                  <a:cubicBezTo>
                    <a:pt x="26574" y="5859"/>
                    <a:pt x="25862" y="5922"/>
                    <a:pt x="25130" y="5839"/>
                  </a:cubicBezTo>
                  <a:cubicBezTo>
                    <a:pt x="25025" y="5671"/>
                    <a:pt x="24900" y="5671"/>
                    <a:pt x="24795" y="5839"/>
                  </a:cubicBezTo>
                  <a:cubicBezTo>
                    <a:pt x="24565" y="5880"/>
                    <a:pt x="24314" y="5880"/>
                    <a:pt x="24084" y="5818"/>
                  </a:cubicBezTo>
                  <a:cubicBezTo>
                    <a:pt x="24000" y="5336"/>
                    <a:pt x="23644" y="5211"/>
                    <a:pt x="23309" y="5399"/>
                  </a:cubicBezTo>
                  <a:cubicBezTo>
                    <a:pt x="22912" y="5629"/>
                    <a:pt x="22682" y="5483"/>
                    <a:pt x="22347" y="5315"/>
                  </a:cubicBezTo>
                  <a:cubicBezTo>
                    <a:pt x="21803" y="5064"/>
                    <a:pt x="21217" y="4751"/>
                    <a:pt x="20673" y="5357"/>
                  </a:cubicBezTo>
                  <a:cubicBezTo>
                    <a:pt x="20548" y="5504"/>
                    <a:pt x="20359" y="5504"/>
                    <a:pt x="20192" y="5504"/>
                  </a:cubicBezTo>
                  <a:cubicBezTo>
                    <a:pt x="19669" y="5546"/>
                    <a:pt x="19167" y="5253"/>
                    <a:pt x="18623" y="5462"/>
                  </a:cubicBezTo>
                  <a:cubicBezTo>
                    <a:pt x="18476" y="5525"/>
                    <a:pt x="18330" y="5336"/>
                    <a:pt x="18246" y="5169"/>
                  </a:cubicBezTo>
                  <a:cubicBezTo>
                    <a:pt x="18016" y="4730"/>
                    <a:pt x="17723" y="4771"/>
                    <a:pt x="17346" y="4960"/>
                  </a:cubicBezTo>
                  <a:cubicBezTo>
                    <a:pt x="17179" y="5064"/>
                    <a:pt x="16928" y="5064"/>
                    <a:pt x="16781" y="5190"/>
                  </a:cubicBezTo>
                  <a:cubicBezTo>
                    <a:pt x="16447" y="5441"/>
                    <a:pt x="16028" y="5504"/>
                    <a:pt x="15631" y="5357"/>
                  </a:cubicBezTo>
                  <a:cubicBezTo>
                    <a:pt x="14814" y="5085"/>
                    <a:pt x="13936" y="5106"/>
                    <a:pt x="13141" y="5441"/>
                  </a:cubicBezTo>
                  <a:cubicBezTo>
                    <a:pt x="12701" y="5608"/>
                    <a:pt x="12220" y="5671"/>
                    <a:pt x="11760" y="5587"/>
                  </a:cubicBezTo>
                  <a:cubicBezTo>
                    <a:pt x="11237" y="5525"/>
                    <a:pt x="11069" y="5755"/>
                    <a:pt x="10965" y="6173"/>
                  </a:cubicBezTo>
                  <a:lnTo>
                    <a:pt x="10441" y="6173"/>
                  </a:lnTo>
                  <a:cubicBezTo>
                    <a:pt x="10169" y="5587"/>
                    <a:pt x="9960" y="6069"/>
                    <a:pt x="9730" y="6194"/>
                  </a:cubicBezTo>
                  <a:cubicBezTo>
                    <a:pt x="9040" y="6194"/>
                    <a:pt x="8328" y="6215"/>
                    <a:pt x="7617" y="6194"/>
                  </a:cubicBezTo>
                  <a:cubicBezTo>
                    <a:pt x="6236" y="6173"/>
                    <a:pt x="4855" y="6445"/>
                    <a:pt x="3474" y="6362"/>
                  </a:cubicBezTo>
                  <a:cubicBezTo>
                    <a:pt x="3244" y="6341"/>
                    <a:pt x="3014" y="6404"/>
                    <a:pt x="2783" y="6278"/>
                  </a:cubicBezTo>
                  <a:cubicBezTo>
                    <a:pt x="2825" y="5943"/>
                    <a:pt x="2721" y="5546"/>
                    <a:pt x="3223" y="5420"/>
                  </a:cubicBezTo>
                  <a:cubicBezTo>
                    <a:pt x="3537" y="5357"/>
                    <a:pt x="3390" y="5127"/>
                    <a:pt x="3265" y="4939"/>
                  </a:cubicBezTo>
                  <a:cubicBezTo>
                    <a:pt x="3202" y="4834"/>
                    <a:pt x="3202" y="4709"/>
                    <a:pt x="3348" y="4646"/>
                  </a:cubicBezTo>
                  <a:cubicBezTo>
                    <a:pt x="3453" y="4604"/>
                    <a:pt x="3599" y="4646"/>
                    <a:pt x="3641" y="4771"/>
                  </a:cubicBezTo>
                  <a:cubicBezTo>
                    <a:pt x="3725" y="4918"/>
                    <a:pt x="3662" y="5148"/>
                    <a:pt x="3830" y="5253"/>
                  </a:cubicBezTo>
                  <a:cubicBezTo>
                    <a:pt x="3976" y="5357"/>
                    <a:pt x="4248" y="5587"/>
                    <a:pt x="4353" y="5315"/>
                  </a:cubicBezTo>
                  <a:cubicBezTo>
                    <a:pt x="4499" y="4876"/>
                    <a:pt x="4959" y="5023"/>
                    <a:pt x="5190" y="4730"/>
                  </a:cubicBezTo>
                  <a:cubicBezTo>
                    <a:pt x="5336" y="4520"/>
                    <a:pt x="5545" y="4625"/>
                    <a:pt x="5692" y="4834"/>
                  </a:cubicBezTo>
                  <a:cubicBezTo>
                    <a:pt x="5796" y="5002"/>
                    <a:pt x="5901" y="5169"/>
                    <a:pt x="6048" y="5336"/>
                  </a:cubicBezTo>
                  <a:cubicBezTo>
                    <a:pt x="6257" y="5546"/>
                    <a:pt x="6654" y="5587"/>
                    <a:pt x="6696" y="5378"/>
                  </a:cubicBezTo>
                  <a:cubicBezTo>
                    <a:pt x="6759" y="5169"/>
                    <a:pt x="6822" y="5148"/>
                    <a:pt x="7010" y="5127"/>
                  </a:cubicBezTo>
                  <a:cubicBezTo>
                    <a:pt x="7282" y="5106"/>
                    <a:pt x="7575" y="5064"/>
                    <a:pt x="7889" y="5023"/>
                  </a:cubicBezTo>
                  <a:cubicBezTo>
                    <a:pt x="7763" y="5357"/>
                    <a:pt x="7533" y="5713"/>
                    <a:pt x="8140" y="5650"/>
                  </a:cubicBezTo>
                  <a:cubicBezTo>
                    <a:pt x="8349" y="5629"/>
                    <a:pt x="8558" y="5922"/>
                    <a:pt x="8768" y="5650"/>
                  </a:cubicBezTo>
                  <a:cubicBezTo>
                    <a:pt x="8412" y="4876"/>
                    <a:pt x="8412" y="4876"/>
                    <a:pt x="9207" y="4876"/>
                  </a:cubicBezTo>
                  <a:cubicBezTo>
                    <a:pt x="9228" y="4876"/>
                    <a:pt x="9270" y="4792"/>
                    <a:pt x="9291" y="4751"/>
                  </a:cubicBezTo>
                  <a:cubicBezTo>
                    <a:pt x="8914" y="4499"/>
                    <a:pt x="8914" y="4499"/>
                    <a:pt x="8642" y="4499"/>
                  </a:cubicBezTo>
                  <a:cubicBezTo>
                    <a:pt x="8119" y="4520"/>
                    <a:pt x="7638" y="4520"/>
                    <a:pt x="7177" y="4227"/>
                  </a:cubicBezTo>
                  <a:cubicBezTo>
                    <a:pt x="6864" y="4018"/>
                    <a:pt x="6487" y="3976"/>
                    <a:pt x="6152" y="4123"/>
                  </a:cubicBezTo>
                  <a:cubicBezTo>
                    <a:pt x="5859" y="4227"/>
                    <a:pt x="5566" y="4248"/>
                    <a:pt x="5273" y="4207"/>
                  </a:cubicBezTo>
                  <a:cubicBezTo>
                    <a:pt x="5148" y="4207"/>
                    <a:pt x="5043" y="4123"/>
                    <a:pt x="5022" y="4018"/>
                  </a:cubicBezTo>
                  <a:cubicBezTo>
                    <a:pt x="4980" y="3893"/>
                    <a:pt x="5022" y="3767"/>
                    <a:pt x="5148" y="3725"/>
                  </a:cubicBezTo>
                  <a:cubicBezTo>
                    <a:pt x="5503" y="3516"/>
                    <a:pt x="5817" y="3223"/>
                    <a:pt x="6340" y="3432"/>
                  </a:cubicBezTo>
                  <a:cubicBezTo>
                    <a:pt x="6696" y="3579"/>
                    <a:pt x="7136" y="3600"/>
                    <a:pt x="7449" y="3809"/>
                  </a:cubicBezTo>
                  <a:cubicBezTo>
                    <a:pt x="7617" y="3663"/>
                    <a:pt x="7659" y="3411"/>
                    <a:pt x="7575" y="3370"/>
                  </a:cubicBezTo>
                  <a:cubicBezTo>
                    <a:pt x="6989" y="3119"/>
                    <a:pt x="6822" y="2135"/>
                    <a:pt x="5922" y="2428"/>
                  </a:cubicBezTo>
                  <a:cubicBezTo>
                    <a:pt x="5671" y="2491"/>
                    <a:pt x="5483" y="2323"/>
                    <a:pt x="5294" y="2156"/>
                  </a:cubicBezTo>
                  <a:cubicBezTo>
                    <a:pt x="5127" y="1989"/>
                    <a:pt x="4918" y="1821"/>
                    <a:pt x="4771" y="1968"/>
                  </a:cubicBezTo>
                  <a:cubicBezTo>
                    <a:pt x="4374" y="2302"/>
                    <a:pt x="3976" y="2177"/>
                    <a:pt x="3537" y="2135"/>
                  </a:cubicBezTo>
                  <a:cubicBezTo>
                    <a:pt x="3286" y="2093"/>
                    <a:pt x="1716" y="1821"/>
                    <a:pt x="1549" y="1696"/>
                  </a:cubicBezTo>
                  <a:cubicBezTo>
                    <a:pt x="1214" y="1445"/>
                    <a:pt x="838" y="1277"/>
                    <a:pt x="419" y="1214"/>
                  </a:cubicBezTo>
                  <a:cubicBezTo>
                    <a:pt x="63" y="1173"/>
                    <a:pt x="1" y="963"/>
                    <a:pt x="1" y="670"/>
                  </a:cubicBezTo>
                  <a:cubicBezTo>
                    <a:pt x="440" y="670"/>
                    <a:pt x="879" y="691"/>
                    <a:pt x="1319" y="670"/>
                  </a:cubicBezTo>
                  <a:cubicBezTo>
                    <a:pt x="1758" y="650"/>
                    <a:pt x="2114" y="838"/>
                    <a:pt x="2449" y="524"/>
                  </a:cubicBezTo>
                  <a:close/>
                  <a:moveTo>
                    <a:pt x="9772" y="4792"/>
                  </a:moveTo>
                  <a:cubicBezTo>
                    <a:pt x="9730" y="4960"/>
                    <a:pt x="9814" y="5148"/>
                    <a:pt x="10002" y="5211"/>
                  </a:cubicBezTo>
                  <a:cubicBezTo>
                    <a:pt x="10128" y="5295"/>
                    <a:pt x="10316" y="5211"/>
                    <a:pt x="10358" y="5064"/>
                  </a:cubicBezTo>
                  <a:cubicBezTo>
                    <a:pt x="10462" y="4730"/>
                    <a:pt x="10609" y="4646"/>
                    <a:pt x="10985" y="4688"/>
                  </a:cubicBezTo>
                  <a:cubicBezTo>
                    <a:pt x="11362" y="4751"/>
                    <a:pt x="11697" y="4499"/>
                    <a:pt x="11739" y="4123"/>
                  </a:cubicBezTo>
                  <a:cubicBezTo>
                    <a:pt x="11760" y="4018"/>
                    <a:pt x="11843" y="3893"/>
                    <a:pt x="11739" y="3788"/>
                  </a:cubicBezTo>
                  <a:cubicBezTo>
                    <a:pt x="11655" y="3704"/>
                    <a:pt x="11509" y="3704"/>
                    <a:pt x="11425" y="3788"/>
                  </a:cubicBezTo>
                  <a:cubicBezTo>
                    <a:pt x="11132" y="4144"/>
                    <a:pt x="10818" y="4039"/>
                    <a:pt x="10483" y="3914"/>
                  </a:cubicBezTo>
                  <a:cubicBezTo>
                    <a:pt x="10190" y="3830"/>
                    <a:pt x="9960" y="3914"/>
                    <a:pt x="9918" y="4269"/>
                  </a:cubicBezTo>
                  <a:cubicBezTo>
                    <a:pt x="9877" y="4458"/>
                    <a:pt x="9835" y="4625"/>
                    <a:pt x="9772" y="4792"/>
                  </a:cubicBezTo>
                  <a:close/>
                  <a:moveTo>
                    <a:pt x="39023" y="2282"/>
                  </a:moveTo>
                  <a:cubicBezTo>
                    <a:pt x="39149" y="2261"/>
                    <a:pt x="39295" y="2240"/>
                    <a:pt x="39295" y="2093"/>
                  </a:cubicBezTo>
                  <a:cubicBezTo>
                    <a:pt x="39295" y="1947"/>
                    <a:pt x="39170" y="1821"/>
                    <a:pt x="39023" y="1821"/>
                  </a:cubicBezTo>
                  <a:cubicBezTo>
                    <a:pt x="38877" y="1800"/>
                    <a:pt x="38730" y="1926"/>
                    <a:pt x="38730" y="2072"/>
                  </a:cubicBezTo>
                  <a:cubicBezTo>
                    <a:pt x="38730" y="2261"/>
                    <a:pt x="38877" y="2282"/>
                    <a:pt x="39023" y="2282"/>
                  </a:cubicBezTo>
                  <a:close/>
                  <a:moveTo>
                    <a:pt x="19711" y="942"/>
                  </a:moveTo>
                  <a:cubicBezTo>
                    <a:pt x="19606" y="942"/>
                    <a:pt x="19522" y="1026"/>
                    <a:pt x="19522" y="1110"/>
                  </a:cubicBezTo>
                  <a:cubicBezTo>
                    <a:pt x="19501" y="1361"/>
                    <a:pt x="19690" y="1403"/>
                    <a:pt x="19878" y="1403"/>
                  </a:cubicBezTo>
                  <a:cubicBezTo>
                    <a:pt x="19983" y="1403"/>
                    <a:pt x="20129" y="1340"/>
                    <a:pt x="20087" y="1214"/>
                  </a:cubicBezTo>
                  <a:cubicBezTo>
                    <a:pt x="20045" y="1005"/>
                    <a:pt x="19857" y="963"/>
                    <a:pt x="19711" y="942"/>
                  </a:cubicBezTo>
                  <a:close/>
                  <a:moveTo>
                    <a:pt x="18225" y="1863"/>
                  </a:moveTo>
                  <a:cubicBezTo>
                    <a:pt x="18225" y="1738"/>
                    <a:pt x="18162" y="1675"/>
                    <a:pt x="18079" y="1675"/>
                  </a:cubicBezTo>
                  <a:cubicBezTo>
                    <a:pt x="17974" y="1654"/>
                    <a:pt x="17911" y="1738"/>
                    <a:pt x="17911" y="1821"/>
                  </a:cubicBezTo>
                  <a:cubicBezTo>
                    <a:pt x="17911" y="1947"/>
                    <a:pt x="17953" y="2072"/>
                    <a:pt x="18100" y="2030"/>
                  </a:cubicBezTo>
                  <a:cubicBezTo>
                    <a:pt x="18162" y="2010"/>
                    <a:pt x="18183" y="1905"/>
                    <a:pt x="18225" y="1863"/>
                  </a:cubicBezTo>
                  <a:close/>
                  <a:moveTo>
                    <a:pt x="20485" y="1884"/>
                  </a:moveTo>
                  <a:lnTo>
                    <a:pt x="20317" y="1821"/>
                  </a:lnTo>
                  <a:cubicBezTo>
                    <a:pt x="20296" y="1884"/>
                    <a:pt x="20255" y="1947"/>
                    <a:pt x="20276" y="1968"/>
                  </a:cubicBezTo>
                  <a:cubicBezTo>
                    <a:pt x="20276" y="2010"/>
                    <a:pt x="20359" y="2010"/>
                    <a:pt x="20401" y="2051"/>
                  </a:cubicBezTo>
                  <a:cubicBezTo>
                    <a:pt x="20443" y="1989"/>
                    <a:pt x="20464" y="1926"/>
                    <a:pt x="20485" y="18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8" name="Google Shape;8668;p67"/>
            <p:cNvSpPr/>
            <p:nvPr/>
          </p:nvSpPr>
          <p:spPr>
            <a:xfrm>
              <a:off x="4232975" y="4637500"/>
              <a:ext cx="852650" cy="163225"/>
            </a:xfrm>
            <a:custGeom>
              <a:avLst/>
              <a:gdLst/>
              <a:ahLst/>
              <a:cxnLst/>
              <a:rect l="l" t="t" r="r" b="b"/>
              <a:pathLst>
                <a:path w="34106" h="6529" extrusionOk="0">
                  <a:moveTo>
                    <a:pt x="24816" y="544"/>
                  </a:moveTo>
                  <a:cubicBezTo>
                    <a:pt x="24816" y="837"/>
                    <a:pt x="24878" y="1026"/>
                    <a:pt x="25234" y="1088"/>
                  </a:cubicBezTo>
                  <a:cubicBezTo>
                    <a:pt x="25632" y="1130"/>
                    <a:pt x="26029" y="1298"/>
                    <a:pt x="26364" y="1570"/>
                  </a:cubicBezTo>
                  <a:cubicBezTo>
                    <a:pt x="26510" y="1674"/>
                    <a:pt x="28101" y="1967"/>
                    <a:pt x="28352" y="1988"/>
                  </a:cubicBezTo>
                  <a:cubicBezTo>
                    <a:pt x="28770" y="2051"/>
                    <a:pt x="29189" y="2176"/>
                    <a:pt x="29586" y="1821"/>
                  </a:cubicBezTo>
                  <a:cubicBezTo>
                    <a:pt x="29754" y="1674"/>
                    <a:pt x="29963" y="1883"/>
                    <a:pt x="30109" y="2030"/>
                  </a:cubicBezTo>
                  <a:cubicBezTo>
                    <a:pt x="30256" y="2176"/>
                    <a:pt x="30486" y="2365"/>
                    <a:pt x="30737" y="2281"/>
                  </a:cubicBezTo>
                  <a:cubicBezTo>
                    <a:pt x="31637" y="2009"/>
                    <a:pt x="31804" y="2972"/>
                    <a:pt x="32390" y="3244"/>
                  </a:cubicBezTo>
                  <a:cubicBezTo>
                    <a:pt x="32474" y="3285"/>
                    <a:pt x="32432" y="3516"/>
                    <a:pt x="32264" y="3662"/>
                  </a:cubicBezTo>
                  <a:cubicBezTo>
                    <a:pt x="31930" y="3474"/>
                    <a:pt x="31511" y="3432"/>
                    <a:pt x="31156" y="3306"/>
                  </a:cubicBezTo>
                  <a:cubicBezTo>
                    <a:pt x="30632" y="3097"/>
                    <a:pt x="30319" y="3369"/>
                    <a:pt x="29942" y="3578"/>
                  </a:cubicBezTo>
                  <a:cubicBezTo>
                    <a:pt x="29837" y="3641"/>
                    <a:pt x="29775" y="3767"/>
                    <a:pt x="29816" y="3871"/>
                  </a:cubicBezTo>
                  <a:cubicBezTo>
                    <a:pt x="29858" y="3997"/>
                    <a:pt x="29963" y="4060"/>
                    <a:pt x="30088" y="4060"/>
                  </a:cubicBezTo>
                  <a:cubicBezTo>
                    <a:pt x="30381" y="4122"/>
                    <a:pt x="30674" y="4101"/>
                    <a:pt x="30967" y="3997"/>
                  </a:cubicBezTo>
                  <a:cubicBezTo>
                    <a:pt x="31281" y="3850"/>
                    <a:pt x="31679" y="3892"/>
                    <a:pt x="31972" y="4101"/>
                  </a:cubicBezTo>
                  <a:cubicBezTo>
                    <a:pt x="32453" y="4394"/>
                    <a:pt x="32934" y="4373"/>
                    <a:pt x="33457" y="4352"/>
                  </a:cubicBezTo>
                  <a:cubicBezTo>
                    <a:pt x="33729" y="4352"/>
                    <a:pt x="33729" y="4332"/>
                    <a:pt x="34106" y="4624"/>
                  </a:cubicBezTo>
                  <a:cubicBezTo>
                    <a:pt x="34064" y="4666"/>
                    <a:pt x="34043" y="4750"/>
                    <a:pt x="34001" y="4750"/>
                  </a:cubicBezTo>
                  <a:cubicBezTo>
                    <a:pt x="33227" y="4729"/>
                    <a:pt x="33227" y="4729"/>
                    <a:pt x="33583" y="5524"/>
                  </a:cubicBezTo>
                  <a:cubicBezTo>
                    <a:pt x="33373" y="5754"/>
                    <a:pt x="33164" y="5482"/>
                    <a:pt x="32955" y="5524"/>
                  </a:cubicBezTo>
                  <a:cubicBezTo>
                    <a:pt x="32348" y="5587"/>
                    <a:pt x="32578" y="5231"/>
                    <a:pt x="32704" y="4896"/>
                  </a:cubicBezTo>
                  <a:cubicBezTo>
                    <a:pt x="32369" y="4938"/>
                    <a:pt x="32097" y="4980"/>
                    <a:pt x="31804" y="4980"/>
                  </a:cubicBezTo>
                  <a:cubicBezTo>
                    <a:pt x="31637" y="4980"/>
                    <a:pt x="31574" y="4980"/>
                    <a:pt x="31511" y="5252"/>
                  </a:cubicBezTo>
                  <a:cubicBezTo>
                    <a:pt x="31448" y="5503"/>
                    <a:pt x="31051" y="5399"/>
                    <a:pt x="30863" y="5189"/>
                  </a:cubicBezTo>
                  <a:cubicBezTo>
                    <a:pt x="30716" y="5043"/>
                    <a:pt x="30591" y="4876"/>
                    <a:pt x="30486" y="4708"/>
                  </a:cubicBezTo>
                  <a:cubicBezTo>
                    <a:pt x="30339" y="4499"/>
                    <a:pt x="30151" y="4394"/>
                    <a:pt x="29984" y="4604"/>
                  </a:cubicBezTo>
                  <a:cubicBezTo>
                    <a:pt x="29775" y="4896"/>
                    <a:pt x="29293" y="4729"/>
                    <a:pt x="29147" y="5189"/>
                  </a:cubicBezTo>
                  <a:cubicBezTo>
                    <a:pt x="29063" y="5440"/>
                    <a:pt x="28791" y="5231"/>
                    <a:pt x="28624" y="5106"/>
                  </a:cubicBezTo>
                  <a:cubicBezTo>
                    <a:pt x="28477" y="5001"/>
                    <a:pt x="28540" y="4792"/>
                    <a:pt x="28456" y="4624"/>
                  </a:cubicBezTo>
                  <a:cubicBezTo>
                    <a:pt x="28394" y="4520"/>
                    <a:pt x="28268" y="4457"/>
                    <a:pt x="28163" y="4520"/>
                  </a:cubicBezTo>
                  <a:cubicBezTo>
                    <a:pt x="28017" y="4562"/>
                    <a:pt x="28017" y="4687"/>
                    <a:pt x="28080" y="4813"/>
                  </a:cubicBezTo>
                  <a:cubicBezTo>
                    <a:pt x="28205" y="4980"/>
                    <a:pt x="28352" y="5210"/>
                    <a:pt x="28038" y="5294"/>
                  </a:cubicBezTo>
                  <a:cubicBezTo>
                    <a:pt x="27515" y="5420"/>
                    <a:pt x="27640" y="5796"/>
                    <a:pt x="27598" y="6131"/>
                  </a:cubicBezTo>
                  <a:lnTo>
                    <a:pt x="26029" y="6089"/>
                  </a:lnTo>
                  <a:cubicBezTo>
                    <a:pt x="25841" y="5650"/>
                    <a:pt x="25841" y="5650"/>
                    <a:pt x="25318" y="6047"/>
                  </a:cubicBezTo>
                  <a:lnTo>
                    <a:pt x="24795" y="6068"/>
                  </a:lnTo>
                  <a:cubicBezTo>
                    <a:pt x="24669" y="5880"/>
                    <a:pt x="24565" y="5880"/>
                    <a:pt x="24439" y="6068"/>
                  </a:cubicBezTo>
                  <a:lnTo>
                    <a:pt x="24083" y="6047"/>
                  </a:lnTo>
                  <a:cubicBezTo>
                    <a:pt x="24041" y="5775"/>
                    <a:pt x="23895" y="5671"/>
                    <a:pt x="23644" y="5754"/>
                  </a:cubicBezTo>
                  <a:cubicBezTo>
                    <a:pt x="23184" y="5964"/>
                    <a:pt x="22744" y="5943"/>
                    <a:pt x="22389" y="5545"/>
                  </a:cubicBezTo>
                  <a:cubicBezTo>
                    <a:pt x="22284" y="5420"/>
                    <a:pt x="22117" y="5336"/>
                    <a:pt x="21991" y="5440"/>
                  </a:cubicBezTo>
                  <a:cubicBezTo>
                    <a:pt x="21656" y="5733"/>
                    <a:pt x="21091" y="5712"/>
                    <a:pt x="20882" y="6236"/>
                  </a:cubicBezTo>
                  <a:lnTo>
                    <a:pt x="19480" y="6257"/>
                  </a:lnTo>
                  <a:cubicBezTo>
                    <a:pt x="19355" y="6068"/>
                    <a:pt x="19229" y="6068"/>
                    <a:pt x="19104" y="6257"/>
                  </a:cubicBezTo>
                  <a:lnTo>
                    <a:pt x="18769" y="6257"/>
                  </a:lnTo>
                  <a:cubicBezTo>
                    <a:pt x="18539" y="5985"/>
                    <a:pt x="18350" y="5985"/>
                    <a:pt x="18225" y="6340"/>
                  </a:cubicBezTo>
                  <a:cubicBezTo>
                    <a:pt x="17827" y="6445"/>
                    <a:pt x="17388" y="6466"/>
                    <a:pt x="16990" y="6403"/>
                  </a:cubicBezTo>
                  <a:cubicBezTo>
                    <a:pt x="16865" y="6005"/>
                    <a:pt x="16802" y="5503"/>
                    <a:pt x="16216" y="5985"/>
                  </a:cubicBezTo>
                  <a:cubicBezTo>
                    <a:pt x="16091" y="6089"/>
                    <a:pt x="15944" y="5964"/>
                    <a:pt x="15798" y="5964"/>
                  </a:cubicBezTo>
                  <a:cubicBezTo>
                    <a:pt x="15546" y="5964"/>
                    <a:pt x="15588" y="6173"/>
                    <a:pt x="15567" y="6340"/>
                  </a:cubicBezTo>
                  <a:cubicBezTo>
                    <a:pt x="15274" y="6424"/>
                    <a:pt x="14961" y="6424"/>
                    <a:pt x="14668" y="6340"/>
                  </a:cubicBezTo>
                  <a:cubicBezTo>
                    <a:pt x="14479" y="5943"/>
                    <a:pt x="14228" y="6026"/>
                    <a:pt x="13977" y="6257"/>
                  </a:cubicBezTo>
                  <a:cubicBezTo>
                    <a:pt x="12847" y="6319"/>
                    <a:pt x="11717" y="6298"/>
                    <a:pt x="10609" y="6194"/>
                  </a:cubicBezTo>
                  <a:cubicBezTo>
                    <a:pt x="10567" y="5838"/>
                    <a:pt x="10211" y="5880"/>
                    <a:pt x="10002" y="5754"/>
                  </a:cubicBezTo>
                  <a:cubicBezTo>
                    <a:pt x="9374" y="5399"/>
                    <a:pt x="9269" y="5461"/>
                    <a:pt x="9186" y="6236"/>
                  </a:cubicBezTo>
                  <a:cubicBezTo>
                    <a:pt x="8244" y="6529"/>
                    <a:pt x="7303" y="6382"/>
                    <a:pt x="6340" y="6361"/>
                  </a:cubicBezTo>
                  <a:cubicBezTo>
                    <a:pt x="6361" y="6005"/>
                    <a:pt x="6884" y="6131"/>
                    <a:pt x="6884" y="5733"/>
                  </a:cubicBezTo>
                  <a:cubicBezTo>
                    <a:pt x="6884" y="5294"/>
                    <a:pt x="7240" y="5064"/>
                    <a:pt x="7554" y="4855"/>
                  </a:cubicBezTo>
                  <a:cubicBezTo>
                    <a:pt x="7847" y="4708"/>
                    <a:pt x="8077" y="4478"/>
                    <a:pt x="8244" y="4185"/>
                  </a:cubicBezTo>
                  <a:cubicBezTo>
                    <a:pt x="8391" y="3871"/>
                    <a:pt x="8265" y="3348"/>
                    <a:pt x="8035" y="3327"/>
                  </a:cubicBezTo>
                  <a:cubicBezTo>
                    <a:pt x="7658" y="3306"/>
                    <a:pt x="7847" y="3704"/>
                    <a:pt x="7658" y="3829"/>
                  </a:cubicBezTo>
                  <a:cubicBezTo>
                    <a:pt x="7637" y="3850"/>
                    <a:pt x="7596" y="3829"/>
                    <a:pt x="7512" y="3850"/>
                  </a:cubicBezTo>
                  <a:cubicBezTo>
                    <a:pt x="7344" y="3557"/>
                    <a:pt x="7282" y="3160"/>
                    <a:pt x="6905" y="2972"/>
                  </a:cubicBezTo>
                  <a:cubicBezTo>
                    <a:pt x="6800" y="2909"/>
                    <a:pt x="6717" y="2783"/>
                    <a:pt x="6759" y="2679"/>
                  </a:cubicBezTo>
                  <a:cubicBezTo>
                    <a:pt x="6989" y="2218"/>
                    <a:pt x="6549" y="1904"/>
                    <a:pt x="6528" y="1507"/>
                  </a:cubicBezTo>
                  <a:cubicBezTo>
                    <a:pt x="6528" y="1256"/>
                    <a:pt x="6445" y="984"/>
                    <a:pt x="6131" y="1005"/>
                  </a:cubicBezTo>
                  <a:cubicBezTo>
                    <a:pt x="5838" y="1047"/>
                    <a:pt x="5712" y="1256"/>
                    <a:pt x="5691" y="1570"/>
                  </a:cubicBezTo>
                  <a:cubicBezTo>
                    <a:pt x="5587" y="2030"/>
                    <a:pt x="5545" y="2511"/>
                    <a:pt x="5545" y="2972"/>
                  </a:cubicBezTo>
                  <a:cubicBezTo>
                    <a:pt x="4457" y="3034"/>
                    <a:pt x="4101" y="2030"/>
                    <a:pt x="3369" y="1591"/>
                  </a:cubicBezTo>
                  <a:cubicBezTo>
                    <a:pt x="3160" y="1465"/>
                    <a:pt x="3118" y="1067"/>
                    <a:pt x="2720" y="1235"/>
                  </a:cubicBezTo>
                  <a:cubicBezTo>
                    <a:pt x="2386" y="1381"/>
                    <a:pt x="2114" y="1026"/>
                    <a:pt x="1779" y="1151"/>
                  </a:cubicBezTo>
                  <a:cubicBezTo>
                    <a:pt x="1695" y="1172"/>
                    <a:pt x="1590" y="1235"/>
                    <a:pt x="1632" y="1319"/>
                  </a:cubicBezTo>
                  <a:cubicBezTo>
                    <a:pt x="1758" y="1695"/>
                    <a:pt x="1590" y="2030"/>
                    <a:pt x="1465" y="2344"/>
                  </a:cubicBezTo>
                  <a:cubicBezTo>
                    <a:pt x="1298" y="2762"/>
                    <a:pt x="1800" y="2972"/>
                    <a:pt x="1821" y="3327"/>
                  </a:cubicBezTo>
                  <a:cubicBezTo>
                    <a:pt x="942" y="3432"/>
                    <a:pt x="544" y="2783"/>
                    <a:pt x="0" y="2323"/>
                  </a:cubicBezTo>
                  <a:cubicBezTo>
                    <a:pt x="565" y="1863"/>
                    <a:pt x="607" y="1339"/>
                    <a:pt x="230" y="754"/>
                  </a:cubicBezTo>
                  <a:cubicBezTo>
                    <a:pt x="189" y="628"/>
                    <a:pt x="147" y="523"/>
                    <a:pt x="147" y="398"/>
                  </a:cubicBezTo>
                  <a:cubicBezTo>
                    <a:pt x="314" y="398"/>
                    <a:pt x="523" y="440"/>
                    <a:pt x="670" y="251"/>
                  </a:cubicBezTo>
                  <a:lnTo>
                    <a:pt x="1381" y="210"/>
                  </a:lnTo>
                  <a:cubicBezTo>
                    <a:pt x="1904" y="691"/>
                    <a:pt x="2909" y="670"/>
                    <a:pt x="3683" y="147"/>
                  </a:cubicBezTo>
                  <a:cubicBezTo>
                    <a:pt x="4457" y="21"/>
                    <a:pt x="5231" y="0"/>
                    <a:pt x="6005" y="126"/>
                  </a:cubicBezTo>
                  <a:cubicBezTo>
                    <a:pt x="6319" y="565"/>
                    <a:pt x="6675" y="461"/>
                    <a:pt x="7052" y="231"/>
                  </a:cubicBezTo>
                  <a:lnTo>
                    <a:pt x="7951" y="293"/>
                  </a:lnTo>
                  <a:cubicBezTo>
                    <a:pt x="8202" y="670"/>
                    <a:pt x="8244" y="670"/>
                    <a:pt x="8474" y="293"/>
                  </a:cubicBezTo>
                  <a:lnTo>
                    <a:pt x="8851" y="251"/>
                  </a:lnTo>
                  <a:lnTo>
                    <a:pt x="9730" y="754"/>
                  </a:lnTo>
                  <a:cubicBezTo>
                    <a:pt x="10253" y="900"/>
                    <a:pt x="10776" y="984"/>
                    <a:pt x="11132" y="419"/>
                  </a:cubicBezTo>
                  <a:cubicBezTo>
                    <a:pt x="11278" y="419"/>
                    <a:pt x="11404" y="377"/>
                    <a:pt x="11487" y="251"/>
                  </a:cubicBezTo>
                  <a:lnTo>
                    <a:pt x="11843" y="293"/>
                  </a:lnTo>
                  <a:cubicBezTo>
                    <a:pt x="11927" y="649"/>
                    <a:pt x="12241" y="586"/>
                    <a:pt x="12492" y="586"/>
                  </a:cubicBezTo>
                  <a:lnTo>
                    <a:pt x="15212" y="586"/>
                  </a:lnTo>
                  <a:cubicBezTo>
                    <a:pt x="15254" y="837"/>
                    <a:pt x="15107" y="1235"/>
                    <a:pt x="15337" y="1339"/>
                  </a:cubicBezTo>
                  <a:cubicBezTo>
                    <a:pt x="15798" y="1528"/>
                    <a:pt x="16216" y="1904"/>
                    <a:pt x="16781" y="1821"/>
                  </a:cubicBezTo>
                  <a:cubicBezTo>
                    <a:pt x="16907" y="1800"/>
                    <a:pt x="17032" y="1800"/>
                    <a:pt x="17074" y="1674"/>
                  </a:cubicBezTo>
                  <a:cubicBezTo>
                    <a:pt x="17116" y="1486"/>
                    <a:pt x="16990" y="1402"/>
                    <a:pt x="16844" y="1339"/>
                  </a:cubicBezTo>
                  <a:cubicBezTo>
                    <a:pt x="16739" y="1298"/>
                    <a:pt x="16614" y="1298"/>
                    <a:pt x="16509" y="1298"/>
                  </a:cubicBezTo>
                  <a:cubicBezTo>
                    <a:pt x="16028" y="1298"/>
                    <a:pt x="15902" y="984"/>
                    <a:pt x="15923" y="586"/>
                  </a:cubicBezTo>
                  <a:cubicBezTo>
                    <a:pt x="16342" y="607"/>
                    <a:pt x="16760" y="544"/>
                    <a:pt x="17179" y="419"/>
                  </a:cubicBezTo>
                  <a:cubicBezTo>
                    <a:pt x="17137" y="921"/>
                    <a:pt x="17471" y="1088"/>
                    <a:pt x="17869" y="1088"/>
                  </a:cubicBezTo>
                  <a:cubicBezTo>
                    <a:pt x="18287" y="1067"/>
                    <a:pt x="18706" y="1193"/>
                    <a:pt x="19041" y="1465"/>
                  </a:cubicBezTo>
                  <a:cubicBezTo>
                    <a:pt x="18999" y="1088"/>
                    <a:pt x="18978" y="837"/>
                    <a:pt x="18936" y="586"/>
                  </a:cubicBezTo>
                  <a:cubicBezTo>
                    <a:pt x="19145" y="586"/>
                    <a:pt x="19355" y="607"/>
                    <a:pt x="19480" y="377"/>
                  </a:cubicBezTo>
                  <a:lnTo>
                    <a:pt x="20171" y="377"/>
                  </a:lnTo>
                  <a:cubicBezTo>
                    <a:pt x="20233" y="795"/>
                    <a:pt x="20568" y="837"/>
                    <a:pt x="20861" y="942"/>
                  </a:cubicBezTo>
                  <a:cubicBezTo>
                    <a:pt x="21489" y="1151"/>
                    <a:pt x="22158" y="1130"/>
                    <a:pt x="22765" y="1402"/>
                  </a:cubicBezTo>
                  <a:cubicBezTo>
                    <a:pt x="23330" y="1653"/>
                    <a:pt x="23665" y="1339"/>
                    <a:pt x="23728" y="586"/>
                  </a:cubicBezTo>
                  <a:lnTo>
                    <a:pt x="23916" y="356"/>
                  </a:lnTo>
                  <a:lnTo>
                    <a:pt x="24418" y="356"/>
                  </a:lnTo>
                  <a:cubicBezTo>
                    <a:pt x="24502" y="503"/>
                    <a:pt x="24669" y="565"/>
                    <a:pt x="24816" y="544"/>
                  </a:cubicBezTo>
                  <a:close/>
                  <a:moveTo>
                    <a:pt x="9207" y="3871"/>
                  </a:moveTo>
                  <a:cubicBezTo>
                    <a:pt x="9416" y="3892"/>
                    <a:pt x="9541" y="3788"/>
                    <a:pt x="9541" y="3641"/>
                  </a:cubicBezTo>
                  <a:cubicBezTo>
                    <a:pt x="9541" y="3411"/>
                    <a:pt x="9374" y="3244"/>
                    <a:pt x="9165" y="3223"/>
                  </a:cubicBezTo>
                  <a:cubicBezTo>
                    <a:pt x="9018" y="3181"/>
                    <a:pt x="8872" y="3306"/>
                    <a:pt x="8893" y="3474"/>
                  </a:cubicBezTo>
                  <a:cubicBezTo>
                    <a:pt x="8872" y="3662"/>
                    <a:pt x="8997" y="3850"/>
                    <a:pt x="9207" y="3871"/>
                  </a:cubicBezTo>
                  <a:close/>
                  <a:moveTo>
                    <a:pt x="7386" y="1109"/>
                  </a:moveTo>
                  <a:cubicBezTo>
                    <a:pt x="7386" y="984"/>
                    <a:pt x="7261" y="900"/>
                    <a:pt x="7156" y="921"/>
                  </a:cubicBezTo>
                  <a:cubicBezTo>
                    <a:pt x="7031" y="921"/>
                    <a:pt x="6926" y="1026"/>
                    <a:pt x="6947" y="1151"/>
                  </a:cubicBezTo>
                  <a:cubicBezTo>
                    <a:pt x="6926" y="1319"/>
                    <a:pt x="7072" y="1423"/>
                    <a:pt x="7240" y="1381"/>
                  </a:cubicBezTo>
                  <a:cubicBezTo>
                    <a:pt x="7365" y="1360"/>
                    <a:pt x="7407" y="1256"/>
                    <a:pt x="7386" y="1130"/>
                  </a:cubicBezTo>
                  <a:close/>
                  <a:moveTo>
                    <a:pt x="24209" y="4206"/>
                  </a:moveTo>
                  <a:cubicBezTo>
                    <a:pt x="24167" y="4185"/>
                    <a:pt x="24104" y="4143"/>
                    <a:pt x="24062" y="4143"/>
                  </a:cubicBezTo>
                  <a:cubicBezTo>
                    <a:pt x="24041" y="4164"/>
                    <a:pt x="24021" y="4248"/>
                    <a:pt x="24000" y="4290"/>
                  </a:cubicBezTo>
                  <a:cubicBezTo>
                    <a:pt x="24041" y="4311"/>
                    <a:pt x="24104" y="4352"/>
                    <a:pt x="24146" y="4352"/>
                  </a:cubicBezTo>
                  <a:cubicBezTo>
                    <a:pt x="24188" y="4332"/>
                    <a:pt x="24188" y="4269"/>
                    <a:pt x="24209" y="4227"/>
                  </a:cubicBezTo>
                  <a:close/>
                  <a:moveTo>
                    <a:pt x="21028" y="1381"/>
                  </a:moveTo>
                  <a:cubicBezTo>
                    <a:pt x="20966" y="1339"/>
                    <a:pt x="20903" y="1298"/>
                    <a:pt x="20882" y="1319"/>
                  </a:cubicBezTo>
                  <a:cubicBezTo>
                    <a:pt x="20840" y="1319"/>
                    <a:pt x="20840" y="1402"/>
                    <a:pt x="20798" y="1465"/>
                  </a:cubicBezTo>
                  <a:cubicBezTo>
                    <a:pt x="20861" y="1486"/>
                    <a:pt x="20924" y="1528"/>
                    <a:pt x="20945" y="1507"/>
                  </a:cubicBezTo>
                  <a:cubicBezTo>
                    <a:pt x="20987" y="1486"/>
                    <a:pt x="21008" y="1423"/>
                    <a:pt x="21028" y="13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9" name="Google Shape;8669;p67"/>
            <p:cNvSpPr/>
            <p:nvPr/>
          </p:nvSpPr>
          <p:spPr>
            <a:xfrm>
              <a:off x="5753075" y="4641150"/>
              <a:ext cx="574900" cy="128200"/>
            </a:xfrm>
            <a:custGeom>
              <a:avLst/>
              <a:gdLst/>
              <a:ahLst/>
              <a:cxnLst/>
              <a:rect l="l" t="t" r="r" b="b"/>
              <a:pathLst>
                <a:path w="22996" h="5128" extrusionOk="0">
                  <a:moveTo>
                    <a:pt x="544" y="4960"/>
                  </a:moveTo>
                  <a:cubicBezTo>
                    <a:pt x="565" y="4688"/>
                    <a:pt x="523" y="4416"/>
                    <a:pt x="419" y="4186"/>
                  </a:cubicBezTo>
                  <a:cubicBezTo>
                    <a:pt x="335" y="4039"/>
                    <a:pt x="398" y="3872"/>
                    <a:pt x="544" y="3809"/>
                  </a:cubicBezTo>
                  <a:cubicBezTo>
                    <a:pt x="712" y="3746"/>
                    <a:pt x="816" y="3851"/>
                    <a:pt x="900" y="3976"/>
                  </a:cubicBezTo>
                  <a:cubicBezTo>
                    <a:pt x="1381" y="4520"/>
                    <a:pt x="1528" y="4499"/>
                    <a:pt x="1946" y="3893"/>
                  </a:cubicBezTo>
                  <a:cubicBezTo>
                    <a:pt x="2281" y="3432"/>
                    <a:pt x="2574" y="3390"/>
                    <a:pt x="2992" y="3704"/>
                  </a:cubicBezTo>
                  <a:cubicBezTo>
                    <a:pt x="3348" y="3976"/>
                    <a:pt x="3348" y="3976"/>
                    <a:pt x="4143" y="3851"/>
                  </a:cubicBezTo>
                  <a:cubicBezTo>
                    <a:pt x="3829" y="3014"/>
                    <a:pt x="3850" y="3014"/>
                    <a:pt x="4855" y="3139"/>
                  </a:cubicBezTo>
                  <a:cubicBezTo>
                    <a:pt x="5001" y="2386"/>
                    <a:pt x="4980" y="2261"/>
                    <a:pt x="4415" y="2009"/>
                  </a:cubicBezTo>
                  <a:cubicBezTo>
                    <a:pt x="4018" y="1821"/>
                    <a:pt x="3704" y="1486"/>
                    <a:pt x="3557" y="1089"/>
                  </a:cubicBezTo>
                  <a:cubicBezTo>
                    <a:pt x="3327" y="608"/>
                    <a:pt x="2992" y="398"/>
                    <a:pt x="2637" y="503"/>
                  </a:cubicBezTo>
                  <a:cubicBezTo>
                    <a:pt x="2323" y="587"/>
                    <a:pt x="2030" y="670"/>
                    <a:pt x="2218" y="1089"/>
                  </a:cubicBezTo>
                  <a:cubicBezTo>
                    <a:pt x="2239" y="1173"/>
                    <a:pt x="2260" y="1256"/>
                    <a:pt x="2239" y="1361"/>
                  </a:cubicBezTo>
                  <a:cubicBezTo>
                    <a:pt x="2218" y="1465"/>
                    <a:pt x="2093" y="1549"/>
                    <a:pt x="1967" y="1549"/>
                  </a:cubicBezTo>
                  <a:cubicBezTo>
                    <a:pt x="1883" y="1528"/>
                    <a:pt x="1821" y="1465"/>
                    <a:pt x="1800" y="1403"/>
                  </a:cubicBezTo>
                  <a:cubicBezTo>
                    <a:pt x="1674" y="1089"/>
                    <a:pt x="1967" y="608"/>
                    <a:pt x="1528" y="461"/>
                  </a:cubicBezTo>
                  <a:cubicBezTo>
                    <a:pt x="1214" y="336"/>
                    <a:pt x="837" y="398"/>
                    <a:pt x="482" y="398"/>
                  </a:cubicBezTo>
                  <a:cubicBezTo>
                    <a:pt x="272" y="398"/>
                    <a:pt x="63" y="377"/>
                    <a:pt x="0" y="126"/>
                  </a:cubicBezTo>
                  <a:cubicBezTo>
                    <a:pt x="2072" y="22"/>
                    <a:pt x="4143" y="64"/>
                    <a:pt x="6215" y="64"/>
                  </a:cubicBezTo>
                  <a:cubicBezTo>
                    <a:pt x="7449" y="1"/>
                    <a:pt x="8684" y="22"/>
                    <a:pt x="9939" y="105"/>
                  </a:cubicBezTo>
                  <a:cubicBezTo>
                    <a:pt x="11320" y="252"/>
                    <a:pt x="12701" y="126"/>
                    <a:pt x="14082" y="377"/>
                  </a:cubicBezTo>
                  <a:cubicBezTo>
                    <a:pt x="14375" y="419"/>
                    <a:pt x="14668" y="419"/>
                    <a:pt x="14961" y="398"/>
                  </a:cubicBezTo>
                  <a:cubicBezTo>
                    <a:pt x="16572" y="398"/>
                    <a:pt x="18204" y="524"/>
                    <a:pt x="19815" y="733"/>
                  </a:cubicBezTo>
                  <a:cubicBezTo>
                    <a:pt x="20066" y="796"/>
                    <a:pt x="20338" y="796"/>
                    <a:pt x="20589" y="775"/>
                  </a:cubicBezTo>
                  <a:cubicBezTo>
                    <a:pt x="21426" y="629"/>
                    <a:pt x="22054" y="1026"/>
                    <a:pt x="22702" y="1486"/>
                  </a:cubicBezTo>
                  <a:cubicBezTo>
                    <a:pt x="22995" y="1675"/>
                    <a:pt x="22933" y="1863"/>
                    <a:pt x="22870" y="2156"/>
                  </a:cubicBezTo>
                  <a:cubicBezTo>
                    <a:pt x="22807" y="2428"/>
                    <a:pt x="22828" y="2805"/>
                    <a:pt x="22430" y="2805"/>
                  </a:cubicBezTo>
                  <a:cubicBezTo>
                    <a:pt x="22054" y="2846"/>
                    <a:pt x="21656" y="2993"/>
                    <a:pt x="21321" y="3181"/>
                  </a:cubicBezTo>
                  <a:cubicBezTo>
                    <a:pt x="21133" y="3286"/>
                    <a:pt x="20945" y="3349"/>
                    <a:pt x="20736" y="3349"/>
                  </a:cubicBezTo>
                  <a:cubicBezTo>
                    <a:pt x="19689" y="3244"/>
                    <a:pt x="18727" y="3788"/>
                    <a:pt x="17681" y="3746"/>
                  </a:cubicBezTo>
                  <a:cubicBezTo>
                    <a:pt x="17555" y="3725"/>
                    <a:pt x="17451" y="3746"/>
                    <a:pt x="17346" y="3809"/>
                  </a:cubicBezTo>
                  <a:cubicBezTo>
                    <a:pt x="16321" y="4541"/>
                    <a:pt x="15170" y="4248"/>
                    <a:pt x="14082" y="4227"/>
                  </a:cubicBezTo>
                  <a:cubicBezTo>
                    <a:pt x="13391" y="4186"/>
                    <a:pt x="12680" y="4186"/>
                    <a:pt x="11990" y="4269"/>
                  </a:cubicBezTo>
                  <a:cubicBezTo>
                    <a:pt x="11006" y="4395"/>
                    <a:pt x="10002" y="4227"/>
                    <a:pt x="9018" y="4458"/>
                  </a:cubicBezTo>
                  <a:cubicBezTo>
                    <a:pt x="7951" y="4709"/>
                    <a:pt x="6842" y="4667"/>
                    <a:pt x="5775" y="4730"/>
                  </a:cubicBezTo>
                  <a:cubicBezTo>
                    <a:pt x="4018" y="4855"/>
                    <a:pt x="2281" y="5127"/>
                    <a:pt x="544" y="49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0" name="Google Shape;8670;p67"/>
            <p:cNvSpPr/>
            <p:nvPr/>
          </p:nvSpPr>
          <p:spPr>
            <a:xfrm>
              <a:off x="3998100" y="4643250"/>
              <a:ext cx="445175" cy="158525"/>
            </a:xfrm>
            <a:custGeom>
              <a:avLst/>
              <a:gdLst/>
              <a:ahLst/>
              <a:cxnLst/>
              <a:rect l="l" t="t" r="r" b="b"/>
              <a:pathLst>
                <a:path w="17807" h="6341" extrusionOk="0">
                  <a:moveTo>
                    <a:pt x="9563" y="147"/>
                  </a:moveTo>
                  <a:cubicBezTo>
                    <a:pt x="9563" y="252"/>
                    <a:pt x="9604" y="377"/>
                    <a:pt x="9646" y="482"/>
                  </a:cubicBezTo>
                  <a:cubicBezTo>
                    <a:pt x="10023" y="1068"/>
                    <a:pt x="9981" y="1591"/>
                    <a:pt x="9437" y="2051"/>
                  </a:cubicBezTo>
                  <a:cubicBezTo>
                    <a:pt x="9981" y="2511"/>
                    <a:pt x="10358" y="3160"/>
                    <a:pt x="11237" y="3055"/>
                  </a:cubicBezTo>
                  <a:cubicBezTo>
                    <a:pt x="11216" y="2700"/>
                    <a:pt x="10713" y="2511"/>
                    <a:pt x="10881" y="2072"/>
                  </a:cubicBezTo>
                  <a:cubicBezTo>
                    <a:pt x="11006" y="1758"/>
                    <a:pt x="11174" y="1423"/>
                    <a:pt x="11048" y="1068"/>
                  </a:cubicBezTo>
                  <a:cubicBezTo>
                    <a:pt x="11027" y="963"/>
                    <a:pt x="11111" y="900"/>
                    <a:pt x="11195" y="879"/>
                  </a:cubicBezTo>
                  <a:cubicBezTo>
                    <a:pt x="11529" y="754"/>
                    <a:pt x="11822" y="1109"/>
                    <a:pt x="12157" y="963"/>
                  </a:cubicBezTo>
                  <a:cubicBezTo>
                    <a:pt x="12534" y="796"/>
                    <a:pt x="12576" y="1193"/>
                    <a:pt x="12785" y="1319"/>
                  </a:cubicBezTo>
                  <a:cubicBezTo>
                    <a:pt x="13517" y="1758"/>
                    <a:pt x="13873" y="2762"/>
                    <a:pt x="14982" y="2721"/>
                  </a:cubicBezTo>
                  <a:cubicBezTo>
                    <a:pt x="14961" y="2239"/>
                    <a:pt x="15003" y="1758"/>
                    <a:pt x="15107" y="1298"/>
                  </a:cubicBezTo>
                  <a:cubicBezTo>
                    <a:pt x="15149" y="984"/>
                    <a:pt x="15296" y="775"/>
                    <a:pt x="15568" y="754"/>
                  </a:cubicBezTo>
                  <a:cubicBezTo>
                    <a:pt x="15819" y="712"/>
                    <a:pt x="15923" y="984"/>
                    <a:pt x="15944" y="1235"/>
                  </a:cubicBezTo>
                  <a:cubicBezTo>
                    <a:pt x="15965" y="1633"/>
                    <a:pt x="16405" y="1946"/>
                    <a:pt x="16175" y="2407"/>
                  </a:cubicBezTo>
                  <a:cubicBezTo>
                    <a:pt x="16133" y="2511"/>
                    <a:pt x="16216" y="2658"/>
                    <a:pt x="16321" y="2700"/>
                  </a:cubicBezTo>
                  <a:cubicBezTo>
                    <a:pt x="16698" y="2888"/>
                    <a:pt x="16760" y="3306"/>
                    <a:pt x="16928" y="3578"/>
                  </a:cubicBezTo>
                  <a:cubicBezTo>
                    <a:pt x="17011" y="3578"/>
                    <a:pt x="17053" y="3578"/>
                    <a:pt x="17074" y="3578"/>
                  </a:cubicBezTo>
                  <a:cubicBezTo>
                    <a:pt x="17263" y="3453"/>
                    <a:pt x="17074" y="3055"/>
                    <a:pt x="17451" y="3076"/>
                  </a:cubicBezTo>
                  <a:cubicBezTo>
                    <a:pt x="17681" y="3097"/>
                    <a:pt x="17807" y="3599"/>
                    <a:pt x="17660" y="3934"/>
                  </a:cubicBezTo>
                  <a:cubicBezTo>
                    <a:pt x="17493" y="4206"/>
                    <a:pt x="17263" y="4436"/>
                    <a:pt x="16970" y="4604"/>
                  </a:cubicBezTo>
                  <a:cubicBezTo>
                    <a:pt x="16656" y="4813"/>
                    <a:pt x="16300" y="5022"/>
                    <a:pt x="16300" y="5462"/>
                  </a:cubicBezTo>
                  <a:cubicBezTo>
                    <a:pt x="16300" y="5859"/>
                    <a:pt x="15777" y="5755"/>
                    <a:pt x="15777" y="6089"/>
                  </a:cubicBezTo>
                  <a:cubicBezTo>
                    <a:pt x="15547" y="6173"/>
                    <a:pt x="15296" y="6194"/>
                    <a:pt x="15066" y="6131"/>
                  </a:cubicBezTo>
                  <a:cubicBezTo>
                    <a:pt x="15066" y="5817"/>
                    <a:pt x="15066" y="5482"/>
                    <a:pt x="15024" y="5169"/>
                  </a:cubicBezTo>
                  <a:cubicBezTo>
                    <a:pt x="15003" y="5043"/>
                    <a:pt x="14877" y="4938"/>
                    <a:pt x="14752" y="4980"/>
                  </a:cubicBezTo>
                  <a:cubicBezTo>
                    <a:pt x="14626" y="4980"/>
                    <a:pt x="14563" y="5085"/>
                    <a:pt x="14542" y="5210"/>
                  </a:cubicBezTo>
                  <a:cubicBezTo>
                    <a:pt x="14459" y="5441"/>
                    <a:pt x="14689" y="5650"/>
                    <a:pt x="14584" y="5901"/>
                  </a:cubicBezTo>
                  <a:cubicBezTo>
                    <a:pt x="14291" y="6047"/>
                    <a:pt x="13936" y="6006"/>
                    <a:pt x="13685" y="5796"/>
                  </a:cubicBezTo>
                  <a:cubicBezTo>
                    <a:pt x="13224" y="5524"/>
                    <a:pt x="13308" y="5922"/>
                    <a:pt x="13287" y="6173"/>
                  </a:cubicBezTo>
                  <a:lnTo>
                    <a:pt x="12931" y="6173"/>
                  </a:lnTo>
                  <a:cubicBezTo>
                    <a:pt x="12889" y="5859"/>
                    <a:pt x="13015" y="5524"/>
                    <a:pt x="12785" y="5169"/>
                  </a:cubicBezTo>
                  <a:cubicBezTo>
                    <a:pt x="12178" y="5901"/>
                    <a:pt x="11383" y="5587"/>
                    <a:pt x="10651" y="5650"/>
                  </a:cubicBezTo>
                  <a:cubicBezTo>
                    <a:pt x="10546" y="5650"/>
                    <a:pt x="10421" y="5608"/>
                    <a:pt x="10337" y="5524"/>
                  </a:cubicBezTo>
                  <a:cubicBezTo>
                    <a:pt x="9835" y="5127"/>
                    <a:pt x="9793" y="5148"/>
                    <a:pt x="9521" y="5650"/>
                  </a:cubicBezTo>
                  <a:cubicBezTo>
                    <a:pt x="9458" y="5796"/>
                    <a:pt x="9458" y="6006"/>
                    <a:pt x="9249" y="6047"/>
                  </a:cubicBezTo>
                  <a:cubicBezTo>
                    <a:pt x="8872" y="5713"/>
                    <a:pt x="8851" y="5692"/>
                    <a:pt x="8412" y="5901"/>
                  </a:cubicBezTo>
                  <a:cubicBezTo>
                    <a:pt x="8182" y="6027"/>
                    <a:pt x="8035" y="5901"/>
                    <a:pt x="7847" y="5838"/>
                  </a:cubicBezTo>
                  <a:cubicBezTo>
                    <a:pt x="7366" y="5629"/>
                    <a:pt x="6759" y="5838"/>
                    <a:pt x="6361" y="6319"/>
                  </a:cubicBezTo>
                  <a:lnTo>
                    <a:pt x="5106" y="6340"/>
                  </a:lnTo>
                  <a:cubicBezTo>
                    <a:pt x="4750" y="6047"/>
                    <a:pt x="4269" y="6236"/>
                    <a:pt x="3871" y="6089"/>
                  </a:cubicBezTo>
                  <a:cubicBezTo>
                    <a:pt x="3767" y="6047"/>
                    <a:pt x="3725" y="6236"/>
                    <a:pt x="3704" y="6340"/>
                  </a:cubicBezTo>
                  <a:lnTo>
                    <a:pt x="3348" y="6340"/>
                  </a:lnTo>
                  <a:cubicBezTo>
                    <a:pt x="3202" y="5880"/>
                    <a:pt x="2930" y="5964"/>
                    <a:pt x="2637" y="6173"/>
                  </a:cubicBezTo>
                  <a:cubicBezTo>
                    <a:pt x="2323" y="6173"/>
                    <a:pt x="2009" y="6068"/>
                    <a:pt x="1737" y="5880"/>
                  </a:cubicBezTo>
                  <a:cubicBezTo>
                    <a:pt x="1905" y="5127"/>
                    <a:pt x="1800" y="4897"/>
                    <a:pt x="1089" y="4646"/>
                  </a:cubicBezTo>
                  <a:cubicBezTo>
                    <a:pt x="963" y="4604"/>
                    <a:pt x="817" y="4604"/>
                    <a:pt x="670" y="4604"/>
                  </a:cubicBezTo>
                  <a:cubicBezTo>
                    <a:pt x="607" y="4541"/>
                    <a:pt x="565" y="4478"/>
                    <a:pt x="503" y="4436"/>
                  </a:cubicBezTo>
                  <a:cubicBezTo>
                    <a:pt x="670" y="4164"/>
                    <a:pt x="691" y="3830"/>
                    <a:pt x="900" y="3558"/>
                  </a:cubicBezTo>
                  <a:cubicBezTo>
                    <a:pt x="1109" y="3286"/>
                    <a:pt x="1109" y="2930"/>
                    <a:pt x="921" y="2658"/>
                  </a:cubicBezTo>
                  <a:cubicBezTo>
                    <a:pt x="754" y="2407"/>
                    <a:pt x="565" y="2051"/>
                    <a:pt x="168" y="2386"/>
                  </a:cubicBezTo>
                  <a:cubicBezTo>
                    <a:pt x="126" y="2428"/>
                    <a:pt x="1" y="2323"/>
                    <a:pt x="21" y="2239"/>
                  </a:cubicBezTo>
                  <a:cubicBezTo>
                    <a:pt x="21" y="2135"/>
                    <a:pt x="63" y="2030"/>
                    <a:pt x="105" y="2009"/>
                  </a:cubicBezTo>
                  <a:cubicBezTo>
                    <a:pt x="545" y="1800"/>
                    <a:pt x="1026" y="1653"/>
                    <a:pt x="1528" y="1591"/>
                  </a:cubicBezTo>
                  <a:cubicBezTo>
                    <a:pt x="1737" y="1591"/>
                    <a:pt x="1988" y="1549"/>
                    <a:pt x="2009" y="1298"/>
                  </a:cubicBezTo>
                  <a:cubicBezTo>
                    <a:pt x="2051" y="984"/>
                    <a:pt x="1716" y="1109"/>
                    <a:pt x="1570" y="1005"/>
                  </a:cubicBezTo>
                  <a:cubicBezTo>
                    <a:pt x="1528" y="963"/>
                    <a:pt x="1507" y="900"/>
                    <a:pt x="1486" y="858"/>
                  </a:cubicBezTo>
                  <a:cubicBezTo>
                    <a:pt x="1570" y="649"/>
                    <a:pt x="1946" y="691"/>
                    <a:pt x="1926" y="398"/>
                  </a:cubicBezTo>
                  <a:lnTo>
                    <a:pt x="2449" y="356"/>
                  </a:lnTo>
                  <a:cubicBezTo>
                    <a:pt x="2721" y="691"/>
                    <a:pt x="3265" y="377"/>
                    <a:pt x="3516" y="837"/>
                  </a:cubicBezTo>
                  <a:cubicBezTo>
                    <a:pt x="3704" y="1172"/>
                    <a:pt x="3955" y="1109"/>
                    <a:pt x="4039" y="712"/>
                  </a:cubicBezTo>
                  <a:cubicBezTo>
                    <a:pt x="4102" y="545"/>
                    <a:pt x="4164" y="398"/>
                    <a:pt x="4206" y="231"/>
                  </a:cubicBezTo>
                  <a:cubicBezTo>
                    <a:pt x="4562" y="147"/>
                    <a:pt x="4918" y="147"/>
                    <a:pt x="5273" y="210"/>
                  </a:cubicBezTo>
                  <a:cubicBezTo>
                    <a:pt x="5378" y="733"/>
                    <a:pt x="5378" y="733"/>
                    <a:pt x="5755" y="482"/>
                  </a:cubicBezTo>
                  <a:lnTo>
                    <a:pt x="5985" y="356"/>
                  </a:lnTo>
                  <a:lnTo>
                    <a:pt x="6340" y="356"/>
                  </a:lnTo>
                  <a:cubicBezTo>
                    <a:pt x="6445" y="712"/>
                    <a:pt x="6508" y="1068"/>
                    <a:pt x="6152" y="1361"/>
                  </a:cubicBezTo>
                  <a:cubicBezTo>
                    <a:pt x="5922" y="1549"/>
                    <a:pt x="5901" y="1884"/>
                    <a:pt x="6089" y="2093"/>
                  </a:cubicBezTo>
                  <a:cubicBezTo>
                    <a:pt x="6236" y="2323"/>
                    <a:pt x="6424" y="2511"/>
                    <a:pt x="6738" y="2428"/>
                  </a:cubicBezTo>
                  <a:cubicBezTo>
                    <a:pt x="7156" y="2323"/>
                    <a:pt x="7700" y="2825"/>
                    <a:pt x="7993" y="2177"/>
                  </a:cubicBezTo>
                  <a:cubicBezTo>
                    <a:pt x="7993" y="2156"/>
                    <a:pt x="8161" y="2197"/>
                    <a:pt x="8244" y="2197"/>
                  </a:cubicBezTo>
                  <a:cubicBezTo>
                    <a:pt x="8558" y="2197"/>
                    <a:pt x="9270" y="1570"/>
                    <a:pt x="9312" y="1277"/>
                  </a:cubicBezTo>
                  <a:cubicBezTo>
                    <a:pt x="9332" y="1151"/>
                    <a:pt x="9312" y="984"/>
                    <a:pt x="9207" y="963"/>
                  </a:cubicBezTo>
                  <a:cubicBezTo>
                    <a:pt x="8516" y="900"/>
                    <a:pt x="8788" y="440"/>
                    <a:pt x="8830" y="84"/>
                  </a:cubicBezTo>
                  <a:cubicBezTo>
                    <a:pt x="9060" y="1"/>
                    <a:pt x="9291" y="1"/>
                    <a:pt x="9521" y="42"/>
                  </a:cubicBezTo>
                  <a:cubicBezTo>
                    <a:pt x="9542" y="84"/>
                    <a:pt x="9542" y="105"/>
                    <a:pt x="9563" y="147"/>
                  </a:cubicBezTo>
                  <a:close/>
                  <a:moveTo>
                    <a:pt x="12304" y="2407"/>
                  </a:moveTo>
                  <a:cubicBezTo>
                    <a:pt x="12345" y="2386"/>
                    <a:pt x="12471" y="2365"/>
                    <a:pt x="12471" y="2323"/>
                  </a:cubicBezTo>
                  <a:cubicBezTo>
                    <a:pt x="12534" y="2177"/>
                    <a:pt x="12429" y="2114"/>
                    <a:pt x="12304" y="2114"/>
                  </a:cubicBezTo>
                  <a:cubicBezTo>
                    <a:pt x="12220" y="2114"/>
                    <a:pt x="12136" y="2156"/>
                    <a:pt x="12136" y="2260"/>
                  </a:cubicBezTo>
                  <a:cubicBezTo>
                    <a:pt x="12115" y="2344"/>
                    <a:pt x="12178" y="2407"/>
                    <a:pt x="12304" y="240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1" name="Google Shape;8671;p67"/>
            <p:cNvSpPr/>
            <p:nvPr/>
          </p:nvSpPr>
          <p:spPr>
            <a:xfrm>
              <a:off x="5127975" y="4751525"/>
              <a:ext cx="328525" cy="37700"/>
            </a:xfrm>
            <a:custGeom>
              <a:avLst/>
              <a:gdLst/>
              <a:ahLst/>
              <a:cxnLst/>
              <a:rect l="l" t="t" r="r" b="b"/>
              <a:pathLst>
                <a:path w="13141" h="1508" extrusionOk="0">
                  <a:moveTo>
                    <a:pt x="1" y="1424"/>
                  </a:moveTo>
                  <a:cubicBezTo>
                    <a:pt x="126" y="1005"/>
                    <a:pt x="314" y="796"/>
                    <a:pt x="817" y="859"/>
                  </a:cubicBezTo>
                  <a:cubicBezTo>
                    <a:pt x="1277" y="921"/>
                    <a:pt x="1758" y="879"/>
                    <a:pt x="2198" y="691"/>
                  </a:cubicBezTo>
                  <a:cubicBezTo>
                    <a:pt x="2993" y="377"/>
                    <a:pt x="3871" y="335"/>
                    <a:pt x="4687" y="607"/>
                  </a:cubicBezTo>
                  <a:cubicBezTo>
                    <a:pt x="5085" y="775"/>
                    <a:pt x="5503" y="712"/>
                    <a:pt x="5838" y="461"/>
                  </a:cubicBezTo>
                  <a:cubicBezTo>
                    <a:pt x="5985" y="335"/>
                    <a:pt x="6215" y="315"/>
                    <a:pt x="6403" y="231"/>
                  </a:cubicBezTo>
                  <a:cubicBezTo>
                    <a:pt x="6759" y="43"/>
                    <a:pt x="7073" y="1"/>
                    <a:pt x="7282" y="419"/>
                  </a:cubicBezTo>
                  <a:cubicBezTo>
                    <a:pt x="7366" y="587"/>
                    <a:pt x="7512" y="796"/>
                    <a:pt x="7680" y="733"/>
                  </a:cubicBezTo>
                  <a:cubicBezTo>
                    <a:pt x="8203" y="503"/>
                    <a:pt x="8726" y="796"/>
                    <a:pt x="9228" y="775"/>
                  </a:cubicBezTo>
                  <a:cubicBezTo>
                    <a:pt x="9416" y="754"/>
                    <a:pt x="9584" y="775"/>
                    <a:pt x="9730" y="628"/>
                  </a:cubicBezTo>
                  <a:cubicBezTo>
                    <a:pt x="10274" y="22"/>
                    <a:pt x="10860" y="335"/>
                    <a:pt x="11404" y="587"/>
                  </a:cubicBezTo>
                  <a:cubicBezTo>
                    <a:pt x="11739" y="733"/>
                    <a:pt x="11969" y="900"/>
                    <a:pt x="12345" y="670"/>
                  </a:cubicBezTo>
                  <a:cubicBezTo>
                    <a:pt x="12701" y="461"/>
                    <a:pt x="13036" y="607"/>
                    <a:pt x="13141" y="1068"/>
                  </a:cubicBezTo>
                  <a:cubicBezTo>
                    <a:pt x="12053" y="1089"/>
                    <a:pt x="10944" y="1068"/>
                    <a:pt x="9856" y="1131"/>
                  </a:cubicBezTo>
                  <a:cubicBezTo>
                    <a:pt x="8140" y="1235"/>
                    <a:pt x="6403" y="1256"/>
                    <a:pt x="4667" y="1319"/>
                  </a:cubicBezTo>
                  <a:cubicBezTo>
                    <a:pt x="3118" y="1403"/>
                    <a:pt x="1570" y="1507"/>
                    <a:pt x="1" y="14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2" name="Google Shape;8672;p67"/>
            <p:cNvSpPr/>
            <p:nvPr/>
          </p:nvSpPr>
          <p:spPr>
            <a:xfrm>
              <a:off x="4146125" y="4641675"/>
              <a:ext cx="85825" cy="71700"/>
            </a:xfrm>
            <a:custGeom>
              <a:avLst/>
              <a:gdLst/>
              <a:ahLst/>
              <a:cxnLst/>
              <a:rect l="l" t="t" r="r" b="b"/>
              <a:pathLst>
                <a:path w="3433" h="2868" extrusionOk="0">
                  <a:moveTo>
                    <a:pt x="2930" y="105"/>
                  </a:moveTo>
                  <a:cubicBezTo>
                    <a:pt x="2888" y="461"/>
                    <a:pt x="2616" y="921"/>
                    <a:pt x="3307" y="984"/>
                  </a:cubicBezTo>
                  <a:cubicBezTo>
                    <a:pt x="3411" y="984"/>
                    <a:pt x="3432" y="1172"/>
                    <a:pt x="3411" y="1298"/>
                  </a:cubicBezTo>
                  <a:cubicBezTo>
                    <a:pt x="3370" y="1591"/>
                    <a:pt x="2658" y="2219"/>
                    <a:pt x="2344" y="2219"/>
                  </a:cubicBezTo>
                  <a:cubicBezTo>
                    <a:pt x="2261" y="2219"/>
                    <a:pt x="2114" y="2177"/>
                    <a:pt x="2114" y="2198"/>
                  </a:cubicBezTo>
                  <a:cubicBezTo>
                    <a:pt x="1800" y="2867"/>
                    <a:pt x="1256" y="2365"/>
                    <a:pt x="838" y="2449"/>
                  </a:cubicBezTo>
                  <a:cubicBezTo>
                    <a:pt x="524" y="2532"/>
                    <a:pt x="336" y="2344"/>
                    <a:pt x="189" y="2114"/>
                  </a:cubicBezTo>
                  <a:cubicBezTo>
                    <a:pt x="1" y="1905"/>
                    <a:pt x="43" y="1570"/>
                    <a:pt x="252" y="1382"/>
                  </a:cubicBezTo>
                  <a:cubicBezTo>
                    <a:pt x="629" y="1089"/>
                    <a:pt x="545" y="733"/>
                    <a:pt x="440" y="377"/>
                  </a:cubicBezTo>
                  <a:cubicBezTo>
                    <a:pt x="608" y="377"/>
                    <a:pt x="754" y="315"/>
                    <a:pt x="796" y="126"/>
                  </a:cubicBezTo>
                  <a:cubicBezTo>
                    <a:pt x="1026" y="22"/>
                    <a:pt x="1277" y="1"/>
                    <a:pt x="1507" y="84"/>
                  </a:cubicBezTo>
                  <a:cubicBezTo>
                    <a:pt x="1759" y="461"/>
                    <a:pt x="1800" y="461"/>
                    <a:pt x="2031" y="84"/>
                  </a:cubicBezTo>
                  <a:cubicBezTo>
                    <a:pt x="2323" y="1"/>
                    <a:pt x="2637" y="22"/>
                    <a:pt x="2930" y="1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3" name="Google Shape;8673;p67"/>
            <p:cNvSpPr/>
            <p:nvPr/>
          </p:nvSpPr>
          <p:spPr>
            <a:xfrm>
              <a:off x="4157125" y="4770875"/>
              <a:ext cx="166375" cy="35075"/>
            </a:xfrm>
            <a:custGeom>
              <a:avLst/>
              <a:gdLst/>
              <a:ahLst/>
              <a:cxnLst/>
              <a:rect l="l" t="t" r="r" b="b"/>
              <a:pathLst>
                <a:path w="6655" h="1403" extrusionOk="0">
                  <a:moveTo>
                    <a:pt x="0" y="1194"/>
                  </a:moveTo>
                  <a:cubicBezTo>
                    <a:pt x="419" y="712"/>
                    <a:pt x="1026" y="503"/>
                    <a:pt x="1507" y="712"/>
                  </a:cubicBezTo>
                  <a:cubicBezTo>
                    <a:pt x="1695" y="796"/>
                    <a:pt x="1821" y="901"/>
                    <a:pt x="2072" y="796"/>
                  </a:cubicBezTo>
                  <a:cubicBezTo>
                    <a:pt x="2490" y="566"/>
                    <a:pt x="2511" y="587"/>
                    <a:pt x="2888" y="922"/>
                  </a:cubicBezTo>
                  <a:cubicBezTo>
                    <a:pt x="3097" y="880"/>
                    <a:pt x="3097" y="670"/>
                    <a:pt x="3181" y="524"/>
                  </a:cubicBezTo>
                  <a:cubicBezTo>
                    <a:pt x="3432" y="1"/>
                    <a:pt x="3474" y="1"/>
                    <a:pt x="3976" y="398"/>
                  </a:cubicBezTo>
                  <a:cubicBezTo>
                    <a:pt x="4080" y="482"/>
                    <a:pt x="4185" y="524"/>
                    <a:pt x="4311" y="524"/>
                  </a:cubicBezTo>
                  <a:cubicBezTo>
                    <a:pt x="5022" y="461"/>
                    <a:pt x="5838" y="775"/>
                    <a:pt x="6424" y="43"/>
                  </a:cubicBezTo>
                  <a:cubicBezTo>
                    <a:pt x="6654" y="398"/>
                    <a:pt x="6528" y="733"/>
                    <a:pt x="6570" y="1047"/>
                  </a:cubicBezTo>
                  <a:cubicBezTo>
                    <a:pt x="4792" y="1403"/>
                    <a:pt x="3013" y="1173"/>
                    <a:pt x="1235" y="1235"/>
                  </a:cubicBezTo>
                  <a:cubicBezTo>
                    <a:pt x="816" y="1235"/>
                    <a:pt x="419" y="1214"/>
                    <a:pt x="0" y="11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4" name="Google Shape;8674;p67"/>
            <p:cNvSpPr/>
            <p:nvPr/>
          </p:nvSpPr>
          <p:spPr>
            <a:xfrm>
              <a:off x="4737750" y="4641675"/>
              <a:ext cx="88950" cy="35600"/>
            </a:xfrm>
            <a:custGeom>
              <a:avLst/>
              <a:gdLst/>
              <a:ahLst/>
              <a:cxnLst/>
              <a:rect l="l" t="t" r="r" b="b"/>
              <a:pathLst>
                <a:path w="3558" h="1424" extrusionOk="0">
                  <a:moveTo>
                    <a:pt x="3558" y="377"/>
                  </a:moveTo>
                  <a:cubicBezTo>
                    <a:pt x="3474" y="1110"/>
                    <a:pt x="3160" y="1424"/>
                    <a:pt x="2595" y="1172"/>
                  </a:cubicBezTo>
                  <a:cubicBezTo>
                    <a:pt x="1967" y="921"/>
                    <a:pt x="1319" y="942"/>
                    <a:pt x="691" y="733"/>
                  </a:cubicBezTo>
                  <a:cubicBezTo>
                    <a:pt x="377" y="628"/>
                    <a:pt x="42" y="587"/>
                    <a:pt x="1" y="168"/>
                  </a:cubicBezTo>
                  <a:cubicBezTo>
                    <a:pt x="147" y="22"/>
                    <a:pt x="377" y="1"/>
                    <a:pt x="545" y="105"/>
                  </a:cubicBezTo>
                  <a:cubicBezTo>
                    <a:pt x="649" y="461"/>
                    <a:pt x="963" y="356"/>
                    <a:pt x="1214" y="356"/>
                  </a:cubicBezTo>
                  <a:cubicBezTo>
                    <a:pt x="1988" y="419"/>
                    <a:pt x="2783" y="231"/>
                    <a:pt x="3558" y="3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5" name="Google Shape;8675;p67"/>
            <p:cNvSpPr/>
            <p:nvPr/>
          </p:nvSpPr>
          <p:spPr>
            <a:xfrm>
              <a:off x="4756050" y="4770350"/>
              <a:ext cx="79550" cy="27225"/>
            </a:xfrm>
            <a:custGeom>
              <a:avLst/>
              <a:gdLst/>
              <a:ahLst/>
              <a:cxnLst/>
              <a:rect l="l" t="t" r="r" b="b"/>
              <a:pathLst>
                <a:path w="3182" h="1089" extrusionOk="0">
                  <a:moveTo>
                    <a:pt x="1" y="901"/>
                  </a:moveTo>
                  <a:cubicBezTo>
                    <a:pt x="189" y="378"/>
                    <a:pt x="754" y="398"/>
                    <a:pt x="1110" y="106"/>
                  </a:cubicBezTo>
                  <a:cubicBezTo>
                    <a:pt x="1235" y="1"/>
                    <a:pt x="1403" y="85"/>
                    <a:pt x="1486" y="189"/>
                  </a:cubicBezTo>
                  <a:cubicBezTo>
                    <a:pt x="1863" y="608"/>
                    <a:pt x="2282" y="608"/>
                    <a:pt x="2763" y="419"/>
                  </a:cubicBezTo>
                  <a:cubicBezTo>
                    <a:pt x="2993" y="315"/>
                    <a:pt x="3160" y="440"/>
                    <a:pt x="3181" y="691"/>
                  </a:cubicBezTo>
                  <a:cubicBezTo>
                    <a:pt x="2302" y="963"/>
                    <a:pt x="1382" y="922"/>
                    <a:pt x="482" y="1026"/>
                  </a:cubicBezTo>
                  <a:cubicBezTo>
                    <a:pt x="315" y="1089"/>
                    <a:pt x="126" y="1026"/>
                    <a:pt x="1" y="9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6" name="Google Shape;8676;p67"/>
            <p:cNvSpPr/>
            <p:nvPr/>
          </p:nvSpPr>
          <p:spPr>
            <a:xfrm>
              <a:off x="5655775" y="4760950"/>
              <a:ext cx="97325" cy="21475"/>
            </a:xfrm>
            <a:custGeom>
              <a:avLst/>
              <a:gdLst/>
              <a:ahLst/>
              <a:cxnLst/>
              <a:rect l="l" t="t" r="r" b="b"/>
              <a:pathLst>
                <a:path w="3893" h="859" extrusionOk="0">
                  <a:moveTo>
                    <a:pt x="0" y="461"/>
                  </a:moveTo>
                  <a:cubicBezTo>
                    <a:pt x="105" y="210"/>
                    <a:pt x="293" y="230"/>
                    <a:pt x="503" y="210"/>
                  </a:cubicBezTo>
                  <a:cubicBezTo>
                    <a:pt x="1486" y="189"/>
                    <a:pt x="2469" y="314"/>
                    <a:pt x="3432" y="42"/>
                  </a:cubicBezTo>
                  <a:cubicBezTo>
                    <a:pt x="3599" y="0"/>
                    <a:pt x="3788" y="63"/>
                    <a:pt x="3892" y="210"/>
                  </a:cubicBezTo>
                  <a:cubicBezTo>
                    <a:pt x="3139" y="461"/>
                    <a:pt x="2428" y="858"/>
                    <a:pt x="1570" y="565"/>
                  </a:cubicBezTo>
                  <a:cubicBezTo>
                    <a:pt x="1089" y="398"/>
                    <a:pt x="524" y="607"/>
                    <a:pt x="0" y="4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7" name="Google Shape;8677;p67"/>
            <p:cNvSpPr/>
            <p:nvPr/>
          </p:nvSpPr>
          <p:spPr>
            <a:xfrm>
              <a:off x="4661900" y="4641675"/>
              <a:ext cx="47625" cy="31425"/>
            </a:xfrm>
            <a:custGeom>
              <a:avLst/>
              <a:gdLst/>
              <a:ahLst/>
              <a:cxnLst/>
              <a:rect l="l" t="t" r="r" b="b"/>
              <a:pathLst>
                <a:path w="1905" h="1257" extrusionOk="0">
                  <a:moveTo>
                    <a:pt x="22" y="210"/>
                  </a:moveTo>
                  <a:lnTo>
                    <a:pt x="22" y="64"/>
                  </a:lnTo>
                  <a:cubicBezTo>
                    <a:pt x="314" y="1"/>
                    <a:pt x="628" y="1"/>
                    <a:pt x="921" y="84"/>
                  </a:cubicBezTo>
                  <a:cubicBezTo>
                    <a:pt x="1089" y="587"/>
                    <a:pt x="1507" y="294"/>
                    <a:pt x="1800" y="377"/>
                  </a:cubicBezTo>
                  <a:cubicBezTo>
                    <a:pt x="1842" y="628"/>
                    <a:pt x="1863" y="880"/>
                    <a:pt x="1905" y="1256"/>
                  </a:cubicBezTo>
                  <a:cubicBezTo>
                    <a:pt x="1570" y="1005"/>
                    <a:pt x="1151" y="880"/>
                    <a:pt x="733" y="900"/>
                  </a:cubicBezTo>
                  <a:cubicBezTo>
                    <a:pt x="335" y="900"/>
                    <a:pt x="1" y="712"/>
                    <a:pt x="2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8" name="Google Shape;8678;p67"/>
            <p:cNvSpPr/>
            <p:nvPr/>
          </p:nvSpPr>
          <p:spPr>
            <a:xfrm>
              <a:off x="4328700" y="4766700"/>
              <a:ext cx="46050" cy="36125"/>
            </a:xfrm>
            <a:custGeom>
              <a:avLst/>
              <a:gdLst/>
              <a:ahLst/>
              <a:cxnLst/>
              <a:rect l="l" t="t" r="r" b="b"/>
              <a:pathLst>
                <a:path w="1842" h="1445" extrusionOk="0">
                  <a:moveTo>
                    <a:pt x="63" y="1214"/>
                  </a:moveTo>
                  <a:cubicBezTo>
                    <a:pt x="84" y="984"/>
                    <a:pt x="0" y="586"/>
                    <a:pt x="461" y="858"/>
                  </a:cubicBezTo>
                  <a:cubicBezTo>
                    <a:pt x="712" y="1068"/>
                    <a:pt x="1067" y="1089"/>
                    <a:pt x="1360" y="963"/>
                  </a:cubicBezTo>
                  <a:cubicBezTo>
                    <a:pt x="1486" y="712"/>
                    <a:pt x="1235" y="503"/>
                    <a:pt x="1318" y="272"/>
                  </a:cubicBezTo>
                  <a:cubicBezTo>
                    <a:pt x="1360" y="147"/>
                    <a:pt x="1402" y="42"/>
                    <a:pt x="1549" y="42"/>
                  </a:cubicBezTo>
                  <a:cubicBezTo>
                    <a:pt x="1674" y="0"/>
                    <a:pt x="1779" y="84"/>
                    <a:pt x="1800" y="210"/>
                  </a:cubicBezTo>
                  <a:cubicBezTo>
                    <a:pt x="1821" y="544"/>
                    <a:pt x="1821" y="858"/>
                    <a:pt x="1842" y="1193"/>
                  </a:cubicBezTo>
                  <a:cubicBezTo>
                    <a:pt x="1277" y="1423"/>
                    <a:pt x="628" y="1444"/>
                    <a:pt x="63" y="12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9" name="Google Shape;8679;p67"/>
            <p:cNvSpPr/>
            <p:nvPr/>
          </p:nvSpPr>
          <p:spPr>
            <a:xfrm>
              <a:off x="4059825" y="4643250"/>
              <a:ext cx="44500" cy="28275"/>
            </a:xfrm>
            <a:custGeom>
              <a:avLst/>
              <a:gdLst/>
              <a:ahLst/>
              <a:cxnLst/>
              <a:rect l="l" t="t" r="r" b="b"/>
              <a:pathLst>
                <a:path w="1780" h="1131" extrusionOk="0">
                  <a:moveTo>
                    <a:pt x="1779" y="189"/>
                  </a:moveTo>
                  <a:cubicBezTo>
                    <a:pt x="1716" y="356"/>
                    <a:pt x="1653" y="524"/>
                    <a:pt x="1612" y="691"/>
                  </a:cubicBezTo>
                  <a:cubicBezTo>
                    <a:pt x="1486" y="1047"/>
                    <a:pt x="1256" y="1130"/>
                    <a:pt x="1089" y="817"/>
                  </a:cubicBezTo>
                  <a:cubicBezTo>
                    <a:pt x="817" y="356"/>
                    <a:pt x="273" y="649"/>
                    <a:pt x="1" y="314"/>
                  </a:cubicBezTo>
                  <a:cubicBezTo>
                    <a:pt x="565" y="1"/>
                    <a:pt x="1172" y="231"/>
                    <a:pt x="1779" y="1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0" name="Google Shape;8680;p67"/>
            <p:cNvSpPr/>
            <p:nvPr/>
          </p:nvSpPr>
          <p:spPr>
            <a:xfrm>
              <a:off x="5535975" y="4766700"/>
              <a:ext cx="62275" cy="7875"/>
            </a:xfrm>
            <a:custGeom>
              <a:avLst/>
              <a:gdLst/>
              <a:ahLst/>
              <a:cxnLst/>
              <a:rect l="l" t="t" r="r" b="b"/>
              <a:pathLst>
                <a:path w="2491" h="315" extrusionOk="0">
                  <a:moveTo>
                    <a:pt x="1" y="314"/>
                  </a:moveTo>
                  <a:cubicBezTo>
                    <a:pt x="43" y="168"/>
                    <a:pt x="106" y="0"/>
                    <a:pt x="273" y="0"/>
                  </a:cubicBezTo>
                  <a:lnTo>
                    <a:pt x="2198" y="0"/>
                  </a:lnTo>
                  <a:cubicBezTo>
                    <a:pt x="2365" y="0"/>
                    <a:pt x="2449" y="147"/>
                    <a:pt x="2491" y="2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1" name="Google Shape;8681;p67"/>
            <p:cNvSpPr/>
            <p:nvPr/>
          </p:nvSpPr>
          <p:spPr>
            <a:xfrm>
              <a:off x="4463125" y="4771400"/>
              <a:ext cx="35600" cy="20950"/>
            </a:xfrm>
            <a:custGeom>
              <a:avLst/>
              <a:gdLst/>
              <a:ahLst/>
              <a:cxnLst/>
              <a:rect l="l" t="t" r="r" b="b"/>
              <a:pathLst>
                <a:path w="1424" h="838" extrusionOk="0">
                  <a:moveTo>
                    <a:pt x="1" y="838"/>
                  </a:moveTo>
                  <a:cubicBezTo>
                    <a:pt x="84" y="64"/>
                    <a:pt x="189" y="1"/>
                    <a:pt x="817" y="356"/>
                  </a:cubicBezTo>
                  <a:cubicBezTo>
                    <a:pt x="1026" y="482"/>
                    <a:pt x="1382" y="440"/>
                    <a:pt x="1423" y="79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2" name="Google Shape;8682;p67"/>
            <p:cNvSpPr/>
            <p:nvPr/>
          </p:nvSpPr>
          <p:spPr>
            <a:xfrm>
              <a:off x="4622150" y="4774550"/>
              <a:ext cx="36125" cy="23550"/>
            </a:xfrm>
            <a:custGeom>
              <a:avLst/>
              <a:gdLst/>
              <a:ahLst/>
              <a:cxnLst/>
              <a:rect l="l" t="t" r="r" b="b"/>
              <a:pathLst>
                <a:path w="1445" h="942" extrusionOk="0">
                  <a:moveTo>
                    <a:pt x="21" y="816"/>
                  </a:moveTo>
                  <a:cubicBezTo>
                    <a:pt x="42" y="670"/>
                    <a:pt x="0" y="440"/>
                    <a:pt x="252" y="440"/>
                  </a:cubicBezTo>
                  <a:cubicBezTo>
                    <a:pt x="398" y="440"/>
                    <a:pt x="544" y="586"/>
                    <a:pt x="670" y="482"/>
                  </a:cubicBezTo>
                  <a:cubicBezTo>
                    <a:pt x="1277" y="0"/>
                    <a:pt x="1319" y="482"/>
                    <a:pt x="1444" y="879"/>
                  </a:cubicBezTo>
                  <a:cubicBezTo>
                    <a:pt x="963" y="942"/>
                    <a:pt x="482" y="921"/>
                    <a:pt x="21" y="8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3" name="Google Shape;8683;p67"/>
            <p:cNvSpPr/>
            <p:nvPr/>
          </p:nvSpPr>
          <p:spPr>
            <a:xfrm>
              <a:off x="4090700" y="4793900"/>
              <a:ext cx="35575" cy="15200"/>
            </a:xfrm>
            <a:custGeom>
              <a:avLst/>
              <a:gdLst/>
              <a:ahLst/>
              <a:cxnLst/>
              <a:rect l="l" t="t" r="r" b="b"/>
              <a:pathLst>
                <a:path w="1423" h="608" extrusionOk="0">
                  <a:moveTo>
                    <a:pt x="0" y="314"/>
                  </a:moveTo>
                  <a:cubicBezTo>
                    <a:pt x="21" y="189"/>
                    <a:pt x="63" y="1"/>
                    <a:pt x="167" y="42"/>
                  </a:cubicBezTo>
                  <a:cubicBezTo>
                    <a:pt x="565" y="210"/>
                    <a:pt x="1046" y="1"/>
                    <a:pt x="1423" y="314"/>
                  </a:cubicBezTo>
                  <a:cubicBezTo>
                    <a:pt x="942" y="607"/>
                    <a:pt x="460" y="503"/>
                    <a:pt x="0" y="3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4" name="Google Shape;8684;p67"/>
            <p:cNvSpPr/>
            <p:nvPr/>
          </p:nvSpPr>
          <p:spPr>
            <a:xfrm>
              <a:off x="5097625" y="4772975"/>
              <a:ext cx="17300" cy="20950"/>
            </a:xfrm>
            <a:custGeom>
              <a:avLst/>
              <a:gdLst/>
              <a:ahLst/>
              <a:cxnLst/>
              <a:rect l="l" t="t" r="r" b="b"/>
              <a:pathLst>
                <a:path w="692" h="838" extrusionOk="0">
                  <a:moveTo>
                    <a:pt x="1" y="607"/>
                  </a:moveTo>
                  <a:cubicBezTo>
                    <a:pt x="210" y="482"/>
                    <a:pt x="440" y="1"/>
                    <a:pt x="691" y="586"/>
                  </a:cubicBezTo>
                  <a:cubicBezTo>
                    <a:pt x="524" y="817"/>
                    <a:pt x="168" y="838"/>
                    <a:pt x="1" y="60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5" name="Google Shape;8685;p67"/>
            <p:cNvSpPr/>
            <p:nvPr/>
          </p:nvSpPr>
          <p:spPr>
            <a:xfrm>
              <a:off x="4866425" y="4778200"/>
              <a:ext cx="18350" cy="15725"/>
            </a:xfrm>
            <a:custGeom>
              <a:avLst/>
              <a:gdLst/>
              <a:ahLst/>
              <a:cxnLst/>
              <a:rect l="l" t="t" r="r" b="b"/>
              <a:pathLst>
                <a:path w="734" h="629" extrusionOk="0">
                  <a:moveTo>
                    <a:pt x="1" y="398"/>
                  </a:moveTo>
                  <a:cubicBezTo>
                    <a:pt x="524" y="1"/>
                    <a:pt x="524" y="1"/>
                    <a:pt x="733" y="440"/>
                  </a:cubicBezTo>
                  <a:cubicBezTo>
                    <a:pt x="524" y="629"/>
                    <a:pt x="189" y="608"/>
                    <a:pt x="1" y="39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6" name="Google Shape;8686;p67"/>
            <p:cNvSpPr/>
            <p:nvPr/>
          </p:nvSpPr>
          <p:spPr>
            <a:xfrm>
              <a:off x="5607125" y="4768800"/>
              <a:ext cx="22000" cy="12050"/>
            </a:xfrm>
            <a:custGeom>
              <a:avLst/>
              <a:gdLst/>
              <a:ahLst/>
              <a:cxnLst/>
              <a:rect l="l" t="t" r="r" b="b"/>
              <a:pathLst>
                <a:path w="880" h="482" extrusionOk="0">
                  <a:moveTo>
                    <a:pt x="1" y="230"/>
                  </a:moveTo>
                  <a:cubicBezTo>
                    <a:pt x="252" y="0"/>
                    <a:pt x="628" y="0"/>
                    <a:pt x="879" y="230"/>
                  </a:cubicBezTo>
                  <a:cubicBezTo>
                    <a:pt x="628" y="481"/>
                    <a:pt x="252" y="481"/>
                    <a:pt x="1" y="23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7" name="Google Shape;8687;p67"/>
            <p:cNvSpPr/>
            <p:nvPr/>
          </p:nvSpPr>
          <p:spPr>
            <a:xfrm>
              <a:off x="4130450" y="4645350"/>
              <a:ext cx="17800" cy="15175"/>
            </a:xfrm>
            <a:custGeom>
              <a:avLst/>
              <a:gdLst/>
              <a:ahLst/>
              <a:cxnLst/>
              <a:rect l="l" t="t" r="r" b="b"/>
              <a:pathLst>
                <a:path w="712" h="607" extrusionOk="0">
                  <a:moveTo>
                    <a:pt x="712" y="230"/>
                  </a:moveTo>
                  <a:lnTo>
                    <a:pt x="502" y="356"/>
                  </a:lnTo>
                  <a:cubicBezTo>
                    <a:pt x="105" y="607"/>
                    <a:pt x="105" y="607"/>
                    <a:pt x="0" y="84"/>
                  </a:cubicBezTo>
                  <a:cubicBezTo>
                    <a:pt x="230" y="21"/>
                    <a:pt x="481" y="0"/>
                    <a:pt x="712" y="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8" name="Google Shape;8688;p67"/>
            <p:cNvSpPr/>
            <p:nvPr/>
          </p:nvSpPr>
          <p:spPr>
            <a:xfrm>
              <a:off x="4582925" y="4785525"/>
              <a:ext cx="17800" cy="12575"/>
            </a:xfrm>
            <a:custGeom>
              <a:avLst/>
              <a:gdLst/>
              <a:ahLst/>
              <a:cxnLst/>
              <a:rect l="l" t="t" r="r" b="b"/>
              <a:pathLst>
                <a:path w="712" h="503" extrusionOk="0">
                  <a:moveTo>
                    <a:pt x="0" y="294"/>
                  </a:moveTo>
                  <a:cubicBezTo>
                    <a:pt x="251" y="84"/>
                    <a:pt x="523" y="1"/>
                    <a:pt x="712" y="377"/>
                  </a:cubicBezTo>
                  <a:cubicBezTo>
                    <a:pt x="481" y="503"/>
                    <a:pt x="188" y="482"/>
                    <a:pt x="0" y="2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9" name="Google Shape;8689;p67"/>
            <p:cNvSpPr/>
            <p:nvPr/>
          </p:nvSpPr>
          <p:spPr>
            <a:xfrm>
              <a:off x="4689100" y="4786575"/>
              <a:ext cx="13625" cy="11000"/>
            </a:xfrm>
            <a:custGeom>
              <a:avLst/>
              <a:gdLst/>
              <a:ahLst/>
              <a:cxnLst/>
              <a:rect l="l" t="t" r="r" b="b"/>
              <a:pathLst>
                <a:path w="545" h="440" extrusionOk="0">
                  <a:moveTo>
                    <a:pt x="1" y="356"/>
                  </a:moveTo>
                  <a:cubicBezTo>
                    <a:pt x="126" y="1"/>
                    <a:pt x="314" y="1"/>
                    <a:pt x="545" y="252"/>
                  </a:cubicBezTo>
                  <a:cubicBezTo>
                    <a:pt x="398" y="419"/>
                    <a:pt x="189" y="440"/>
                    <a:pt x="1" y="3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0" name="Google Shape;8690;p67"/>
            <p:cNvSpPr/>
            <p:nvPr/>
          </p:nvSpPr>
          <p:spPr>
            <a:xfrm>
              <a:off x="5638000" y="4767750"/>
              <a:ext cx="8900" cy="6825"/>
            </a:xfrm>
            <a:custGeom>
              <a:avLst/>
              <a:gdLst/>
              <a:ahLst/>
              <a:cxnLst/>
              <a:rect l="l" t="t" r="r" b="b"/>
              <a:pathLst>
                <a:path w="356" h="273" extrusionOk="0">
                  <a:moveTo>
                    <a:pt x="0" y="230"/>
                  </a:moveTo>
                  <a:cubicBezTo>
                    <a:pt x="21" y="126"/>
                    <a:pt x="42" y="21"/>
                    <a:pt x="167" y="21"/>
                  </a:cubicBezTo>
                  <a:cubicBezTo>
                    <a:pt x="314" y="0"/>
                    <a:pt x="335" y="126"/>
                    <a:pt x="356" y="210"/>
                  </a:cubicBezTo>
                  <a:cubicBezTo>
                    <a:pt x="251" y="272"/>
                    <a:pt x="126" y="272"/>
                    <a:pt x="0" y="23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1" name="Google Shape;8691;p67"/>
            <p:cNvSpPr/>
            <p:nvPr/>
          </p:nvSpPr>
          <p:spPr>
            <a:xfrm>
              <a:off x="4711600" y="4788150"/>
              <a:ext cx="8925" cy="8925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0" y="189"/>
                  </a:moveTo>
                  <a:cubicBezTo>
                    <a:pt x="105" y="0"/>
                    <a:pt x="231" y="21"/>
                    <a:pt x="356" y="189"/>
                  </a:cubicBezTo>
                  <a:cubicBezTo>
                    <a:pt x="231" y="356"/>
                    <a:pt x="105" y="356"/>
                    <a:pt x="0" y="1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2" name="Google Shape;8692;p67"/>
            <p:cNvSpPr/>
            <p:nvPr/>
          </p:nvSpPr>
          <p:spPr>
            <a:xfrm>
              <a:off x="4844450" y="4783450"/>
              <a:ext cx="8925" cy="9425"/>
            </a:xfrm>
            <a:custGeom>
              <a:avLst/>
              <a:gdLst/>
              <a:ahLst/>
              <a:cxnLst/>
              <a:rect l="l" t="t" r="r" b="b"/>
              <a:pathLst>
                <a:path w="357" h="377" extrusionOk="0">
                  <a:moveTo>
                    <a:pt x="1" y="188"/>
                  </a:moveTo>
                  <a:cubicBezTo>
                    <a:pt x="126" y="0"/>
                    <a:pt x="252" y="21"/>
                    <a:pt x="357" y="209"/>
                  </a:cubicBezTo>
                  <a:cubicBezTo>
                    <a:pt x="231" y="377"/>
                    <a:pt x="126" y="356"/>
                    <a:pt x="1" y="18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3" name="Google Shape;8693;p67"/>
            <p:cNvSpPr/>
            <p:nvPr/>
          </p:nvSpPr>
          <p:spPr>
            <a:xfrm>
              <a:off x="5474250" y="4775075"/>
              <a:ext cx="8400" cy="8400"/>
            </a:xfrm>
            <a:custGeom>
              <a:avLst/>
              <a:gdLst/>
              <a:ahLst/>
              <a:cxnLst/>
              <a:rect l="l" t="t" r="r" b="b"/>
              <a:pathLst>
                <a:path w="336" h="336" extrusionOk="0">
                  <a:moveTo>
                    <a:pt x="1" y="168"/>
                  </a:moveTo>
                  <a:cubicBezTo>
                    <a:pt x="106" y="0"/>
                    <a:pt x="231" y="0"/>
                    <a:pt x="336" y="168"/>
                  </a:cubicBezTo>
                  <a:cubicBezTo>
                    <a:pt x="231" y="335"/>
                    <a:pt x="106" y="335"/>
                    <a:pt x="1" y="1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4" name="Google Shape;8694;p67"/>
            <p:cNvSpPr/>
            <p:nvPr/>
          </p:nvSpPr>
          <p:spPr>
            <a:xfrm>
              <a:off x="5097125" y="4725900"/>
              <a:ext cx="52850" cy="39775"/>
            </a:xfrm>
            <a:custGeom>
              <a:avLst/>
              <a:gdLst/>
              <a:ahLst/>
              <a:cxnLst/>
              <a:rect l="l" t="t" r="r" b="b"/>
              <a:pathLst>
                <a:path w="2114" h="1591" extrusionOk="0">
                  <a:moveTo>
                    <a:pt x="42" y="1109"/>
                  </a:moveTo>
                  <a:cubicBezTo>
                    <a:pt x="84" y="942"/>
                    <a:pt x="147" y="754"/>
                    <a:pt x="167" y="586"/>
                  </a:cubicBezTo>
                  <a:cubicBezTo>
                    <a:pt x="209" y="210"/>
                    <a:pt x="439" y="126"/>
                    <a:pt x="732" y="231"/>
                  </a:cubicBezTo>
                  <a:cubicBezTo>
                    <a:pt x="1088" y="335"/>
                    <a:pt x="1402" y="461"/>
                    <a:pt x="1695" y="105"/>
                  </a:cubicBezTo>
                  <a:cubicBezTo>
                    <a:pt x="1779" y="0"/>
                    <a:pt x="1925" y="0"/>
                    <a:pt x="2009" y="105"/>
                  </a:cubicBezTo>
                  <a:cubicBezTo>
                    <a:pt x="2113" y="210"/>
                    <a:pt x="2030" y="314"/>
                    <a:pt x="2009" y="419"/>
                  </a:cubicBezTo>
                  <a:cubicBezTo>
                    <a:pt x="1967" y="796"/>
                    <a:pt x="1611" y="1068"/>
                    <a:pt x="1255" y="1005"/>
                  </a:cubicBezTo>
                  <a:cubicBezTo>
                    <a:pt x="879" y="963"/>
                    <a:pt x="732" y="1026"/>
                    <a:pt x="607" y="1360"/>
                  </a:cubicBezTo>
                  <a:cubicBezTo>
                    <a:pt x="565" y="1528"/>
                    <a:pt x="398" y="1591"/>
                    <a:pt x="251" y="1528"/>
                  </a:cubicBezTo>
                  <a:cubicBezTo>
                    <a:pt x="84" y="1444"/>
                    <a:pt x="0" y="1277"/>
                    <a:pt x="42" y="11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5" name="Google Shape;8695;p67"/>
            <p:cNvSpPr/>
            <p:nvPr/>
          </p:nvSpPr>
          <p:spPr>
            <a:xfrm>
              <a:off x="5821600" y="4678825"/>
              <a:ext cx="14150" cy="12050"/>
            </a:xfrm>
            <a:custGeom>
              <a:avLst/>
              <a:gdLst/>
              <a:ahLst/>
              <a:cxnLst/>
              <a:rect l="l" t="t" r="r" b="b"/>
              <a:pathLst>
                <a:path w="566" h="482" extrusionOk="0">
                  <a:moveTo>
                    <a:pt x="314" y="482"/>
                  </a:moveTo>
                  <a:cubicBezTo>
                    <a:pt x="168" y="482"/>
                    <a:pt x="0" y="461"/>
                    <a:pt x="21" y="272"/>
                  </a:cubicBezTo>
                  <a:cubicBezTo>
                    <a:pt x="0" y="105"/>
                    <a:pt x="147" y="0"/>
                    <a:pt x="293" y="0"/>
                  </a:cubicBezTo>
                  <a:cubicBezTo>
                    <a:pt x="461" y="0"/>
                    <a:pt x="565" y="126"/>
                    <a:pt x="565" y="293"/>
                  </a:cubicBezTo>
                  <a:cubicBezTo>
                    <a:pt x="565" y="461"/>
                    <a:pt x="440" y="461"/>
                    <a:pt x="314" y="4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6" name="Google Shape;8696;p67"/>
            <p:cNvSpPr/>
            <p:nvPr/>
          </p:nvSpPr>
          <p:spPr>
            <a:xfrm>
              <a:off x="5341400" y="4657375"/>
              <a:ext cx="15725" cy="11525"/>
            </a:xfrm>
            <a:custGeom>
              <a:avLst/>
              <a:gdLst/>
              <a:ahLst/>
              <a:cxnLst/>
              <a:rect l="l" t="t" r="r" b="b"/>
              <a:pathLst>
                <a:path w="629" h="461" extrusionOk="0">
                  <a:moveTo>
                    <a:pt x="210" y="0"/>
                  </a:moveTo>
                  <a:cubicBezTo>
                    <a:pt x="356" y="21"/>
                    <a:pt x="544" y="84"/>
                    <a:pt x="586" y="272"/>
                  </a:cubicBezTo>
                  <a:cubicBezTo>
                    <a:pt x="628" y="398"/>
                    <a:pt x="482" y="461"/>
                    <a:pt x="377" y="461"/>
                  </a:cubicBezTo>
                  <a:cubicBezTo>
                    <a:pt x="189" y="461"/>
                    <a:pt x="0" y="419"/>
                    <a:pt x="21" y="168"/>
                  </a:cubicBezTo>
                  <a:cubicBezTo>
                    <a:pt x="21" y="84"/>
                    <a:pt x="105" y="0"/>
                    <a:pt x="2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7" name="Google Shape;8697;p67"/>
            <p:cNvSpPr/>
            <p:nvPr/>
          </p:nvSpPr>
          <p:spPr>
            <a:xfrm>
              <a:off x="5301650" y="4675150"/>
              <a:ext cx="7875" cy="9975"/>
            </a:xfrm>
            <a:custGeom>
              <a:avLst/>
              <a:gdLst/>
              <a:ahLst/>
              <a:cxnLst/>
              <a:rect l="l" t="t" r="r" b="b"/>
              <a:pathLst>
                <a:path w="315" h="399" extrusionOk="0">
                  <a:moveTo>
                    <a:pt x="314" y="210"/>
                  </a:moveTo>
                  <a:cubicBezTo>
                    <a:pt x="272" y="252"/>
                    <a:pt x="251" y="357"/>
                    <a:pt x="189" y="357"/>
                  </a:cubicBezTo>
                  <a:cubicBezTo>
                    <a:pt x="42" y="398"/>
                    <a:pt x="21" y="273"/>
                    <a:pt x="0" y="168"/>
                  </a:cubicBezTo>
                  <a:cubicBezTo>
                    <a:pt x="0" y="85"/>
                    <a:pt x="63" y="1"/>
                    <a:pt x="168" y="1"/>
                  </a:cubicBezTo>
                  <a:cubicBezTo>
                    <a:pt x="251" y="22"/>
                    <a:pt x="293" y="85"/>
                    <a:pt x="314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8" name="Google Shape;8698;p67"/>
            <p:cNvSpPr/>
            <p:nvPr/>
          </p:nvSpPr>
          <p:spPr>
            <a:xfrm>
              <a:off x="5360225" y="4679350"/>
              <a:ext cx="5775" cy="5250"/>
            </a:xfrm>
            <a:custGeom>
              <a:avLst/>
              <a:gdLst/>
              <a:ahLst/>
              <a:cxnLst/>
              <a:rect l="l" t="t" r="r" b="b"/>
              <a:pathLst>
                <a:path w="231" h="210" extrusionOk="0">
                  <a:moveTo>
                    <a:pt x="231" y="63"/>
                  </a:moveTo>
                  <a:cubicBezTo>
                    <a:pt x="210" y="105"/>
                    <a:pt x="189" y="168"/>
                    <a:pt x="168" y="209"/>
                  </a:cubicBezTo>
                  <a:cubicBezTo>
                    <a:pt x="105" y="189"/>
                    <a:pt x="42" y="189"/>
                    <a:pt x="22" y="147"/>
                  </a:cubicBezTo>
                  <a:cubicBezTo>
                    <a:pt x="1" y="105"/>
                    <a:pt x="63" y="42"/>
                    <a:pt x="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9" name="Google Shape;8699;p67"/>
            <p:cNvSpPr/>
            <p:nvPr/>
          </p:nvSpPr>
          <p:spPr>
            <a:xfrm>
              <a:off x="4611175" y="4651100"/>
              <a:ext cx="50225" cy="32975"/>
            </a:xfrm>
            <a:custGeom>
              <a:avLst/>
              <a:gdLst/>
              <a:ahLst/>
              <a:cxnLst/>
              <a:rect l="l" t="t" r="r" b="b"/>
              <a:pathLst>
                <a:path w="2009" h="1319" extrusionOk="0">
                  <a:moveTo>
                    <a:pt x="105" y="0"/>
                  </a:moveTo>
                  <a:lnTo>
                    <a:pt x="837" y="0"/>
                  </a:lnTo>
                  <a:cubicBezTo>
                    <a:pt x="816" y="398"/>
                    <a:pt x="942" y="691"/>
                    <a:pt x="1402" y="691"/>
                  </a:cubicBezTo>
                  <a:cubicBezTo>
                    <a:pt x="1527" y="691"/>
                    <a:pt x="1632" y="712"/>
                    <a:pt x="1758" y="754"/>
                  </a:cubicBezTo>
                  <a:cubicBezTo>
                    <a:pt x="1883" y="795"/>
                    <a:pt x="2009" y="900"/>
                    <a:pt x="1967" y="1067"/>
                  </a:cubicBezTo>
                  <a:cubicBezTo>
                    <a:pt x="1925" y="1214"/>
                    <a:pt x="1799" y="1214"/>
                    <a:pt x="1695" y="1235"/>
                  </a:cubicBezTo>
                  <a:cubicBezTo>
                    <a:pt x="1109" y="1319"/>
                    <a:pt x="691" y="942"/>
                    <a:pt x="230" y="733"/>
                  </a:cubicBezTo>
                  <a:cubicBezTo>
                    <a:pt x="0" y="649"/>
                    <a:pt x="146" y="251"/>
                    <a:pt x="1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0" name="Google Shape;8700;p67"/>
            <p:cNvSpPr/>
            <p:nvPr/>
          </p:nvSpPr>
          <p:spPr>
            <a:xfrm>
              <a:off x="4476200" y="4645875"/>
              <a:ext cx="35600" cy="15175"/>
            </a:xfrm>
            <a:custGeom>
              <a:avLst/>
              <a:gdLst/>
              <a:ahLst/>
              <a:cxnLst/>
              <a:rect l="l" t="t" r="r" b="b"/>
              <a:pathLst>
                <a:path w="1424" h="607" extrusionOk="0">
                  <a:moveTo>
                    <a:pt x="1" y="377"/>
                  </a:moveTo>
                  <a:cubicBezTo>
                    <a:pt x="1" y="168"/>
                    <a:pt x="189" y="0"/>
                    <a:pt x="398" y="42"/>
                  </a:cubicBezTo>
                  <a:lnTo>
                    <a:pt x="1424" y="42"/>
                  </a:lnTo>
                  <a:cubicBezTo>
                    <a:pt x="1068" y="607"/>
                    <a:pt x="545" y="523"/>
                    <a:pt x="1" y="3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1" name="Google Shape;8701;p67"/>
            <p:cNvSpPr/>
            <p:nvPr/>
          </p:nvSpPr>
          <p:spPr>
            <a:xfrm>
              <a:off x="4454750" y="4717525"/>
              <a:ext cx="16775" cy="17300"/>
            </a:xfrm>
            <a:custGeom>
              <a:avLst/>
              <a:gdLst/>
              <a:ahLst/>
              <a:cxnLst/>
              <a:rect l="l" t="t" r="r" b="b"/>
              <a:pathLst>
                <a:path w="671" h="692" extrusionOk="0">
                  <a:moveTo>
                    <a:pt x="336" y="670"/>
                  </a:moveTo>
                  <a:cubicBezTo>
                    <a:pt x="126" y="649"/>
                    <a:pt x="1" y="461"/>
                    <a:pt x="22" y="273"/>
                  </a:cubicBezTo>
                  <a:cubicBezTo>
                    <a:pt x="1" y="126"/>
                    <a:pt x="147" y="1"/>
                    <a:pt x="294" y="43"/>
                  </a:cubicBezTo>
                  <a:cubicBezTo>
                    <a:pt x="503" y="43"/>
                    <a:pt x="670" y="231"/>
                    <a:pt x="649" y="440"/>
                  </a:cubicBezTo>
                  <a:cubicBezTo>
                    <a:pt x="670" y="607"/>
                    <a:pt x="545" y="691"/>
                    <a:pt x="336" y="6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2" name="Google Shape;8702;p67"/>
            <p:cNvSpPr/>
            <p:nvPr/>
          </p:nvSpPr>
          <p:spPr>
            <a:xfrm>
              <a:off x="4406100" y="4660500"/>
              <a:ext cx="12075" cy="13125"/>
            </a:xfrm>
            <a:custGeom>
              <a:avLst/>
              <a:gdLst/>
              <a:ahLst/>
              <a:cxnLst/>
              <a:rect l="l" t="t" r="r" b="b"/>
              <a:pathLst>
                <a:path w="483" h="525" extrusionOk="0">
                  <a:moveTo>
                    <a:pt x="461" y="210"/>
                  </a:moveTo>
                  <a:cubicBezTo>
                    <a:pt x="482" y="336"/>
                    <a:pt x="440" y="440"/>
                    <a:pt x="315" y="461"/>
                  </a:cubicBezTo>
                  <a:cubicBezTo>
                    <a:pt x="147" y="524"/>
                    <a:pt x="1" y="399"/>
                    <a:pt x="22" y="252"/>
                  </a:cubicBezTo>
                  <a:cubicBezTo>
                    <a:pt x="1" y="127"/>
                    <a:pt x="106" y="22"/>
                    <a:pt x="231" y="22"/>
                  </a:cubicBezTo>
                  <a:cubicBezTo>
                    <a:pt x="336" y="1"/>
                    <a:pt x="461" y="85"/>
                    <a:pt x="461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3" name="Google Shape;8703;p67"/>
            <p:cNvSpPr/>
            <p:nvPr/>
          </p:nvSpPr>
          <p:spPr>
            <a:xfrm>
              <a:off x="4832950" y="4741075"/>
              <a:ext cx="5250" cy="5775"/>
            </a:xfrm>
            <a:custGeom>
              <a:avLst/>
              <a:gdLst/>
              <a:ahLst/>
              <a:cxnLst/>
              <a:rect l="l" t="t" r="r" b="b"/>
              <a:pathLst>
                <a:path w="210" h="231" extrusionOk="0">
                  <a:moveTo>
                    <a:pt x="210" y="84"/>
                  </a:moveTo>
                  <a:cubicBezTo>
                    <a:pt x="189" y="126"/>
                    <a:pt x="189" y="209"/>
                    <a:pt x="147" y="209"/>
                  </a:cubicBezTo>
                  <a:cubicBezTo>
                    <a:pt x="105" y="230"/>
                    <a:pt x="42" y="189"/>
                    <a:pt x="1" y="168"/>
                  </a:cubicBezTo>
                  <a:cubicBezTo>
                    <a:pt x="22" y="105"/>
                    <a:pt x="42" y="42"/>
                    <a:pt x="63" y="21"/>
                  </a:cubicBezTo>
                  <a:cubicBezTo>
                    <a:pt x="105" y="0"/>
                    <a:pt x="168" y="63"/>
                    <a:pt x="210" y="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4" name="Google Shape;8704;p67"/>
            <p:cNvSpPr/>
            <p:nvPr/>
          </p:nvSpPr>
          <p:spPr>
            <a:xfrm>
              <a:off x="4753450" y="4670450"/>
              <a:ext cx="5250" cy="5250"/>
            </a:xfrm>
            <a:custGeom>
              <a:avLst/>
              <a:gdLst/>
              <a:ahLst/>
              <a:cxnLst/>
              <a:rect l="l" t="t" r="r" b="b"/>
              <a:pathLst>
                <a:path w="210" h="210" extrusionOk="0">
                  <a:moveTo>
                    <a:pt x="209" y="63"/>
                  </a:moveTo>
                  <a:cubicBezTo>
                    <a:pt x="189" y="105"/>
                    <a:pt x="168" y="189"/>
                    <a:pt x="126" y="210"/>
                  </a:cubicBezTo>
                  <a:cubicBezTo>
                    <a:pt x="105" y="210"/>
                    <a:pt x="42" y="168"/>
                    <a:pt x="0" y="147"/>
                  </a:cubicBezTo>
                  <a:cubicBezTo>
                    <a:pt x="21" y="105"/>
                    <a:pt x="21" y="21"/>
                    <a:pt x="63" y="1"/>
                  </a:cubicBezTo>
                  <a:cubicBezTo>
                    <a:pt x="105" y="1"/>
                    <a:pt x="147" y="42"/>
                    <a:pt x="209" y="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5" name="Google Shape;8705;p67"/>
            <p:cNvSpPr/>
            <p:nvPr/>
          </p:nvSpPr>
          <p:spPr>
            <a:xfrm>
              <a:off x="4300975" y="4696075"/>
              <a:ext cx="10475" cy="7350"/>
            </a:xfrm>
            <a:custGeom>
              <a:avLst/>
              <a:gdLst/>
              <a:ahLst/>
              <a:cxnLst/>
              <a:rect l="l" t="t" r="r" b="b"/>
              <a:pathLst>
                <a:path w="419" h="294" extrusionOk="0">
                  <a:moveTo>
                    <a:pt x="189" y="294"/>
                  </a:moveTo>
                  <a:cubicBezTo>
                    <a:pt x="63" y="273"/>
                    <a:pt x="0" y="231"/>
                    <a:pt x="21" y="147"/>
                  </a:cubicBezTo>
                  <a:cubicBezTo>
                    <a:pt x="21" y="43"/>
                    <a:pt x="105" y="1"/>
                    <a:pt x="189" y="1"/>
                  </a:cubicBezTo>
                  <a:cubicBezTo>
                    <a:pt x="314" y="1"/>
                    <a:pt x="419" y="64"/>
                    <a:pt x="356" y="210"/>
                  </a:cubicBezTo>
                  <a:cubicBezTo>
                    <a:pt x="356" y="252"/>
                    <a:pt x="230" y="294"/>
                    <a:pt x="189" y="2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06" name="Google Shape;8706;p67"/>
          <p:cNvGrpSpPr/>
          <p:nvPr/>
        </p:nvGrpSpPr>
        <p:grpSpPr>
          <a:xfrm rot="-5400000" flipH="1">
            <a:off x="1270840" y="3434796"/>
            <a:ext cx="1197789" cy="83058"/>
            <a:chOff x="3998100" y="4633825"/>
            <a:chExt cx="2329875" cy="175275"/>
          </a:xfrm>
        </p:grpSpPr>
        <p:sp>
          <p:nvSpPr>
            <p:cNvPr id="8707" name="Google Shape;8707;p67"/>
            <p:cNvSpPr/>
            <p:nvPr/>
          </p:nvSpPr>
          <p:spPr>
            <a:xfrm>
              <a:off x="4853875" y="4633825"/>
              <a:ext cx="1023725" cy="161150"/>
            </a:xfrm>
            <a:custGeom>
              <a:avLst/>
              <a:gdLst/>
              <a:ahLst/>
              <a:cxnLst/>
              <a:rect l="l" t="t" r="r" b="b"/>
              <a:pathLst>
                <a:path w="40949" h="6446" extrusionOk="0">
                  <a:moveTo>
                    <a:pt x="2449" y="524"/>
                  </a:moveTo>
                  <a:lnTo>
                    <a:pt x="2993" y="545"/>
                  </a:lnTo>
                  <a:cubicBezTo>
                    <a:pt x="3055" y="629"/>
                    <a:pt x="3097" y="629"/>
                    <a:pt x="3160" y="566"/>
                  </a:cubicBezTo>
                  <a:cubicBezTo>
                    <a:pt x="3641" y="503"/>
                    <a:pt x="4123" y="503"/>
                    <a:pt x="4583" y="587"/>
                  </a:cubicBezTo>
                  <a:cubicBezTo>
                    <a:pt x="4646" y="670"/>
                    <a:pt x="4667" y="775"/>
                    <a:pt x="4729" y="796"/>
                  </a:cubicBezTo>
                  <a:cubicBezTo>
                    <a:pt x="4897" y="838"/>
                    <a:pt x="4918" y="691"/>
                    <a:pt x="4939" y="587"/>
                  </a:cubicBezTo>
                  <a:cubicBezTo>
                    <a:pt x="5587" y="503"/>
                    <a:pt x="6257" y="503"/>
                    <a:pt x="6905" y="587"/>
                  </a:cubicBezTo>
                  <a:cubicBezTo>
                    <a:pt x="7261" y="984"/>
                    <a:pt x="7428" y="984"/>
                    <a:pt x="7784" y="587"/>
                  </a:cubicBezTo>
                  <a:cubicBezTo>
                    <a:pt x="8600" y="503"/>
                    <a:pt x="9437" y="503"/>
                    <a:pt x="10274" y="608"/>
                  </a:cubicBezTo>
                  <a:cubicBezTo>
                    <a:pt x="10316" y="670"/>
                    <a:pt x="10337" y="796"/>
                    <a:pt x="10400" y="817"/>
                  </a:cubicBezTo>
                  <a:cubicBezTo>
                    <a:pt x="10567" y="859"/>
                    <a:pt x="10588" y="712"/>
                    <a:pt x="10630" y="608"/>
                  </a:cubicBezTo>
                  <a:lnTo>
                    <a:pt x="10985" y="608"/>
                  </a:lnTo>
                  <a:cubicBezTo>
                    <a:pt x="11237" y="963"/>
                    <a:pt x="11278" y="963"/>
                    <a:pt x="11509" y="587"/>
                  </a:cubicBezTo>
                  <a:cubicBezTo>
                    <a:pt x="12157" y="524"/>
                    <a:pt x="12806" y="524"/>
                    <a:pt x="13454" y="587"/>
                  </a:cubicBezTo>
                  <a:cubicBezTo>
                    <a:pt x="13747" y="1005"/>
                    <a:pt x="13852" y="1005"/>
                    <a:pt x="14166" y="587"/>
                  </a:cubicBezTo>
                  <a:cubicBezTo>
                    <a:pt x="14752" y="524"/>
                    <a:pt x="15338" y="503"/>
                    <a:pt x="15944" y="545"/>
                  </a:cubicBezTo>
                  <a:cubicBezTo>
                    <a:pt x="16154" y="817"/>
                    <a:pt x="16488" y="712"/>
                    <a:pt x="16760" y="817"/>
                  </a:cubicBezTo>
                  <a:cubicBezTo>
                    <a:pt x="17032" y="942"/>
                    <a:pt x="17263" y="775"/>
                    <a:pt x="17346" y="461"/>
                  </a:cubicBezTo>
                  <a:cubicBezTo>
                    <a:pt x="18120" y="357"/>
                    <a:pt x="18895" y="315"/>
                    <a:pt x="19669" y="378"/>
                  </a:cubicBezTo>
                  <a:cubicBezTo>
                    <a:pt x="19711" y="419"/>
                    <a:pt x="19773" y="482"/>
                    <a:pt x="19815" y="482"/>
                  </a:cubicBezTo>
                  <a:cubicBezTo>
                    <a:pt x="21029" y="503"/>
                    <a:pt x="22221" y="503"/>
                    <a:pt x="23435" y="524"/>
                  </a:cubicBezTo>
                  <a:cubicBezTo>
                    <a:pt x="23602" y="524"/>
                    <a:pt x="23707" y="398"/>
                    <a:pt x="23728" y="252"/>
                  </a:cubicBezTo>
                  <a:cubicBezTo>
                    <a:pt x="24084" y="168"/>
                    <a:pt x="24439" y="168"/>
                    <a:pt x="24795" y="231"/>
                  </a:cubicBezTo>
                  <a:cubicBezTo>
                    <a:pt x="25025" y="629"/>
                    <a:pt x="25088" y="629"/>
                    <a:pt x="25318" y="252"/>
                  </a:cubicBezTo>
                  <a:lnTo>
                    <a:pt x="26030" y="189"/>
                  </a:lnTo>
                  <a:cubicBezTo>
                    <a:pt x="26553" y="524"/>
                    <a:pt x="27159" y="294"/>
                    <a:pt x="27703" y="461"/>
                  </a:cubicBezTo>
                  <a:cubicBezTo>
                    <a:pt x="27871" y="503"/>
                    <a:pt x="27955" y="252"/>
                    <a:pt x="27996" y="85"/>
                  </a:cubicBezTo>
                  <a:cubicBezTo>
                    <a:pt x="28227" y="1"/>
                    <a:pt x="28478" y="22"/>
                    <a:pt x="28708" y="106"/>
                  </a:cubicBezTo>
                  <a:cubicBezTo>
                    <a:pt x="29147" y="503"/>
                    <a:pt x="29691" y="503"/>
                    <a:pt x="30235" y="398"/>
                  </a:cubicBezTo>
                  <a:cubicBezTo>
                    <a:pt x="30256" y="398"/>
                    <a:pt x="30277" y="294"/>
                    <a:pt x="30298" y="252"/>
                  </a:cubicBezTo>
                  <a:lnTo>
                    <a:pt x="30821" y="252"/>
                  </a:lnTo>
                  <a:cubicBezTo>
                    <a:pt x="31198" y="650"/>
                    <a:pt x="31428" y="650"/>
                    <a:pt x="31867" y="273"/>
                  </a:cubicBezTo>
                  <a:lnTo>
                    <a:pt x="32913" y="357"/>
                  </a:lnTo>
                  <a:cubicBezTo>
                    <a:pt x="33018" y="524"/>
                    <a:pt x="33144" y="566"/>
                    <a:pt x="33269" y="378"/>
                  </a:cubicBezTo>
                  <a:cubicBezTo>
                    <a:pt x="34169" y="357"/>
                    <a:pt x="35048" y="378"/>
                    <a:pt x="35947" y="440"/>
                  </a:cubicBezTo>
                  <a:cubicBezTo>
                    <a:pt x="36010" y="712"/>
                    <a:pt x="36198" y="712"/>
                    <a:pt x="36429" y="712"/>
                  </a:cubicBezTo>
                  <a:cubicBezTo>
                    <a:pt x="36784" y="712"/>
                    <a:pt x="37161" y="670"/>
                    <a:pt x="37475" y="775"/>
                  </a:cubicBezTo>
                  <a:cubicBezTo>
                    <a:pt x="37893" y="942"/>
                    <a:pt x="37621" y="1403"/>
                    <a:pt x="37726" y="1717"/>
                  </a:cubicBezTo>
                  <a:cubicBezTo>
                    <a:pt x="37768" y="1800"/>
                    <a:pt x="37830" y="1863"/>
                    <a:pt x="37914" y="1884"/>
                  </a:cubicBezTo>
                  <a:cubicBezTo>
                    <a:pt x="38040" y="1884"/>
                    <a:pt x="38144" y="1800"/>
                    <a:pt x="38165" y="1675"/>
                  </a:cubicBezTo>
                  <a:cubicBezTo>
                    <a:pt x="38186" y="1591"/>
                    <a:pt x="38186" y="1486"/>
                    <a:pt x="38144" y="1403"/>
                  </a:cubicBezTo>
                  <a:cubicBezTo>
                    <a:pt x="37977" y="984"/>
                    <a:pt x="38270" y="880"/>
                    <a:pt x="38563" y="817"/>
                  </a:cubicBezTo>
                  <a:cubicBezTo>
                    <a:pt x="38939" y="712"/>
                    <a:pt x="39253" y="942"/>
                    <a:pt x="39483" y="1403"/>
                  </a:cubicBezTo>
                  <a:cubicBezTo>
                    <a:pt x="39651" y="1821"/>
                    <a:pt x="39944" y="2156"/>
                    <a:pt x="40341" y="2344"/>
                  </a:cubicBezTo>
                  <a:cubicBezTo>
                    <a:pt x="40927" y="2595"/>
                    <a:pt x="40948" y="2721"/>
                    <a:pt x="40781" y="3453"/>
                  </a:cubicBezTo>
                  <a:cubicBezTo>
                    <a:pt x="39776" y="3328"/>
                    <a:pt x="39776" y="3349"/>
                    <a:pt x="40069" y="4165"/>
                  </a:cubicBezTo>
                  <a:cubicBezTo>
                    <a:pt x="39295" y="4290"/>
                    <a:pt x="39295" y="4290"/>
                    <a:pt x="38939" y="4039"/>
                  </a:cubicBezTo>
                  <a:cubicBezTo>
                    <a:pt x="38521" y="3704"/>
                    <a:pt x="38207" y="3746"/>
                    <a:pt x="37893" y="4207"/>
                  </a:cubicBezTo>
                  <a:cubicBezTo>
                    <a:pt x="37454" y="4834"/>
                    <a:pt x="37328" y="4834"/>
                    <a:pt x="36847" y="4290"/>
                  </a:cubicBezTo>
                  <a:cubicBezTo>
                    <a:pt x="36742" y="4186"/>
                    <a:pt x="36659" y="4060"/>
                    <a:pt x="36491" y="4144"/>
                  </a:cubicBezTo>
                  <a:cubicBezTo>
                    <a:pt x="36345" y="4186"/>
                    <a:pt x="36282" y="4374"/>
                    <a:pt x="36366" y="4499"/>
                  </a:cubicBezTo>
                  <a:cubicBezTo>
                    <a:pt x="36450" y="4751"/>
                    <a:pt x="36491" y="5023"/>
                    <a:pt x="36470" y="5295"/>
                  </a:cubicBezTo>
                  <a:lnTo>
                    <a:pt x="35947" y="5315"/>
                  </a:lnTo>
                  <a:cubicBezTo>
                    <a:pt x="35843" y="5169"/>
                    <a:pt x="35654" y="5106"/>
                    <a:pt x="35487" y="5169"/>
                  </a:cubicBezTo>
                  <a:cubicBezTo>
                    <a:pt x="34525" y="5420"/>
                    <a:pt x="33541" y="5295"/>
                    <a:pt x="32558" y="5336"/>
                  </a:cubicBezTo>
                  <a:cubicBezTo>
                    <a:pt x="32348" y="5336"/>
                    <a:pt x="32160" y="5336"/>
                    <a:pt x="32056" y="5567"/>
                  </a:cubicBezTo>
                  <a:lnTo>
                    <a:pt x="31700" y="5608"/>
                  </a:lnTo>
                  <a:cubicBezTo>
                    <a:pt x="31679" y="5504"/>
                    <a:pt x="31658" y="5399"/>
                    <a:pt x="31512" y="5399"/>
                  </a:cubicBezTo>
                  <a:cubicBezTo>
                    <a:pt x="31386" y="5399"/>
                    <a:pt x="31365" y="5525"/>
                    <a:pt x="31344" y="5629"/>
                  </a:cubicBezTo>
                  <a:lnTo>
                    <a:pt x="30988" y="5671"/>
                  </a:lnTo>
                  <a:cubicBezTo>
                    <a:pt x="30737" y="5441"/>
                    <a:pt x="30361" y="5441"/>
                    <a:pt x="30110" y="5671"/>
                  </a:cubicBezTo>
                  <a:lnTo>
                    <a:pt x="29754" y="5650"/>
                  </a:lnTo>
                  <a:cubicBezTo>
                    <a:pt x="29712" y="5504"/>
                    <a:pt x="29649" y="5357"/>
                    <a:pt x="29482" y="5357"/>
                  </a:cubicBezTo>
                  <a:lnTo>
                    <a:pt x="27536" y="5357"/>
                  </a:lnTo>
                  <a:cubicBezTo>
                    <a:pt x="27369" y="5357"/>
                    <a:pt x="27306" y="5504"/>
                    <a:pt x="27285" y="5671"/>
                  </a:cubicBezTo>
                  <a:cubicBezTo>
                    <a:pt x="26574" y="5859"/>
                    <a:pt x="25862" y="5922"/>
                    <a:pt x="25130" y="5839"/>
                  </a:cubicBezTo>
                  <a:cubicBezTo>
                    <a:pt x="25025" y="5671"/>
                    <a:pt x="24900" y="5671"/>
                    <a:pt x="24795" y="5839"/>
                  </a:cubicBezTo>
                  <a:cubicBezTo>
                    <a:pt x="24565" y="5880"/>
                    <a:pt x="24314" y="5880"/>
                    <a:pt x="24084" y="5818"/>
                  </a:cubicBezTo>
                  <a:cubicBezTo>
                    <a:pt x="24000" y="5336"/>
                    <a:pt x="23644" y="5211"/>
                    <a:pt x="23309" y="5399"/>
                  </a:cubicBezTo>
                  <a:cubicBezTo>
                    <a:pt x="22912" y="5629"/>
                    <a:pt x="22682" y="5483"/>
                    <a:pt x="22347" y="5315"/>
                  </a:cubicBezTo>
                  <a:cubicBezTo>
                    <a:pt x="21803" y="5064"/>
                    <a:pt x="21217" y="4751"/>
                    <a:pt x="20673" y="5357"/>
                  </a:cubicBezTo>
                  <a:cubicBezTo>
                    <a:pt x="20548" y="5504"/>
                    <a:pt x="20359" y="5504"/>
                    <a:pt x="20192" y="5504"/>
                  </a:cubicBezTo>
                  <a:cubicBezTo>
                    <a:pt x="19669" y="5546"/>
                    <a:pt x="19167" y="5253"/>
                    <a:pt x="18623" y="5462"/>
                  </a:cubicBezTo>
                  <a:cubicBezTo>
                    <a:pt x="18476" y="5525"/>
                    <a:pt x="18330" y="5336"/>
                    <a:pt x="18246" y="5169"/>
                  </a:cubicBezTo>
                  <a:cubicBezTo>
                    <a:pt x="18016" y="4730"/>
                    <a:pt x="17723" y="4771"/>
                    <a:pt x="17346" y="4960"/>
                  </a:cubicBezTo>
                  <a:cubicBezTo>
                    <a:pt x="17179" y="5064"/>
                    <a:pt x="16928" y="5064"/>
                    <a:pt x="16781" y="5190"/>
                  </a:cubicBezTo>
                  <a:cubicBezTo>
                    <a:pt x="16447" y="5441"/>
                    <a:pt x="16028" y="5504"/>
                    <a:pt x="15631" y="5357"/>
                  </a:cubicBezTo>
                  <a:cubicBezTo>
                    <a:pt x="14814" y="5085"/>
                    <a:pt x="13936" y="5106"/>
                    <a:pt x="13141" y="5441"/>
                  </a:cubicBezTo>
                  <a:cubicBezTo>
                    <a:pt x="12701" y="5608"/>
                    <a:pt x="12220" y="5671"/>
                    <a:pt x="11760" y="5587"/>
                  </a:cubicBezTo>
                  <a:cubicBezTo>
                    <a:pt x="11237" y="5525"/>
                    <a:pt x="11069" y="5755"/>
                    <a:pt x="10965" y="6173"/>
                  </a:cubicBezTo>
                  <a:lnTo>
                    <a:pt x="10441" y="6173"/>
                  </a:lnTo>
                  <a:cubicBezTo>
                    <a:pt x="10169" y="5587"/>
                    <a:pt x="9960" y="6069"/>
                    <a:pt x="9730" y="6194"/>
                  </a:cubicBezTo>
                  <a:cubicBezTo>
                    <a:pt x="9040" y="6194"/>
                    <a:pt x="8328" y="6215"/>
                    <a:pt x="7617" y="6194"/>
                  </a:cubicBezTo>
                  <a:cubicBezTo>
                    <a:pt x="6236" y="6173"/>
                    <a:pt x="4855" y="6445"/>
                    <a:pt x="3474" y="6362"/>
                  </a:cubicBezTo>
                  <a:cubicBezTo>
                    <a:pt x="3244" y="6341"/>
                    <a:pt x="3014" y="6404"/>
                    <a:pt x="2783" y="6278"/>
                  </a:cubicBezTo>
                  <a:cubicBezTo>
                    <a:pt x="2825" y="5943"/>
                    <a:pt x="2721" y="5546"/>
                    <a:pt x="3223" y="5420"/>
                  </a:cubicBezTo>
                  <a:cubicBezTo>
                    <a:pt x="3537" y="5357"/>
                    <a:pt x="3390" y="5127"/>
                    <a:pt x="3265" y="4939"/>
                  </a:cubicBezTo>
                  <a:cubicBezTo>
                    <a:pt x="3202" y="4834"/>
                    <a:pt x="3202" y="4709"/>
                    <a:pt x="3348" y="4646"/>
                  </a:cubicBezTo>
                  <a:cubicBezTo>
                    <a:pt x="3453" y="4604"/>
                    <a:pt x="3599" y="4646"/>
                    <a:pt x="3641" y="4771"/>
                  </a:cubicBezTo>
                  <a:cubicBezTo>
                    <a:pt x="3725" y="4918"/>
                    <a:pt x="3662" y="5148"/>
                    <a:pt x="3830" y="5253"/>
                  </a:cubicBezTo>
                  <a:cubicBezTo>
                    <a:pt x="3976" y="5357"/>
                    <a:pt x="4248" y="5587"/>
                    <a:pt x="4353" y="5315"/>
                  </a:cubicBezTo>
                  <a:cubicBezTo>
                    <a:pt x="4499" y="4876"/>
                    <a:pt x="4959" y="5023"/>
                    <a:pt x="5190" y="4730"/>
                  </a:cubicBezTo>
                  <a:cubicBezTo>
                    <a:pt x="5336" y="4520"/>
                    <a:pt x="5545" y="4625"/>
                    <a:pt x="5692" y="4834"/>
                  </a:cubicBezTo>
                  <a:cubicBezTo>
                    <a:pt x="5796" y="5002"/>
                    <a:pt x="5901" y="5169"/>
                    <a:pt x="6048" y="5336"/>
                  </a:cubicBezTo>
                  <a:cubicBezTo>
                    <a:pt x="6257" y="5546"/>
                    <a:pt x="6654" y="5587"/>
                    <a:pt x="6696" y="5378"/>
                  </a:cubicBezTo>
                  <a:cubicBezTo>
                    <a:pt x="6759" y="5169"/>
                    <a:pt x="6822" y="5148"/>
                    <a:pt x="7010" y="5127"/>
                  </a:cubicBezTo>
                  <a:cubicBezTo>
                    <a:pt x="7282" y="5106"/>
                    <a:pt x="7575" y="5064"/>
                    <a:pt x="7889" y="5023"/>
                  </a:cubicBezTo>
                  <a:cubicBezTo>
                    <a:pt x="7763" y="5357"/>
                    <a:pt x="7533" y="5713"/>
                    <a:pt x="8140" y="5650"/>
                  </a:cubicBezTo>
                  <a:cubicBezTo>
                    <a:pt x="8349" y="5629"/>
                    <a:pt x="8558" y="5922"/>
                    <a:pt x="8768" y="5650"/>
                  </a:cubicBezTo>
                  <a:cubicBezTo>
                    <a:pt x="8412" y="4876"/>
                    <a:pt x="8412" y="4876"/>
                    <a:pt x="9207" y="4876"/>
                  </a:cubicBezTo>
                  <a:cubicBezTo>
                    <a:pt x="9228" y="4876"/>
                    <a:pt x="9270" y="4792"/>
                    <a:pt x="9291" y="4751"/>
                  </a:cubicBezTo>
                  <a:cubicBezTo>
                    <a:pt x="8914" y="4499"/>
                    <a:pt x="8914" y="4499"/>
                    <a:pt x="8642" y="4499"/>
                  </a:cubicBezTo>
                  <a:cubicBezTo>
                    <a:pt x="8119" y="4520"/>
                    <a:pt x="7638" y="4520"/>
                    <a:pt x="7177" y="4227"/>
                  </a:cubicBezTo>
                  <a:cubicBezTo>
                    <a:pt x="6864" y="4018"/>
                    <a:pt x="6487" y="3976"/>
                    <a:pt x="6152" y="4123"/>
                  </a:cubicBezTo>
                  <a:cubicBezTo>
                    <a:pt x="5859" y="4227"/>
                    <a:pt x="5566" y="4248"/>
                    <a:pt x="5273" y="4207"/>
                  </a:cubicBezTo>
                  <a:cubicBezTo>
                    <a:pt x="5148" y="4207"/>
                    <a:pt x="5043" y="4123"/>
                    <a:pt x="5022" y="4018"/>
                  </a:cubicBezTo>
                  <a:cubicBezTo>
                    <a:pt x="4980" y="3893"/>
                    <a:pt x="5022" y="3767"/>
                    <a:pt x="5148" y="3725"/>
                  </a:cubicBezTo>
                  <a:cubicBezTo>
                    <a:pt x="5503" y="3516"/>
                    <a:pt x="5817" y="3223"/>
                    <a:pt x="6340" y="3432"/>
                  </a:cubicBezTo>
                  <a:cubicBezTo>
                    <a:pt x="6696" y="3579"/>
                    <a:pt x="7136" y="3600"/>
                    <a:pt x="7449" y="3809"/>
                  </a:cubicBezTo>
                  <a:cubicBezTo>
                    <a:pt x="7617" y="3663"/>
                    <a:pt x="7659" y="3411"/>
                    <a:pt x="7575" y="3370"/>
                  </a:cubicBezTo>
                  <a:cubicBezTo>
                    <a:pt x="6989" y="3119"/>
                    <a:pt x="6822" y="2135"/>
                    <a:pt x="5922" y="2428"/>
                  </a:cubicBezTo>
                  <a:cubicBezTo>
                    <a:pt x="5671" y="2491"/>
                    <a:pt x="5483" y="2323"/>
                    <a:pt x="5294" y="2156"/>
                  </a:cubicBezTo>
                  <a:cubicBezTo>
                    <a:pt x="5127" y="1989"/>
                    <a:pt x="4918" y="1821"/>
                    <a:pt x="4771" y="1968"/>
                  </a:cubicBezTo>
                  <a:cubicBezTo>
                    <a:pt x="4374" y="2302"/>
                    <a:pt x="3976" y="2177"/>
                    <a:pt x="3537" y="2135"/>
                  </a:cubicBezTo>
                  <a:cubicBezTo>
                    <a:pt x="3286" y="2093"/>
                    <a:pt x="1716" y="1821"/>
                    <a:pt x="1549" y="1696"/>
                  </a:cubicBezTo>
                  <a:cubicBezTo>
                    <a:pt x="1214" y="1445"/>
                    <a:pt x="838" y="1277"/>
                    <a:pt x="419" y="1214"/>
                  </a:cubicBezTo>
                  <a:cubicBezTo>
                    <a:pt x="63" y="1173"/>
                    <a:pt x="1" y="963"/>
                    <a:pt x="1" y="670"/>
                  </a:cubicBezTo>
                  <a:cubicBezTo>
                    <a:pt x="440" y="670"/>
                    <a:pt x="879" y="691"/>
                    <a:pt x="1319" y="670"/>
                  </a:cubicBezTo>
                  <a:cubicBezTo>
                    <a:pt x="1758" y="650"/>
                    <a:pt x="2114" y="838"/>
                    <a:pt x="2449" y="524"/>
                  </a:cubicBezTo>
                  <a:close/>
                  <a:moveTo>
                    <a:pt x="9772" y="4792"/>
                  </a:moveTo>
                  <a:cubicBezTo>
                    <a:pt x="9730" y="4960"/>
                    <a:pt x="9814" y="5148"/>
                    <a:pt x="10002" y="5211"/>
                  </a:cubicBezTo>
                  <a:cubicBezTo>
                    <a:pt x="10128" y="5295"/>
                    <a:pt x="10316" y="5211"/>
                    <a:pt x="10358" y="5064"/>
                  </a:cubicBezTo>
                  <a:cubicBezTo>
                    <a:pt x="10462" y="4730"/>
                    <a:pt x="10609" y="4646"/>
                    <a:pt x="10985" y="4688"/>
                  </a:cubicBezTo>
                  <a:cubicBezTo>
                    <a:pt x="11362" y="4751"/>
                    <a:pt x="11697" y="4499"/>
                    <a:pt x="11739" y="4123"/>
                  </a:cubicBezTo>
                  <a:cubicBezTo>
                    <a:pt x="11760" y="4018"/>
                    <a:pt x="11843" y="3893"/>
                    <a:pt x="11739" y="3788"/>
                  </a:cubicBezTo>
                  <a:cubicBezTo>
                    <a:pt x="11655" y="3704"/>
                    <a:pt x="11509" y="3704"/>
                    <a:pt x="11425" y="3788"/>
                  </a:cubicBezTo>
                  <a:cubicBezTo>
                    <a:pt x="11132" y="4144"/>
                    <a:pt x="10818" y="4039"/>
                    <a:pt x="10483" y="3914"/>
                  </a:cubicBezTo>
                  <a:cubicBezTo>
                    <a:pt x="10190" y="3830"/>
                    <a:pt x="9960" y="3914"/>
                    <a:pt x="9918" y="4269"/>
                  </a:cubicBezTo>
                  <a:cubicBezTo>
                    <a:pt x="9877" y="4458"/>
                    <a:pt x="9835" y="4625"/>
                    <a:pt x="9772" y="4792"/>
                  </a:cubicBezTo>
                  <a:close/>
                  <a:moveTo>
                    <a:pt x="39023" y="2282"/>
                  </a:moveTo>
                  <a:cubicBezTo>
                    <a:pt x="39149" y="2261"/>
                    <a:pt x="39295" y="2240"/>
                    <a:pt x="39295" y="2093"/>
                  </a:cubicBezTo>
                  <a:cubicBezTo>
                    <a:pt x="39295" y="1947"/>
                    <a:pt x="39170" y="1821"/>
                    <a:pt x="39023" y="1821"/>
                  </a:cubicBezTo>
                  <a:cubicBezTo>
                    <a:pt x="38877" y="1800"/>
                    <a:pt x="38730" y="1926"/>
                    <a:pt x="38730" y="2072"/>
                  </a:cubicBezTo>
                  <a:cubicBezTo>
                    <a:pt x="38730" y="2261"/>
                    <a:pt x="38877" y="2282"/>
                    <a:pt x="39023" y="2282"/>
                  </a:cubicBezTo>
                  <a:close/>
                  <a:moveTo>
                    <a:pt x="19711" y="942"/>
                  </a:moveTo>
                  <a:cubicBezTo>
                    <a:pt x="19606" y="942"/>
                    <a:pt x="19522" y="1026"/>
                    <a:pt x="19522" y="1110"/>
                  </a:cubicBezTo>
                  <a:cubicBezTo>
                    <a:pt x="19501" y="1361"/>
                    <a:pt x="19690" y="1403"/>
                    <a:pt x="19878" y="1403"/>
                  </a:cubicBezTo>
                  <a:cubicBezTo>
                    <a:pt x="19983" y="1403"/>
                    <a:pt x="20129" y="1340"/>
                    <a:pt x="20087" y="1214"/>
                  </a:cubicBezTo>
                  <a:cubicBezTo>
                    <a:pt x="20045" y="1005"/>
                    <a:pt x="19857" y="963"/>
                    <a:pt x="19711" y="942"/>
                  </a:cubicBezTo>
                  <a:close/>
                  <a:moveTo>
                    <a:pt x="18225" y="1863"/>
                  </a:moveTo>
                  <a:cubicBezTo>
                    <a:pt x="18225" y="1738"/>
                    <a:pt x="18162" y="1675"/>
                    <a:pt x="18079" y="1675"/>
                  </a:cubicBezTo>
                  <a:cubicBezTo>
                    <a:pt x="17974" y="1654"/>
                    <a:pt x="17911" y="1738"/>
                    <a:pt x="17911" y="1821"/>
                  </a:cubicBezTo>
                  <a:cubicBezTo>
                    <a:pt x="17911" y="1947"/>
                    <a:pt x="17953" y="2072"/>
                    <a:pt x="18100" y="2030"/>
                  </a:cubicBezTo>
                  <a:cubicBezTo>
                    <a:pt x="18162" y="2010"/>
                    <a:pt x="18183" y="1905"/>
                    <a:pt x="18225" y="1863"/>
                  </a:cubicBezTo>
                  <a:close/>
                  <a:moveTo>
                    <a:pt x="20485" y="1884"/>
                  </a:moveTo>
                  <a:lnTo>
                    <a:pt x="20317" y="1821"/>
                  </a:lnTo>
                  <a:cubicBezTo>
                    <a:pt x="20296" y="1884"/>
                    <a:pt x="20255" y="1947"/>
                    <a:pt x="20276" y="1968"/>
                  </a:cubicBezTo>
                  <a:cubicBezTo>
                    <a:pt x="20276" y="2010"/>
                    <a:pt x="20359" y="2010"/>
                    <a:pt x="20401" y="2051"/>
                  </a:cubicBezTo>
                  <a:cubicBezTo>
                    <a:pt x="20443" y="1989"/>
                    <a:pt x="20464" y="1926"/>
                    <a:pt x="20485" y="18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8" name="Google Shape;8708;p67"/>
            <p:cNvSpPr/>
            <p:nvPr/>
          </p:nvSpPr>
          <p:spPr>
            <a:xfrm>
              <a:off x="4232975" y="4637500"/>
              <a:ext cx="852650" cy="163225"/>
            </a:xfrm>
            <a:custGeom>
              <a:avLst/>
              <a:gdLst/>
              <a:ahLst/>
              <a:cxnLst/>
              <a:rect l="l" t="t" r="r" b="b"/>
              <a:pathLst>
                <a:path w="34106" h="6529" extrusionOk="0">
                  <a:moveTo>
                    <a:pt x="24816" y="544"/>
                  </a:moveTo>
                  <a:cubicBezTo>
                    <a:pt x="24816" y="837"/>
                    <a:pt x="24878" y="1026"/>
                    <a:pt x="25234" y="1088"/>
                  </a:cubicBezTo>
                  <a:cubicBezTo>
                    <a:pt x="25632" y="1130"/>
                    <a:pt x="26029" y="1298"/>
                    <a:pt x="26364" y="1570"/>
                  </a:cubicBezTo>
                  <a:cubicBezTo>
                    <a:pt x="26510" y="1674"/>
                    <a:pt x="28101" y="1967"/>
                    <a:pt x="28352" y="1988"/>
                  </a:cubicBezTo>
                  <a:cubicBezTo>
                    <a:pt x="28770" y="2051"/>
                    <a:pt x="29189" y="2176"/>
                    <a:pt x="29586" y="1821"/>
                  </a:cubicBezTo>
                  <a:cubicBezTo>
                    <a:pt x="29754" y="1674"/>
                    <a:pt x="29963" y="1883"/>
                    <a:pt x="30109" y="2030"/>
                  </a:cubicBezTo>
                  <a:cubicBezTo>
                    <a:pt x="30256" y="2176"/>
                    <a:pt x="30486" y="2365"/>
                    <a:pt x="30737" y="2281"/>
                  </a:cubicBezTo>
                  <a:cubicBezTo>
                    <a:pt x="31637" y="2009"/>
                    <a:pt x="31804" y="2972"/>
                    <a:pt x="32390" y="3244"/>
                  </a:cubicBezTo>
                  <a:cubicBezTo>
                    <a:pt x="32474" y="3285"/>
                    <a:pt x="32432" y="3516"/>
                    <a:pt x="32264" y="3662"/>
                  </a:cubicBezTo>
                  <a:cubicBezTo>
                    <a:pt x="31930" y="3474"/>
                    <a:pt x="31511" y="3432"/>
                    <a:pt x="31156" y="3306"/>
                  </a:cubicBezTo>
                  <a:cubicBezTo>
                    <a:pt x="30632" y="3097"/>
                    <a:pt x="30319" y="3369"/>
                    <a:pt x="29942" y="3578"/>
                  </a:cubicBezTo>
                  <a:cubicBezTo>
                    <a:pt x="29837" y="3641"/>
                    <a:pt x="29775" y="3767"/>
                    <a:pt x="29816" y="3871"/>
                  </a:cubicBezTo>
                  <a:cubicBezTo>
                    <a:pt x="29858" y="3997"/>
                    <a:pt x="29963" y="4060"/>
                    <a:pt x="30088" y="4060"/>
                  </a:cubicBezTo>
                  <a:cubicBezTo>
                    <a:pt x="30381" y="4122"/>
                    <a:pt x="30674" y="4101"/>
                    <a:pt x="30967" y="3997"/>
                  </a:cubicBezTo>
                  <a:cubicBezTo>
                    <a:pt x="31281" y="3850"/>
                    <a:pt x="31679" y="3892"/>
                    <a:pt x="31972" y="4101"/>
                  </a:cubicBezTo>
                  <a:cubicBezTo>
                    <a:pt x="32453" y="4394"/>
                    <a:pt x="32934" y="4373"/>
                    <a:pt x="33457" y="4352"/>
                  </a:cubicBezTo>
                  <a:cubicBezTo>
                    <a:pt x="33729" y="4352"/>
                    <a:pt x="33729" y="4332"/>
                    <a:pt x="34106" y="4624"/>
                  </a:cubicBezTo>
                  <a:cubicBezTo>
                    <a:pt x="34064" y="4666"/>
                    <a:pt x="34043" y="4750"/>
                    <a:pt x="34001" y="4750"/>
                  </a:cubicBezTo>
                  <a:cubicBezTo>
                    <a:pt x="33227" y="4729"/>
                    <a:pt x="33227" y="4729"/>
                    <a:pt x="33583" y="5524"/>
                  </a:cubicBezTo>
                  <a:cubicBezTo>
                    <a:pt x="33373" y="5754"/>
                    <a:pt x="33164" y="5482"/>
                    <a:pt x="32955" y="5524"/>
                  </a:cubicBezTo>
                  <a:cubicBezTo>
                    <a:pt x="32348" y="5587"/>
                    <a:pt x="32578" y="5231"/>
                    <a:pt x="32704" y="4896"/>
                  </a:cubicBezTo>
                  <a:cubicBezTo>
                    <a:pt x="32369" y="4938"/>
                    <a:pt x="32097" y="4980"/>
                    <a:pt x="31804" y="4980"/>
                  </a:cubicBezTo>
                  <a:cubicBezTo>
                    <a:pt x="31637" y="4980"/>
                    <a:pt x="31574" y="4980"/>
                    <a:pt x="31511" y="5252"/>
                  </a:cubicBezTo>
                  <a:cubicBezTo>
                    <a:pt x="31448" y="5503"/>
                    <a:pt x="31051" y="5399"/>
                    <a:pt x="30863" y="5189"/>
                  </a:cubicBezTo>
                  <a:cubicBezTo>
                    <a:pt x="30716" y="5043"/>
                    <a:pt x="30591" y="4876"/>
                    <a:pt x="30486" y="4708"/>
                  </a:cubicBezTo>
                  <a:cubicBezTo>
                    <a:pt x="30339" y="4499"/>
                    <a:pt x="30151" y="4394"/>
                    <a:pt x="29984" y="4604"/>
                  </a:cubicBezTo>
                  <a:cubicBezTo>
                    <a:pt x="29775" y="4896"/>
                    <a:pt x="29293" y="4729"/>
                    <a:pt x="29147" y="5189"/>
                  </a:cubicBezTo>
                  <a:cubicBezTo>
                    <a:pt x="29063" y="5440"/>
                    <a:pt x="28791" y="5231"/>
                    <a:pt x="28624" y="5106"/>
                  </a:cubicBezTo>
                  <a:cubicBezTo>
                    <a:pt x="28477" y="5001"/>
                    <a:pt x="28540" y="4792"/>
                    <a:pt x="28456" y="4624"/>
                  </a:cubicBezTo>
                  <a:cubicBezTo>
                    <a:pt x="28394" y="4520"/>
                    <a:pt x="28268" y="4457"/>
                    <a:pt x="28163" y="4520"/>
                  </a:cubicBezTo>
                  <a:cubicBezTo>
                    <a:pt x="28017" y="4562"/>
                    <a:pt x="28017" y="4687"/>
                    <a:pt x="28080" y="4813"/>
                  </a:cubicBezTo>
                  <a:cubicBezTo>
                    <a:pt x="28205" y="4980"/>
                    <a:pt x="28352" y="5210"/>
                    <a:pt x="28038" y="5294"/>
                  </a:cubicBezTo>
                  <a:cubicBezTo>
                    <a:pt x="27515" y="5420"/>
                    <a:pt x="27640" y="5796"/>
                    <a:pt x="27598" y="6131"/>
                  </a:cubicBezTo>
                  <a:lnTo>
                    <a:pt x="26029" y="6089"/>
                  </a:lnTo>
                  <a:cubicBezTo>
                    <a:pt x="25841" y="5650"/>
                    <a:pt x="25841" y="5650"/>
                    <a:pt x="25318" y="6047"/>
                  </a:cubicBezTo>
                  <a:lnTo>
                    <a:pt x="24795" y="6068"/>
                  </a:lnTo>
                  <a:cubicBezTo>
                    <a:pt x="24669" y="5880"/>
                    <a:pt x="24565" y="5880"/>
                    <a:pt x="24439" y="6068"/>
                  </a:cubicBezTo>
                  <a:lnTo>
                    <a:pt x="24083" y="6047"/>
                  </a:lnTo>
                  <a:cubicBezTo>
                    <a:pt x="24041" y="5775"/>
                    <a:pt x="23895" y="5671"/>
                    <a:pt x="23644" y="5754"/>
                  </a:cubicBezTo>
                  <a:cubicBezTo>
                    <a:pt x="23184" y="5964"/>
                    <a:pt x="22744" y="5943"/>
                    <a:pt x="22389" y="5545"/>
                  </a:cubicBezTo>
                  <a:cubicBezTo>
                    <a:pt x="22284" y="5420"/>
                    <a:pt x="22117" y="5336"/>
                    <a:pt x="21991" y="5440"/>
                  </a:cubicBezTo>
                  <a:cubicBezTo>
                    <a:pt x="21656" y="5733"/>
                    <a:pt x="21091" y="5712"/>
                    <a:pt x="20882" y="6236"/>
                  </a:cubicBezTo>
                  <a:lnTo>
                    <a:pt x="19480" y="6257"/>
                  </a:lnTo>
                  <a:cubicBezTo>
                    <a:pt x="19355" y="6068"/>
                    <a:pt x="19229" y="6068"/>
                    <a:pt x="19104" y="6257"/>
                  </a:cubicBezTo>
                  <a:lnTo>
                    <a:pt x="18769" y="6257"/>
                  </a:lnTo>
                  <a:cubicBezTo>
                    <a:pt x="18539" y="5985"/>
                    <a:pt x="18350" y="5985"/>
                    <a:pt x="18225" y="6340"/>
                  </a:cubicBezTo>
                  <a:cubicBezTo>
                    <a:pt x="17827" y="6445"/>
                    <a:pt x="17388" y="6466"/>
                    <a:pt x="16990" y="6403"/>
                  </a:cubicBezTo>
                  <a:cubicBezTo>
                    <a:pt x="16865" y="6005"/>
                    <a:pt x="16802" y="5503"/>
                    <a:pt x="16216" y="5985"/>
                  </a:cubicBezTo>
                  <a:cubicBezTo>
                    <a:pt x="16091" y="6089"/>
                    <a:pt x="15944" y="5964"/>
                    <a:pt x="15798" y="5964"/>
                  </a:cubicBezTo>
                  <a:cubicBezTo>
                    <a:pt x="15546" y="5964"/>
                    <a:pt x="15588" y="6173"/>
                    <a:pt x="15567" y="6340"/>
                  </a:cubicBezTo>
                  <a:cubicBezTo>
                    <a:pt x="15274" y="6424"/>
                    <a:pt x="14961" y="6424"/>
                    <a:pt x="14668" y="6340"/>
                  </a:cubicBezTo>
                  <a:cubicBezTo>
                    <a:pt x="14479" y="5943"/>
                    <a:pt x="14228" y="6026"/>
                    <a:pt x="13977" y="6257"/>
                  </a:cubicBezTo>
                  <a:cubicBezTo>
                    <a:pt x="12847" y="6319"/>
                    <a:pt x="11717" y="6298"/>
                    <a:pt x="10609" y="6194"/>
                  </a:cubicBezTo>
                  <a:cubicBezTo>
                    <a:pt x="10567" y="5838"/>
                    <a:pt x="10211" y="5880"/>
                    <a:pt x="10002" y="5754"/>
                  </a:cubicBezTo>
                  <a:cubicBezTo>
                    <a:pt x="9374" y="5399"/>
                    <a:pt x="9269" y="5461"/>
                    <a:pt x="9186" y="6236"/>
                  </a:cubicBezTo>
                  <a:cubicBezTo>
                    <a:pt x="8244" y="6529"/>
                    <a:pt x="7303" y="6382"/>
                    <a:pt x="6340" y="6361"/>
                  </a:cubicBezTo>
                  <a:cubicBezTo>
                    <a:pt x="6361" y="6005"/>
                    <a:pt x="6884" y="6131"/>
                    <a:pt x="6884" y="5733"/>
                  </a:cubicBezTo>
                  <a:cubicBezTo>
                    <a:pt x="6884" y="5294"/>
                    <a:pt x="7240" y="5064"/>
                    <a:pt x="7554" y="4855"/>
                  </a:cubicBezTo>
                  <a:cubicBezTo>
                    <a:pt x="7847" y="4708"/>
                    <a:pt x="8077" y="4478"/>
                    <a:pt x="8244" y="4185"/>
                  </a:cubicBezTo>
                  <a:cubicBezTo>
                    <a:pt x="8391" y="3871"/>
                    <a:pt x="8265" y="3348"/>
                    <a:pt x="8035" y="3327"/>
                  </a:cubicBezTo>
                  <a:cubicBezTo>
                    <a:pt x="7658" y="3306"/>
                    <a:pt x="7847" y="3704"/>
                    <a:pt x="7658" y="3829"/>
                  </a:cubicBezTo>
                  <a:cubicBezTo>
                    <a:pt x="7637" y="3850"/>
                    <a:pt x="7596" y="3829"/>
                    <a:pt x="7512" y="3850"/>
                  </a:cubicBezTo>
                  <a:cubicBezTo>
                    <a:pt x="7344" y="3557"/>
                    <a:pt x="7282" y="3160"/>
                    <a:pt x="6905" y="2972"/>
                  </a:cubicBezTo>
                  <a:cubicBezTo>
                    <a:pt x="6800" y="2909"/>
                    <a:pt x="6717" y="2783"/>
                    <a:pt x="6759" y="2679"/>
                  </a:cubicBezTo>
                  <a:cubicBezTo>
                    <a:pt x="6989" y="2218"/>
                    <a:pt x="6549" y="1904"/>
                    <a:pt x="6528" y="1507"/>
                  </a:cubicBezTo>
                  <a:cubicBezTo>
                    <a:pt x="6528" y="1256"/>
                    <a:pt x="6445" y="984"/>
                    <a:pt x="6131" y="1005"/>
                  </a:cubicBezTo>
                  <a:cubicBezTo>
                    <a:pt x="5838" y="1047"/>
                    <a:pt x="5712" y="1256"/>
                    <a:pt x="5691" y="1570"/>
                  </a:cubicBezTo>
                  <a:cubicBezTo>
                    <a:pt x="5587" y="2030"/>
                    <a:pt x="5545" y="2511"/>
                    <a:pt x="5545" y="2972"/>
                  </a:cubicBezTo>
                  <a:cubicBezTo>
                    <a:pt x="4457" y="3034"/>
                    <a:pt x="4101" y="2030"/>
                    <a:pt x="3369" y="1591"/>
                  </a:cubicBezTo>
                  <a:cubicBezTo>
                    <a:pt x="3160" y="1465"/>
                    <a:pt x="3118" y="1067"/>
                    <a:pt x="2720" y="1235"/>
                  </a:cubicBezTo>
                  <a:cubicBezTo>
                    <a:pt x="2386" y="1381"/>
                    <a:pt x="2114" y="1026"/>
                    <a:pt x="1779" y="1151"/>
                  </a:cubicBezTo>
                  <a:cubicBezTo>
                    <a:pt x="1695" y="1172"/>
                    <a:pt x="1590" y="1235"/>
                    <a:pt x="1632" y="1319"/>
                  </a:cubicBezTo>
                  <a:cubicBezTo>
                    <a:pt x="1758" y="1695"/>
                    <a:pt x="1590" y="2030"/>
                    <a:pt x="1465" y="2344"/>
                  </a:cubicBezTo>
                  <a:cubicBezTo>
                    <a:pt x="1298" y="2762"/>
                    <a:pt x="1800" y="2972"/>
                    <a:pt x="1821" y="3327"/>
                  </a:cubicBezTo>
                  <a:cubicBezTo>
                    <a:pt x="942" y="3432"/>
                    <a:pt x="544" y="2783"/>
                    <a:pt x="0" y="2323"/>
                  </a:cubicBezTo>
                  <a:cubicBezTo>
                    <a:pt x="565" y="1863"/>
                    <a:pt x="607" y="1339"/>
                    <a:pt x="230" y="754"/>
                  </a:cubicBezTo>
                  <a:cubicBezTo>
                    <a:pt x="189" y="628"/>
                    <a:pt x="147" y="523"/>
                    <a:pt x="147" y="398"/>
                  </a:cubicBezTo>
                  <a:cubicBezTo>
                    <a:pt x="314" y="398"/>
                    <a:pt x="523" y="440"/>
                    <a:pt x="670" y="251"/>
                  </a:cubicBezTo>
                  <a:lnTo>
                    <a:pt x="1381" y="210"/>
                  </a:lnTo>
                  <a:cubicBezTo>
                    <a:pt x="1904" y="691"/>
                    <a:pt x="2909" y="670"/>
                    <a:pt x="3683" y="147"/>
                  </a:cubicBezTo>
                  <a:cubicBezTo>
                    <a:pt x="4457" y="21"/>
                    <a:pt x="5231" y="0"/>
                    <a:pt x="6005" y="126"/>
                  </a:cubicBezTo>
                  <a:cubicBezTo>
                    <a:pt x="6319" y="565"/>
                    <a:pt x="6675" y="461"/>
                    <a:pt x="7052" y="231"/>
                  </a:cubicBezTo>
                  <a:lnTo>
                    <a:pt x="7951" y="293"/>
                  </a:lnTo>
                  <a:cubicBezTo>
                    <a:pt x="8202" y="670"/>
                    <a:pt x="8244" y="670"/>
                    <a:pt x="8474" y="293"/>
                  </a:cubicBezTo>
                  <a:lnTo>
                    <a:pt x="8851" y="251"/>
                  </a:lnTo>
                  <a:lnTo>
                    <a:pt x="9730" y="754"/>
                  </a:lnTo>
                  <a:cubicBezTo>
                    <a:pt x="10253" y="900"/>
                    <a:pt x="10776" y="984"/>
                    <a:pt x="11132" y="419"/>
                  </a:cubicBezTo>
                  <a:cubicBezTo>
                    <a:pt x="11278" y="419"/>
                    <a:pt x="11404" y="377"/>
                    <a:pt x="11487" y="251"/>
                  </a:cubicBezTo>
                  <a:lnTo>
                    <a:pt x="11843" y="293"/>
                  </a:lnTo>
                  <a:cubicBezTo>
                    <a:pt x="11927" y="649"/>
                    <a:pt x="12241" y="586"/>
                    <a:pt x="12492" y="586"/>
                  </a:cubicBezTo>
                  <a:lnTo>
                    <a:pt x="15212" y="586"/>
                  </a:lnTo>
                  <a:cubicBezTo>
                    <a:pt x="15254" y="837"/>
                    <a:pt x="15107" y="1235"/>
                    <a:pt x="15337" y="1339"/>
                  </a:cubicBezTo>
                  <a:cubicBezTo>
                    <a:pt x="15798" y="1528"/>
                    <a:pt x="16216" y="1904"/>
                    <a:pt x="16781" y="1821"/>
                  </a:cubicBezTo>
                  <a:cubicBezTo>
                    <a:pt x="16907" y="1800"/>
                    <a:pt x="17032" y="1800"/>
                    <a:pt x="17074" y="1674"/>
                  </a:cubicBezTo>
                  <a:cubicBezTo>
                    <a:pt x="17116" y="1486"/>
                    <a:pt x="16990" y="1402"/>
                    <a:pt x="16844" y="1339"/>
                  </a:cubicBezTo>
                  <a:cubicBezTo>
                    <a:pt x="16739" y="1298"/>
                    <a:pt x="16614" y="1298"/>
                    <a:pt x="16509" y="1298"/>
                  </a:cubicBezTo>
                  <a:cubicBezTo>
                    <a:pt x="16028" y="1298"/>
                    <a:pt x="15902" y="984"/>
                    <a:pt x="15923" y="586"/>
                  </a:cubicBezTo>
                  <a:cubicBezTo>
                    <a:pt x="16342" y="607"/>
                    <a:pt x="16760" y="544"/>
                    <a:pt x="17179" y="419"/>
                  </a:cubicBezTo>
                  <a:cubicBezTo>
                    <a:pt x="17137" y="921"/>
                    <a:pt x="17471" y="1088"/>
                    <a:pt x="17869" y="1088"/>
                  </a:cubicBezTo>
                  <a:cubicBezTo>
                    <a:pt x="18287" y="1067"/>
                    <a:pt x="18706" y="1193"/>
                    <a:pt x="19041" y="1465"/>
                  </a:cubicBezTo>
                  <a:cubicBezTo>
                    <a:pt x="18999" y="1088"/>
                    <a:pt x="18978" y="837"/>
                    <a:pt x="18936" y="586"/>
                  </a:cubicBezTo>
                  <a:cubicBezTo>
                    <a:pt x="19145" y="586"/>
                    <a:pt x="19355" y="607"/>
                    <a:pt x="19480" y="377"/>
                  </a:cubicBezTo>
                  <a:lnTo>
                    <a:pt x="20171" y="377"/>
                  </a:lnTo>
                  <a:cubicBezTo>
                    <a:pt x="20233" y="795"/>
                    <a:pt x="20568" y="837"/>
                    <a:pt x="20861" y="942"/>
                  </a:cubicBezTo>
                  <a:cubicBezTo>
                    <a:pt x="21489" y="1151"/>
                    <a:pt x="22158" y="1130"/>
                    <a:pt x="22765" y="1402"/>
                  </a:cubicBezTo>
                  <a:cubicBezTo>
                    <a:pt x="23330" y="1653"/>
                    <a:pt x="23665" y="1339"/>
                    <a:pt x="23728" y="586"/>
                  </a:cubicBezTo>
                  <a:lnTo>
                    <a:pt x="23916" y="356"/>
                  </a:lnTo>
                  <a:lnTo>
                    <a:pt x="24418" y="356"/>
                  </a:lnTo>
                  <a:cubicBezTo>
                    <a:pt x="24502" y="503"/>
                    <a:pt x="24669" y="565"/>
                    <a:pt x="24816" y="544"/>
                  </a:cubicBezTo>
                  <a:close/>
                  <a:moveTo>
                    <a:pt x="9207" y="3871"/>
                  </a:moveTo>
                  <a:cubicBezTo>
                    <a:pt x="9416" y="3892"/>
                    <a:pt x="9541" y="3788"/>
                    <a:pt x="9541" y="3641"/>
                  </a:cubicBezTo>
                  <a:cubicBezTo>
                    <a:pt x="9541" y="3411"/>
                    <a:pt x="9374" y="3244"/>
                    <a:pt x="9165" y="3223"/>
                  </a:cubicBezTo>
                  <a:cubicBezTo>
                    <a:pt x="9018" y="3181"/>
                    <a:pt x="8872" y="3306"/>
                    <a:pt x="8893" y="3474"/>
                  </a:cubicBezTo>
                  <a:cubicBezTo>
                    <a:pt x="8872" y="3662"/>
                    <a:pt x="8997" y="3850"/>
                    <a:pt x="9207" y="3871"/>
                  </a:cubicBezTo>
                  <a:close/>
                  <a:moveTo>
                    <a:pt x="7386" y="1109"/>
                  </a:moveTo>
                  <a:cubicBezTo>
                    <a:pt x="7386" y="984"/>
                    <a:pt x="7261" y="900"/>
                    <a:pt x="7156" y="921"/>
                  </a:cubicBezTo>
                  <a:cubicBezTo>
                    <a:pt x="7031" y="921"/>
                    <a:pt x="6926" y="1026"/>
                    <a:pt x="6947" y="1151"/>
                  </a:cubicBezTo>
                  <a:cubicBezTo>
                    <a:pt x="6926" y="1319"/>
                    <a:pt x="7072" y="1423"/>
                    <a:pt x="7240" y="1381"/>
                  </a:cubicBezTo>
                  <a:cubicBezTo>
                    <a:pt x="7365" y="1360"/>
                    <a:pt x="7407" y="1256"/>
                    <a:pt x="7386" y="1130"/>
                  </a:cubicBezTo>
                  <a:close/>
                  <a:moveTo>
                    <a:pt x="24209" y="4206"/>
                  </a:moveTo>
                  <a:cubicBezTo>
                    <a:pt x="24167" y="4185"/>
                    <a:pt x="24104" y="4143"/>
                    <a:pt x="24062" y="4143"/>
                  </a:cubicBezTo>
                  <a:cubicBezTo>
                    <a:pt x="24041" y="4164"/>
                    <a:pt x="24021" y="4248"/>
                    <a:pt x="24000" y="4290"/>
                  </a:cubicBezTo>
                  <a:cubicBezTo>
                    <a:pt x="24041" y="4311"/>
                    <a:pt x="24104" y="4352"/>
                    <a:pt x="24146" y="4352"/>
                  </a:cubicBezTo>
                  <a:cubicBezTo>
                    <a:pt x="24188" y="4332"/>
                    <a:pt x="24188" y="4269"/>
                    <a:pt x="24209" y="4227"/>
                  </a:cubicBezTo>
                  <a:close/>
                  <a:moveTo>
                    <a:pt x="21028" y="1381"/>
                  </a:moveTo>
                  <a:cubicBezTo>
                    <a:pt x="20966" y="1339"/>
                    <a:pt x="20903" y="1298"/>
                    <a:pt x="20882" y="1319"/>
                  </a:cubicBezTo>
                  <a:cubicBezTo>
                    <a:pt x="20840" y="1319"/>
                    <a:pt x="20840" y="1402"/>
                    <a:pt x="20798" y="1465"/>
                  </a:cubicBezTo>
                  <a:cubicBezTo>
                    <a:pt x="20861" y="1486"/>
                    <a:pt x="20924" y="1528"/>
                    <a:pt x="20945" y="1507"/>
                  </a:cubicBezTo>
                  <a:cubicBezTo>
                    <a:pt x="20987" y="1486"/>
                    <a:pt x="21008" y="1423"/>
                    <a:pt x="21028" y="13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9" name="Google Shape;8709;p67"/>
            <p:cNvSpPr/>
            <p:nvPr/>
          </p:nvSpPr>
          <p:spPr>
            <a:xfrm>
              <a:off x="5753075" y="4641150"/>
              <a:ext cx="574900" cy="128200"/>
            </a:xfrm>
            <a:custGeom>
              <a:avLst/>
              <a:gdLst/>
              <a:ahLst/>
              <a:cxnLst/>
              <a:rect l="l" t="t" r="r" b="b"/>
              <a:pathLst>
                <a:path w="22996" h="5128" extrusionOk="0">
                  <a:moveTo>
                    <a:pt x="544" y="4960"/>
                  </a:moveTo>
                  <a:cubicBezTo>
                    <a:pt x="565" y="4688"/>
                    <a:pt x="523" y="4416"/>
                    <a:pt x="419" y="4186"/>
                  </a:cubicBezTo>
                  <a:cubicBezTo>
                    <a:pt x="335" y="4039"/>
                    <a:pt x="398" y="3872"/>
                    <a:pt x="544" y="3809"/>
                  </a:cubicBezTo>
                  <a:cubicBezTo>
                    <a:pt x="712" y="3746"/>
                    <a:pt x="816" y="3851"/>
                    <a:pt x="900" y="3976"/>
                  </a:cubicBezTo>
                  <a:cubicBezTo>
                    <a:pt x="1381" y="4520"/>
                    <a:pt x="1528" y="4499"/>
                    <a:pt x="1946" y="3893"/>
                  </a:cubicBezTo>
                  <a:cubicBezTo>
                    <a:pt x="2281" y="3432"/>
                    <a:pt x="2574" y="3390"/>
                    <a:pt x="2992" y="3704"/>
                  </a:cubicBezTo>
                  <a:cubicBezTo>
                    <a:pt x="3348" y="3976"/>
                    <a:pt x="3348" y="3976"/>
                    <a:pt x="4143" y="3851"/>
                  </a:cubicBezTo>
                  <a:cubicBezTo>
                    <a:pt x="3829" y="3014"/>
                    <a:pt x="3850" y="3014"/>
                    <a:pt x="4855" y="3139"/>
                  </a:cubicBezTo>
                  <a:cubicBezTo>
                    <a:pt x="5001" y="2386"/>
                    <a:pt x="4980" y="2261"/>
                    <a:pt x="4415" y="2009"/>
                  </a:cubicBezTo>
                  <a:cubicBezTo>
                    <a:pt x="4018" y="1821"/>
                    <a:pt x="3704" y="1486"/>
                    <a:pt x="3557" y="1089"/>
                  </a:cubicBezTo>
                  <a:cubicBezTo>
                    <a:pt x="3327" y="608"/>
                    <a:pt x="2992" y="398"/>
                    <a:pt x="2637" y="503"/>
                  </a:cubicBezTo>
                  <a:cubicBezTo>
                    <a:pt x="2323" y="587"/>
                    <a:pt x="2030" y="670"/>
                    <a:pt x="2218" y="1089"/>
                  </a:cubicBezTo>
                  <a:cubicBezTo>
                    <a:pt x="2239" y="1173"/>
                    <a:pt x="2260" y="1256"/>
                    <a:pt x="2239" y="1361"/>
                  </a:cubicBezTo>
                  <a:cubicBezTo>
                    <a:pt x="2218" y="1465"/>
                    <a:pt x="2093" y="1549"/>
                    <a:pt x="1967" y="1549"/>
                  </a:cubicBezTo>
                  <a:cubicBezTo>
                    <a:pt x="1883" y="1528"/>
                    <a:pt x="1821" y="1465"/>
                    <a:pt x="1800" y="1403"/>
                  </a:cubicBezTo>
                  <a:cubicBezTo>
                    <a:pt x="1674" y="1089"/>
                    <a:pt x="1967" y="608"/>
                    <a:pt x="1528" y="461"/>
                  </a:cubicBezTo>
                  <a:cubicBezTo>
                    <a:pt x="1214" y="336"/>
                    <a:pt x="837" y="398"/>
                    <a:pt x="482" y="398"/>
                  </a:cubicBezTo>
                  <a:cubicBezTo>
                    <a:pt x="272" y="398"/>
                    <a:pt x="63" y="377"/>
                    <a:pt x="0" y="126"/>
                  </a:cubicBezTo>
                  <a:cubicBezTo>
                    <a:pt x="2072" y="22"/>
                    <a:pt x="4143" y="64"/>
                    <a:pt x="6215" y="64"/>
                  </a:cubicBezTo>
                  <a:cubicBezTo>
                    <a:pt x="7449" y="1"/>
                    <a:pt x="8684" y="22"/>
                    <a:pt x="9939" y="105"/>
                  </a:cubicBezTo>
                  <a:cubicBezTo>
                    <a:pt x="11320" y="252"/>
                    <a:pt x="12701" y="126"/>
                    <a:pt x="14082" y="377"/>
                  </a:cubicBezTo>
                  <a:cubicBezTo>
                    <a:pt x="14375" y="419"/>
                    <a:pt x="14668" y="419"/>
                    <a:pt x="14961" y="398"/>
                  </a:cubicBezTo>
                  <a:cubicBezTo>
                    <a:pt x="16572" y="398"/>
                    <a:pt x="18204" y="524"/>
                    <a:pt x="19815" y="733"/>
                  </a:cubicBezTo>
                  <a:cubicBezTo>
                    <a:pt x="20066" y="796"/>
                    <a:pt x="20338" y="796"/>
                    <a:pt x="20589" y="775"/>
                  </a:cubicBezTo>
                  <a:cubicBezTo>
                    <a:pt x="21426" y="629"/>
                    <a:pt x="22054" y="1026"/>
                    <a:pt x="22702" y="1486"/>
                  </a:cubicBezTo>
                  <a:cubicBezTo>
                    <a:pt x="22995" y="1675"/>
                    <a:pt x="22933" y="1863"/>
                    <a:pt x="22870" y="2156"/>
                  </a:cubicBezTo>
                  <a:cubicBezTo>
                    <a:pt x="22807" y="2428"/>
                    <a:pt x="22828" y="2805"/>
                    <a:pt x="22430" y="2805"/>
                  </a:cubicBezTo>
                  <a:cubicBezTo>
                    <a:pt x="22054" y="2846"/>
                    <a:pt x="21656" y="2993"/>
                    <a:pt x="21321" y="3181"/>
                  </a:cubicBezTo>
                  <a:cubicBezTo>
                    <a:pt x="21133" y="3286"/>
                    <a:pt x="20945" y="3349"/>
                    <a:pt x="20736" y="3349"/>
                  </a:cubicBezTo>
                  <a:cubicBezTo>
                    <a:pt x="19689" y="3244"/>
                    <a:pt x="18727" y="3788"/>
                    <a:pt x="17681" y="3746"/>
                  </a:cubicBezTo>
                  <a:cubicBezTo>
                    <a:pt x="17555" y="3725"/>
                    <a:pt x="17451" y="3746"/>
                    <a:pt x="17346" y="3809"/>
                  </a:cubicBezTo>
                  <a:cubicBezTo>
                    <a:pt x="16321" y="4541"/>
                    <a:pt x="15170" y="4248"/>
                    <a:pt x="14082" y="4227"/>
                  </a:cubicBezTo>
                  <a:cubicBezTo>
                    <a:pt x="13391" y="4186"/>
                    <a:pt x="12680" y="4186"/>
                    <a:pt x="11990" y="4269"/>
                  </a:cubicBezTo>
                  <a:cubicBezTo>
                    <a:pt x="11006" y="4395"/>
                    <a:pt x="10002" y="4227"/>
                    <a:pt x="9018" y="4458"/>
                  </a:cubicBezTo>
                  <a:cubicBezTo>
                    <a:pt x="7951" y="4709"/>
                    <a:pt x="6842" y="4667"/>
                    <a:pt x="5775" y="4730"/>
                  </a:cubicBezTo>
                  <a:cubicBezTo>
                    <a:pt x="4018" y="4855"/>
                    <a:pt x="2281" y="5127"/>
                    <a:pt x="544" y="49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0" name="Google Shape;8710;p67"/>
            <p:cNvSpPr/>
            <p:nvPr/>
          </p:nvSpPr>
          <p:spPr>
            <a:xfrm>
              <a:off x="3998100" y="4643250"/>
              <a:ext cx="445175" cy="158525"/>
            </a:xfrm>
            <a:custGeom>
              <a:avLst/>
              <a:gdLst/>
              <a:ahLst/>
              <a:cxnLst/>
              <a:rect l="l" t="t" r="r" b="b"/>
              <a:pathLst>
                <a:path w="17807" h="6341" extrusionOk="0">
                  <a:moveTo>
                    <a:pt x="9563" y="147"/>
                  </a:moveTo>
                  <a:cubicBezTo>
                    <a:pt x="9563" y="252"/>
                    <a:pt x="9604" y="377"/>
                    <a:pt x="9646" y="482"/>
                  </a:cubicBezTo>
                  <a:cubicBezTo>
                    <a:pt x="10023" y="1068"/>
                    <a:pt x="9981" y="1591"/>
                    <a:pt x="9437" y="2051"/>
                  </a:cubicBezTo>
                  <a:cubicBezTo>
                    <a:pt x="9981" y="2511"/>
                    <a:pt x="10358" y="3160"/>
                    <a:pt x="11237" y="3055"/>
                  </a:cubicBezTo>
                  <a:cubicBezTo>
                    <a:pt x="11216" y="2700"/>
                    <a:pt x="10713" y="2511"/>
                    <a:pt x="10881" y="2072"/>
                  </a:cubicBezTo>
                  <a:cubicBezTo>
                    <a:pt x="11006" y="1758"/>
                    <a:pt x="11174" y="1423"/>
                    <a:pt x="11048" y="1068"/>
                  </a:cubicBezTo>
                  <a:cubicBezTo>
                    <a:pt x="11027" y="963"/>
                    <a:pt x="11111" y="900"/>
                    <a:pt x="11195" y="879"/>
                  </a:cubicBezTo>
                  <a:cubicBezTo>
                    <a:pt x="11529" y="754"/>
                    <a:pt x="11822" y="1109"/>
                    <a:pt x="12157" y="963"/>
                  </a:cubicBezTo>
                  <a:cubicBezTo>
                    <a:pt x="12534" y="796"/>
                    <a:pt x="12576" y="1193"/>
                    <a:pt x="12785" y="1319"/>
                  </a:cubicBezTo>
                  <a:cubicBezTo>
                    <a:pt x="13517" y="1758"/>
                    <a:pt x="13873" y="2762"/>
                    <a:pt x="14982" y="2721"/>
                  </a:cubicBezTo>
                  <a:cubicBezTo>
                    <a:pt x="14961" y="2239"/>
                    <a:pt x="15003" y="1758"/>
                    <a:pt x="15107" y="1298"/>
                  </a:cubicBezTo>
                  <a:cubicBezTo>
                    <a:pt x="15149" y="984"/>
                    <a:pt x="15296" y="775"/>
                    <a:pt x="15568" y="754"/>
                  </a:cubicBezTo>
                  <a:cubicBezTo>
                    <a:pt x="15819" y="712"/>
                    <a:pt x="15923" y="984"/>
                    <a:pt x="15944" y="1235"/>
                  </a:cubicBezTo>
                  <a:cubicBezTo>
                    <a:pt x="15965" y="1633"/>
                    <a:pt x="16405" y="1946"/>
                    <a:pt x="16175" y="2407"/>
                  </a:cubicBezTo>
                  <a:cubicBezTo>
                    <a:pt x="16133" y="2511"/>
                    <a:pt x="16216" y="2658"/>
                    <a:pt x="16321" y="2700"/>
                  </a:cubicBezTo>
                  <a:cubicBezTo>
                    <a:pt x="16698" y="2888"/>
                    <a:pt x="16760" y="3306"/>
                    <a:pt x="16928" y="3578"/>
                  </a:cubicBezTo>
                  <a:cubicBezTo>
                    <a:pt x="17011" y="3578"/>
                    <a:pt x="17053" y="3578"/>
                    <a:pt x="17074" y="3578"/>
                  </a:cubicBezTo>
                  <a:cubicBezTo>
                    <a:pt x="17263" y="3453"/>
                    <a:pt x="17074" y="3055"/>
                    <a:pt x="17451" y="3076"/>
                  </a:cubicBezTo>
                  <a:cubicBezTo>
                    <a:pt x="17681" y="3097"/>
                    <a:pt x="17807" y="3599"/>
                    <a:pt x="17660" y="3934"/>
                  </a:cubicBezTo>
                  <a:cubicBezTo>
                    <a:pt x="17493" y="4206"/>
                    <a:pt x="17263" y="4436"/>
                    <a:pt x="16970" y="4604"/>
                  </a:cubicBezTo>
                  <a:cubicBezTo>
                    <a:pt x="16656" y="4813"/>
                    <a:pt x="16300" y="5022"/>
                    <a:pt x="16300" y="5462"/>
                  </a:cubicBezTo>
                  <a:cubicBezTo>
                    <a:pt x="16300" y="5859"/>
                    <a:pt x="15777" y="5755"/>
                    <a:pt x="15777" y="6089"/>
                  </a:cubicBezTo>
                  <a:cubicBezTo>
                    <a:pt x="15547" y="6173"/>
                    <a:pt x="15296" y="6194"/>
                    <a:pt x="15066" y="6131"/>
                  </a:cubicBezTo>
                  <a:cubicBezTo>
                    <a:pt x="15066" y="5817"/>
                    <a:pt x="15066" y="5482"/>
                    <a:pt x="15024" y="5169"/>
                  </a:cubicBezTo>
                  <a:cubicBezTo>
                    <a:pt x="15003" y="5043"/>
                    <a:pt x="14877" y="4938"/>
                    <a:pt x="14752" y="4980"/>
                  </a:cubicBezTo>
                  <a:cubicBezTo>
                    <a:pt x="14626" y="4980"/>
                    <a:pt x="14563" y="5085"/>
                    <a:pt x="14542" y="5210"/>
                  </a:cubicBezTo>
                  <a:cubicBezTo>
                    <a:pt x="14459" y="5441"/>
                    <a:pt x="14689" y="5650"/>
                    <a:pt x="14584" y="5901"/>
                  </a:cubicBezTo>
                  <a:cubicBezTo>
                    <a:pt x="14291" y="6047"/>
                    <a:pt x="13936" y="6006"/>
                    <a:pt x="13685" y="5796"/>
                  </a:cubicBezTo>
                  <a:cubicBezTo>
                    <a:pt x="13224" y="5524"/>
                    <a:pt x="13308" y="5922"/>
                    <a:pt x="13287" y="6173"/>
                  </a:cubicBezTo>
                  <a:lnTo>
                    <a:pt x="12931" y="6173"/>
                  </a:lnTo>
                  <a:cubicBezTo>
                    <a:pt x="12889" y="5859"/>
                    <a:pt x="13015" y="5524"/>
                    <a:pt x="12785" y="5169"/>
                  </a:cubicBezTo>
                  <a:cubicBezTo>
                    <a:pt x="12178" y="5901"/>
                    <a:pt x="11383" y="5587"/>
                    <a:pt x="10651" y="5650"/>
                  </a:cubicBezTo>
                  <a:cubicBezTo>
                    <a:pt x="10546" y="5650"/>
                    <a:pt x="10421" y="5608"/>
                    <a:pt x="10337" y="5524"/>
                  </a:cubicBezTo>
                  <a:cubicBezTo>
                    <a:pt x="9835" y="5127"/>
                    <a:pt x="9793" y="5148"/>
                    <a:pt x="9521" y="5650"/>
                  </a:cubicBezTo>
                  <a:cubicBezTo>
                    <a:pt x="9458" y="5796"/>
                    <a:pt x="9458" y="6006"/>
                    <a:pt x="9249" y="6047"/>
                  </a:cubicBezTo>
                  <a:cubicBezTo>
                    <a:pt x="8872" y="5713"/>
                    <a:pt x="8851" y="5692"/>
                    <a:pt x="8412" y="5901"/>
                  </a:cubicBezTo>
                  <a:cubicBezTo>
                    <a:pt x="8182" y="6027"/>
                    <a:pt x="8035" y="5901"/>
                    <a:pt x="7847" y="5838"/>
                  </a:cubicBezTo>
                  <a:cubicBezTo>
                    <a:pt x="7366" y="5629"/>
                    <a:pt x="6759" y="5838"/>
                    <a:pt x="6361" y="6319"/>
                  </a:cubicBezTo>
                  <a:lnTo>
                    <a:pt x="5106" y="6340"/>
                  </a:lnTo>
                  <a:cubicBezTo>
                    <a:pt x="4750" y="6047"/>
                    <a:pt x="4269" y="6236"/>
                    <a:pt x="3871" y="6089"/>
                  </a:cubicBezTo>
                  <a:cubicBezTo>
                    <a:pt x="3767" y="6047"/>
                    <a:pt x="3725" y="6236"/>
                    <a:pt x="3704" y="6340"/>
                  </a:cubicBezTo>
                  <a:lnTo>
                    <a:pt x="3348" y="6340"/>
                  </a:lnTo>
                  <a:cubicBezTo>
                    <a:pt x="3202" y="5880"/>
                    <a:pt x="2930" y="5964"/>
                    <a:pt x="2637" y="6173"/>
                  </a:cubicBezTo>
                  <a:cubicBezTo>
                    <a:pt x="2323" y="6173"/>
                    <a:pt x="2009" y="6068"/>
                    <a:pt x="1737" y="5880"/>
                  </a:cubicBezTo>
                  <a:cubicBezTo>
                    <a:pt x="1905" y="5127"/>
                    <a:pt x="1800" y="4897"/>
                    <a:pt x="1089" y="4646"/>
                  </a:cubicBezTo>
                  <a:cubicBezTo>
                    <a:pt x="963" y="4604"/>
                    <a:pt x="817" y="4604"/>
                    <a:pt x="670" y="4604"/>
                  </a:cubicBezTo>
                  <a:cubicBezTo>
                    <a:pt x="607" y="4541"/>
                    <a:pt x="565" y="4478"/>
                    <a:pt x="503" y="4436"/>
                  </a:cubicBezTo>
                  <a:cubicBezTo>
                    <a:pt x="670" y="4164"/>
                    <a:pt x="691" y="3830"/>
                    <a:pt x="900" y="3558"/>
                  </a:cubicBezTo>
                  <a:cubicBezTo>
                    <a:pt x="1109" y="3286"/>
                    <a:pt x="1109" y="2930"/>
                    <a:pt x="921" y="2658"/>
                  </a:cubicBezTo>
                  <a:cubicBezTo>
                    <a:pt x="754" y="2407"/>
                    <a:pt x="565" y="2051"/>
                    <a:pt x="168" y="2386"/>
                  </a:cubicBezTo>
                  <a:cubicBezTo>
                    <a:pt x="126" y="2428"/>
                    <a:pt x="1" y="2323"/>
                    <a:pt x="21" y="2239"/>
                  </a:cubicBezTo>
                  <a:cubicBezTo>
                    <a:pt x="21" y="2135"/>
                    <a:pt x="63" y="2030"/>
                    <a:pt x="105" y="2009"/>
                  </a:cubicBezTo>
                  <a:cubicBezTo>
                    <a:pt x="545" y="1800"/>
                    <a:pt x="1026" y="1653"/>
                    <a:pt x="1528" y="1591"/>
                  </a:cubicBezTo>
                  <a:cubicBezTo>
                    <a:pt x="1737" y="1591"/>
                    <a:pt x="1988" y="1549"/>
                    <a:pt x="2009" y="1298"/>
                  </a:cubicBezTo>
                  <a:cubicBezTo>
                    <a:pt x="2051" y="984"/>
                    <a:pt x="1716" y="1109"/>
                    <a:pt x="1570" y="1005"/>
                  </a:cubicBezTo>
                  <a:cubicBezTo>
                    <a:pt x="1528" y="963"/>
                    <a:pt x="1507" y="900"/>
                    <a:pt x="1486" y="858"/>
                  </a:cubicBezTo>
                  <a:cubicBezTo>
                    <a:pt x="1570" y="649"/>
                    <a:pt x="1946" y="691"/>
                    <a:pt x="1926" y="398"/>
                  </a:cubicBezTo>
                  <a:lnTo>
                    <a:pt x="2449" y="356"/>
                  </a:lnTo>
                  <a:cubicBezTo>
                    <a:pt x="2721" y="691"/>
                    <a:pt x="3265" y="377"/>
                    <a:pt x="3516" y="837"/>
                  </a:cubicBezTo>
                  <a:cubicBezTo>
                    <a:pt x="3704" y="1172"/>
                    <a:pt x="3955" y="1109"/>
                    <a:pt x="4039" y="712"/>
                  </a:cubicBezTo>
                  <a:cubicBezTo>
                    <a:pt x="4102" y="545"/>
                    <a:pt x="4164" y="398"/>
                    <a:pt x="4206" y="231"/>
                  </a:cubicBezTo>
                  <a:cubicBezTo>
                    <a:pt x="4562" y="147"/>
                    <a:pt x="4918" y="147"/>
                    <a:pt x="5273" y="210"/>
                  </a:cubicBezTo>
                  <a:cubicBezTo>
                    <a:pt x="5378" y="733"/>
                    <a:pt x="5378" y="733"/>
                    <a:pt x="5755" y="482"/>
                  </a:cubicBezTo>
                  <a:lnTo>
                    <a:pt x="5985" y="356"/>
                  </a:lnTo>
                  <a:lnTo>
                    <a:pt x="6340" y="356"/>
                  </a:lnTo>
                  <a:cubicBezTo>
                    <a:pt x="6445" y="712"/>
                    <a:pt x="6508" y="1068"/>
                    <a:pt x="6152" y="1361"/>
                  </a:cubicBezTo>
                  <a:cubicBezTo>
                    <a:pt x="5922" y="1549"/>
                    <a:pt x="5901" y="1884"/>
                    <a:pt x="6089" y="2093"/>
                  </a:cubicBezTo>
                  <a:cubicBezTo>
                    <a:pt x="6236" y="2323"/>
                    <a:pt x="6424" y="2511"/>
                    <a:pt x="6738" y="2428"/>
                  </a:cubicBezTo>
                  <a:cubicBezTo>
                    <a:pt x="7156" y="2323"/>
                    <a:pt x="7700" y="2825"/>
                    <a:pt x="7993" y="2177"/>
                  </a:cubicBezTo>
                  <a:cubicBezTo>
                    <a:pt x="7993" y="2156"/>
                    <a:pt x="8161" y="2197"/>
                    <a:pt x="8244" y="2197"/>
                  </a:cubicBezTo>
                  <a:cubicBezTo>
                    <a:pt x="8558" y="2197"/>
                    <a:pt x="9270" y="1570"/>
                    <a:pt x="9312" y="1277"/>
                  </a:cubicBezTo>
                  <a:cubicBezTo>
                    <a:pt x="9332" y="1151"/>
                    <a:pt x="9312" y="984"/>
                    <a:pt x="9207" y="963"/>
                  </a:cubicBezTo>
                  <a:cubicBezTo>
                    <a:pt x="8516" y="900"/>
                    <a:pt x="8788" y="440"/>
                    <a:pt x="8830" y="84"/>
                  </a:cubicBezTo>
                  <a:cubicBezTo>
                    <a:pt x="9060" y="1"/>
                    <a:pt x="9291" y="1"/>
                    <a:pt x="9521" y="42"/>
                  </a:cubicBezTo>
                  <a:cubicBezTo>
                    <a:pt x="9542" y="84"/>
                    <a:pt x="9542" y="105"/>
                    <a:pt x="9563" y="147"/>
                  </a:cubicBezTo>
                  <a:close/>
                  <a:moveTo>
                    <a:pt x="12304" y="2407"/>
                  </a:moveTo>
                  <a:cubicBezTo>
                    <a:pt x="12345" y="2386"/>
                    <a:pt x="12471" y="2365"/>
                    <a:pt x="12471" y="2323"/>
                  </a:cubicBezTo>
                  <a:cubicBezTo>
                    <a:pt x="12534" y="2177"/>
                    <a:pt x="12429" y="2114"/>
                    <a:pt x="12304" y="2114"/>
                  </a:cubicBezTo>
                  <a:cubicBezTo>
                    <a:pt x="12220" y="2114"/>
                    <a:pt x="12136" y="2156"/>
                    <a:pt x="12136" y="2260"/>
                  </a:cubicBezTo>
                  <a:cubicBezTo>
                    <a:pt x="12115" y="2344"/>
                    <a:pt x="12178" y="2407"/>
                    <a:pt x="12304" y="24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1" name="Google Shape;8711;p67"/>
            <p:cNvSpPr/>
            <p:nvPr/>
          </p:nvSpPr>
          <p:spPr>
            <a:xfrm>
              <a:off x="5127975" y="4751525"/>
              <a:ext cx="328525" cy="37700"/>
            </a:xfrm>
            <a:custGeom>
              <a:avLst/>
              <a:gdLst/>
              <a:ahLst/>
              <a:cxnLst/>
              <a:rect l="l" t="t" r="r" b="b"/>
              <a:pathLst>
                <a:path w="13141" h="1508" extrusionOk="0">
                  <a:moveTo>
                    <a:pt x="1" y="1424"/>
                  </a:moveTo>
                  <a:cubicBezTo>
                    <a:pt x="126" y="1005"/>
                    <a:pt x="314" y="796"/>
                    <a:pt x="817" y="859"/>
                  </a:cubicBezTo>
                  <a:cubicBezTo>
                    <a:pt x="1277" y="921"/>
                    <a:pt x="1758" y="879"/>
                    <a:pt x="2198" y="691"/>
                  </a:cubicBezTo>
                  <a:cubicBezTo>
                    <a:pt x="2993" y="377"/>
                    <a:pt x="3871" y="335"/>
                    <a:pt x="4687" y="607"/>
                  </a:cubicBezTo>
                  <a:cubicBezTo>
                    <a:pt x="5085" y="775"/>
                    <a:pt x="5503" y="712"/>
                    <a:pt x="5838" y="461"/>
                  </a:cubicBezTo>
                  <a:cubicBezTo>
                    <a:pt x="5985" y="335"/>
                    <a:pt x="6215" y="315"/>
                    <a:pt x="6403" y="231"/>
                  </a:cubicBezTo>
                  <a:cubicBezTo>
                    <a:pt x="6759" y="43"/>
                    <a:pt x="7073" y="1"/>
                    <a:pt x="7282" y="419"/>
                  </a:cubicBezTo>
                  <a:cubicBezTo>
                    <a:pt x="7366" y="587"/>
                    <a:pt x="7512" y="796"/>
                    <a:pt x="7680" y="733"/>
                  </a:cubicBezTo>
                  <a:cubicBezTo>
                    <a:pt x="8203" y="503"/>
                    <a:pt x="8726" y="796"/>
                    <a:pt x="9228" y="775"/>
                  </a:cubicBezTo>
                  <a:cubicBezTo>
                    <a:pt x="9416" y="754"/>
                    <a:pt x="9584" y="775"/>
                    <a:pt x="9730" y="628"/>
                  </a:cubicBezTo>
                  <a:cubicBezTo>
                    <a:pt x="10274" y="22"/>
                    <a:pt x="10860" y="335"/>
                    <a:pt x="11404" y="587"/>
                  </a:cubicBezTo>
                  <a:cubicBezTo>
                    <a:pt x="11739" y="733"/>
                    <a:pt x="11969" y="900"/>
                    <a:pt x="12345" y="670"/>
                  </a:cubicBezTo>
                  <a:cubicBezTo>
                    <a:pt x="12701" y="461"/>
                    <a:pt x="13036" y="607"/>
                    <a:pt x="13141" y="1068"/>
                  </a:cubicBezTo>
                  <a:cubicBezTo>
                    <a:pt x="12053" y="1089"/>
                    <a:pt x="10944" y="1068"/>
                    <a:pt x="9856" y="1131"/>
                  </a:cubicBezTo>
                  <a:cubicBezTo>
                    <a:pt x="8140" y="1235"/>
                    <a:pt x="6403" y="1256"/>
                    <a:pt x="4667" y="1319"/>
                  </a:cubicBezTo>
                  <a:cubicBezTo>
                    <a:pt x="3118" y="1403"/>
                    <a:pt x="1570" y="1507"/>
                    <a:pt x="1" y="142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2" name="Google Shape;8712;p67"/>
            <p:cNvSpPr/>
            <p:nvPr/>
          </p:nvSpPr>
          <p:spPr>
            <a:xfrm>
              <a:off x="4146125" y="4641675"/>
              <a:ext cx="85825" cy="71700"/>
            </a:xfrm>
            <a:custGeom>
              <a:avLst/>
              <a:gdLst/>
              <a:ahLst/>
              <a:cxnLst/>
              <a:rect l="l" t="t" r="r" b="b"/>
              <a:pathLst>
                <a:path w="3433" h="2868" extrusionOk="0">
                  <a:moveTo>
                    <a:pt x="2930" y="105"/>
                  </a:moveTo>
                  <a:cubicBezTo>
                    <a:pt x="2888" y="461"/>
                    <a:pt x="2616" y="921"/>
                    <a:pt x="3307" y="984"/>
                  </a:cubicBezTo>
                  <a:cubicBezTo>
                    <a:pt x="3411" y="984"/>
                    <a:pt x="3432" y="1172"/>
                    <a:pt x="3411" y="1298"/>
                  </a:cubicBezTo>
                  <a:cubicBezTo>
                    <a:pt x="3370" y="1591"/>
                    <a:pt x="2658" y="2219"/>
                    <a:pt x="2344" y="2219"/>
                  </a:cubicBezTo>
                  <a:cubicBezTo>
                    <a:pt x="2261" y="2219"/>
                    <a:pt x="2114" y="2177"/>
                    <a:pt x="2114" y="2198"/>
                  </a:cubicBezTo>
                  <a:cubicBezTo>
                    <a:pt x="1800" y="2867"/>
                    <a:pt x="1256" y="2365"/>
                    <a:pt x="838" y="2449"/>
                  </a:cubicBezTo>
                  <a:cubicBezTo>
                    <a:pt x="524" y="2532"/>
                    <a:pt x="336" y="2344"/>
                    <a:pt x="189" y="2114"/>
                  </a:cubicBezTo>
                  <a:cubicBezTo>
                    <a:pt x="1" y="1905"/>
                    <a:pt x="43" y="1570"/>
                    <a:pt x="252" y="1382"/>
                  </a:cubicBezTo>
                  <a:cubicBezTo>
                    <a:pt x="629" y="1089"/>
                    <a:pt x="545" y="733"/>
                    <a:pt x="440" y="377"/>
                  </a:cubicBezTo>
                  <a:cubicBezTo>
                    <a:pt x="608" y="377"/>
                    <a:pt x="754" y="315"/>
                    <a:pt x="796" y="126"/>
                  </a:cubicBezTo>
                  <a:cubicBezTo>
                    <a:pt x="1026" y="22"/>
                    <a:pt x="1277" y="1"/>
                    <a:pt x="1507" y="84"/>
                  </a:cubicBezTo>
                  <a:cubicBezTo>
                    <a:pt x="1759" y="461"/>
                    <a:pt x="1800" y="461"/>
                    <a:pt x="2031" y="84"/>
                  </a:cubicBezTo>
                  <a:cubicBezTo>
                    <a:pt x="2323" y="1"/>
                    <a:pt x="2637" y="22"/>
                    <a:pt x="2930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3" name="Google Shape;8713;p67"/>
            <p:cNvSpPr/>
            <p:nvPr/>
          </p:nvSpPr>
          <p:spPr>
            <a:xfrm>
              <a:off x="4157125" y="4770875"/>
              <a:ext cx="166375" cy="35075"/>
            </a:xfrm>
            <a:custGeom>
              <a:avLst/>
              <a:gdLst/>
              <a:ahLst/>
              <a:cxnLst/>
              <a:rect l="l" t="t" r="r" b="b"/>
              <a:pathLst>
                <a:path w="6655" h="1403" extrusionOk="0">
                  <a:moveTo>
                    <a:pt x="0" y="1194"/>
                  </a:moveTo>
                  <a:cubicBezTo>
                    <a:pt x="419" y="712"/>
                    <a:pt x="1026" y="503"/>
                    <a:pt x="1507" y="712"/>
                  </a:cubicBezTo>
                  <a:cubicBezTo>
                    <a:pt x="1695" y="796"/>
                    <a:pt x="1821" y="901"/>
                    <a:pt x="2072" y="796"/>
                  </a:cubicBezTo>
                  <a:cubicBezTo>
                    <a:pt x="2490" y="566"/>
                    <a:pt x="2511" y="587"/>
                    <a:pt x="2888" y="922"/>
                  </a:cubicBezTo>
                  <a:cubicBezTo>
                    <a:pt x="3097" y="880"/>
                    <a:pt x="3097" y="670"/>
                    <a:pt x="3181" y="524"/>
                  </a:cubicBezTo>
                  <a:cubicBezTo>
                    <a:pt x="3432" y="1"/>
                    <a:pt x="3474" y="1"/>
                    <a:pt x="3976" y="398"/>
                  </a:cubicBezTo>
                  <a:cubicBezTo>
                    <a:pt x="4080" y="482"/>
                    <a:pt x="4185" y="524"/>
                    <a:pt x="4311" y="524"/>
                  </a:cubicBezTo>
                  <a:cubicBezTo>
                    <a:pt x="5022" y="461"/>
                    <a:pt x="5838" y="775"/>
                    <a:pt x="6424" y="43"/>
                  </a:cubicBezTo>
                  <a:cubicBezTo>
                    <a:pt x="6654" y="398"/>
                    <a:pt x="6528" y="733"/>
                    <a:pt x="6570" y="1047"/>
                  </a:cubicBezTo>
                  <a:cubicBezTo>
                    <a:pt x="4792" y="1403"/>
                    <a:pt x="3013" y="1173"/>
                    <a:pt x="1235" y="1235"/>
                  </a:cubicBezTo>
                  <a:cubicBezTo>
                    <a:pt x="816" y="1235"/>
                    <a:pt x="419" y="1214"/>
                    <a:pt x="0" y="11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4" name="Google Shape;8714;p67"/>
            <p:cNvSpPr/>
            <p:nvPr/>
          </p:nvSpPr>
          <p:spPr>
            <a:xfrm>
              <a:off x="4737750" y="4641675"/>
              <a:ext cx="88950" cy="35600"/>
            </a:xfrm>
            <a:custGeom>
              <a:avLst/>
              <a:gdLst/>
              <a:ahLst/>
              <a:cxnLst/>
              <a:rect l="l" t="t" r="r" b="b"/>
              <a:pathLst>
                <a:path w="3558" h="1424" extrusionOk="0">
                  <a:moveTo>
                    <a:pt x="3558" y="377"/>
                  </a:moveTo>
                  <a:cubicBezTo>
                    <a:pt x="3474" y="1110"/>
                    <a:pt x="3160" y="1424"/>
                    <a:pt x="2595" y="1172"/>
                  </a:cubicBezTo>
                  <a:cubicBezTo>
                    <a:pt x="1967" y="921"/>
                    <a:pt x="1319" y="942"/>
                    <a:pt x="691" y="733"/>
                  </a:cubicBezTo>
                  <a:cubicBezTo>
                    <a:pt x="377" y="628"/>
                    <a:pt x="42" y="587"/>
                    <a:pt x="1" y="168"/>
                  </a:cubicBezTo>
                  <a:cubicBezTo>
                    <a:pt x="147" y="22"/>
                    <a:pt x="377" y="1"/>
                    <a:pt x="545" y="105"/>
                  </a:cubicBezTo>
                  <a:cubicBezTo>
                    <a:pt x="649" y="461"/>
                    <a:pt x="963" y="356"/>
                    <a:pt x="1214" y="356"/>
                  </a:cubicBezTo>
                  <a:cubicBezTo>
                    <a:pt x="1988" y="419"/>
                    <a:pt x="2783" y="231"/>
                    <a:pt x="3558" y="37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5" name="Google Shape;8715;p67"/>
            <p:cNvSpPr/>
            <p:nvPr/>
          </p:nvSpPr>
          <p:spPr>
            <a:xfrm>
              <a:off x="4756050" y="4770350"/>
              <a:ext cx="79550" cy="27225"/>
            </a:xfrm>
            <a:custGeom>
              <a:avLst/>
              <a:gdLst/>
              <a:ahLst/>
              <a:cxnLst/>
              <a:rect l="l" t="t" r="r" b="b"/>
              <a:pathLst>
                <a:path w="3182" h="1089" extrusionOk="0">
                  <a:moveTo>
                    <a:pt x="1" y="901"/>
                  </a:moveTo>
                  <a:cubicBezTo>
                    <a:pt x="189" y="378"/>
                    <a:pt x="754" y="398"/>
                    <a:pt x="1110" y="106"/>
                  </a:cubicBezTo>
                  <a:cubicBezTo>
                    <a:pt x="1235" y="1"/>
                    <a:pt x="1403" y="85"/>
                    <a:pt x="1486" y="189"/>
                  </a:cubicBezTo>
                  <a:cubicBezTo>
                    <a:pt x="1863" y="608"/>
                    <a:pt x="2282" y="608"/>
                    <a:pt x="2763" y="419"/>
                  </a:cubicBezTo>
                  <a:cubicBezTo>
                    <a:pt x="2993" y="315"/>
                    <a:pt x="3160" y="440"/>
                    <a:pt x="3181" y="691"/>
                  </a:cubicBezTo>
                  <a:cubicBezTo>
                    <a:pt x="2302" y="963"/>
                    <a:pt x="1382" y="922"/>
                    <a:pt x="482" y="1026"/>
                  </a:cubicBezTo>
                  <a:cubicBezTo>
                    <a:pt x="315" y="1089"/>
                    <a:pt x="126" y="1026"/>
                    <a:pt x="1" y="90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6" name="Google Shape;8716;p67"/>
            <p:cNvSpPr/>
            <p:nvPr/>
          </p:nvSpPr>
          <p:spPr>
            <a:xfrm>
              <a:off x="5655775" y="4760950"/>
              <a:ext cx="97325" cy="21475"/>
            </a:xfrm>
            <a:custGeom>
              <a:avLst/>
              <a:gdLst/>
              <a:ahLst/>
              <a:cxnLst/>
              <a:rect l="l" t="t" r="r" b="b"/>
              <a:pathLst>
                <a:path w="3893" h="859" extrusionOk="0">
                  <a:moveTo>
                    <a:pt x="0" y="461"/>
                  </a:moveTo>
                  <a:cubicBezTo>
                    <a:pt x="105" y="210"/>
                    <a:pt x="293" y="230"/>
                    <a:pt x="503" y="210"/>
                  </a:cubicBezTo>
                  <a:cubicBezTo>
                    <a:pt x="1486" y="189"/>
                    <a:pt x="2469" y="314"/>
                    <a:pt x="3432" y="42"/>
                  </a:cubicBezTo>
                  <a:cubicBezTo>
                    <a:pt x="3599" y="0"/>
                    <a:pt x="3788" y="63"/>
                    <a:pt x="3892" y="210"/>
                  </a:cubicBezTo>
                  <a:cubicBezTo>
                    <a:pt x="3139" y="461"/>
                    <a:pt x="2428" y="858"/>
                    <a:pt x="1570" y="565"/>
                  </a:cubicBezTo>
                  <a:cubicBezTo>
                    <a:pt x="1089" y="398"/>
                    <a:pt x="524" y="607"/>
                    <a:pt x="0" y="46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7" name="Google Shape;8717;p67"/>
            <p:cNvSpPr/>
            <p:nvPr/>
          </p:nvSpPr>
          <p:spPr>
            <a:xfrm>
              <a:off x="4661900" y="4641675"/>
              <a:ext cx="47625" cy="31425"/>
            </a:xfrm>
            <a:custGeom>
              <a:avLst/>
              <a:gdLst/>
              <a:ahLst/>
              <a:cxnLst/>
              <a:rect l="l" t="t" r="r" b="b"/>
              <a:pathLst>
                <a:path w="1905" h="1257" extrusionOk="0">
                  <a:moveTo>
                    <a:pt x="22" y="210"/>
                  </a:moveTo>
                  <a:lnTo>
                    <a:pt x="22" y="64"/>
                  </a:lnTo>
                  <a:cubicBezTo>
                    <a:pt x="314" y="1"/>
                    <a:pt x="628" y="1"/>
                    <a:pt x="921" y="84"/>
                  </a:cubicBezTo>
                  <a:cubicBezTo>
                    <a:pt x="1089" y="587"/>
                    <a:pt x="1507" y="294"/>
                    <a:pt x="1800" y="377"/>
                  </a:cubicBezTo>
                  <a:cubicBezTo>
                    <a:pt x="1842" y="628"/>
                    <a:pt x="1863" y="880"/>
                    <a:pt x="1905" y="1256"/>
                  </a:cubicBezTo>
                  <a:cubicBezTo>
                    <a:pt x="1570" y="1005"/>
                    <a:pt x="1151" y="880"/>
                    <a:pt x="733" y="900"/>
                  </a:cubicBezTo>
                  <a:cubicBezTo>
                    <a:pt x="335" y="900"/>
                    <a:pt x="1" y="712"/>
                    <a:pt x="22" y="21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8" name="Google Shape;8718;p67"/>
            <p:cNvSpPr/>
            <p:nvPr/>
          </p:nvSpPr>
          <p:spPr>
            <a:xfrm>
              <a:off x="4328700" y="4766700"/>
              <a:ext cx="46050" cy="36125"/>
            </a:xfrm>
            <a:custGeom>
              <a:avLst/>
              <a:gdLst/>
              <a:ahLst/>
              <a:cxnLst/>
              <a:rect l="l" t="t" r="r" b="b"/>
              <a:pathLst>
                <a:path w="1842" h="1445" extrusionOk="0">
                  <a:moveTo>
                    <a:pt x="63" y="1214"/>
                  </a:moveTo>
                  <a:cubicBezTo>
                    <a:pt x="84" y="984"/>
                    <a:pt x="0" y="586"/>
                    <a:pt x="461" y="858"/>
                  </a:cubicBezTo>
                  <a:cubicBezTo>
                    <a:pt x="712" y="1068"/>
                    <a:pt x="1067" y="1089"/>
                    <a:pt x="1360" y="963"/>
                  </a:cubicBezTo>
                  <a:cubicBezTo>
                    <a:pt x="1486" y="712"/>
                    <a:pt x="1235" y="503"/>
                    <a:pt x="1318" y="272"/>
                  </a:cubicBezTo>
                  <a:cubicBezTo>
                    <a:pt x="1360" y="147"/>
                    <a:pt x="1402" y="42"/>
                    <a:pt x="1549" y="42"/>
                  </a:cubicBezTo>
                  <a:cubicBezTo>
                    <a:pt x="1674" y="0"/>
                    <a:pt x="1779" y="84"/>
                    <a:pt x="1800" y="210"/>
                  </a:cubicBezTo>
                  <a:cubicBezTo>
                    <a:pt x="1821" y="544"/>
                    <a:pt x="1821" y="858"/>
                    <a:pt x="1842" y="1193"/>
                  </a:cubicBezTo>
                  <a:cubicBezTo>
                    <a:pt x="1277" y="1423"/>
                    <a:pt x="628" y="1444"/>
                    <a:pt x="63" y="12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9" name="Google Shape;8719;p67"/>
            <p:cNvSpPr/>
            <p:nvPr/>
          </p:nvSpPr>
          <p:spPr>
            <a:xfrm>
              <a:off x="4059825" y="4643250"/>
              <a:ext cx="44500" cy="28275"/>
            </a:xfrm>
            <a:custGeom>
              <a:avLst/>
              <a:gdLst/>
              <a:ahLst/>
              <a:cxnLst/>
              <a:rect l="l" t="t" r="r" b="b"/>
              <a:pathLst>
                <a:path w="1780" h="1131" extrusionOk="0">
                  <a:moveTo>
                    <a:pt x="1779" y="189"/>
                  </a:moveTo>
                  <a:cubicBezTo>
                    <a:pt x="1716" y="356"/>
                    <a:pt x="1653" y="524"/>
                    <a:pt x="1612" y="691"/>
                  </a:cubicBezTo>
                  <a:cubicBezTo>
                    <a:pt x="1486" y="1047"/>
                    <a:pt x="1256" y="1130"/>
                    <a:pt x="1089" y="817"/>
                  </a:cubicBezTo>
                  <a:cubicBezTo>
                    <a:pt x="817" y="356"/>
                    <a:pt x="273" y="649"/>
                    <a:pt x="1" y="314"/>
                  </a:cubicBezTo>
                  <a:cubicBezTo>
                    <a:pt x="565" y="1"/>
                    <a:pt x="1172" y="231"/>
                    <a:pt x="1779" y="18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0" name="Google Shape;8720;p67"/>
            <p:cNvSpPr/>
            <p:nvPr/>
          </p:nvSpPr>
          <p:spPr>
            <a:xfrm>
              <a:off x="5535975" y="4766700"/>
              <a:ext cx="62275" cy="7875"/>
            </a:xfrm>
            <a:custGeom>
              <a:avLst/>
              <a:gdLst/>
              <a:ahLst/>
              <a:cxnLst/>
              <a:rect l="l" t="t" r="r" b="b"/>
              <a:pathLst>
                <a:path w="2491" h="315" extrusionOk="0">
                  <a:moveTo>
                    <a:pt x="1" y="314"/>
                  </a:moveTo>
                  <a:cubicBezTo>
                    <a:pt x="43" y="168"/>
                    <a:pt x="106" y="0"/>
                    <a:pt x="273" y="0"/>
                  </a:cubicBezTo>
                  <a:lnTo>
                    <a:pt x="2198" y="0"/>
                  </a:lnTo>
                  <a:cubicBezTo>
                    <a:pt x="2365" y="0"/>
                    <a:pt x="2449" y="147"/>
                    <a:pt x="2491" y="29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1" name="Google Shape;8721;p67"/>
            <p:cNvSpPr/>
            <p:nvPr/>
          </p:nvSpPr>
          <p:spPr>
            <a:xfrm>
              <a:off x="4463125" y="4771400"/>
              <a:ext cx="35600" cy="20950"/>
            </a:xfrm>
            <a:custGeom>
              <a:avLst/>
              <a:gdLst/>
              <a:ahLst/>
              <a:cxnLst/>
              <a:rect l="l" t="t" r="r" b="b"/>
              <a:pathLst>
                <a:path w="1424" h="838" extrusionOk="0">
                  <a:moveTo>
                    <a:pt x="1" y="838"/>
                  </a:moveTo>
                  <a:cubicBezTo>
                    <a:pt x="84" y="64"/>
                    <a:pt x="189" y="1"/>
                    <a:pt x="817" y="356"/>
                  </a:cubicBezTo>
                  <a:cubicBezTo>
                    <a:pt x="1026" y="482"/>
                    <a:pt x="1382" y="440"/>
                    <a:pt x="1423" y="79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2" name="Google Shape;8722;p67"/>
            <p:cNvSpPr/>
            <p:nvPr/>
          </p:nvSpPr>
          <p:spPr>
            <a:xfrm>
              <a:off x="4622150" y="4774550"/>
              <a:ext cx="36125" cy="23550"/>
            </a:xfrm>
            <a:custGeom>
              <a:avLst/>
              <a:gdLst/>
              <a:ahLst/>
              <a:cxnLst/>
              <a:rect l="l" t="t" r="r" b="b"/>
              <a:pathLst>
                <a:path w="1445" h="942" extrusionOk="0">
                  <a:moveTo>
                    <a:pt x="21" y="816"/>
                  </a:moveTo>
                  <a:cubicBezTo>
                    <a:pt x="42" y="670"/>
                    <a:pt x="0" y="440"/>
                    <a:pt x="252" y="440"/>
                  </a:cubicBezTo>
                  <a:cubicBezTo>
                    <a:pt x="398" y="440"/>
                    <a:pt x="544" y="586"/>
                    <a:pt x="670" y="482"/>
                  </a:cubicBezTo>
                  <a:cubicBezTo>
                    <a:pt x="1277" y="0"/>
                    <a:pt x="1319" y="482"/>
                    <a:pt x="1444" y="879"/>
                  </a:cubicBezTo>
                  <a:cubicBezTo>
                    <a:pt x="963" y="942"/>
                    <a:pt x="482" y="921"/>
                    <a:pt x="21" y="8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3" name="Google Shape;8723;p67"/>
            <p:cNvSpPr/>
            <p:nvPr/>
          </p:nvSpPr>
          <p:spPr>
            <a:xfrm>
              <a:off x="4090700" y="4793900"/>
              <a:ext cx="35575" cy="15200"/>
            </a:xfrm>
            <a:custGeom>
              <a:avLst/>
              <a:gdLst/>
              <a:ahLst/>
              <a:cxnLst/>
              <a:rect l="l" t="t" r="r" b="b"/>
              <a:pathLst>
                <a:path w="1423" h="608" extrusionOk="0">
                  <a:moveTo>
                    <a:pt x="0" y="314"/>
                  </a:moveTo>
                  <a:cubicBezTo>
                    <a:pt x="21" y="189"/>
                    <a:pt x="63" y="1"/>
                    <a:pt x="167" y="42"/>
                  </a:cubicBezTo>
                  <a:cubicBezTo>
                    <a:pt x="565" y="210"/>
                    <a:pt x="1046" y="1"/>
                    <a:pt x="1423" y="314"/>
                  </a:cubicBezTo>
                  <a:cubicBezTo>
                    <a:pt x="942" y="607"/>
                    <a:pt x="460" y="503"/>
                    <a:pt x="0" y="3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4" name="Google Shape;8724;p67"/>
            <p:cNvSpPr/>
            <p:nvPr/>
          </p:nvSpPr>
          <p:spPr>
            <a:xfrm>
              <a:off x="5097625" y="4772975"/>
              <a:ext cx="17300" cy="20950"/>
            </a:xfrm>
            <a:custGeom>
              <a:avLst/>
              <a:gdLst/>
              <a:ahLst/>
              <a:cxnLst/>
              <a:rect l="l" t="t" r="r" b="b"/>
              <a:pathLst>
                <a:path w="692" h="838" extrusionOk="0">
                  <a:moveTo>
                    <a:pt x="1" y="607"/>
                  </a:moveTo>
                  <a:cubicBezTo>
                    <a:pt x="210" y="482"/>
                    <a:pt x="440" y="1"/>
                    <a:pt x="691" y="586"/>
                  </a:cubicBezTo>
                  <a:cubicBezTo>
                    <a:pt x="524" y="817"/>
                    <a:pt x="168" y="838"/>
                    <a:pt x="1" y="6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5" name="Google Shape;8725;p67"/>
            <p:cNvSpPr/>
            <p:nvPr/>
          </p:nvSpPr>
          <p:spPr>
            <a:xfrm>
              <a:off x="4866425" y="4778200"/>
              <a:ext cx="18350" cy="15725"/>
            </a:xfrm>
            <a:custGeom>
              <a:avLst/>
              <a:gdLst/>
              <a:ahLst/>
              <a:cxnLst/>
              <a:rect l="l" t="t" r="r" b="b"/>
              <a:pathLst>
                <a:path w="734" h="629" extrusionOk="0">
                  <a:moveTo>
                    <a:pt x="1" y="398"/>
                  </a:moveTo>
                  <a:cubicBezTo>
                    <a:pt x="524" y="1"/>
                    <a:pt x="524" y="1"/>
                    <a:pt x="733" y="440"/>
                  </a:cubicBezTo>
                  <a:cubicBezTo>
                    <a:pt x="524" y="629"/>
                    <a:pt x="189" y="608"/>
                    <a:pt x="1" y="39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6" name="Google Shape;8726;p67"/>
            <p:cNvSpPr/>
            <p:nvPr/>
          </p:nvSpPr>
          <p:spPr>
            <a:xfrm>
              <a:off x="5607125" y="4768800"/>
              <a:ext cx="22000" cy="12050"/>
            </a:xfrm>
            <a:custGeom>
              <a:avLst/>
              <a:gdLst/>
              <a:ahLst/>
              <a:cxnLst/>
              <a:rect l="l" t="t" r="r" b="b"/>
              <a:pathLst>
                <a:path w="880" h="482" extrusionOk="0">
                  <a:moveTo>
                    <a:pt x="1" y="230"/>
                  </a:moveTo>
                  <a:cubicBezTo>
                    <a:pt x="252" y="0"/>
                    <a:pt x="628" y="0"/>
                    <a:pt x="879" y="230"/>
                  </a:cubicBezTo>
                  <a:cubicBezTo>
                    <a:pt x="628" y="481"/>
                    <a:pt x="252" y="481"/>
                    <a:pt x="1" y="23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7" name="Google Shape;8727;p67"/>
            <p:cNvSpPr/>
            <p:nvPr/>
          </p:nvSpPr>
          <p:spPr>
            <a:xfrm>
              <a:off x="4130450" y="4645350"/>
              <a:ext cx="17800" cy="15175"/>
            </a:xfrm>
            <a:custGeom>
              <a:avLst/>
              <a:gdLst/>
              <a:ahLst/>
              <a:cxnLst/>
              <a:rect l="l" t="t" r="r" b="b"/>
              <a:pathLst>
                <a:path w="712" h="607" extrusionOk="0">
                  <a:moveTo>
                    <a:pt x="712" y="230"/>
                  </a:moveTo>
                  <a:lnTo>
                    <a:pt x="502" y="356"/>
                  </a:lnTo>
                  <a:cubicBezTo>
                    <a:pt x="105" y="607"/>
                    <a:pt x="105" y="607"/>
                    <a:pt x="0" y="84"/>
                  </a:cubicBezTo>
                  <a:cubicBezTo>
                    <a:pt x="230" y="21"/>
                    <a:pt x="481" y="0"/>
                    <a:pt x="712" y="4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8" name="Google Shape;8728;p67"/>
            <p:cNvSpPr/>
            <p:nvPr/>
          </p:nvSpPr>
          <p:spPr>
            <a:xfrm>
              <a:off x="4582925" y="4785525"/>
              <a:ext cx="17800" cy="12575"/>
            </a:xfrm>
            <a:custGeom>
              <a:avLst/>
              <a:gdLst/>
              <a:ahLst/>
              <a:cxnLst/>
              <a:rect l="l" t="t" r="r" b="b"/>
              <a:pathLst>
                <a:path w="712" h="503" extrusionOk="0">
                  <a:moveTo>
                    <a:pt x="0" y="294"/>
                  </a:moveTo>
                  <a:cubicBezTo>
                    <a:pt x="251" y="84"/>
                    <a:pt x="523" y="1"/>
                    <a:pt x="712" y="377"/>
                  </a:cubicBezTo>
                  <a:cubicBezTo>
                    <a:pt x="481" y="503"/>
                    <a:pt x="188" y="482"/>
                    <a:pt x="0" y="2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9" name="Google Shape;8729;p67"/>
            <p:cNvSpPr/>
            <p:nvPr/>
          </p:nvSpPr>
          <p:spPr>
            <a:xfrm>
              <a:off x="4689100" y="4786575"/>
              <a:ext cx="13625" cy="11000"/>
            </a:xfrm>
            <a:custGeom>
              <a:avLst/>
              <a:gdLst/>
              <a:ahLst/>
              <a:cxnLst/>
              <a:rect l="l" t="t" r="r" b="b"/>
              <a:pathLst>
                <a:path w="545" h="440" extrusionOk="0">
                  <a:moveTo>
                    <a:pt x="1" y="356"/>
                  </a:moveTo>
                  <a:cubicBezTo>
                    <a:pt x="126" y="1"/>
                    <a:pt x="314" y="1"/>
                    <a:pt x="545" y="252"/>
                  </a:cubicBezTo>
                  <a:cubicBezTo>
                    <a:pt x="398" y="419"/>
                    <a:pt x="189" y="440"/>
                    <a:pt x="1" y="3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0" name="Google Shape;8730;p67"/>
            <p:cNvSpPr/>
            <p:nvPr/>
          </p:nvSpPr>
          <p:spPr>
            <a:xfrm>
              <a:off x="5638000" y="4767750"/>
              <a:ext cx="8900" cy="6825"/>
            </a:xfrm>
            <a:custGeom>
              <a:avLst/>
              <a:gdLst/>
              <a:ahLst/>
              <a:cxnLst/>
              <a:rect l="l" t="t" r="r" b="b"/>
              <a:pathLst>
                <a:path w="356" h="273" extrusionOk="0">
                  <a:moveTo>
                    <a:pt x="0" y="230"/>
                  </a:moveTo>
                  <a:cubicBezTo>
                    <a:pt x="21" y="126"/>
                    <a:pt x="42" y="21"/>
                    <a:pt x="167" y="21"/>
                  </a:cubicBezTo>
                  <a:cubicBezTo>
                    <a:pt x="314" y="0"/>
                    <a:pt x="335" y="126"/>
                    <a:pt x="356" y="210"/>
                  </a:cubicBezTo>
                  <a:cubicBezTo>
                    <a:pt x="251" y="272"/>
                    <a:pt x="126" y="272"/>
                    <a:pt x="0" y="23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1" name="Google Shape;8731;p67"/>
            <p:cNvSpPr/>
            <p:nvPr/>
          </p:nvSpPr>
          <p:spPr>
            <a:xfrm>
              <a:off x="4711600" y="4788150"/>
              <a:ext cx="8925" cy="8925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0" y="189"/>
                  </a:moveTo>
                  <a:cubicBezTo>
                    <a:pt x="105" y="0"/>
                    <a:pt x="231" y="21"/>
                    <a:pt x="356" y="189"/>
                  </a:cubicBezTo>
                  <a:cubicBezTo>
                    <a:pt x="231" y="356"/>
                    <a:pt x="105" y="356"/>
                    <a:pt x="0" y="18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2" name="Google Shape;8732;p67"/>
            <p:cNvSpPr/>
            <p:nvPr/>
          </p:nvSpPr>
          <p:spPr>
            <a:xfrm>
              <a:off x="4844450" y="4783450"/>
              <a:ext cx="8925" cy="9425"/>
            </a:xfrm>
            <a:custGeom>
              <a:avLst/>
              <a:gdLst/>
              <a:ahLst/>
              <a:cxnLst/>
              <a:rect l="l" t="t" r="r" b="b"/>
              <a:pathLst>
                <a:path w="357" h="377" extrusionOk="0">
                  <a:moveTo>
                    <a:pt x="1" y="188"/>
                  </a:moveTo>
                  <a:cubicBezTo>
                    <a:pt x="126" y="0"/>
                    <a:pt x="252" y="21"/>
                    <a:pt x="357" y="209"/>
                  </a:cubicBezTo>
                  <a:cubicBezTo>
                    <a:pt x="231" y="377"/>
                    <a:pt x="126" y="356"/>
                    <a:pt x="1" y="18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3" name="Google Shape;8733;p67"/>
            <p:cNvSpPr/>
            <p:nvPr/>
          </p:nvSpPr>
          <p:spPr>
            <a:xfrm>
              <a:off x="5474250" y="4775075"/>
              <a:ext cx="8400" cy="8400"/>
            </a:xfrm>
            <a:custGeom>
              <a:avLst/>
              <a:gdLst/>
              <a:ahLst/>
              <a:cxnLst/>
              <a:rect l="l" t="t" r="r" b="b"/>
              <a:pathLst>
                <a:path w="336" h="336" extrusionOk="0">
                  <a:moveTo>
                    <a:pt x="1" y="168"/>
                  </a:moveTo>
                  <a:cubicBezTo>
                    <a:pt x="106" y="0"/>
                    <a:pt x="231" y="0"/>
                    <a:pt x="336" y="168"/>
                  </a:cubicBezTo>
                  <a:cubicBezTo>
                    <a:pt x="231" y="335"/>
                    <a:pt x="106" y="335"/>
                    <a:pt x="1" y="1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4" name="Google Shape;8734;p67"/>
            <p:cNvSpPr/>
            <p:nvPr/>
          </p:nvSpPr>
          <p:spPr>
            <a:xfrm>
              <a:off x="5097125" y="4725900"/>
              <a:ext cx="52850" cy="39775"/>
            </a:xfrm>
            <a:custGeom>
              <a:avLst/>
              <a:gdLst/>
              <a:ahLst/>
              <a:cxnLst/>
              <a:rect l="l" t="t" r="r" b="b"/>
              <a:pathLst>
                <a:path w="2114" h="1591" extrusionOk="0">
                  <a:moveTo>
                    <a:pt x="42" y="1109"/>
                  </a:moveTo>
                  <a:cubicBezTo>
                    <a:pt x="84" y="942"/>
                    <a:pt x="147" y="754"/>
                    <a:pt x="167" y="586"/>
                  </a:cubicBezTo>
                  <a:cubicBezTo>
                    <a:pt x="209" y="210"/>
                    <a:pt x="439" y="126"/>
                    <a:pt x="732" y="231"/>
                  </a:cubicBezTo>
                  <a:cubicBezTo>
                    <a:pt x="1088" y="335"/>
                    <a:pt x="1402" y="461"/>
                    <a:pt x="1695" y="105"/>
                  </a:cubicBezTo>
                  <a:cubicBezTo>
                    <a:pt x="1779" y="0"/>
                    <a:pt x="1925" y="0"/>
                    <a:pt x="2009" y="105"/>
                  </a:cubicBezTo>
                  <a:cubicBezTo>
                    <a:pt x="2113" y="210"/>
                    <a:pt x="2030" y="314"/>
                    <a:pt x="2009" y="419"/>
                  </a:cubicBezTo>
                  <a:cubicBezTo>
                    <a:pt x="1967" y="796"/>
                    <a:pt x="1611" y="1068"/>
                    <a:pt x="1255" y="1005"/>
                  </a:cubicBezTo>
                  <a:cubicBezTo>
                    <a:pt x="879" y="963"/>
                    <a:pt x="732" y="1026"/>
                    <a:pt x="607" y="1360"/>
                  </a:cubicBezTo>
                  <a:cubicBezTo>
                    <a:pt x="565" y="1528"/>
                    <a:pt x="398" y="1591"/>
                    <a:pt x="251" y="1528"/>
                  </a:cubicBezTo>
                  <a:cubicBezTo>
                    <a:pt x="84" y="1444"/>
                    <a:pt x="0" y="1277"/>
                    <a:pt x="42" y="1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5" name="Google Shape;8735;p67"/>
            <p:cNvSpPr/>
            <p:nvPr/>
          </p:nvSpPr>
          <p:spPr>
            <a:xfrm>
              <a:off x="5821600" y="4678825"/>
              <a:ext cx="14150" cy="12050"/>
            </a:xfrm>
            <a:custGeom>
              <a:avLst/>
              <a:gdLst/>
              <a:ahLst/>
              <a:cxnLst/>
              <a:rect l="l" t="t" r="r" b="b"/>
              <a:pathLst>
                <a:path w="566" h="482" extrusionOk="0">
                  <a:moveTo>
                    <a:pt x="314" y="482"/>
                  </a:moveTo>
                  <a:cubicBezTo>
                    <a:pt x="168" y="482"/>
                    <a:pt x="0" y="461"/>
                    <a:pt x="21" y="272"/>
                  </a:cubicBezTo>
                  <a:cubicBezTo>
                    <a:pt x="0" y="105"/>
                    <a:pt x="147" y="0"/>
                    <a:pt x="293" y="0"/>
                  </a:cubicBezTo>
                  <a:cubicBezTo>
                    <a:pt x="461" y="0"/>
                    <a:pt x="565" y="126"/>
                    <a:pt x="565" y="293"/>
                  </a:cubicBezTo>
                  <a:cubicBezTo>
                    <a:pt x="565" y="461"/>
                    <a:pt x="440" y="461"/>
                    <a:pt x="314" y="48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6" name="Google Shape;8736;p67"/>
            <p:cNvSpPr/>
            <p:nvPr/>
          </p:nvSpPr>
          <p:spPr>
            <a:xfrm>
              <a:off x="5341400" y="4657375"/>
              <a:ext cx="15725" cy="11525"/>
            </a:xfrm>
            <a:custGeom>
              <a:avLst/>
              <a:gdLst/>
              <a:ahLst/>
              <a:cxnLst/>
              <a:rect l="l" t="t" r="r" b="b"/>
              <a:pathLst>
                <a:path w="629" h="461" extrusionOk="0">
                  <a:moveTo>
                    <a:pt x="210" y="0"/>
                  </a:moveTo>
                  <a:cubicBezTo>
                    <a:pt x="356" y="21"/>
                    <a:pt x="544" y="84"/>
                    <a:pt x="586" y="272"/>
                  </a:cubicBezTo>
                  <a:cubicBezTo>
                    <a:pt x="628" y="398"/>
                    <a:pt x="482" y="461"/>
                    <a:pt x="377" y="461"/>
                  </a:cubicBezTo>
                  <a:cubicBezTo>
                    <a:pt x="189" y="461"/>
                    <a:pt x="0" y="419"/>
                    <a:pt x="21" y="168"/>
                  </a:cubicBezTo>
                  <a:cubicBezTo>
                    <a:pt x="21" y="84"/>
                    <a:pt x="105" y="0"/>
                    <a:pt x="2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7" name="Google Shape;8737;p67"/>
            <p:cNvSpPr/>
            <p:nvPr/>
          </p:nvSpPr>
          <p:spPr>
            <a:xfrm>
              <a:off x="5301650" y="4675150"/>
              <a:ext cx="7875" cy="9975"/>
            </a:xfrm>
            <a:custGeom>
              <a:avLst/>
              <a:gdLst/>
              <a:ahLst/>
              <a:cxnLst/>
              <a:rect l="l" t="t" r="r" b="b"/>
              <a:pathLst>
                <a:path w="315" h="399" extrusionOk="0">
                  <a:moveTo>
                    <a:pt x="314" y="210"/>
                  </a:moveTo>
                  <a:cubicBezTo>
                    <a:pt x="272" y="252"/>
                    <a:pt x="251" y="357"/>
                    <a:pt x="189" y="357"/>
                  </a:cubicBezTo>
                  <a:cubicBezTo>
                    <a:pt x="42" y="398"/>
                    <a:pt x="21" y="273"/>
                    <a:pt x="0" y="168"/>
                  </a:cubicBezTo>
                  <a:cubicBezTo>
                    <a:pt x="0" y="85"/>
                    <a:pt x="63" y="1"/>
                    <a:pt x="168" y="1"/>
                  </a:cubicBezTo>
                  <a:cubicBezTo>
                    <a:pt x="251" y="22"/>
                    <a:pt x="293" y="85"/>
                    <a:pt x="314" y="21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8" name="Google Shape;8738;p67"/>
            <p:cNvSpPr/>
            <p:nvPr/>
          </p:nvSpPr>
          <p:spPr>
            <a:xfrm>
              <a:off x="5360225" y="4679350"/>
              <a:ext cx="5775" cy="5250"/>
            </a:xfrm>
            <a:custGeom>
              <a:avLst/>
              <a:gdLst/>
              <a:ahLst/>
              <a:cxnLst/>
              <a:rect l="l" t="t" r="r" b="b"/>
              <a:pathLst>
                <a:path w="231" h="210" extrusionOk="0">
                  <a:moveTo>
                    <a:pt x="231" y="63"/>
                  </a:moveTo>
                  <a:cubicBezTo>
                    <a:pt x="210" y="105"/>
                    <a:pt x="189" y="168"/>
                    <a:pt x="168" y="209"/>
                  </a:cubicBezTo>
                  <a:cubicBezTo>
                    <a:pt x="105" y="189"/>
                    <a:pt x="42" y="189"/>
                    <a:pt x="22" y="147"/>
                  </a:cubicBezTo>
                  <a:cubicBezTo>
                    <a:pt x="1" y="105"/>
                    <a:pt x="63" y="42"/>
                    <a:pt x="8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9" name="Google Shape;8739;p67"/>
            <p:cNvSpPr/>
            <p:nvPr/>
          </p:nvSpPr>
          <p:spPr>
            <a:xfrm>
              <a:off x="4611175" y="4651100"/>
              <a:ext cx="50225" cy="32975"/>
            </a:xfrm>
            <a:custGeom>
              <a:avLst/>
              <a:gdLst/>
              <a:ahLst/>
              <a:cxnLst/>
              <a:rect l="l" t="t" r="r" b="b"/>
              <a:pathLst>
                <a:path w="2009" h="1319" extrusionOk="0">
                  <a:moveTo>
                    <a:pt x="105" y="0"/>
                  </a:moveTo>
                  <a:lnTo>
                    <a:pt x="837" y="0"/>
                  </a:lnTo>
                  <a:cubicBezTo>
                    <a:pt x="816" y="398"/>
                    <a:pt x="942" y="691"/>
                    <a:pt x="1402" y="691"/>
                  </a:cubicBezTo>
                  <a:cubicBezTo>
                    <a:pt x="1527" y="691"/>
                    <a:pt x="1632" y="712"/>
                    <a:pt x="1758" y="754"/>
                  </a:cubicBezTo>
                  <a:cubicBezTo>
                    <a:pt x="1883" y="795"/>
                    <a:pt x="2009" y="900"/>
                    <a:pt x="1967" y="1067"/>
                  </a:cubicBezTo>
                  <a:cubicBezTo>
                    <a:pt x="1925" y="1214"/>
                    <a:pt x="1799" y="1214"/>
                    <a:pt x="1695" y="1235"/>
                  </a:cubicBezTo>
                  <a:cubicBezTo>
                    <a:pt x="1109" y="1319"/>
                    <a:pt x="691" y="942"/>
                    <a:pt x="230" y="733"/>
                  </a:cubicBezTo>
                  <a:cubicBezTo>
                    <a:pt x="0" y="649"/>
                    <a:pt x="146" y="251"/>
                    <a:pt x="1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0" name="Google Shape;8740;p67"/>
            <p:cNvSpPr/>
            <p:nvPr/>
          </p:nvSpPr>
          <p:spPr>
            <a:xfrm>
              <a:off x="4476200" y="4645875"/>
              <a:ext cx="35600" cy="15175"/>
            </a:xfrm>
            <a:custGeom>
              <a:avLst/>
              <a:gdLst/>
              <a:ahLst/>
              <a:cxnLst/>
              <a:rect l="l" t="t" r="r" b="b"/>
              <a:pathLst>
                <a:path w="1424" h="607" extrusionOk="0">
                  <a:moveTo>
                    <a:pt x="1" y="377"/>
                  </a:moveTo>
                  <a:cubicBezTo>
                    <a:pt x="1" y="168"/>
                    <a:pt x="189" y="0"/>
                    <a:pt x="398" y="42"/>
                  </a:cubicBezTo>
                  <a:lnTo>
                    <a:pt x="1424" y="42"/>
                  </a:lnTo>
                  <a:cubicBezTo>
                    <a:pt x="1068" y="607"/>
                    <a:pt x="545" y="523"/>
                    <a:pt x="1" y="37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1" name="Google Shape;8741;p67"/>
            <p:cNvSpPr/>
            <p:nvPr/>
          </p:nvSpPr>
          <p:spPr>
            <a:xfrm>
              <a:off x="4454750" y="4717525"/>
              <a:ext cx="16775" cy="17300"/>
            </a:xfrm>
            <a:custGeom>
              <a:avLst/>
              <a:gdLst/>
              <a:ahLst/>
              <a:cxnLst/>
              <a:rect l="l" t="t" r="r" b="b"/>
              <a:pathLst>
                <a:path w="671" h="692" extrusionOk="0">
                  <a:moveTo>
                    <a:pt x="336" y="670"/>
                  </a:moveTo>
                  <a:cubicBezTo>
                    <a:pt x="126" y="649"/>
                    <a:pt x="1" y="461"/>
                    <a:pt x="22" y="273"/>
                  </a:cubicBezTo>
                  <a:cubicBezTo>
                    <a:pt x="1" y="126"/>
                    <a:pt x="147" y="1"/>
                    <a:pt x="294" y="43"/>
                  </a:cubicBezTo>
                  <a:cubicBezTo>
                    <a:pt x="503" y="43"/>
                    <a:pt x="670" y="231"/>
                    <a:pt x="649" y="440"/>
                  </a:cubicBezTo>
                  <a:cubicBezTo>
                    <a:pt x="670" y="607"/>
                    <a:pt x="545" y="691"/>
                    <a:pt x="336" y="67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2" name="Google Shape;8742;p67"/>
            <p:cNvSpPr/>
            <p:nvPr/>
          </p:nvSpPr>
          <p:spPr>
            <a:xfrm>
              <a:off x="4406100" y="4660500"/>
              <a:ext cx="12075" cy="13125"/>
            </a:xfrm>
            <a:custGeom>
              <a:avLst/>
              <a:gdLst/>
              <a:ahLst/>
              <a:cxnLst/>
              <a:rect l="l" t="t" r="r" b="b"/>
              <a:pathLst>
                <a:path w="483" h="525" extrusionOk="0">
                  <a:moveTo>
                    <a:pt x="461" y="210"/>
                  </a:moveTo>
                  <a:cubicBezTo>
                    <a:pt x="482" y="336"/>
                    <a:pt x="440" y="440"/>
                    <a:pt x="315" y="461"/>
                  </a:cubicBezTo>
                  <a:cubicBezTo>
                    <a:pt x="147" y="524"/>
                    <a:pt x="1" y="399"/>
                    <a:pt x="22" y="252"/>
                  </a:cubicBezTo>
                  <a:cubicBezTo>
                    <a:pt x="1" y="127"/>
                    <a:pt x="106" y="22"/>
                    <a:pt x="231" y="22"/>
                  </a:cubicBezTo>
                  <a:cubicBezTo>
                    <a:pt x="336" y="1"/>
                    <a:pt x="461" y="85"/>
                    <a:pt x="461" y="21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3" name="Google Shape;8743;p67"/>
            <p:cNvSpPr/>
            <p:nvPr/>
          </p:nvSpPr>
          <p:spPr>
            <a:xfrm>
              <a:off x="4832950" y="4741075"/>
              <a:ext cx="5250" cy="5775"/>
            </a:xfrm>
            <a:custGeom>
              <a:avLst/>
              <a:gdLst/>
              <a:ahLst/>
              <a:cxnLst/>
              <a:rect l="l" t="t" r="r" b="b"/>
              <a:pathLst>
                <a:path w="210" h="231" extrusionOk="0">
                  <a:moveTo>
                    <a:pt x="210" y="84"/>
                  </a:moveTo>
                  <a:cubicBezTo>
                    <a:pt x="189" y="126"/>
                    <a:pt x="189" y="209"/>
                    <a:pt x="147" y="209"/>
                  </a:cubicBezTo>
                  <a:cubicBezTo>
                    <a:pt x="105" y="230"/>
                    <a:pt x="42" y="189"/>
                    <a:pt x="1" y="168"/>
                  </a:cubicBezTo>
                  <a:cubicBezTo>
                    <a:pt x="22" y="105"/>
                    <a:pt x="42" y="42"/>
                    <a:pt x="63" y="21"/>
                  </a:cubicBezTo>
                  <a:cubicBezTo>
                    <a:pt x="105" y="0"/>
                    <a:pt x="168" y="63"/>
                    <a:pt x="210" y="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4" name="Google Shape;8744;p67"/>
            <p:cNvSpPr/>
            <p:nvPr/>
          </p:nvSpPr>
          <p:spPr>
            <a:xfrm>
              <a:off x="4753450" y="4670450"/>
              <a:ext cx="5250" cy="5250"/>
            </a:xfrm>
            <a:custGeom>
              <a:avLst/>
              <a:gdLst/>
              <a:ahLst/>
              <a:cxnLst/>
              <a:rect l="l" t="t" r="r" b="b"/>
              <a:pathLst>
                <a:path w="210" h="210" extrusionOk="0">
                  <a:moveTo>
                    <a:pt x="209" y="63"/>
                  </a:moveTo>
                  <a:cubicBezTo>
                    <a:pt x="189" y="105"/>
                    <a:pt x="168" y="189"/>
                    <a:pt x="126" y="210"/>
                  </a:cubicBezTo>
                  <a:cubicBezTo>
                    <a:pt x="105" y="210"/>
                    <a:pt x="42" y="168"/>
                    <a:pt x="0" y="147"/>
                  </a:cubicBezTo>
                  <a:cubicBezTo>
                    <a:pt x="21" y="105"/>
                    <a:pt x="21" y="21"/>
                    <a:pt x="63" y="1"/>
                  </a:cubicBezTo>
                  <a:cubicBezTo>
                    <a:pt x="105" y="1"/>
                    <a:pt x="147" y="42"/>
                    <a:pt x="209" y="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5" name="Google Shape;8745;p67"/>
            <p:cNvSpPr/>
            <p:nvPr/>
          </p:nvSpPr>
          <p:spPr>
            <a:xfrm>
              <a:off x="4300975" y="4696075"/>
              <a:ext cx="10475" cy="7350"/>
            </a:xfrm>
            <a:custGeom>
              <a:avLst/>
              <a:gdLst/>
              <a:ahLst/>
              <a:cxnLst/>
              <a:rect l="l" t="t" r="r" b="b"/>
              <a:pathLst>
                <a:path w="419" h="294" extrusionOk="0">
                  <a:moveTo>
                    <a:pt x="189" y="294"/>
                  </a:moveTo>
                  <a:cubicBezTo>
                    <a:pt x="63" y="273"/>
                    <a:pt x="0" y="231"/>
                    <a:pt x="21" y="147"/>
                  </a:cubicBezTo>
                  <a:cubicBezTo>
                    <a:pt x="21" y="43"/>
                    <a:pt x="105" y="1"/>
                    <a:pt x="189" y="1"/>
                  </a:cubicBezTo>
                  <a:cubicBezTo>
                    <a:pt x="314" y="1"/>
                    <a:pt x="419" y="64"/>
                    <a:pt x="356" y="210"/>
                  </a:cubicBezTo>
                  <a:cubicBezTo>
                    <a:pt x="356" y="252"/>
                    <a:pt x="230" y="294"/>
                    <a:pt x="189" y="2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2" name="TextBox 191">
            <a:extLst>
              <a:ext uri="{FF2B5EF4-FFF2-40B4-BE49-F238E27FC236}">
                <a16:creationId xmlns:a16="http://schemas.microsoft.com/office/drawing/2014/main" id="{84B4FC09-3106-488F-B972-FA648FDA4939}"/>
              </a:ext>
            </a:extLst>
          </p:cNvPr>
          <p:cNvSpPr txBox="1"/>
          <p:nvPr/>
        </p:nvSpPr>
        <p:spPr>
          <a:xfrm>
            <a:off x="2163935" y="1583889"/>
            <a:ext cx="55623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6195" algn="just"/>
            <a:r>
              <a:rPr lang="en-US" sz="3200" b="1" dirty="0" err="1">
                <a:latin typeface="+mj-lt"/>
                <a:ea typeface="Times New Roman" panose="02020603050405020304" pitchFamily="18" charset="0"/>
              </a:rPr>
              <a:t>Việc</a:t>
            </a:r>
            <a:r>
              <a:rPr lang="en-US" sz="3200" b="1" dirty="0"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+mj-lt"/>
                <a:ea typeface="Times New Roman" panose="02020603050405020304" pitchFamily="18" charset="0"/>
              </a:rPr>
              <a:t>nên</a:t>
            </a:r>
            <a:r>
              <a:rPr lang="en-US" sz="3200" b="1" dirty="0"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+mj-lt"/>
                <a:ea typeface="Times New Roman" panose="02020603050405020304" pitchFamily="18" charset="0"/>
              </a:rPr>
              <a:t>làm</a:t>
            </a:r>
            <a:r>
              <a:rPr lang="en-US" sz="3200" b="1" dirty="0"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+mj-lt"/>
                <a:ea typeface="Times New Roman" panose="02020603050405020304" pitchFamily="18" charset="0"/>
              </a:rPr>
              <a:t>trong</a:t>
            </a:r>
            <a:r>
              <a:rPr lang="en-US" sz="3200" b="1" dirty="0"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+mj-lt"/>
                <a:ea typeface="Times New Roman" panose="02020603050405020304" pitchFamily="18" charset="0"/>
              </a:rPr>
              <a:t>giờ</a:t>
            </a:r>
            <a:r>
              <a:rPr lang="en-US" sz="3200" b="1" dirty="0"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+mj-lt"/>
                <a:ea typeface="Times New Roman" panose="02020603050405020304" pitchFamily="18" charset="0"/>
              </a:rPr>
              <a:t>học</a:t>
            </a:r>
            <a:endParaRPr lang="en-US" sz="2800" b="1" dirty="0">
              <a:effectLst/>
              <a:latin typeface="+mj-lt"/>
              <a:ea typeface="Times New Roman" panose="02020603050405020304" pitchFamily="18" charset="0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4FEA953C-87BA-497A-96BE-7E858F3F569C}"/>
              </a:ext>
            </a:extLst>
          </p:cNvPr>
          <p:cNvSpPr txBox="1"/>
          <p:nvPr/>
        </p:nvSpPr>
        <p:spPr>
          <a:xfrm>
            <a:off x="2225882" y="3163636"/>
            <a:ext cx="596649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6195" algn="just"/>
            <a:r>
              <a:rPr lang="vi-VN" sz="3200" b="1" dirty="0" err="1">
                <a:latin typeface="+mn-lt"/>
                <a:ea typeface="Times New Roman" panose="02020603050405020304" pitchFamily="18" charset="0"/>
              </a:rPr>
              <a:t>Việc</a:t>
            </a:r>
            <a:r>
              <a:rPr lang="vi-VN" sz="3200" b="1" dirty="0">
                <a:latin typeface="+mn-lt"/>
                <a:ea typeface="Times New Roman" panose="02020603050405020304" pitchFamily="18" charset="0"/>
              </a:rPr>
              <a:t> nên </a:t>
            </a:r>
            <a:r>
              <a:rPr lang="vi-VN" sz="3200" b="1" dirty="0" err="1">
                <a:latin typeface="+mn-lt"/>
                <a:ea typeface="Times New Roman" panose="02020603050405020304" pitchFamily="18" charset="0"/>
              </a:rPr>
              <a:t>làm</a:t>
            </a:r>
            <a:r>
              <a:rPr lang="vi-VN" sz="3200" b="1" dirty="0">
                <a:latin typeface="+mn-lt"/>
                <a:ea typeface="Times New Roman" panose="02020603050405020304" pitchFamily="18" charset="0"/>
              </a:rPr>
              <a:t> trong </a:t>
            </a:r>
            <a:r>
              <a:rPr lang="vi-VN" sz="3200" b="1" dirty="0" err="1">
                <a:latin typeface="+mn-lt"/>
                <a:ea typeface="Times New Roman" panose="02020603050405020304" pitchFamily="18" charset="0"/>
              </a:rPr>
              <a:t>giờ</a:t>
            </a:r>
            <a:r>
              <a:rPr lang="vi-VN" sz="3200" b="1" dirty="0">
                <a:latin typeface="+mn-lt"/>
                <a:ea typeface="Times New Roman" panose="02020603050405020304" pitchFamily="18" charset="0"/>
              </a:rPr>
              <a:t> chơi</a:t>
            </a:r>
            <a:endParaRPr lang="en-US" sz="2800" b="1" dirty="0">
              <a:effectLst/>
              <a:latin typeface="+mn-lt"/>
              <a:ea typeface="Times New Roman" panose="02020603050405020304" pitchFamily="18" charset="0"/>
            </a:endParaRPr>
          </a:p>
        </p:txBody>
      </p:sp>
      <p:pic>
        <p:nvPicPr>
          <p:cNvPr id="96" name="Hình ảnh 95">
            <a:extLst>
              <a:ext uri="{FF2B5EF4-FFF2-40B4-BE49-F238E27FC236}">
                <a16:creationId xmlns:a16="http://schemas.microsoft.com/office/drawing/2014/main" id="{F2CF1A4A-FC9F-4DE1-B929-A80AA94B6E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015" y="106643"/>
            <a:ext cx="1001756" cy="8883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" grpId="0"/>
      <p:bldP spid="8604" grpId="0"/>
      <p:bldP spid="8607" grpId="0"/>
      <p:bldP spid="192" grpId="0"/>
      <p:bldP spid="1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5" name="Google Shape;7555;p51"/>
          <p:cNvSpPr/>
          <p:nvPr/>
        </p:nvSpPr>
        <p:spPr>
          <a:xfrm>
            <a:off x="1052555" y="0"/>
            <a:ext cx="7281733" cy="4813191"/>
          </a:xfrm>
          <a:custGeom>
            <a:avLst/>
            <a:gdLst/>
            <a:ahLst/>
            <a:cxnLst/>
            <a:rect l="l" t="t" r="r" b="b"/>
            <a:pathLst>
              <a:path w="15784" h="15784" extrusionOk="0">
                <a:moveTo>
                  <a:pt x="1" y="1"/>
                </a:moveTo>
                <a:lnTo>
                  <a:pt x="1" y="15783"/>
                </a:lnTo>
                <a:lnTo>
                  <a:pt x="15783" y="15783"/>
                </a:lnTo>
                <a:lnTo>
                  <a:pt x="15783" y="1"/>
                </a:lnTo>
                <a:close/>
              </a:path>
            </a:pathLst>
          </a:custGeom>
          <a:solidFill>
            <a:schemeClr val="tx2">
              <a:lumMod val="40000"/>
              <a:lumOff val="60000"/>
              <a:alpha val="1726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56" name="Google Shape;7556;p51"/>
          <p:cNvSpPr txBox="1">
            <a:spLocks noGrp="1"/>
          </p:cNvSpPr>
          <p:nvPr>
            <p:ph type="title"/>
          </p:nvPr>
        </p:nvSpPr>
        <p:spPr>
          <a:xfrm>
            <a:off x="709832" y="-79606"/>
            <a:ext cx="7885590" cy="148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Bodoni MT Black" panose="02070A03080606020203" pitchFamily="18" charset="0"/>
              </a:rPr>
              <a:t>Trò chơi: Chuyền</a:t>
            </a:r>
            <a:endParaRPr dirty="0">
              <a:latin typeface="Bodoni MT Black" panose="02070A03080606020203" pitchFamily="18" charset="0"/>
            </a:endParaRPr>
          </a:p>
        </p:txBody>
      </p:sp>
      <p:grpSp>
        <p:nvGrpSpPr>
          <p:cNvPr id="7559" name="Google Shape;7559;p51"/>
          <p:cNvGrpSpPr/>
          <p:nvPr/>
        </p:nvGrpSpPr>
        <p:grpSpPr>
          <a:xfrm flipV="1">
            <a:off x="2895787" y="1928251"/>
            <a:ext cx="3553525" cy="80693"/>
            <a:chOff x="3998100" y="4610780"/>
            <a:chExt cx="2329875" cy="198320"/>
          </a:xfrm>
        </p:grpSpPr>
        <p:sp>
          <p:nvSpPr>
            <p:cNvPr id="7560" name="Google Shape;7560;p51"/>
            <p:cNvSpPr/>
            <p:nvPr/>
          </p:nvSpPr>
          <p:spPr>
            <a:xfrm>
              <a:off x="4839225" y="4610780"/>
              <a:ext cx="1023725" cy="161150"/>
            </a:xfrm>
            <a:custGeom>
              <a:avLst/>
              <a:gdLst/>
              <a:ahLst/>
              <a:cxnLst/>
              <a:rect l="l" t="t" r="r" b="b"/>
              <a:pathLst>
                <a:path w="40949" h="6446" extrusionOk="0">
                  <a:moveTo>
                    <a:pt x="2449" y="524"/>
                  </a:moveTo>
                  <a:lnTo>
                    <a:pt x="2993" y="545"/>
                  </a:lnTo>
                  <a:cubicBezTo>
                    <a:pt x="3055" y="629"/>
                    <a:pt x="3097" y="629"/>
                    <a:pt x="3160" y="566"/>
                  </a:cubicBezTo>
                  <a:cubicBezTo>
                    <a:pt x="3641" y="503"/>
                    <a:pt x="4123" y="503"/>
                    <a:pt x="4583" y="587"/>
                  </a:cubicBezTo>
                  <a:cubicBezTo>
                    <a:pt x="4646" y="670"/>
                    <a:pt x="4667" y="775"/>
                    <a:pt x="4729" y="796"/>
                  </a:cubicBezTo>
                  <a:cubicBezTo>
                    <a:pt x="4897" y="838"/>
                    <a:pt x="4918" y="691"/>
                    <a:pt x="4939" y="587"/>
                  </a:cubicBezTo>
                  <a:cubicBezTo>
                    <a:pt x="5587" y="503"/>
                    <a:pt x="6257" y="503"/>
                    <a:pt x="6905" y="587"/>
                  </a:cubicBezTo>
                  <a:cubicBezTo>
                    <a:pt x="7261" y="984"/>
                    <a:pt x="7428" y="984"/>
                    <a:pt x="7784" y="587"/>
                  </a:cubicBezTo>
                  <a:cubicBezTo>
                    <a:pt x="8600" y="503"/>
                    <a:pt x="9437" y="503"/>
                    <a:pt x="10274" y="608"/>
                  </a:cubicBezTo>
                  <a:cubicBezTo>
                    <a:pt x="10316" y="670"/>
                    <a:pt x="10337" y="796"/>
                    <a:pt x="10400" y="817"/>
                  </a:cubicBezTo>
                  <a:cubicBezTo>
                    <a:pt x="10567" y="859"/>
                    <a:pt x="10588" y="712"/>
                    <a:pt x="10630" y="608"/>
                  </a:cubicBezTo>
                  <a:lnTo>
                    <a:pt x="10985" y="608"/>
                  </a:lnTo>
                  <a:cubicBezTo>
                    <a:pt x="11237" y="963"/>
                    <a:pt x="11278" y="963"/>
                    <a:pt x="11509" y="587"/>
                  </a:cubicBezTo>
                  <a:cubicBezTo>
                    <a:pt x="12157" y="524"/>
                    <a:pt x="12806" y="524"/>
                    <a:pt x="13454" y="587"/>
                  </a:cubicBezTo>
                  <a:cubicBezTo>
                    <a:pt x="13747" y="1005"/>
                    <a:pt x="13852" y="1005"/>
                    <a:pt x="14166" y="587"/>
                  </a:cubicBezTo>
                  <a:cubicBezTo>
                    <a:pt x="14752" y="524"/>
                    <a:pt x="15338" y="503"/>
                    <a:pt x="15944" y="545"/>
                  </a:cubicBezTo>
                  <a:cubicBezTo>
                    <a:pt x="16154" y="817"/>
                    <a:pt x="16488" y="712"/>
                    <a:pt x="16760" y="817"/>
                  </a:cubicBezTo>
                  <a:cubicBezTo>
                    <a:pt x="17032" y="942"/>
                    <a:pt x="17263" y="775"/>
                    <a:pt x="17346" y="461"/>
                  </a:cubicBezTo>
                  <a:cubicBezTo>
                    <a:pt x="18120" y="357"/>
                    <a:pt x="18895" y="315"/>
                    <a:pt x="19669" y="378"/>
                  </a:cubicBezTo>
                  <a:cubicBezTo>
                    <a:pt x="19711" y="419"/>
                    <a:pt x="19773" y="482"/>
                    <a:pt x="19815" y="482"/>
                  </a:cubicBezTo>
                  <a:cubicBezTo>
                    <a:pt x="21029" y="503"/>
                    <a:pt x="22221" y="503"/>
                    <a:pt x="23435" y="524"/>
                  </a:cubicBezTo>
                  <a:cubicBezTo>
                    <a:pt x="23602" y="524"/>
                    <a:pt x="23707" y="398"/>
                    <a:pt x="23728" y="252"/>
                  </a:cubicBezTo>
                  <a:cubicBezTo>
                    <a:pt x="24084" y="168"/>
                    <a:pt x="24439" y="168"/>
                    <a:pt x="24795" y="231"/>
                  </a:cubicBezTo>
                  <a:cubicBezTo>
                    <a:pt x="25025" y="629"/>
                    <a:pt x="25088" y="629"/>
                    <a:pt x="25318" y="252"/>
                  </a:cubicBezTo>
                  <a:lnTo>
                    <a:pt x="26030" y="189"/>
                  </a:lnTo>
                  <a:cubicBezTo>
                    <a:pt x="26553" y="524"/>
                    <a:pt x="27159" y="294"/>
                    <a:pt x="27703" y="461"/>
                  </a:cubicBezTo>
                  <a:cubicBezTo>
                    <a:pt x="27871" y="503"/>
                    <a:pt x="27955" y="252"/>
                    <a:pt x="27996" y="85"/>
                  </a:cubicBezTo>
                  <a:cubicBezTo>
                    <a:pt x="28227" y="1"/>
                    <a:pt x="28478" y="22"/>
                    <a:pt x="28708" y="106"/>
                  </a:cubicBezTo>
                  <a:cubicBezTo>
                    <a:pt x="29147" y="503"/>
                    <a:pt x="29691" y="503"/>
                    <a:pt x="30235" y="398"/>
                  </a:cubicBezTo>
                  <a:cubicBezTo>
                    <a:pt x="30256" y="398"/>
                    <a:pt x="30277" y="294"/>
                    <a:pt x="30298" y="252"/>
                  </a:cubicBezTo>
                  <a:lnTo>
                    <a:pt x="30821" y="252"/>
                  </a:lnTo>
                  <a:cubicBezTo>
                    <a:pt x="31198" y="650"/>
                    <a:pt x="31428" y="650"/>
                    <a:pt x="31867" y="273"/>
                  </a:cubicBezTo>
                  <a:lnTo>
                    <a:pt x="32913" y="357"/>
                  </a:lnTo>
                  <a:cubicBezTo>
                    <a:pt x="33018" y="524"/>
                    <a:pt x="33144" y="566"/>
                    <a:pt x="33269" y="378"/>
                  </a:cubicBezTo>
                  <a:cubicBezTo>
                    <a:pt x="34169" y="357"/>
                    <a:pt x="35048" y="378"/>
                    <a:pt x="35947" y="440"/>
                  </a:cubicBezTo>
                  <a:cubicBezTo>
                    <a:pt x="36010" y="712"/>
                    <a:pt x="36198" y="712"/>
                    <a:pt x="36429" y="712"/>
                  </a:cubicBezTo>
                  <a:cubicBezTo>
                    <a:pt x="36784" y="712"/>
                    <a:pt x="37161" y="670"/>
                    <a:pt x="37475" y="775"/>
                  </a:cubicBezTo>
                  <a:cubicBezTo>
                    <a:pt x="37893" y="942"/>
                    <a:pt x="37621" y="1403"/>
                    <a:pt x="37726" y="1717"/>
                  </a:cubicBezTo>
                  <a:cubicBezTo>
                    <a:pt x="37768" y="1800"/>
                    <a:pt x="37830" y="1863"/>
                    <a:pt x="37914" y="1884"/>
                  </a:cubicBezTo>
                  <a:cubicBezTo>
                    <a:pt x="38040" y="1884"/>
                    <a:pt x="38144" y="1800"/>
                    <a:pt x="38165" y="1675"/>
                  </a:cubicBezTo>
                  <a:cubicBezTo>
                    <a:pt x="38186" y="1591"/>
                    <a:pt x="38186" y="1486"/>
                    <a:pt x="38144" y="1403"/>
                  </a:cubicBezTo>
                  <a:cubicBezTo>
                    <a:pt x="37977" y="984"/>
                    <a:pt x="38270" y="880"/>
                    <a:pt x="38563" y="817"/>
                  </a:cubicBezTo>
                  <a:cubicBezTo>
                    <a:pt x="38939" y="712"/>
                    <a:pt x="39253" y="942"/>
                    <a:pt x="39483" y="1403"/>
                  </a:cubicBezTo>
                  <a:cubicBezTo>
                    <a:pt x="39651" y="1821"/>
                    <a:pt x="39944" y="2156"/>
                    <a:pt x="40341" y="2344"/>
                  </a:cubicBezTo>
                  <a:cubicBezTo>
                    <a:pt x="40927" y="2595"/>
                    <a:pt x="40948" y="2721"/>
                    <a:pt x="40781" y="3453"/>
                  </a:cubicBezTo>
                  <a:cubicBezTo>
                    <a:pt x="39776" y="3328"/>
                    <a:pt x="39776" y="3349"/>
                    <a:pt x="40069" y="4165"/>
                  </a:cubicBezTo>
                  <a:cubicBezTo>
                    <a:pt x="39295" y="4290"/>
                    <a:pt x="39295" y="4290"/>
                    <a:pt x="38939" y="4039"/>
                  </a:cubicBezTo>
                  <a:cubicBezTo>
                    <a:pt x="38521" y="3704"/>
                    <a:pt x="38207" y="3746"/>
                    <a:pt x="37893" y="4207"/>
                  </a:cubicBezTo>
                  <a:cubicBezTo>
                    <a:pt x="37454" y="4834"/>
                    <a:pt x="37328" y="4834"/>
                    <a:pt x="36847" y="4290"/>
                  </a:cubicBezTo>
                  <a:cubicBezTo>
                    <a:pt x="36742" y="4186"/>
                    <a:pt x="36659" y="4060"/>
                    <a:pt x="36491" y="4144"/>
                  </a:cubicBezTo>
                  <a:cubicBezTo>
                    <a:pt x="36345" y="4186"/>
                    <a:pt x="36282" y="4374"/>
                    <a:pt x="36366" y="4499"/>
                  </a:cubicBezTo>
                  <a:cubicBezTo>
                    <a:pt x="36450" y="4751"/>
                    <a:pt x="36491" y="5023"/>
                    <a:pt x="36470" y="5295"/>
                  </a:cubicBezTo>
                  <a:lnTo>
                    <a:pt x="35947" y="5315"/>
                  </a:lnTo>
                  <a:cubicBezTo>
                    <a:pt x="35843" y="5169"/>
                    <a:pt x="35654" y="5106"/>
                    <a:pt x="35487" y="5169"/>
                  </a:cubicBezTo>
                  <a:cubicBezTo>
                    <a:pt x="34525" y="5420"/>
                    <a:pt x="33541" y="5295"/>
                    <a:pt x="32558" y="5336"/>
                  </a:cubicBezTo>
                  <a:cubicBezTo>
                    <a:pt x="32348" y="5336"/>
                    <a:pt x="32160" y="5336"/>
                    <a:pt x="32056" y="5567"/>
                  </a:cubicBezTo>
                  <a:lnTo>
                    <a:pt x="31700" y="5608"/>
                  </a:lnTo>
                  <a:cubicBezTo>
                    <a:pt x="31679" y="5504"/>
                    <a:pt x="31658" y="5399"/>
                    <a:pt x="31512" y="5399"/>
                  </a:cubicBezTo>
                  <a:cubicBezTo>
                    <a:pt x="31386" y="5399"/>
                    <a:pt x="31365" y="5525"/>
                    <a:pt x="31344" y="5629"/>
                  </a:cubicBezTo>
                  <a:lnTo>
                    <a:pt x="30988" y="5671"/>
                  </a:lnTo>
                  <a:cubicBezTo>
                    <a:pt x="30737" y="5441"/>
                    <a:pt x="30361" y="5441"/>
                    <a:pt x="30110" y="5671"/>
                  </a:cubicBezTo>
                  <a:lnTo>
                    <a:pt x="29754" y="5650"/>
                  </a:lnTo>
                  <a:cubicBezTo>
                    <a:pt x="29712" y="5504"/>
                    <a:pt x="29649" y="5357"/>
                    <a:pt x="29482" y="5357"/>
                  </a:cubicBezTo>
                  <a:lnTo>
                    <a:pt x="27536" y="5357"/>
                  </a:lnTo>
                  <a:cubicBezTo>
                    <a:pt x="27369" y="5357"/>
                    <a:pt x="27306" y="5504"/>
                    <a:pt x="27285" y="5671"/>
                  </a:cubicBezTo>
                  <a:cubicBezTo>
                    <a:pt x="26574" y="5859"/>
                    <a:pt x="25862" y="5922"/>
                    <a:pt x="25130" y="5839"/>
                  </a:cubicBezTo>
                  <a:cubicBezTo>
                    <a:pt x="25025" y="5671"/>
                    <a:pt x="24900" y="5671"/>
                    <a:pt x="24795" y="5839"/>
                  </a:cubicBezTo>
                  <a:cubicBezTo>
                    <a:pt x="24565" y="5880"/>
                    <a:pt x="24314" y="5880"/>
                    <a:pt x="24084" y="5818"/>
                  </a:cubicBezTo>
                  <a:cubicBezTo>
                    <a:pt x="24000" y="5336"/>
                    <a:pt x="23644" y="5211"/>
                    <a:pt x="23309" y="5399"/>
                  </a:cubicBezTo>
                  <a:cubicBezTo>
                    <a:pt x="22912" y="5629"/>
                    <a:pt x="22682" y="5483"/>
                    <a:pt x="22347" y="5315"/>
                  </a:cubicBezTo>
                  <a:cubicBezTo>
                    <a:pt x="21803" y="5064"/>
                    <a:pt x="21217" y="4751"/>
                    <a:pt x="20673" y="5357"/>
                  </a:cubicBezTo>
                  <a:cubicBezTo>
                    <a:pt x="20548" y="5504"/>
                    <a:pt x="20359" y="5504"/>
                    <a:pt x="20192" y="5504"/>
                  </a:cubicBezTo>
                  <a:cubicBezTo>
                    <a:pt x="19669" y="5546"/>
                    <a:pt x="19167" y="5253"/>
                    <a:pt x="18623" y="5462"/>
                  </a:cubicBezTo>
                  <a:cubicBezTo>
                    <a:pt x="18476" y="5525"/>
                    <a:pt x="18330" y="5336"/>
                    <a:pt x="18246" y="5169"/>
                  </a:cubicBezTo>
                  <a:cubicBezTo>
                    <a:pt x="18016" y="4730"/>
                    <a:pt x="17723" y="4771"/>
                    <a:pt x="17346" y="4960"/>
                  </a:cubicBezTo>
                  <a:cubicBezTo>
                    <a:pt x="17179" y="5064"/>
                    <a:pt x="16928" y="5064"/>
                    <a:pt x="16781" y="5190"/>
                  </a:cubicBezTo>
                  <a:cubicBezTo>
                    <a:pt x="16447" y="5441"/>
                    <a:pt x="16028" y="5504"/>
                    <a:pt x="15631" y="5357"/>
                  </a:cubicBezTo>
                  <a:cubicBezTo>
                    <a:pt x="14814" y="5085"/>
                    <a:pt x="13936" y="5106"/>
                    <a:pt x="13141" y="5441"/>
                  </a:cubicBezTo>
                  <a:cubicBezTo>
                    <a:pt x="12701" y="5608"/>
                    <a:pt x="12220" y="5671"/>
                    <a:pt x="11760" y="5587"/>
                  </a:cubicBezTo>
                  <a:cubicBezTo>
                    <a:pt x="11237" y="5525"/>
                    <a:pt x="11069" y="5755"/>
                    <a:pt x="10965" y="6173"/>
                  </a:cubicBezTo>
                  <a:lnTo>
                    <a:pt x="10441" y="6173"/>
                  </a:lnTo>
                  <a:cubicBezTo>
                    <a:pt x="10169" y="5587"/>
                    <a:pt x="9960" y="6069"/>
                    <a:pt x="9730" y="6194"/>
                  </a:cubicBezTo>
                  <a:cubicBezTo>
                    <a:pt x="9040" y="6194"/>
                    <a:pt x="8328" y="6215"/>
                    <a:pt x="7617" y="6194"/>
                  </a:cubicBezTo>
                  <a:cubicBezTo>
                    <a:pt x="6236" y="6173"/>
                    <a:pt x="4855" y="6445"/>
                    <a:pt x="3474" y="6362"/>
                  </a:cubicBezTo>
                  <a:cubicBezTo>
                    <a:pt x="3244" y="6341"/>
                    <a:pt x="3014" y="6404"/>
                    <a:pt x="2783" y="6278"/>
                  </a:cubicBezTo>
                  <a:cubicBezTo>
                    <a:pt x="2825" y="5943"/>
                    <a:pt x="2721" y="5546"/>
                    <a:pt x="3223" y="5420"/>
                  </a:cubicBezTo>
                  <a:cubicBezTo>
                    <a:pt x="3537" y="5357"/>
                    <a:pt x="3390" y="5127"/>
                    <a:pt x="3265" y="4939"/>
                  </a:cubicBezTo>
                  <a:cubicBezTo>
                    <a:pt x="3202" y="4834"/>
                    <a:pt x="3202" y="4709"/>
                    <a:pt x="3348" y="4646"/>
                  </a:cubicBezTo>
                  <a:cubicBezTo>
                    <a:pt x="3453" y="4604"/>
                    <a:pt x="3599" y="4646"/>
                    <a:pt x="3641" y="4771"/>
                  </a:cubicBezTo>
                  <a:cubicBezTo>
                    <a:pt x="3725" y="4918"/>
                    <a:pt x="3662" y="5148"/>
                    <a:pt x="3830" y="5253"/>
                  </a:cubicBezTo>
                  <a:cubicBezTo>
                    <a:pt x="3976" y="5357"/>
                    <a:pt x="4248" y="5587"/>
                    <a:pt x="4353" y="5315"/>
                  </a:cubicBezTo>
                  <a:cubicBezTo>
                    <a:pt x="4499" y="4876"/>
                    <a:pt x="4959" y="5023"/>
                    <a:pt x="5190" y="4730"/>
                  </a:cubicBezTo>
                  <a:cubicBezTo>
                    <a:pt x="5336" y="4520"/>
                    <a:pt x="5545" y="4625"/>
                    <a:pt x="5692" y="4834"/>
                  </a:cubicBezTo>
                  <a:cubicBezTo>
                    <a:pt x="5796" y="5002"/>
                    <a:pt x="5901" y="5169"/>
                    <a:pt x="6048" y="5336"/>
                  </a:cubicBezTo>
                  <a:cubicBezTo>
                    <a:pt x="6257" y="5546"/>
                    <a:pt x="6654" y="5587"/>
                    <a:pt x="6696" y="5378"/>
                  </a:cubicBezTo>
                  <a:cubicBezTo>
                    <a:pt x="6759" y="5169"/>
                    <a:pt x="6822" y="5148"/>
                    <a:pt x="7010" y="5127"/>
                  </a:cubicBezTo>
                  <a:cubicBezTo>
                    <a:pt x="7282" y="5106"/>
                    <a:pt x="7575" y="5064"/>
                    <a:pt x="7889" y="5023"/>
                  </a:cubicBezTo>
                  <a:cubicBezTo>
                    <a:pt x="7763" y="5357"/>
                    <a:pt x="7533" y="5713"/>
                    <a:pt x="8140" y="5650"/>
                  </a:cubicBezTo>
                  <a:cubicBezTo>
                    <a:pt x="8349" y="5629"/>
                    <a:pt x="8558" y="5922"/>
                    <a:pt x="8768" y="5650"/>
                  </a:cubicBezTo>
                  <a:cubicBezTo>
                    <a:pt x="8412" y="4876"/>
                    <a:pt x="8412" y="4876"/>
                    <a:pt x="9207" y="4876"/>
                  </a:cubicBezTo>
                  <a:cubicBezTo>
                    <a:pt x="9228" y="4876"/>
                    <a:pt x="9270" y="4792"/>
                    <a:pt x="9291" y="4751"/>
                  </a:cubicBezTo>
                  <a:cubicBezTo>
                    <a:pt x="8914" y="4499"/>
                    <a:pt x="8914" y="4499"/>
                    <a:pt x="8642" y="4499"/>
                  </a:cubicBezTo>
                  <a:cubicBezTo>
                    <a:pt x="8119" y="4520"/>
                    <a:pt x="7638" y="4520"/>
                    <a:pt x="7177" y="4227"/>
                  </a:cubicBezTo>
                  <a:cubicBezTo>
                    <a:pt x="6864" y="4018"/>
                    <a:pt x="6487" y="3976"/>
                    <a:pt x="6152" y="4123"/>
                  </a:cubicBezTo>
                  <a:cubicBezTo>
                    <a:pt x="5859" y="4227"/>
                    <a:pt x="5566" y="4248"/>
                    <a:pt x="5273" y="4207"/>
                  </a:cubicBezTo>
                  <a:cubicBezTo>
                    <a:pt x="5148" y="4207"/>
                    <a:pt x="5043" y="4123"/>
                    <a:pt x="5022" y="4018"/>
                  </a:cubicBezTo>
                  <a:cubicBezTo>
                    <a:pt x="4980" y="3893"/>
                    <a:pt x="5022" y="3767"/>
                    <a:pt x="5148" y="3725"/>
                  </a:cubicBezTo>
                  <a:cubicBezTo>
                    <a:pt x="5503" y="3516"/>
                    <a:pt x="5817" y="3223"/>
                    <a:pt x="6340" y="3432"/>
                  </a:cubicBezTo>
                  <a:cubicBezTo>
                    <a:pt x="6696" y="3579"/>
                    <a:pt x="7136" y="3600"/>
                    <a:pt x="7449" y="3809"/>
                  </a:cubicBezTo>
                  <a:cubicBezTo>
                    <a:pt x="7617" y="3663"/>
                    <a:pt x="7659" y="3411"/>
                    <a:pt x="7575" y="3370"/>
                  </a:cubicBezTo>
                  <a:cubicBezTo>
                    <a:pt x="6989" y="3119"/>
                    <a:pt x="6822" y="2135"/>
                    <a:pt x="5922" y="2428"/>
                  </a:cubicBezTo>
                  <a:cubicBezTo>
                    <a:pt x="5671" y="2491"/>
                    <a:pt x="5483" y="2323"/>
                    <a:pt x="5294" y="2156"/>
                  </a:cubicBezTo>
                  <a:cubicBezTo>
                    <a:pt x="5127" y="1989"/>
                    <a:pt x="4918" y="1821"/>
                    <a:pt x="4771" y="1968"/>
                  </a:cubicBezTo>
                  <a:cubicBezTo>
                    <a:pt x="4374" y="2302"/>
                    <a:pt x="3976" y="2177"/>
                    <a:pt x="3537" y="2135"/>
                  </a:cubicBezTo>
                  <a:cubicBezTo>
                    <a:pt x="3286" y="2093"/>
                    <a:pt x="1716" y="1821"/>
                    <a:pt x="1549" y="1696"/>
                  </a:cubicBezTo>
                  <a:cubicBezTo>
                    <a:pt x="1214" y="1445"/>
                    <a:pt x="838" y="1277"/>
                    <a:pt x="419" y="1214"/>
                  </a:cubicBezTo>
                  <a:cubicBezTo>
                    <a:pt x="63" y="1173"/>
                    <a:pt x="1" y="963"/>
                    <a:pt x="1" y="670"/>
                  </a:cubicBezTo>
                  <a:cubicBezTo>
                    <a:pt x="440" y="670"/>
                    <a:pt x="879" y="691"/>
                    <a:pt x="1319" y="670"/>
                  </a:cubicBezTo>
                  <a:cubicBezTo>
                    <a:pt x="1758" y="650"/>
                    <a:pt x="2114" y="838"/>
                    <a:pt x="2449" y="524"/>
                  </a:cubicBezTo>
                  <a:close/>
                  <a:moveTo>
                    <a:pt x="9772" y="4792"/>
                  </a:moveTo>
                  <a:cubicBezTo>
                    <a:pt x="9730" y="4960"/>
                    <a:pt x="9814" y="5148"/>
                    <a:pt x="10002" y="5211"/>
                  </a:cubicBezTo>
                  <a:cubicBezTo>
                    <a:pt x="10128" y="5295"/>
                    <a:pt x="10316" y="5211"/>
                    <a:pt x="10358" y="5064"/>
                  </a:cubicBezTo>
                  <a:cubicBezTo>
                    <a:pt x="10462" y="4730"/>
                    <a:pt x="10609" y="4646"/>
                    <a:pt x="10985" y="4688"/>
                  </a:cubicBezTo>
                  <a:cubicBezTo>
                    <a:pt x="11362" y="4751"/>
                    <a:pt x="11697" y="4499"/>
                    <a:pt x="11739" y="4123"/>
                  </a:cubicBezTo>
                  <a:cubicBezTo>
                    <a:pt x="11760" y="4018"/>
                    <a:pt x="11843" y="3893"/>
                    <a:pt x="11739" y="3788"/>
                  </a:cubicBezTo>
                  <a:cubicBezTo>
                    <a:pt x="11655" y="3704"/>
                    <a:pt x="11509" y="3704"/>
                    <a:pt x="11425" y="3788"/>
                  </a:cubicBezTo>
                  <a:cubicBezTo>
                    <a:pt x="11132" y="4144"/>
                    <a:pt x="10818" y="4039"/>
                    <a:pt x="10483" y="3914"/>
                  </a:cubicBezTo>
                  <a:cubicBezTo>
                    <a:pt x="10190" y="3830"/>
                    <a:pt x="9960" y="3914"/>
                    <a:pt x="9918" y="4269"/>
                  </a:cubicBezTo>
                  <a:cubicBezTo>
                    <a:pt x="9877" y="4458"/>
                    <a:pt x="9835" y="4625"/>
                    <a:pt x="9772" y="4792"/>
                  </a:cubicBezTo>
                  <a:close/>
                  <a:moveTo>
                    <a:pt x="39023" y="2282"/>
                  </a:moveTo>
                  <a:cubicBezTo>
                    <a:pt x="39149" y="2261"/>
                    <a:pt x="39295" y="2240"/>
                    <a:pt x="39295" y="2093"/>
                  </a:cubicBezTo>
                  <a:cubicBezTo>
                    <a:pt x="39295" y="1947"/>
                    <a:pt x="39170" y="1821"/>
                    <a:pt x="39023" y="1821"/>
                  </a:cubicBezTo>
                  <a:cubicBezTo>
                    <a:pt x="38877" y="1800"/>
                    <a:pt x="38730" y="1926"/>
                    <a:pt x="38730" y="2072"/>
                  </a:cubicBezTo>
                  <a:cubicBezTo>
                    <a:pt x="38730" y="2261"/>
                    <a:pt x="38877" y="2282"/>
                    <a:pt x="39023" y="2282"/>
                  </a:cubicBezTo>
                  <a:close/>
                  <a:moveTo>
                    <a:pt x="19711" y="942"/>
                  </a:moveTo>
                  <a:cubicBezTo>
                    <a:pt x="19606" y="942"/>
                    <a:pt x="19522" y="1026"/>
                    <a:pt x="19522" y="1110"/>
                  </a:cubicBezTo>
                  <a:cubicBezTo>
                    <a:pt x="19501" y="1361"/>
                    <a:pt x="19690" y="1403"/>
                    <a:pt x="19878" y="1403"/>
                  </a:cubicBezTo>
                  <a:cubicBezTo>
                    <a:pt x="19983" y="1403"/>
                    <a:pt x="20129" y="1340"/>
                    <a:pt x="20087" y="1214"/>
                  </a:cubicBezTo>
                  <a:cubicBezTo>
                    <a:pt x="20045" y="1005"/>
                    <a:pt x="19857" y="963"/>
                    <a:pt x="19711" y="942"/>
                  </a:cubicBezTo>
                  <a:close/>
                  <a:moveTo>
                    <a:pt x="18225" y="1863"/>
                  </a:moveTo>
                  <a:cubicBezTo>
                    <a:pt x="18225" y="1738"/>
                    <a:pt x="18162" y="1675"/>
                    <a:pt x="18079" y="1675"/>
                  </a:cubicBezTo>
                  <a:cubicBezTo>
                    <a:pt x="17974" y="1654"/>
                    <a:pt x="17911" y="1738"/>
                    <a:pt x="17911" y="1821"/>
                  </a:cubicBezTo>
                  <a:cubicBezTo>
                    <a:pt x="17911" y="1947"/>
                    <a:pt x="17953" y="2072"/>
                    <a:pt x="18100" y="2030"/>
                  </a:cubicBezTo>
                  <a:cubicBezTo>
                    <a:pt x="18162" y="2010"/>
                    <a:pt x="18183" y="1905"/>
                    <a:pt x="18225" y="1863"/>
                  </a:cubicBezTo>
                  <a:close/>
                  <a:moveTo>
                    <a:pt x="20485" y="1884"/>
                  </a:moveTo>
                  <a:lnTo>
                    <a:pt x="20317" y="1821"/>
                  </a:lnTo>
                  <a:cubicBezTo>
                    <a:pt x="20296" y="1884"/>
                    <a:pt x="20255" y="1947"/>
                    <a:pt x="20276" y="1968"/>
                  </a:cubicBezTo>
                  <a:cubicBezTo>
                    <a:pt x="20276" y="2010"/>
                    <a:pt x="20359" y="2010"/>
                    <a:pt x="20401" y="2051"/>
                  </a:cubicBezTo>
                  <a:cubicBezTo>
                    <a:pt x="20443" y="1989"/>
                    <a:pt x="20464" y="1926"/>
                    <a:pt x="20485" y="1884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561" name="Google Shape;7561;p51"/>
            <p:cNvSpPr/>
            <p:nvPr/>
          </p:nvSpPr>
          <p:spPr>
            <a:xfrm>
              <a:off x="4232975" y="4637500"/>
              <a:ext cx="852650" cy="163225"/>
            </a:xfrm>
            <a:custGeom>
              <a:avLst/>
              <a:gdLst/>
              <a:ahLst/>
              <a:cxnLst/>
              <a:rect l="l" t="t" r="r" b="b"/>
              <a:pathLst>
                <a:path w="34106" h="6529" extrusionOk="0">
                  <a:moveTo>
                    <a:pt x="24816" y="544"/>
                  </a:moveTo>
                  <a:cubicBezTo>
                    <a:pt x="24816" y="837"/>
                    <a:pt x="24878" y="1026"/>
                    <a:pt x="25234" y="1088"/>
                  </a:cubicBezTo>
                  <a:cubicBezTo>
                    <a:pt x="25632" y="1130"/>
                    <a:pt x="26029" y="1298"/>
                    <a:pt x="26364" y="1570"/>
                  </a:cubicBezTo>
                  <a:cubicBezTo>
                    <a:pt x="26510" y="1674"/>
                    <a:pt x="28101" y="1967"/>
                    <a:pt x="28352" y="1988"/>
                  </a:cubicBezTo>
                  <a:cubicBezTo>
                    <a:pt x="28770" y="2051"/>
                    <a:pt x="29189" y="2176"/>
                    <a:pt x="29586" y="1821"/>
                  </a:cubicBezTo>
                  <a:cubicBezTo>
                    <a:pt x="29754" y="1674"/>
                    <a:pt x="29963" y="1883"/>
                    <a:pt x="30109" y="2030"/>
                  </a:cubicBezTo>
                  <a:cubicBezTo>
                    <a:pt x="30256" y="2176"/>
                    <a:pt x="30486" y="2365"/>
                    <a:pt x="30737" y="2281"/>
                  </a:cubicBezTo>
                  <a:cubicBezTo>
                    <a:pt x="31637" y="2009"/>
                    <a:pt x="31804" y="2972"/>
                    <a:pt x="32390" y="3244"/>
                  </a:cubicBezTo>
                  <a:cubicBezTo>
                    <a:pt x="32474" y="3285"/>
                    <a:pt x="32432" y="3516"/>
                    <a:pt x="32264" y="3662"/>
                  </a:cubicBezTo>
                  <a:cubicBezTo>
                    <a:pt x="31930" y="3474"/>
                    <a:pt x="31511" y="3432"/>
                    <a:pt x="31156" y="3306"/>
                  </a:cubicBezTo>
                  <a:cubicBezTo>
                    <a:pt x="30632" y="3097"/>
                    <a:pt x="30319" y="3369"/>
                    <a:pt x="29942" y="3578"/>
                  </a:cubicBezTo>
                  <a:cubicBezTo>
                    <a:pt x="29837" y="3641"/>
                    <a:pt x="29775" y="3767"/>
                    <a:pt x="29816" y="3871"/>
                  </a:cubicBezTo>
                  <a:cubicBezTo>
                    <a:pt x="29858" y="3997"/>
                    <a:pt x="29963" y="4060"/>
                    <a:pt x="30088" y="4060"/>
                  </a:cubicBezTo>
                  <a:cubicBezTo>
                    <a:pt x="30381" y="4122"/>
                    <a:pt x="30674" y="4101"/>
                    <a:pt x="30967" y="3997"/>
                  </a:cubicBezTo>
                  <a:cubicBezTo>
                    <a:pt x="31281" y="3850"/>
                    <a:pt x="31679" y="3892"/>
                    <a:pt x="31972" y="4101"/>
                  </a:cubicBezTo>
                  <a:cubicBezTo>
                    <a:pt x="32453" y="4394"/>
                    <a:pt x="32934" y="4373"/>
                    <a:pt x="33457" y="4352"/>
                  </a:cubicBezTo>
                  <a:cubicBezTo>
                    <a:pt x="33729" y="4352"/>
                    <a:pt x="33729" y="4332"/>
                    <a:pt x="34106" y="4624"/>
                  </a:cubicBezTo>
                  <a:cubicBezTo>
                    <a:pt x="34064" y="4666"/>
                    <a:pt x="34043" y="4750"/>
                    <a:pt x="34001" y="4750"/>
                  </a:cubicBezTo>
                  <a:cubicBezTo>
                    <a:pt x="33227" y="4729"/>
                    <a:pt x="33227" y="4729"/>
                    <a:pt x="33583" y="5524"/>
                  </a:cubicBezTo>
                  <a:cubicBezTo>
                    <a:pt x="33373" y="5754"/>
                    <a:pt x="33164" y="5482"/>
                    <a:pt x="32955" y="5524"/>
                  </a:cubicBezTo>
                  <a:cubicBezTo>
                    <a:pt x="32348" y="5587"/>
                    <a:pt x="32578" y="5231"/>
                    <a:pt x="32704" y="4896"/>
                  </a:cubicBezTo>
                  <a:cubicBezTo>
                    <a:pt x="32369" y="4938"/>
                    <a:pt x="32097" y="4980"/>
                    <a:pt x="31804" y="4980"/>
                  </a:cubicBezTo>
                  <a:cubicBezTo>
                    <a:pt x="31637" y="4980"/>
                    <a:pt x="31574" y="4980"/>
                    <a:pt x="31511" y="5252"/>
                  </a:cubicBezTo>
                  <a:cubicBezTo>
                    <a:pt x="31448" y="5503"/>
                    <a:pt x="31051" y="5399"/>
                    <a:pt x="30863" y="5189"/>
                  </a:cubicBezTo>
                  <a:cubicBezTo>
                    <a:pt x="30716" y="5043"/>
                    <a:pt x="30591" y="4876"/>
                    <a:pt x="30486" y="4708"/>
                  </a:cubicBezTo>
                  <a:cubicBezTo>
                    <a:pt x="30339" y="4499"/>
                    <a:pt x="30151" y="4394"/>
                    <a:pt x="29984" y="4604"/>
                  </a:cubicBezTo>
                  <a:cubicBezTo>
                    <a:pt x="29775" y="4896"/>
                    <a:pt x="29293" y="4729"/>
                    <a:pt x="29147" y="5189"/>
                  </a:cubicBezTo>
                  <a:cubicBezTo>
                    <a:pt x="29063" y="5440"/>
                    <a:pt x="28791" y="5231"/>
                    <a:pt x="28624" y="5106"/>
                  </a:cubicBezTo>
                  <a:cubicBezTo>
                    <a:pt x="28477" y="5001"/>
                    <a:pt x="28540" y="4792"/>
                    <a:pt x="28456" y="4624"/>
                  </a:cubicBezTo>
                  <a:cubicBezTo>
                    <a:pt x="28394" y="4520"/>
                    <a:pt x="28268" y="4457"/>
                    <a:pt x="28163" y="4520"/>
                  </a:cubicBezTo>
                  <a:cubicBezTo>
                    <a:pt x="28017" y="4562"/>
                    <a:pt x="28017" y="4687"/>
                    <a:pt x="28080" y="4813"/>
                  </a:cubicBezTo>
                  <a:cubicBezTo>
                    <a:pt x="28205" y="4980"/>
                    <a:pt x="28352" y="5210"/>
                    <a:pt x="28038" y="5294"/>
                  </a:cubicBezTo>
                  <a:cubicBezTo>
                    <a:pt x="27515" y="5420"/>
                    <a:pt x="27640" y="5796"/>
                    <a:pt x="27598" y="6131"/>
                  </a:cubicBezTo>
                  <a:lnTo>
                    <a:pt x="26029" y="6089"/>
                  </a:lnTo>
                  <a:cubicBezTo>
                    <a:pt x="25841" y="5650"/>
                    <a:pt x="25841" y="5650"/>
                    <a:pt x="25318" y="6047"/>
                  </a:cubicBezTo>
                  <a:lnTo>
                    <a:pt x="24795" y="6068"/>
                  </a:lnTo>
                  <a:cubicBezTo>
                    <a:pt x="24669" y="5880"/>
                    <a:pt x="24565" y="5880"/>
                    <a:pt x="24439" y="6068"/>
                  </a:cubicBezTo>
                  <a:lnTo>
                    <a:pt x="24083" y="6047"/>
                  </a:lnTo>
                  <a:cubicBezTo>
                    <a:pt x="24041" y="5775"/>
                    <a:pt x="23895" y="5671"/>
                    <a:pt x="23644" y="5754"/>
                  </a:cubicBezTo>
                  <a:cubicBezTo>
                    <a:pt x="23184" y="5964"/>
                    <a:pt x="22744" y="5943"/>
                    <a:pt x="22389" y="5545"/>
                  </a:cubicBezTo>
                  <a:cubicBezTo>
                    <a:pt x="22284" y="5420"/>
                    <a:pt x="22117" y="5336"/>
                    <a:pt x="21991" y="5440"/>
                  </a:cubicBezTo>
                  <a:cubicBezTo>
                    <a:pt x="21656" y="5733"/>
                    <a:pt x="21091" y="5712"/>
                    <a:pt x="20882" y="6236"/>
                  </a:cubicBezTo>
                  <a:lnTo>
                    <a:pt x="19480" y="6257"/>
                  </a:lnTo>
                  <a:cubicBezTo>
                    <a:pt x="19355" y="6068"/>
                    <a:pt x="19229" y="6068"/>
                    <a:pt x="19104" y="6257"/>
                  </a:cubicBezTo>
                  <a:lnTo>
                    <a:pt x="18769" y="6257"/>
                  </a:lnTo>
                  <a:cubicBezTo>
                    <a:pt x="18539" y="5985"/>
                    <a:pt x="18350" y="5985"/>
                    <a:pt x="18225" y="6340"/>
                  </a:cubicBezTo>
                  <a:cubicBezTo>
                    <a:pt x="17827" y="6445"/>
                    <a:pt x="17388" y="6466"/>
                    <a:pt x="16990" y="6403"/>
                  </a:cubicBezTo>
                  <a:cubicBezTo>
                    <a:pt x="16865" y="6005"/>
                    <a:pt x="16802" y="5503"/>
                    <a:pt x="16216" y="5985"/>
                  </a:cubicBezTo>
                  <a:cubicBezTo>
                    <a:pt x="16091" y="6089"/>
                    <a:pt x="15944" y="5964"/>
                    <a:pt x="15798" y="5964"/>
                  </a:cubicBezTo>
                  <a:cubicBezTo>
                    <a:pt x="15546" y="5964"/>
                    <a:pt x="15588" y="6173"/>
                    <a:pt x="15567" y="6340"/>
                  </a:cubicBezTo>
                  <a:cubicBezTo>
                    <a:pt x="15274" y="6424"/>
                    <a:pt x="14961" y="6424"/>
                    <a:pt x="14668" y="6340"/>
                  </a:cubicBezTo>
                  <a:cubicBezTo>
                    <a:pt x="14479" y="5943"/>
                    <a:pt x="14228" y="6026"/>
                    <a:pt x="13977" y="6257"/>
                  </a:cubicBezTo>
                  <a:cubicBezTo>
                    <a:pt x="12847" y="6319"/>
                    <a:pt x="11717" y="6298"/>
                    <a:pt x="10609" y="6194"/>
                  </a:cubicBezTo>
                  <a:cubicBezTo>
                    <a:pt x="10567" y="5838"/>
                    <a:pt x="10211" y="5880"/>
                    <a:pt x="10002" y="5754"/>
                  </a:cubicBezTo>
                  <a:cubicBezTo>
                    <a:pt x="9374" y="5399"/>
                    <a:pt x="9269" y="5461"/>
                    <a:pt x="9186" y="6236"/>
                  </a:cubicBezTo>
                  <a:cubicBezTo>
                    <a:pt x="8244" y="6529"/>
                    <a:pt x="7303" y="6382"/>
                    <a:pt x="6340" y="6361"/>
                  </a:cubicBezTo>
                  <a:cubicBezTo>
                    <a:pt x="6361" y="6005"/>
                    <a:pt x="6884" y="6131"/>
                    <a:pt x="6884" y="5733"/>
                  </a:cubicBezTo>
                  <a:cubicBezTo>
                    <a:pt x="6884" y="5294"/>
                    <a:pt x="7240" y="5064"/>
                    <a:pt x="7554" y="4855"/>
                  </a:cubicBezTo>
                  <a:cubicBezTo>
                    <a:pt x="7847" y="4708"/>
                    <a:pt x="8077" y="4478"/>
                    <a:pt x="8244" y="4185"/>
                  </a:cubicBezTo>
                  <a:cubicBezTo>
                    <a:pt x="8391" y="3871"/>
                    <a:pt x="8265" y="3348"/>
                    <a:pt x="8035" y="3327"/>
                  </a:cubicBezTo>
                  <a:cubicBezTo>
                    <a:pt x="7658" y="3306"/>
                    <a:pt x="7847" y="3704"/>
                    <a:pt x="7658" y="3829"/>
                  </a:cubicBezTo>
                  <a:cubicBezTo>
                    <a:pt x="7637" y="3850"/>
                    <a:pt x="7596" y="3829"/>
                    <a:pt x="7512" y="3850"/>
                  </a:cubicBezTo>
                  <a:cubicBezTo>
                    <a:pt x="7344" y="3557"/>
                    <a:pt x="7282" y="3160"/>
                    <a:pt x="6905" y="2972"/>
                  </a:cubicBezTo>
                  <a:cubicBezTo>
                    <a:pt x="6800" y="2909"/>
                    <a:pt x="6717" y="2783"/>
                    <a:pt x="6759" y="2679"/>
                  </a:cubicBezTo>
                  <a:cubicBezTo>
                    <a:pt x="6989" y="2218"/>
                    <a:pt x="6549" y="1904"/>
                    <a:pt x="6528" y="1507"/>
                  </a:cubicBezTo>
                  <a:cubicBezTo>
                    <a:pt x="6528" y="1256"/>
                    <a:pt x="6445" y="984"/>
                    <a:pt x="6131" y="1005"/>
                  </a:cubicBezTo>
                  <a:cubicBezTo>
                    <a:pt x="5838" y="1047"/>
                    <a:pt x="5712" y="1256"/>
                    <a:pt x="5691" y="1570"/>
                  </a:cubicBezTo>
                  <a:cubicBezTo>
                    <a:pt x="5587" y="2030"/>
                    <a:pt x="5545" y="2511"/>
                    <a:pt x="5545" y="2972"/>
                  </a:cubicBezTo>
                  <a:cubicBezTo>
                    <a:pt x="4457" y="3034"/>
                    <a:pt x="4101" y="2030"/>
                    <a:pt x="3369" y="1591"/>
                  </a:cubicBezTo>
                  <a:cubicBezTo>
                    <a:pt x="3160" y="1465"/>
                    <a:pt x="3118" y="1067"/>
                    <a:pt x="2720" y="1235"/>
                  </a:cubicBezTo>
                  <a:cubicBezTo>
                    <a:pt x="2386" y="1381"/>
                    <a:pt x="2114" y="1026"/>
                    <a:pt x="1779" y="1151"/>
                  </a:cubicBezTo>
                  <a:cubicBezTo>
                    <a:pt x="1695" y="1172"/>
                    <a:pt x="1590" y="1235"/>
                    <a:pt x="1632" y="1319"/>
                  </a:cubicBezTo>
                  <a:cubicBezTo>
                    <a:pt x="1758" y="1695"/>
                    <a:pt x="1590" y="2030"/>
                    <a:pt x="1465" y="2344"/>
                  </a:cubicBezTo>
                  <a:cubicBezTo>
                    <a:pt x="1298" y="2762"/>
                    <a:pt x="1800" y="2972"/>
                    <a:pt x="1821" y="3327"/>
                  </a:cubicBezTo>
                  <a:cubicBezTo>
                    <a:pt x="942" y="3432"/>
                    <a:pt x="544" y="2783"/>
                    <a:pt x="0" y="2323"/>
                  </a:cubicBezTo>
                  <a:cubicBezTo>
                    <a:pt x="565" y="1863"/>
                    <a:pt x="607" y="1339"/>
                    <a:pt x="230" y="754"/>
                  </a:cubicBezTo>
                  <a:cubicBezTo>
                    <a:pt x="189" y="628"/>
                    <a:pt x="147" y="523"/>
                    <a:pt x="147" y="398"/>
                  </a:cubicBezTo>
                  <a:cubicBezTo>
                    <a:pt x="314" y="398"/>
                    <a:pt x="523" y="440"/>
                    <a:pt x="670" y="251"/>
                  </a:cubicBezTo>
                  <a:lnTo>
                    <a:pt x="1381" y="210"/>
                  </a:lnTo>
                  <a:cubicBezTo>
                    <a:pt x="1904" y="691"/>
                    <a:pt x="2909" y="670"/>
                    <a:pt x="3683" y="147"/>
                  </a:cubicBezTo>
                  <a:cubicBezTo>
                    <a:pt x="4457" y="21"/>
                    <a:pt x="5231" y="0"/>
                    <a:pt x="6005" y="126"/>
                  </a:cubicBezTo>
                  <a:cubicBezTo>
                    <a:pt x="6319" y="565"/>
                    <a:pt x="6675" y="461"/>
                    <a:pt x="7052" y="231"/>
                  </a:cubicBezTo>
                  <a:lnTo>
                    <a:pt x="7951" y="293"/>
                  </a:lnTo>
                  <a:cubicBezTo>
                    <a:pt x="8202" y="670"/>
                    <a:pt x="8244" y="670"/>
                    <a:pt x="8474" y="293"/>
                  </a:cubicBezTo>
                  <a:lnTo>
                    <a:pt x="8851" y="251"/>
                  </a:lnTo>
                  <a:lnTo>
                    <a:pt x="9730" y="754"/>
                  </a:lnTo>
                  <a:cubicBezTo>
                    <a:pt x="10253" y="900"/>
                    <a:pt x="10776" y="984"/>
                    <a:pt x="11132" y="419"/>
                  </a:cubicBezTo>
                  <a:cubicBezTo>
                    <a:pt x="11278" y="419"/>
                    <a:pt x="11404" y="377"/>
                    <a:pt x="11487" y="251"/>
                  </a:cubicBezTo>
                  <a:lnTo>
                    <a:pt x="11843" y="293"/>
                  </a:lnTo>
                  <a:cubicBezTo>
                    <a:pt x="11927" y="649"/>
                    <a:pt x="12241" y="586"/>
                    <a:pt x="12492" y="586"/>
                  </a:cubicBezTo>
                  <a:lnTo>
                    <a:pt x="15212" y="586"/>
                  </a:lnTo>
                  <a:cubicBezTo>
                    <a:pt x="15254" y="837"/>
                    <a:pt x="15107" y="1235"/>
                    <a:pt x="15337" y="1339"/>
                  </a:cubicBezTo>
                  <a:cubicBezTo>
                    <a:pt x="15798" y="1528"/>
                    <a:pt x="16216" y="1904"/>
                    <a:pt x="16781" y="1821"/>
                  </a:cubicBezTo>
                  <a:cubicBezTo>
                    <a:pt x="16907" y="1800"/>
                    <a:pt x="17032" y="1800"/>
                    <a:pt x="17074" y="1674"/>
                  </a:cubicBezTo>
                  <a:cubicBezTo>
                    <a:pt x="17116" y="1486"/>
                    <a:pt x="16990" y="1402"/>
                    <a:pt x="16844" y="1339"/>
                  </a:cubicBezTo>
                  <a:cubicBezTo>
                    <a:pt x="16739" y="1298"/>
                    <a:pt x="16614" y="1298"/>
                    <a:pt x="16509" y="1298"/>
                  </a:cubicBezTo>
                  <a:cubicBezTo>
                    <a:pt x="16028" y="1298"/>
                    <a:pt x="15902" y="984"/>
                    <a:pt x="15923" y="586"/>
                  </a:cubicBezTo>
                  <a:cubicBezTo>
                    <a:pt x="16342" y="607"/>
                    <a:pt x="16760" y="544"/>
                    <a:pt x="17179" y="419"/>
                  </a:cubicBezTo>
                  <a:cubicBezTo>
                    <a:pt x="17137" y="921"/>
                    <a:pt x="17471" y="1088"/>
                    <a:pt x="17869" y="1088"/>
                  </a:cubicBezTo>
                  <a:cubicBezTo>
                    <a:pt x="18287" y="1067"/>
                    <a:pt x="18706" y="1193"/>
                    <a:pt x="19041" y="1465"/>
                  </a:cubicBezTo>
                  <a:cubicBezTo>
                    <a:pt x="18999" y="1088"/>
                    <a:pt x="18978" y="837"/>
                    <a:pt x="18936" y="586"/>
                  </a:cubicBezTo>
                  <a:cubicBezTo>
                    <a:pt x="19145" y="586"/>
                    <a:pt x="19355" y="607"/>
                    <a:pt x="19480" y="377"/>
                  </a:cubicBezTo>
                  <a:lnTo>
                    <a:pt x="20171" y="377"/>
                  </a:lnTo>
                  <a:cubicBezTo>
                    <a:pt x="20233" y="795"/>
                    <a:pt x="20568" y="837"/>
                    <a:pt x="20861" y="942"/>
                  </a:cubicBezTo>
                  <a:cubicBezTo>
                    <a:pt x="21489" y="1151"/>
                    <a:pt x="22158" y="1130"/>
                    <a:pt x="22765" y="1402"/>
                  </a:cubicBezTo>
                  <a:cubicBezTo>
                    <a:pt x="23330" y="1653"/>
                    <a:pt x="23665" y="1339"/>
                    <a:pt x="23728" y="586"/>
                  </a:cubicBezTo>
                  <a:lnTo>
                    <a:pt x="23916" y="356"/>
                  </a:lnTo>
                  <a:lnTo>
                    <a:pt x="24418" y="356"/>
                  </a:lnTo>
                  <a:cubicBezTo>
                    <a:pt x="24502" y="503"/>
                    <a:pt x="24669" y="565"/>
                    <a:pt x="24816" y="544"/>
                  </a:cubicBezTo>
                  <a:close/>
                  <a:moveTo>
                    <a:pt x="9207" y="3871"/>
                  </a:moveTo>
                  <a:cubicBezTo>
                    <a:pt x="9416" y="3892"/>
                    <a:pt x="9541" y="3788"/>
                    <a:pt x="9541" y="3641"/>
                  </a:cubicBezTo>
                  <a:cubicBezTo>
                    <a:pt x="9541" y="3411"/>
                    <a:pt x="9374" y="3244"/>
                    <a:pt x="9165" y="3223"/>
                  </a:cubicBezTo>
                  <a:cubicBezTo>
                    <a:pt x="9018" y="3181"/>
                    <a:pt x="8872" y="3306"/>
                    <a:pt x="8893" y="3474"/>
                  </a:cubicBezTo>
                  <a:cubicBezTo>
                    <a:pt x="8872" y="3662"/>
                    <a:pt x="8997" y="3850"/>
                    <a:pt x="9207" y="3871"/>
                  </a:cubicBezTo>
                  <a:close/>
                  <a:moveTo>
                    <a:pt x="7386" y="1109"/>
                  </a:moveTo>
                  <a:cubicBezTo>
                    <a:pt x="7386" y="984"/>
                    <a:pt x="7261" y="900"/>
                    <a:pt x="7156" y="921"/>
                  </a:cubicBezTo>
                  <a:cubicBezTo>
                    <a:pt x="7031" y="921"/>
                    <a:pt x="6926" y="1026"/>
                    <a:pt x="6947" y="1151"/>
                  </a:cubicBezTo>
                  <a:cubicBezTo>
                    <a:pt x="6926" y="1319"/>
                    <a:pt x="7072" y="1423"/>
                    <a:pt x="7240" y="1381"/>
                  </a:cubicBezTo>
                  <a:cubicBezTo>
                    <a:pt x="7365" y="1360"/>
                    <a:pt x="7407" y="1256"/>
                    <a:pt x="7386" y="1130"/>
                  </a:cubicBezTo>
                  <a:close/>
                  <a:moveTo>
                    <a:pt x="24209" y="4206"/>
                  </a:moveTo>
                  <a:cubicBezTo>
                    <a:pt x="24167" y="4185"/>
                    <a:pt x="24104" y="4143"/>
                    <a:pt x="24062" y="4143"/>
                  </a:cubicBezTo>
                  <a:cubicBezTo>
                    <a:pt x="24041" y="4164"/>
                    <a:pt x="24021" y="4248"/>
                    <a:pt x="24000" y="4290"/>
                  </a:cubicBezTo>
                  <a:cubicBezTo>
                    <a:pt x="24041" y="4311"/>
                    <a:pt x="24104" y="4352"/>
                    <a:pt x="24146" y="4352"/>
                  </a:cubicBezTo>
                  <a:cubicBezTo>
                    <a:pt x="24188" y="4332"/>
                    <a:pt x="24188" y="4269"/>
                    <a:pt x="24209" y="4227"/>
                  </a:cubicBezTo>
                  <a:close/>
                  <a:moveTo>
                    <a:pt x="21028" y="1381"/>
                  </a:moveTo>
                  <a:cubicBezTo>
                    <a:pt x="20966" y="1339"/>
                    <a:pt x="20903" y="1298"/>
                    <a:pt x="20882" y="1319"/>
                  </a:cubicBezTo>
                  <a:cubicBezTo>
                    <a:pt x="20840" y="1319"/>
                    <a:pt x="20840" y="1402"/>
                    <a:pt x="20798" y="1465"/>
                  </a:cubicBezTo>
                  <a:cubicBezTo>
                    <a:pt x="20861" y="1486"/>
                    <a:pt x="20924" y="1528"/>
                    <a:pt x="20945" y="1507"/>
                  </a:cubicBezTo>
                  <a:cubicBezTo>
                    <a:pt x="20987" y="1486"/>
                    <a:pt x="21008" y="1423"/>
                    <a:pt x="21028" y="138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2" name="Google Shape;7562;p51"/>
            <p:cNvSpPr/>
            <p:nvPr/>
          </p:nvSpPr>
          <p:spPr>
            <a:xfrm>
              <a:off x="5753075" y="4641150"/>
              <a:ext cx="574900" cy="128200"/>
            </a:xfrm>
            <a:custGeom>
              <a:avLst/>
              <a:gdLst/>
              <a:ahLst/>
              <a:cxnLst/>
              <a:rect l="l" t="t" r="r" b="b"/>
              <a:pathLst>
                <a:path w="22996" h="5128" extrusionOk="0">
                  <a:moveTo>
                    <a:pt x="544" y="4960"/>
                  </a:moveTo>
                  <a:cubicBezTo>
                    <a:pt x="565" y="4688"/>
                    <a:pt x="523" y="4416"/>
                    <a:pt x="419" y="4186"/>
                  </a:cubicBezTo>
                  <a:cubicBezTo>
                    <a:pt x="335" y="4039"/>
                    <a:pt x="398" y="3872"/>
                    <a:pt x="544" y="3809"/>
                  </a:cubicBezTo>
                  <a:cubicBezTo>
                    <a:pt x="712" y="3746"/>
                    <a:pt x="816" y="3851"/>
                    <a:pt x="900" y="3976"/>
                  </a:cubicBezTo>
                  <a:cubicBezTo>
                    <a:pt x="1381" y="4520"/>
                    <a:pt x="1528" y="4499"/>
                    <a:pt x="1946" y="3893"/>
                  </a:cubicBezTo>
                  <a:cubicBezTo>
                    <a:pt x="2281" y="3432"/>
                    <a:pt x="2574" y="3390"/>
                    <a:pt x="2992" y="3704"/>
                  </a:cubicBezTo>
                  <a:cubicBezTo>
                    <a:pt x="3348" y="3976"/>
                    <a:pt x="3348" y="3976"/>
                    <a:pt x="4143" y="3851"/>
                  </a:cubicBezTo>
                  <a:cubicBezTo>
                    <a:pt x="3829" y="3014"/>
                    <a:pt x="3850" y="3014"/>
                    <a:pt x="4855" y="3139"/>
                  </a:cubicBezTo>
                  <a:cubicBezTo>
                    <a:pt x="5001" y="2386"/>
                    <a:pt x="4980" y="2261"/>
                    <a:pt x="4415" y="2009"/>
                  </a:cubicBezTo>
                  <a:cubicBezTo>
                    <a:pt x="4018" y="1821"/>
                    <a:pt x="3704" y="1486"/>
                    <a:pt x="3557" y="1089"/>
                  </a:cubicBezTo>
                  <a:cubicBezTo>
                    <a:pt x="3327" y="608"/>
                    <a:pt x="2992" y="398"/>
                    <a:pt x="2637" y="503"/>
                  </a:cubicBezTo>
                  <a:cubicBezTo>
                    <a:pt x="2323" y="587"/>
                    <a:pt x="2030" y="670"/>
                    <a:pt x="2218" y="1089"/>
                  </a:cubicBezTo>
                  <a:cubicBezTo>
                    <a:pt x="2239" y="1173"/>
                    <a:pt x="2260" y="1256"/>
                    <a:pt x="2239" y="1361"/>
                  </a:cubicBezTo>
                  <a:cubicBezTo>
                    <a:pt x="2218" y="1465"/>
                    <a:pt x="2093" y="1549"/>
                    <a:pt x="1967" y="1549"/>
                  </a:cubicBezTo>
                  <a:cubicBezTo>
                    <a:pt x="1883" y="1528"/>
                    <a:pt x="1821" y="1465"/>
                    <a:pt x="1800" y="1403"/>
                  </a:cubicBezTo>
                  <a:cubicBezTo>
                    <a:pt x="1674" y="1089"/>
                    <a:pt x="1967" y="608"/>
                    <a:pt x="1528" y="461"/>
                  </a:cubicBezTo>
                  <a:cubicBezTo>
                    <a:pt x="1214" y="336"/>
                    <a:pt x="837" y="398"/>
                    <a:pt x="482" y="398"/>
                  </a:cubicBezTo>
                  <a:cubicBezTo>
                    <a:pt x="272" y="398"/>
                    <a:pt x="63" y="377"/>
                    <a:pt x="0" y="126"/>
                  </a:cubicBezTo>
                  <a:cubicBezTo>
                    <a:pt x="2072" y="22"/>
                    <a:pt x="4143" y="64"/>
                    <a:pt x="6215" y="64"/>
                  </a:cubicBezTo>
                  <a:cubicBezTo>
                    <a:pt x="7449" y="1"/>
                    <a:pt x="8684" y="22"/>
                    <a:pt x="9939" y="105"/>
                  </a:cubicBezTo>
                  <a:cubicBezTo>
                    <a:pt x="11320" y="252"/>
                    <a:pt x="12701" y="126"/>
                    <a:pt x="14082" y="377"/>
                  </a:cubicBezTo>
                  <a:cubicBezTo>
                    <a:pt x="14375" y="419"/>
                    <a:pt x="14668" y="419"/>
                    <a:pt x="14961" y="398"/>
                  </a:cubicBezTo>
                  <a:cubicBezTo>
                    <a:pt x="16572" y="398"/>
                    <a:pt x="18204" y="524"/>
                    <a:pt x="19815" y="733"/>
                  </a:cubicBezTo>
                  <a:cubicBezTo>
                    <a:pt x="20066" y="796"/>
                    <a:pt x="20338" y="796"/>
                    <a:pt x="20589" y="775"/>
                  </a:cubicBezTo>
                  <a:cubicBezTo>
                    <a:pt x="21426" y="629"/>
                    <a:pt x="22054" y="1026"/>
                    <a:pt x="22702" y="1486"/>
                  </a:cubicBezTo>
                  <a:cubicBezTo>
                    <a:pt x="22995" y="1675"/>
                    <a:pt x="22933" y="1863"/>
                    <a:pt x="22870" y="2156"/>
                  </a:cubicBezTo>
                  <a:cubicBezTo>
                    <a:pt x="22807" y="2428"/>
                    <a:pt x="22828" y="2805"/>
                    <a:pt x="22430" y="2805"/>
                  </a:cubicBezTo>
                  <a:cubicBezTo>
                    <a:pt x="22054" y="2846"/>
                    <a:pt x="21656" y="2993"/>
                    <a:pt x="21321" y="3181"/>
                  </a:cubicBezTo>
                  <a:cubicBezTo>
                    <a:pt x="21133" y="3286"/>
                    <a:pt x="20945" y="3349"/>
                    <a:pt x="20736" y="3349"/>
                  </a:cubicBezTo>
                  <a:cubicBezTo>
                    <a:pt x="19689" y="3244"/>
                    <a:pt x="18727" y="3788"/>
                    <a:pt x="17681" y="3746"/>
                  </a:cubicBezTo>
                  <a:cubicBezTo>
                    <a:pt x="17555" y="3725"/>
                    <a:pt x="17451" y="3746"/>
                    <a:pt x="17346" y="3809"/>
                  </a:cubicBezTo>
                  <a:cubicBezTo>
                    <a:pt x="16321" y="4541"/>
                    <a:pt x="15170" y="4248"/>
                    <a:pt x="14082" y="4227"/>
                  </a:cubicBezTo>
                  <a:cubicBezTo>
                    <a:pt x="13391" y="4186"/>
                    <a:pt x="12680" y="4186"/>
                    <a:pt x="11990" y="4269"/>
                  </a:cubicBezTo>
                  <a:cubicBezTo>
                    <a:pt x="11006" y="4395"/>
                    <a:pt x="10002" y="4227"/>
                    <a:pt x="9018" y="4458"/>
                  </a:cubicBezTo>
                  <a:cubicBezTo>
                    <a:pt x="7951" y="4709"/>
                    <a:pt x="6842" y="4667"/>
                    <a:pt x="5775" y="4730"/>
                  </a:cubicBezTo>
                  <a:cubicBezTo>
                    <a:pt x="4018" y="4855"/>
                    <a:pt x="2281" y="5127"/>
                    <a:pt x="544" y="496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3" name="Google Shape;7563;p51"/>
            <p:cNvSpPr/>
            <p:nvPr/>
          </p:nvSpPr>
          <p:spPr>
            <a:xfrm>
              <a:off x="3998100" y="4643250"/>
              <a:ext cx="445175" cy="158525"/>
            </a:xfrm>
            <a:custGeom>
              <a:avLst/>
              <a:gdLst/>
              <a:ahLst/>
              <a:cxnLst/>
              <a:rect l="l" t="t" r="r" b="b"/>
              <a:pathLst>
                <a:path w="17807" h="6341" extrusionOk="0">
                  <a:moveTo>
                    <a:pt x="9563" y="147"/>
                  </a:moveTo>
                  <a:cubicBezTo>
                    <a:pt x="9563" y="252"/>
                    <a:pt x="9604" y="377"/>
                    <a:pt x="9646" y="482"/>
                  </a:cubicBezTo>
                  <a:cubicBezTo>
                    <a:pt x="10023" y="1068"/>
                    <a:pt x="9981" y="1591"/>
                    <a:pt x="9437" y="2051"/>
                  </a:cubicBezTo>
                  <a:cubicBezTo>
                    <a:pt x="9981" y="2511"/>
                    <a:pt x="10358" y="3160"/>
                    <a:pt x="11237" y="3055"/>
                  </a:cubicBezTo>
                  <a:cubicBezTo>
                    <a:pt x="11216" y="2700"/>
                    <a:pt x="10713" y="2511"/>
                    <a:pt x="10881" y="2072"/>
                  </a:cubicBezTo>
                  <a:cubicBezTo>
                    <a:pt x="11006" y="1758"/>
                    <a:pt x="11174" y="1423"/>
                    <a:pt x="11048" y="1068"/>
                  </a:cubicBezTo>
                  <a:cubicBezTo>
                    <a:pt x="11027" y="963"/>
                    <a:pt x="11111" y="900"/>
                    <a:pt x="11195" y="879"/>
                  </a:cubicBezTo>
                  <a:cubicBezTo>
                    <a:pt x="11529" y="754"/>
                    <a:pt x="11822" y="1109"/>
                    <a:pt x="12157" y="963"/>
                  </a:cubicBezTo>
                  <a:cubicBezTo>
                    <a:pt x="12534" y="796"/>
                    <a:pt x="12576" y="1193"/>
                    <a:pt x="12785" y="1319"/>
                  </a:cubicBezTo>
                  <a:cubicBezTo>
                    <a:pt x="13517" y="1758"/>
                    <a:pt x="13873" y="2762"/>
                    <a:pt x="14982" y="2721"/>
                  </a:cubicBezTo>
                  <a:cubicBezTo>
                    <a:pt x="14961" y="2239"/>
                    <a:pt x="15003" y="1758"/>
                    <a:pt x="15107" y="1298"/>
                  </a:cubicBezTo>
                  <a:cubicBezTo>
                    <a:pt x="15149" y="984"/>
                    <a:pt x="15296" y="775"/>
                    <a:pt x="15568" y="754"/>
                  </a:cubicBezTo>
                  <a:cubicBezTo>
                    <a:pt x="15819" y="712"/>
                    <a:pt x="15923" y="984"/>
                    <a:pt x="15944" y="1235"/>
                  </a:cubicBezTo>
                  <a:cubicBezTo>
                    <a:pt x="15965" y="1633"/>
                    <a:pt x="16405" y="1946"/>
                    <a:pt x="16175" y="2407"/>
                  </a:cubicBezTo>
                  <a:cubicBezTo>
                    <a:pt x="16133" y="2511"/>
                    <a:pt x="16216" y="2658"/>
                    <a:pt x="16321" y="2700"/>
                  </a:cubicBezTo>
                  <a:cubicBezTo>
                    <a:pt x="16698" y="2888"/>
                    <a:pt x="16760" y="3306"/>
                    <a:pt x="16928" y="3578"/>
                  </a:cubicBezTo>
                  <a:cubicBezTo>
                    <a:pt x="17011" y="3578"/>
                    <a:pt x="17053" y="3578"/>
                    <a:pt x="17074" y="3578"/>
                  </a:cubicBezTo>
                  <a:cubicBezTo>
                    <a:pt x="17263" y="3453"/>
                    <a:pt x="17074" y="3055"/>
                    <a:pt x="17451" y="3076"/>
                  </a:cubicBezTo>
                  <a:cubicBezTo>
                    <a:pt x="17681" y="3097"/>
                    <a:pt x="17807" y="3599"/>
                    <a:pt x="17660" y="3934"/>
                  </a:cubicBezTo>
                  <a:cubicBezTo>
                    <a:pt x="17493" y="4206"/>
                    <a:pt x="17263" y="4436"/>
                    <a:pt x="16970" y="4604"/>
                  </a:cubicBezTo>
                  <a:cubicBezTo>
                    <a:pt x="16656" y="4813"/>
                    <a:pt x="16300" y="5022"/>
                    <a:pt x="16300" y="5462"/>
                  </a:cubicBezTo>
                  <a:cubicBezTo>
                    <a:pt x="16300" y="5859"/>
                    <a:pt x="15777" y="5755"/>
                    <a:pt x="15777" y="6089"/>
                  </a:cubicBezTo>
                  <a:cubicBezTo>
                    <a:pt x="15547" y="6173"/>
                    <a:pt x="15296" y="6194"/>
                    <a:pt x="15066" y="6131"/>
                  </a:cubicBezTo>
                  <a:cubicBezTo>
                    <a:pt x="15066" y="5817"/>
                    <a:pt x="15066" y="5482"/>
                    <a:pt x="15024" y="5169"/>
                  </a:cubicBezTo>
                  <a:cubicBezTo>
                    <a:pt x="15003" y="5043"/>
                    <a:pt x="14877" y="4938"/>
                    <a:pt x="14752" y="4980"/>
                  </a:cubicBezTo>
                  <a:cubicBezTo>
                    <a:pt x="14626" y="4980"/>
                    <a:pt x="14563" y="5085"/>
                    <a:pt x="14542" y="5210"/>
                  </a:cubicBezTo>
                  <a:cubicBezTo>
                    <a:pt x="14459" y="5441"/>
                    <a:pt x="14689" y="5650"/>
                    <a:pt x="14584" y="5901"/>
                  </a:cubicBezTo>
                  <a:cubicBezTo>
                    <a:pt x="14291" y="6047"/>
                    <a:pt x="13936" y="6006"/>
                    <a:pt x="13685" y="5796"/>
                  </a:cubicBezTo>
                  <a:cubicBezTo>
                    <a:pt x="13224" y="5524"/>
                    <a:pt x="13308" y="5922"/>
                    <a:pt x="13287" y="6173"/>
                  </a:cubicBezTo>
                  <a:lnTo>
                    <a:pt x="12931" y="6173"/>
                  </a:lnTo>
                  <a:cubicBezTo>
                    <a:pt x="12889" y="5859"/>
                    <a:pt x="13015" y="5524"/>
                    <a:pt x="12785" y="5169"/>
                  </a:cubicBezTo>
                  <a:cubicBezTo>
                    <a:pt x="12178" y="5901"/>
                    <a:pt x="11383" y="5587"/>
                    <a:pt x="10651" y="5650"/>
                  </a:cubicBezTo>
                  <a:cubicBezTo>
                    <a:pt x="10546" y="5650"/>
                    <a:pt x="10421" y="5608"/>
                    <a:pt x="10337" y="5524"/>
                  </a:cubicBezTo>
                  <a:cubicBezTo>
                    <a:pt x="9835" y="5127"/>
                    <a:pt x="9793" y="5148"/>
                    <a:pt x="9521" y="5650"/>
                  </a:cubicBezTo>
                  <a:cubicBezTo>
                    <a:pt x="9458" y="5796"/>
                    <a:pt x="9458" y="6006"/>
                    <a:pt x="9249" y="6047"/>
                  </a:cubicBezTo>
                  <a:cubicBezTo>
                    <a:pt x="8872" y="5713"/>
                    <a:pt x="8851" y="5692"/>
                    <a:pt x="8412" y="5901"/>
                  </a:cubicBezTo>
                  <a:cubicBezTo>
                    <a:pt x="8182" y="6027"/>
                    <a:pt x="8035" y="5901"/>
                    <a:pt x="7847" y="5838"/>
                  </a:cubicBezTo>
                  <a:cubicBezTo>
                    <a:pt x="7366" y="5629"/>
                    <a:pt x="6759" y="5838"/>
                    <a:pt x="6361" y="6319"/>
                  </a:cubicBezTo>
                  <a:lnTo>
                    <a:pt x="5106" y="6340"/>
                  </a:lnTo>
                  <a:cubicBezTo>
                    <a:pt x="4750" y="6047"/>
                    <a:pt x="4269" y="6236"/>
                    <a:pt x="3871" y="6089"/>
                  </a:cubicBezTo>
                  <a:cubicBezTo>
                    <a:pt x="3767" y="6047"/>
                    <a:pt x="3725" y="6236"/>
                    <a:pt x="3704" y="6340"/>
                  </a:cubicBezTo>
                  <a:lnTo>
                    <a:pt x="3348" y="6340"/>
                  </a:lnTo>
                  <a:cubicBezTo>
                    <a:pt x="3202" y="5880"/>
                    <a:pt x="2930" y="5964"/>
                    <a:pt x="2637" y="6173"/>
                  </a:cubicBezTo>
                  <a:cubicBezTo>
                    <a:pt x="2323" y="6173"/>
                    <a:pt x="2009" y="6068"/>
                    <a:pt x="1737" y="5880"/>
                  </a:cubicBezTo>
                  <a:cubicBezTo>
                    <a:pt x="1905" y="5127"/>
                    <a:pt x="1800" y="4897"/>
                    <a:pt x="1089" y="4646"/>
                  </a:cubicBezTo>
                  <a:cubicBezTo>
                    <a:pt x="963" y="4604"/>
                    <a:pt x="817" y="4604"/>
                    <a:pt x="670" y="4604"/>
                  </a:cubicBezTo>
                  <a:cubicBezTo>
                    <a:pt x="607" y="4541"/>
                    <a:pt x="565" y="4478"/>
                    <a:pt x="503" y="4436"/>
                  </a:cubicBezTo>
                  <a:cubicBezTo>
                    <a:pt x="670" y="4164"/>
                    <a:pt x="691" y="3830"/>
                    <a:pt x="900" y="3558"/>
                  </a:cubicBezTo>
                  <a:cubicBezTo>
                    <a:pt x="1109" y="3286"/>
                    <a:pt x="1109" y="2930"/>
                    <a:pt x="921" y="2658"/>
                  </a:cubicBezTo>
                  <a:cubicBezTo>
                    <a:pt x="754" y="2407"/>
                    <a:pt x="565" y="2051"/>
                    <a:pt x="168" y="2386"/>
                  </a:cubicBezTo>
                  <a:cubicBezTo>
                    <a:pt x="126" y="2428"/>
                    <a:pt x="1" y="2323"/>
                    <a:pt x="21" y="2239"/>
                  </a:cubicBezTo>
                  <a:cubicBezTo>
                    <a:pt x="21" y="2135"/>
                    <a:pt x="63" y="2030"/>
                    <a:pt x="105" y="2009"/>
                  </a:cubicBezTo>
                  <a:cubicBezTo>
                    <a:pt x="545" y="1800"/>
                    <a:pt x="1026" y="1653"/>
                    <a:pt x="1528" y="1591"/>
                  </a:cubicBezTo>
                  <a:cubicBezTo>
                    <a:pt x="1737" y="1591"/>
                    <a:pt x="1988" y="1549"/>
                    <a:pt x="2009" y="1298"/>
                  </a:cubicBezTo>
                  <a:cubicBezTo>
                    <a:pt x="2051" y="984"/>
                    <a:pt x="1716" y="1109"/>
                    <a:pt x="1570" y="1005"/>
                  </a:cubicBezTo>
                  <a:cubicBezTo>
                    <a:pt x="1528" y="963"/>
                    <a:pt x="1507" y="900"/>
                    <a:pt x="1486" y="858"/>
                  </a:cubicBezTo>
                  <a:cubicBezTo>
                    <a:pt x="1570" y="649"/>
                    <a:pt x="1946" y="691"/>
                    <a:pt x="1926" y="398"/>
                  </a:cubicBezTo>
                  <a:lnTo>
                    <a:pt x="2449" y="356"/>
                  </a:lnTo>
                  <a:cubicBezTo>
                    <a:pt x="2721" y="691"/>
                    <a:pt x="3265" y="377"/>
                    <a:pt x="3516" y="837"/>
                  </a:cubicBezTo>
                  <a:cubicBezTo>
                    <a:pt x="3704" y="1172"/>
                    <a:pt x="3955" y="1109"/>
                    <a:pt x="4039" y="712"/>
                  </a:cubicBezTo>
                  <a:cubicBezTo>
                    <a:pt x="4102" y="545"/>
                    <a:pt x="4164" y="398"/>
                    <a:pt x="4206" y="231"/>
                  </a:cubicBezTo>
                  <a:cubicBezTo>
                    <a:pt x="4562" y="147"/>
                    <a:pt x="4918" y="147"/>
                    <a:pt x="5273" y="210"/>
                  </a:cubicBezTo>
                  <a:cubicBezTo>
                    <a:pt x="5378" y="733"/>
                    <a:pt x="5378" y="733"/>
                    <a:pt x="5755" y="482"/>
                  </a:cubicBezTo>
                  <a:lnTo>
                    <a:pt x="5985" y="356"/>
                  </a:lnTo>
                  <a:lnTo>
                    <a:pt x="6340" y="356"/>
                  </a:lnTo>
                  <a:cubicBezTo>
                    <a:pt x="6445" y="712"/>
                    <a:pt x="6508" y="1068"/>
                    <a:pt x="6152" y="1361"/>
                  </a:cubicBezTo>
                  <a:cubicBezTo>
                    <a:pt x="5922" y="1549"/>
                    <a:pt x="5901" y="1884"/>
                    <a:pt x="6089" y="2093"/>
                  </a:cubicBezTo>
                  <a:cubicBezTo>
                    <a:pt x="6236" y="2323"/>
                    <a:pt x="6424" y="2511"/>
                    <a:pt x="6738" y="2428"/>
                  </a:cubicBezTo>
                  <a:cubicBezTo>
                    <a:pt x="7156" y="2323"/>
                    <a:pt x="7700" y="2825"/>
                    <a:pt x="7993" y="2177"/>
                  </a:cubicBezTo>
                  <a:cubicBezTo>
                    <a:pt x="7993" y="2156"/>
                    <a:pt x="8161" y="2197"/>
                    <a:pt x="8244" y="2197"/>
                  </a:cubicBezTo>
                  <a:cubicBezTo>
                    <a:pt x="8558" y="2197"/>
                    <a:pt x="9270" y="1570"/>
                    <a:pt x="9312" y="1277"/>
                  </a:cubicBezTo>
                  <a:cubicBezTo>
                    <a:pt x="9332" y="1151"/>
                    <a:pt x="9312" y="984"/>
                    <a:pt x="9207" y="963"/>
                  </a:cubicBezTo>
                  <a:cubicBezTo>
                    <a:pt x="8516" y="900"/>
                    <a:pt x="8788" y="440"/>
                    <a:pt x="8830" y="84"/>
                  </a:cubicBezTo>
                  <a:cubicBezTo>
                    <a:pt x="9060" y="1"/>
                    <a:pt x="9291" y="1"/>
                    <a:pt x="9521" y="42"/>
                  </a:cubicBezTo>
                  <a:cubicBezTo>
                    <a:pt x="9542" y="84"/>
                    <a:pt x="9542" y="105"/>
                    <a:pt x="9563" y="147"/>
                  </a:cubicBezTo>
                  <a:close/>
                  <a:moveTo>
                    <a:pt x="12304" y="2407"/>
                  </a:moveTo>
                  <a:cubicBezTo>
                    <a:pt x="12345" y="2386"/>
                    <a:pt x="12471" y="2365"/>
                    <a:pt x="12471" y="2323"/>
                  </a:cubicBezTo>
                  <a:cubicBezTo>
                    <a:pt x="12534" y="2177"/>
                    <a:pt x="12429" y="2114"/>
                    <a:pt x="12304" y="2114"/>
                  </a:cubicBezTo>
                  <a:cubicBezTo>
                    <a:pt x="12220" y="2114"/>
                    <a:pt x="12136" y="2156"/>
                    <a:pt x="12136" y="2260"/>
                  </a:cubicBezTo>
                  <a:cubicBezTo>
                    <a:pt x="12115" y="2344"/>
                    <a:pt x="12178" y="2407"/>
                    <a:pt x="12304" y="2407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4" name="Google Shape;7564;p51"/>
            <p:cNvSpPr/>
            <p:nvPr/>
          </p:nvSpPr>
          <p:spPr>
            <a:xfrm>
              <a:off x="5127975" y="4751525"/>
              <a:ext cx="328525" cy="37700"/>
            </a:xfrm>
            <a:custGeom>
              <a:avLst/>
              <a:gdLst/>
              <a:ahLst/>
              <a:cxnLst/>
              <a:rect l="l" t="t" r="r" b="b"/>
              <a:pathLst>
                <a:path w="13141" h="1508" extrusionOk="0">
                  <a:moveTo>
                    <a:pt x="1" y="1424"/>
                  </a:moveTo>
                  <a:cubicBezTo>
                    <a:pt x="126" y="1005"/>
                    <a:pt x="314" y="796"/>
                    <a:pt x="817" y="859"/>
                  </a:cubicBezTo>
                  <a:cubicBezTo>
                    <a:pt x="1277" y="921"/>
                    <a:pt x="1758" y="879"/>
                    <a:pt x="2198" y="691"/>
                  </a:cubicBezTo>
                  <a:cubicBezTo>
                    <a:pt x="2993" y="377"/>
                    <a:pt x="3871" y="335"/>
                    <a:pt x="4687" y="607"/>
                  </a:cubicBezTo>
                  <a:cubicBezTo>
                    <a:pt x="5085" y="775"/>
                    <a:pt x="5503" y="712"/>
                    <a:pt x="5838" y="461"/>
                  </a:cubicBezTo>
                  <a:cubicBezTo>
                    <a:pt x="5985" y="335"/>
                    <a:pt x="6215" y="315"/>
                    <a:pt x="6403" y="231"/>
                  </a:cubicBezTo>
                  <a:cubicBezTo>
                    <a:pt x="6759" y="43"/>
                    <a:pt x="7073" y="1"/>
                    <a:pt x="7282" y="419"/>
                  </a:cubicBezTo>
                  <a:cubicBezTo>
                    <a:pt x="7366" y="587"/>
                    <a:pt x="7512" y="796"/>
                    <a:pt x="7680" y="733"/>
                  </a:cubicBezTo>
                  <a:cubicBezTo>
                    <a:pt x="8203" y="503"/>
                    <a:pt x="8726" y="796"/>
                    <a:pt x="9228" y="775"/>
                  </a:cubicBezTo>
                  <a:cubicBezTo>
                    <a:pt x="9416" y="754"/>
                    <a:pt x="9584" y="775"/>
                    <a:pt x="9730" y="628"/>
                  </a:cubicBezTo>
                  <a:cubicBezTo>
                    <a:pt x="10274" y="22"/>
                    <a:pt x="10860" y="335"/>
                    <a:pt x="11404" y="587"/>
                  </a:cubicBezTo>
                  <a:cubicBezTo>
                    <a:pt x="11739" y="733"/>
                    <a:pt x="11969" y="900"/>
                    <a:pt x="12345" y="670"/>
                  </a:cubicBezTo>
                  <a:cubicBezTo>
                    <a:pt x="12701" y="461"/>
                    <a:pt x="13036" y="607"/>
                    <a:pt x="13141" y="1068"/>
                  </a:cubicBezTo>
                  <a:cubicBezTo>
                    <a:pt x="12053" y="1089"/>
                    <a:pt x="10944" y="1068"/>
                    <a:pt x="9856" y="1131"/>
                  </a:cubicBezTo>
                  <a:cubicBezTo>
                    <a:pt x="8140" y="1235"/>
                    <a:pt x="6403" y="1256"/>
                    <a:pt x="4667" y="1319"/>
                  </a:cubicBezTo>
                  <a:cubicBezTo>
                    <a:pt x="3118" y="1403"/>
                    <a:pt x="1570" y="1507"/>
                    <a:pt x="1" y="1424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5" name="Google Shape;7565;p51"/>
            <p:cNvSpPr/>
            <p:nvPr/>
          </p:nvSpPr>
          <p:spPr>
            <a:xfrm>
              <a:off x="4146125" y="4641675"/>
              <a:ext cx="85825" cy="71700"/>
            </a:xfrm>
            <a:custGeom>
              <a:avLst/>
              <a:gdLst/>
              <a:ahLst/>
              <a:cxnLst/>
              <a:rect l="l" t="t" r="r" b="b"/>
              <a:pathLst>
                <a:path w="3433" h="2868" extrusionOk="0">
                  <a:moveTo>
                    <a:pt x="2930" y="105"/>
                  </a:moveTo>
                  <a:cubicBezTo>
                    <a:pt x="2888" y="461"/>
                    <a:pt x="2616" y="921"/>
                    <a:pt x="3307" y="984"/>
                  </a:cubicBezTo>
                  <a:cubicBezTo>
                    <a:pt x="3411" y="984"/>
                    <a:pt x="3432" y="1172"/>
                    <a:pt x="3411" y="1298"/>
                  </a:cubicBezTo>
                  <a:cubicBezTo>
                    <a:pt x="3370" y="1591"/>
                    <a:pt x="2658" y="2219"/>
                    <a:pt x="2344" y="2219"/>
                  </a:cubicBezTo>
                  <a:cubicBezTo>
                    <a:pt x="2261" y="2219"/>
                    <a:pt x="2114" y="2177"/>
                    <a:pt x="2114" y="2198"/>
                  </a:cubicBezTo>
                  <a:cubicBezTo>
                    <a:pt x="1800" y="2867"/>
                    <a:pt x="1256" y="2365"/>
                    <a:pt x="838" y="2449"/>
                  </a:cubicBezTo>
                  <a:cubicBezTo>
                    <a:pt x="524" y="2532"/>
                    <a:pt x="336" y="2344"/>
                    <a:pt x="189" y="2114"/>
                  </a:cubicBezTo>
                  <a:cubicBezTo>
                    <a:pt x="1" y="1905"/>
                    <a:pt x="43" y="1570"/>
                    <a:pt x="252" y="1382"/>
                  </a:cubicBezTo>
                  <a:cubicBezTo>
                    <a:pt x="629" y="1089"/>
                    <a:pt x="545" y="733"/>
                    <a:pt x="440" y="377"/>
                  </a:cubicBezTo>
                  <a:cubicBezTo>
                    <a:pt x="608" y="377"/>
                    <a:pt x="754" y="315"/>
                    <a:pt x="796" y="126"/>
                  </a:cubicBezTo>
                  <a:cubicBezTo>
                    <a:pt x="1026" y="22"/>
                    <a:pt x="1277" y="1"/>
                    <a:pt x="1507" y="84"/>
                  </a:cubicBezTo>
                  <a:cubicBezTo>
                    <a:pt x="1759" y="461"/>
                    <a:pt x="1800" y="461"/>
                    <a:pt x="2031" y="84"/>
                  </a:cubicBezTo>
                  <a:cubicBezTo>
                    <a:pt x="2323" y="1"/>
                    <a:pt x="2637" y="22"/>
                    <a:pt x="2930" y="105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6" name="Google Shape;7566;p51"/>
            <p:cNvSpPr/>
            <p:nvPr/>
          </p:nvSpPr>
          <p:spPr>
            <a:xfrm>
              <a:off x="4157125" y="4770875"/>
              <a:ext cx="166375" cy="35075"/>
            </a:xfrm>
            <a:custGeom>
              <a:avLst/>
              <a:gdLst/>
              <a:ahLst/>
              <a:cxnLst/>
              <a:rect l="l" t="t" r="r" b="b"/>
              <a:pathLst>
                <a:path w="6655" h="1403" extrusionOk="0">
                  <a:moveTo>
                    <a:pt x="0" y="1194"/>
                  </a:moveTo>
                  <a:cubicBezTo>
                    <a:pt x="419" y="712"/>
                    <a:pt x="1026" y="503"/>
                    <a:pt x="1507" y="712"/>
                  </a:cubicBezTo>
                  <a:cubicBezTo>
                    <a:pt x="1695" y="796"/>
                    <a:pt x="1821" y="901"/>
                    <a:pt x="2072" y="796"/>
                  </a:cubicBezTo>
                  <a:cubicBezTo>
                    <a:pt x="2490" y="566"/>
                    <a:pt x="2511" y="587"/>
                    <a:pt x="2888" y="922"/>
                  </a:cubicBezTo>
                  <a:cubicBezTo>
                    <a:pt x="3097" y="880"/>
                    <a:pt x="3097" y="670"/>
                    <a:pt x="3181" y="524"/>
                  </a:cubicBezTo>
                  <a:cubicBezTo>
                    <a:pt x="3432" y="1"/>
                    <a:pt x="3474" y="1"/>
                    <a:pt x="3976" y="398"/>
                  </a:cubicBezTo>
                  <a:cubicBezTo>
                    <a:pt x="4080" y="482"/>
                    <a:pt x="4185" y="524"/>
                    <a:pt x="4311" y="524"/>
                  </a:cubicBezTo>
                  <a:cubicBezTo>
                    <a:pt x="5022" y="461"/>
                    <a:pt x="5838" y="775"/>
                    <a:pt x="6424" y="43"/>
                  </a:cubicBezTo>
                  <a:cubicBezTo>
                    <a:pt x="6654" y="398"/>
                    <a:pt x="6528" y="733"/>
                    <a:pt x="6570" y="1047"/>
                  </a:cubicBezTo>
                  <a:cubicBezTo>
                    <a:pt x="4792" y="1403"/>
                    <a:pt x="3013" y="1173"/>
                    <a:pt x="1235" y="1235"/>
                  </a:cubicBezTo>
                  <a:cubicBezTo>
                    <a:pt x="816" y="1235"/>
                    <a:pt x="419" y="1214"/>
                    <a:pt x="0" y="1194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7" name="Google Shape;7567;p51"/>
            <p:cNvSpPr/>
            <p:nvPr/>
          </p:nvSpPr>
          <p:spPr>
            <a:xfrm>
              <a:off x="4737750" y="4641675"/>
              <a:ext cx="88950" cy="35600"/>
            </a:xfrm>
            <a:custGeom>
              <a:avLst/>
              <a:gdLst/>
              <a:ahLst/>
              <a:cxnLst/>
              <a:rect l="l" t="t" r="r" b="b"/>
              <a:pathLst>
                <a:path w="3558" h="1424" extrusionOk="0">
                  <a:moveTo>
                    <a:pt x="3558" y="377"/>
                  </a:moveTo>
                  <a:cubicBezTo>
                    <a:pt x="3474" y="1110"/>
                    <a:pt x="3160" y="1424"/>
                    <a:pt x="2595" y="1172"/>
                  </a:cubicBezTo>
                  <a:cubicBezTo>
                    <a:pt x="1967" y="921"/>
                    <a:pt x="1319" y="942"/>
                    <a:pt x="691" y="733"/>
                  </a:cubicBezTo>
                  <a:cubicBezTo>
                    <a:pt x="377" y="628"/>
                    <a:pt x="42" y="587"/>
                    <a:pt x="1" y="168"/>
                  </a:cubicBezTo>
                  <a:cubicBezTo>
                    <a:pt x="147" y="22"/>
                    <a:pt x="377" y="1"/>
                    <a:pt x="545" y="105"/>
                  </a:cubicBezTo>
                  <a:cubicBezTo>
                    <a:pt x="649" y="461"/>
                    <a:pt x="963" y="356"/>
                    <a:pt x="1214" y="356"/>
                  </a:cubicBezTo>
                  <a:cubicBezTo>
                    <a:pt x="1988" y="419"/>
                    <a:pt x="2783" y="231"/>
                    <a:pt x="3558" y="377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8" name="Google Shape;7568;p51"/>
            <p:cNvSpPr/>
            <p:nvPr/>
          </p:nvSpPr>
          <p:spPr>
            <a:xfrm>
              <a:off x="4756050" y="4770350"/>
              <a:ext cx="79550" cy="27225"/>
            </a:xfrm>
            <a:custGeom>
              <a:avLst/>
              <a:gdLst/>
              <a:ahLst/>
              <a:cxnLst/>
              <a:rect l="l" t="t" r="r" b="b"/>
              <a:pathLst>
                <a:path w="3182" h="1089" extrusionOk="0">
                  <a:moveTo>
                    <a:pt x="1" y="901"/>
                  </a:moveTo>
                  <a:cubicBezTo>
                    <a:pt x="189" y="378"/>
                    <a:pt x="754" y="398"/>
                    <a:pt x="1110" y="106"/>
                  </a:cubicBezTo>
                  <a:cubicBezTo>
                    <a:pt x="1235" y="1"/>
                    <a:pt x="1403" y="85"/>
                    <a:pt x="1486" y="189"/>
                  </a:cubicBezTo>
                  <a:cubicBezTo>
                    <a:pt x="1863" y="608"/>
                    <a:pt x="2282" y="608"/>
                    <a:pt x="2763" y="419"/>
                  </a:cubicBezTo>
                  <a:cubicBezTo>
                    <a:pt x="2993" y="315"/>
                    <a:pt x="3160" y="440"/>
                    <a:pt x="3181" y="691"/>
                  </a:cubicBezTo>
                  <a:cubicBezTo>
                    <a:pt x="2302" y="963"/>
                    <a:pt x="1382" y="922"/>
                    <a:pt x="482" y="1026"/>
                  </a:cubicBezTo>
                  <a:cubicBezTo>
                    <a:pt x="315" y="1089"/>
                    <a:pt x="126" y="1026"/>
                    <a:pt x="1" y="90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9" name="Google Shape;7569;p51"/>
            <p:cNvSpPr/>
            <p:nvPr/>
          </p:nvSpPr>
          <p:spPr>
            <a:xfrm>
              <a:off x="5655775" y="4760950"/>
              <a:ext cx="97325" cy="21475"/>
            </a:xfrm>
            <a:custGeom>
              <a:avLst/>
              <a:gdLst/>
              <a:ahLst/>
              <a:cxnLst/>
              <a:rect l="l" t="t" r="r" b="b"/>
              <a:pathLst>
                <a:path w="3893" h="859" extrusionOk="0">
                  <a:moveTo>
                    <a:pt x="0" y="461"/>
                  </a:moveTo>
                  <a:cubicBezTo>
                    <a:pt x="105" y="210"/>
                    <a:pt x="293" y="230"/>
                    <a:pt x="503" y="210"/>
                  </a:cubicBezTo>
                  <a:cubicBezTo>
                    <a:pt x="1486" y="189"/>
                    <a:pt x="2469" y="314"/>
                    <a:pt x="3432" y="42"/>
                  </a:cubicBezTo>
                  <a:cubicBezTo>
                    <a:pt x="3599" y="0"/>
                    <a:pt x="3788" y="63"/>
                    <a:pt x="3892" y="210"/>
                  </a:cubicBezTo>
                  <a:cubicBezTo>
                    <a:pt x="3139" y="461"/>
                    <a:pt x="2428" y="858"/>
                    <a:pt x="1570" y="565"/>
                  </a:cubicBezTo>
                  <a:cubicBezTo>
                    <a:pt x="1089" y="398"/>
                    <a:pt x="524" y="607"/>
                    <a:pt x="0" y="46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0" name="Google Shape;7570;p51"/>
            <p:cNvSpPr/>
            <p:nvPr/>
          </p:nvSpPr>
          <p:spPr>
            <a:xfrm>
              <a:off x="4661900" y="4641675"/>
              <a:ext cx="47625" cy="31425"/>
            </a:xfrm>
            <a:custGeom>
              <a:avLst/>
              <a:gdLst/>
              <a:ahLst/>
              <a:cxnLst/>
              <a:rect l="l" t="t" r="r" b="b"/>
              <a:pathLst>
                <a:path w="1905" h="1257" extrusionOk="0">
                  <a:moveTo>
                    <a:pt x="22" y="210"/>
                  </a:moveTo>
                  <a:lnTo>
                    <a:pt x="22" y="64"/>
                  </a:lnTo>
                  <a:cubicBezTo>
                    <a:pt x="314" y="1"/>
                    <a:pt x="628" y="1"/>
                    <a:pt x="921" y="84"/>
                  </a:cubicBezTo>
                  <a:cubicBezTo>
                    <a:pt x="1089" y="587"/>
                    <a:pt x="1507" y="294"/>
                    <a:pt x="1800" y="377"/>
                  </a:cubicBezTo>
                  <a:cubicBezTo>
                    <a:pt x="1842" y="628"/>
                    <a:pt x="1863" y="880"/>
                    <a:pt x="1905" y="1256"/>
                  </a:cubicBezTo>
                  <a:cubicBezTo>
                    <a:pt x="1570" y="1005"/>
                    <a:pt x="1151" y="880"/>
                    <a:pt x="733" y="900"/>
                  </a:cubicBezTo>
                  <a:cubicBezTo>
                    <a:pt x="335" y="900"/>
                    <a:pt x="1" y="712"/>
                    <a:pt x="22" y="21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1" name="Google Shape;7571;p51"/>
            <p:cNvSpPr/>
            <p:nvPr/>
          </p:nvSpPr>
          <p:spPr>
            <a:xfrm>
              <a:off x="4328700" y="4766700"/>
              <a:ext cx="46050" cy="36125"/>
            </a:xfrm>
            <a:custGeom>
              <a:avLst/>
              <a:gdLst/>
              <a:ahLst/>
              <a:cxnLst/>
              <a:rect l="l" t="t" r="r" b="b"/>
              <a:pathLst>
                <a:path w="1842" h="1445" extrusionOk="0">
                  <a:moveTo>
                    <a:pt x="63" y="1214"/>
                  </a:moveTo>
                  <a:cubicBezTo>
                    <a:pt x="84" y="984"/>
                    <a:pt x="0" y="586"/>
                    <a:pt x="461" y="858"/>
                  </a:cubicBezTo>
                  <a:cubicBezTo>
                    <a:pt x="712" y="1068"/>
                    <a:pt x="1067" y="1089"/>
                    <a:pt x="1360" y="963"/>
                  </a:cubicBezTo>
                  <a:cubicBezTo>
                    <a:pt x="1486" y="712"/>
                    <a:pt x="1235" y="503"/>
                    <a:pt x="1318" y="272"/>
                  </a:cubicBezTo>
                  <a:cubicBezTo>
                    <a:pt x="1360" y="147"/>
                    <a:pt x="1402" y="42"/>
                    <a:pt x="1549" y="42"/>
                  </a:cubicBezTo>
                  <a:cubicBezTo>
                    <a:pt x="1674" y="0"/>
                    <a:pt x="1779" y="84"/>
                    <a:pt x="1800" y="210"/>
                  </a:cubicBezTo>
                  <a:cubicBezTo>
                    <a:pt x="1821" y="544"/>
                    <a:pt x="1821" y="858"/>
                    <a:pt x="1842" y="1193"/>
                  </a:cubicBezTo>
                  <a:cubicBezTo>
                    <a:pt x="1277" y="1423"/>
                    <a:pt x="628" y="1444"/>
                    <a:pt x="63" y="1214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2" name="Google Shape;7572;p51"/>
            <p:cNvSpPr/>
            <p:nvPr/>
          </p:nvSpPr>
          <p:spPr>
            <a:xfrm>
              <a:off x="4059825" y="4643250"/>
              <a:ext cx="44500" cy="28275"/>
            </a:xfrm>
            <a:custGeom>
              <a:avLst/>
              <a:gdLst/>
              <a:ahLst/>
              <a:cxnLst/>
              <a:rect l="l" t="t" r="r" b="b"/>
              <a:pathLst>
                <a:path w="1780" h="1131" extrusionOk="0">
                  <a:moveTo>
                    <a:pt x="1779" y="189"/>
                  </a:moveTo>
                  <a:cubicBezTo>
                    <a:pt x="1716" y="356"/>
                    <a:pt x="1653" y="524"/>
                    <a:pt x="1612" y="691"/>
                  </a:cubicBezTo>
                  <a:cubicBezTo>
                    <a:pt x="1486" y="1047"/>
                    <a:pt x="1256" y="1130"/>
                    <a:pt x="1089" y="817"/>
                  </a:cubicBezTo>
                  <a:cubicBezTo>
                    <a:pt x="817" y="356"/>
                    <a:pt x="273" y="649"/>
                    <a:pt x="1" y="314"/>
                  </a:cubicBezTo>
                  <a:cubicBezTo>
                    <a:pt x="565" y="1"/>
                    <a:pt x="1172" y="231"/>
                    <a:pt x="1779" y="189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3" name="Google Shape;7573;p51"/>
            <p:cNvSpPr/>
            <p:nvPr/>
          </p:nvSpPr>
          <p:spPr>
            <a:xfrm>
              <a:off x="5535975" y="4766700"/>
              <a:ext cx="62275" cy="7875"/>
            </a:xfrm>
            <a:custGeom>
              <a:avLst/>
              <a:gdLst/>
              <a:ahLst/>
              <a:cxnLst/>
              <a:rect l="l" t="t" r="r" b="b"/>
              <a:pathLst>
                <a:path w="2491" h="315" extrusionOk="0">
                  <a:moveTo>
                    <a:pt x="1" y="314"/>
                  </a:moveTo>
                  <a:cubicBezTo>
                    <a:pt x="43" y="168"/>
                    <a:pt x="106" y="0"/>
                    <a:pt x="273" y="0"/>
                  </a:cubicBezTo>
                  <a:lnTo>
                    <a:pt x="2198" y="0"/>
                  </a:lnTo>
                  <a:cubicBezTo>
                    <a:pt x="2365" y="0"/>
                    <a:pt x="2449" y="147"/>
                    <a:pt x="2491" y="293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4" name="Google Shape;7574;p51"/>
            <p:cNvSpPr/>
            <p:nvPr/>
          </p:nvSpPr>
          <p:spPr>
            <a:xfrm>
              <a:off x="4463125" y="4771400"/>
              <a:ext cx="35600" cy="20950"/>
            </a:xfrm>
            <a:custGeom>
              <a:avLst/>
              <a:gdLst/>
              <a:ahLst/>
              <a:cxnLst/>
              <a:rect l="l" t="t" r="r" b="b"/>
              <a:pathLst>
                <a:path w="1424" h="838" extrusionOk="0">
                  <a:moveTo>
                    <a:pt x="1" y="838"/>
                  </a:moveTo>
                  <a:cubicBezTo>
                    <a:pt x="84" y="64"/>
                    <a:pt x="189" y="1"/>
                    <a:pt x="817" y="356"/>
                  </a:cubicBezTo>
                  <a:cubicBezTo>
                    <a:pt x="1026" y="482"/>
                    <a:pt x="1382" y="440"/>
                    <a:pt x="1423" y="796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5" name="Google Shape;7575;p51"/>
            <p:cNvSpPr/>
            <p:nvPr/>
          </p:nvSpPr>
          <p:spPr>
            <a:xfrm>
              <a:off x="4622150" y="4774550"/>
              <a:ext cx="36125" cy="23550"/>
            </a:xfrm>
            <a:custGeom>
              <a:avLst/>
              <a:gdLst/>
              <a:ahLst/>
              <a:cxnLst/>
              <a:rect l="l" t="t" r="r" b="b"/>
              <a:pathLst>
                <a:path w="1445" h="942" extrusionOk="0">
                  <a:moveTo>
                    <a:pt x="21" y="816"/>
                  </a:moveTo>
                  <a:cubicBezTo>
                    <a:pt x="42" y="670"/>
                    <a:pt x="0" y="440"/>
                    <a:pt x="252" y="440"/>
                  </a:cubicBezTo>
                  <a:cubicBezTo>
                    <a:pt x="398" y="440"/>
                    <a:pt x="544" y="586"/>
                    <a:pt x="670" y="482"/>
                  </a:cubicBezTo>
                  <a:cubicBezTo>
                    <a:pt x="1277" y="0"/>
                    <a:pt x="1319" y="482"/>
                    <a:pt x="1444" y="879"/>
                  </a:cubicBezTo>
                  <a:cubicBezTo>
                    <a:pt x="963" y="942"/>
                    <a:pt x="482" y="921"/>
                    <a:pt x="21" y="816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6" name="Google Shape;7576;p51"/>
            <p:cNvSpPr/>
            <p:nvPr/>
          </p:nvSpPr>
          <p:spPr>
            <a:xfrm>
              <a:off x="4090700" y="4793900"/>
              <a:ext cx="35575" cy="15200"/>
            </a:xfrm>
            <a:custGeom>
              <a:avLst/>
              <a:gdLst/>
              <a:ahLst/>
              <a:cxnLst/>
              <a:rect l="l" t="t" r="r" b="b"/>
              <a:pathLst>
                <a:path w="1423" h="608" extrusionOk="0">
                  <a:moveTo>
                    <a:pt x="0" y="314"/>
                  </a:moveTo>
                  <a:cubicBezTo>
                    <a:pt x="21" y="189"/>
                    <a:pt x="63" y="1"/>
                    <a:pt x="167" y="42"/>
                  </a:cubicBezTo>
                  <a:cubicBezTo>
                    <a:pt x="565" y="210"/>
                    <a:pt x="1046" y="1"/>
                    <a:pt x="1423" y="314"/>
                  </a:cubicBezTo>
                  <a:cubicBezTo>
                    <a:pt x="942" y="607"/>
                    <a:pt x="460" y="503"/>
                    <a:pt x="0" y="314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7" name="Google Shape;7577;p51"/>
            <p:cNvSpPr/>
            <p:nvPr/>
          </p:nvSpPr>
          <p:spPr>
            <a:xfrm>
              <a:off x="5097625" y="4772975"/>
              <a:ext cx="17300" cy="20950"/>
            </a:xfrm>
            <a:custGeom>
              <a:avLst/>
              <a:gdLst/>
              <a:ahLst/>
              <a:cxnLst/>
              <a:rect l="l" t="t" r="r" b="b"/>
              <a:pathLst>
                <a:path w="692" h="838" extrusionOk="0">
                  <a:moveTo>
                    <a:pt x="1" y="607"/>
                  </a:moveTo>
                  <a:cubicBezTo>
                    <a:pt x="210" y="482"/>
                    <a:pt x="440" y="1"/>
                    <a:pt x="691" y="586"/>
                  </a:cubicBezTo>
                  <a:cubicBezTo>
                    <a:pt x="524" y="817"/>
                    <a:pt x="168" y="838"/>
                    <a:pt x="1" y="607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8" name="Google Shape;7578;p51"/>
            <p:cNvSpPr/>
            <p:nvPr/>
          </p:nvSpPr>
          <p:spPr>
            <a:xfrm>
              <a:off x="4866425" y="4778200"/>
              <a:ext cx="18350" cy="15725"/>
            </a:xfrm>
            <a:custGeom>
              <a:avLst/>
              <a:gdLst/>
              <a:ahLst/>
              <a:cxnLst/>
              <a:rect l="l" t="t" r="r" b="b"/>
              <a:pathLst>
                <a:path w="734" h="629" extrusionOk="0">
                  <a:moveTo>
                    <a:pt x="1" y="398"/>
                  </a:moveTo>
                  <a:cubicBezTo>
                    <a:pt x="524" y="1"/>
                    <a:pt x="524" y="1"/>
                    <a:pt x="733" y="440"/>
                  </a:cubicBezTo>
                  <a:cubicBezTo>
                    <a:pt x="524" y="629"/>
                    <a:pt x="189" y="608"/>
                    <a:pt x="1" y="398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9" name="Google Shape;7579;p51"/>
            <p:cNvSpPr/>
            <p:nvPr/>
          </p:nvSpPr>
          <p:spPr>
            <a:xfrm>
              <a:off x="5607125" y="4768800"/>
              <a:ext cx="22000" cy="12050"/>
            </a:xfrm>
            <a:custGeom>
              <a:avLst/>
              <a:gdLst/>
              <a:ahLst/>
              <a:cxnLst/>
              <a:rect l="l" t="t" r="r" b="b"/>
              <a:pathLst>
                <a:path w="880" h="482" extrusionOk="0">
                  <a:moveTo>
                    <a:pt x="1" y="230"/>
                  </a:moveTo>
                  <a:cubicBezTo>
                    <a:pt x="252" y="0"/>
                    <a:pt x="628" y="0"/>
                    <a:pt x="879" y="230"/>
                  </a:cubicBezTo>
                  <a:cubicBezTo>
                    <a:pt x="628" y="481"/>
                    <a:pt x="252" y="481"/>
                    <a:pt x="1" y="23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0" name="Google Shape;7580;p51"/>
            <p:cNvSpPr/>
            <p:nvPr/>
          </p:nvSpPr>
          <p:spPr>
            <a:xfrm>
              <a:off x="4130450" y="4645350"/>
              <a:ext cx="17800" cy="15175"/>
            </a:xfrm>
            <a:custGeom>
              <a:avLst/>
              <a:gdLst/>
              <a:ahLst/>
              <a:cxnLst/>
              <a:rect l="l" t="t" r="r" b="b"/>
              <a:pathLst>
                <a:path w="712" h="607" extrusionOk="0">
                  <a:moveTo>
                    <a:pt x="712" y="230"/>
                  </a:moveTo>
                  <a:lnTo>
                    <a:pt x="502" y="356"/>
                  </a:lnTo>
                  <a:cubicBezTo>
                    <a:pt x="105" y="607"/>
                    <a:pt x="105" y="607"/>
                    <a:pt x="0" y="84"/>
                  </a:cubicBezTo>
                  <a:cubicBezTo>
                    <a:pt x="230" y="21"/>
                    <a:pt x="481" y="0"/>
                    <a:pt x="712" y="42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1" name="Google Shape;7581;p51"/>
            <p:cNvSpPr/>
            <p:nvPr/>
          </p:nvSpPr>
          <p:spPr>
            <a:xfrm>
              <a:off x="4582925" y="4785525"/>
              <a:ext cx="17800" cy="12575"/>
            </a:xfrm>
            <a:custGeom>
              <a:avLst/>
              <a:gdLst/>
              <a:ahLst/>
              <a:cxnLst/>
              <a:rect l="l" t="t" r="r" b="b"/>
              <a:pathLst>
                <a:path w="712" h="503" extrusionOk="0">
                  <a:moveTo>
                    <a:pt x="0" y="294"/>
                  </a:moveTo>
                  <a:cubicBezTo>
                    <a:pt x="251" y="84"/>
                    <a:pt x="523" y="1"/>
                    <a:pt x="712" y="377"/>
                  </a:cubicBezTo>
                  <a:cubicBezTo>
                    <a:pt x="481" y="503"/>
                    <a:pt x="188" y="482"/>
                    <a:pt x="0" y="294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2" name="Google Shape;7582;p51"/>
            <p:cNvSpPr/>
            <p:nvPr/>
          </p:nvSpPr>
          <p:spPr>
            <a:xfrm>
              <a:off x="4689100" y="4786575"/>
              <a:ext cx="13625" cy="11000"/>
            </a:xfrm>
            <a:custGeom>
              <a:avLst/>
              <a:gdLst/>
              <a:ahLst/>
              <a:cxnLst/>
              <a:rect l="l" t="t" r="r" b="b"/>
              <a:pathLst>
                <a:path w="545" h="440" extrusionOk="0">
                  <a:moveTo>
                    <a:pt x="1" y="356"/>
                  </a:moveTo>
                  <a:cubicBezTo>
                    <a:pt x="126" y="1"/>
                    <a:pt x="314" y="1"/>
                    <a:pt x="545" y="252"/>
                  </a:cubicBezTo>
                  <a:cubicBezTo>
                    <a:pt x="398" y="419"/>
                    <a:pt x="189" y="440"/>
                    <a:pt x="1" y="356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3" name="Google Shape;7583;p51"/>
            <p:cNvSpPr/>
            <p:nvPr/>
          </p:nvSpPr>
          <p:spPr>
            <a:xfrm>
              <a:off x="5638000" y="4767750"/>
              <a:ext cx="8900" cy="6825"/>
            </a:xfrm>
            <a:custGeom>
              <a:avLst/>
              <a:gdLst/>
              <a:ahLst/>
              <a:cxnLst/>
              <a:rect l="l" t="t" r="r" b="b"/>
              <a:pathLst>
                <a:path w="356" h="273" extrusionOk="0">
                  <a:moveTo>
                    <a:pt x="0" y="230"/>
                  </a:moveTo>
                  <a:cubicBezTo>
                    <a:pt x="21" y="126"/>
                    <a:pt x="42" y="21"/>
                    <a:pt x="167" y="21"/>
                  </a:cubicBezTo>
                  <a:cubicBezTo>
                    <a:pt x="314" y="0"/>
                    <a:pt x="335" y="126"/>
                    <a:pt x="356" y="210"/>
                  </a:cubicBezTo>
                  <a:cubicBezTo>
                    <a:pt x="251" y="272"/>
                    <a:pt x="126" y="272"/>
                    <a:pt x="0" y="23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4" name="Google Shape;7584;p51"/>
            <p:cNvSpPr/>
            <p:nvPr/>
          </p:nvSpPr>
          <p:spPr>
            <a:xfrm>
              <a:off x="4711600" y="4788150"/>
              <a:ext cx="8925" cy="8925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0" y="189"/>
                  </a:moveTo>
                  <a:cubicBezTo>
                    <a:pt x="105" y="0"/>
                    <a:pt x="231" y="21"/>
                    <a:pt x="356" y="189"/>
                  </a:cubicBezTo>
                  <a:cubicBezTo>
                    <a:pt x="231" y="356"/>
                    <a:pt x="105" y="356"/>
                    <a:pt x="0" y="189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5" name="Google Shape;7585;p51"/>
            <p:cNvSpPr/>
            <p:nvPr/>
          </p:nvSpPr>
          <p:spPr>
            <a:xfrm>
              <a:off x="4844450" y="4783450"/>
              <a:ext cx="8925" cy="9425"/>
            </a:xfrm>
            <a:custGeom>
              <a:avLst/>
              <a:gdLst/>
              <a:ahLst/>
              <a:cxnLst/>
              <a:rect l="l" t="t" r="r" b="b"/>
              <a:pathLst>
                <a:path w="357" h="377" extrusionOk="0">
                  <a:moveTo>
                    <a:pt x="1" y="188"/>
                  </a:moveTo>
                  <a:cubicBezTo>
                    <a:pt x="126" y="0"/>
                    <a:pt x="252" y="21"/>
                    <a:pt x="357" y="209"/>
                  </a:cubicBezTo>
                  <a:cubicBezTo>
                    <a:pt x="231" y="377"/>
                    <a:pt x="126" y="356"/>
                    <a:pt x="1" y="188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6" name="Google Shape;7586;p51"/>
            <p:cNvSpPr/>
            <p:nvPr/>
          </p:nvSpPr>
          <p:spPr>
            <a:xfrm>
              <a:off x="5474250" y="4775075"/>
              <a:ext cx="8400" cy="8400"/>
            </a:xfrm>
            <a:custGeom>
              <a:avLst/>
              <a:gdLst/>
              <a:ahLst/>
              <a:cxnLst/>
              <a:rect l="l" t="t" r="r" b="b"/>
              <a:pathLst>
                <a:path w="336" h="336" extrusionOk="0">
                  <a:moveTo>
                    <a:pt x="1" y="168"/>
                  </a:moveTo>
                  <a:cubicBezTo>
                    <a:pt x="106" y="0"/>
                    <a:pt x="231" y="0"/>
                    <a:pt x="336" y="168"/>
                  </a:cubicBezTo>
                  <a:cubicBezTo>
                    <a:pt x="231" y="335"/>
                    <a:pt x="106" y="335"/>
                    <a:pt x="1" y="168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7" name="Google Shape;7587;p51"/>
            <p:cNvSpPr/>
            <p:nvPr/>
          </p:nvSpPr>
          <p:spPr>
            <a:xfrm>
              <a:off x="5097125" y="4725900"/>
              <a:ext cx="52850" cy="39775"/>
            </a:xfrm>
            <a:custGeom>
              <a:avLst/>
              <a:gdLst/>
              <a:ahLst/>
              <a:cxnLst/>
              <a:rect l="l" t="t" r="r" b="b"/>
              <a:pathLst>
                <a:path w="2114" h="1591" extrusionOk="0">
                  <a:moveTo>
                    <a:pt x="42" y="1109"/>
                  </a:moveTo>
                  <a:cubicBezTo>
                    <a:pt x="84" y="942"/>
                    <a:pt x="147" y="754"/>
                    <a:pt x="167" y="586"/>
                  </a:cubicBezTo>
                  <a:cubicBezTo>
                    <a:pt x="209" y="210"/>
                    <a:pt x="439" y="126"/>
                    <a:pt x="732" y="231"/>
                  </a:cubicBezTo>
                  <a:cubicBezTo>
                    <a:pt x="1088" y="335"/>
                    <a:pt x="1402" y="461"/>
                    <a:pt x="1695" y="105"/>
                  </a:cubicBezTo>
                  <a:cubicBezTo>
                    <a:pt x="1779" y="0"/>
                    <a:pt x="1925" y="0"/>
                    <a:pt x="2009" y="105"/>
                  </a:cubicBezTo>
                  <a:cubicBezTo>
                    <a:pt x="2113" y="210"/>
                    <a:pt x="2030" y="314"/>
                    <a:pt x="2009" y="419"/>
                  </a:cubicBezTo>
                  <a:cubicBezTo>
                    <a:pt x="1967" y="796"/>
                    <a:pt x="1611" y="1068"/>
                    <a:pt x="1255" y="1005"/>
                  </a:cubicBezTo>
                  <a:cubicBezTo>
                    <a:pt x="879" y="963"/>
                    <a:pt x="732" y="1026"/>
                    <a:pt x="607" y="1360"/>
                  </a:cubicBezTo>
                  <a:cubicBezTo>
                    <a:pt x="565" y="1528"/>
                    <a:pt x="398" y="1591"/>
                    <a:pt x="251" y="1528"/>
                  </a:cubicBezTo>
                  <a:cubicBezTo>
                    <a:pt x="84" y="1444"/>
                    <a:pt x="0" y="1277"/>
                    <a:pt x="42" y="1109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8" name="Google Shape;7588;p51"/>
            <p:cNvSpPr/>
            <p:nvPr/>
          </p:nvSpPr>
          <p:spPr>
            <a:xfrm>
              <a:off x="5821600" y="4678825"/>
              <a:ext cx="14150" cy="12050"/>
            </a:xfrm>
            <a:custGeom>
              <a:avLst/>
              <a:gdLst/>
              <a:ahLst/>
              <a:cxnLst/>
              <a:rect l="l" t="t" r="r" b="b"/>
              <a:pathLst>
                <a:path w="566" h="482" extrusionOk="0">
                  <a:moveTo>
                    <a:pt x="314" y="482"/>
                  </a:moveTo>
                  <a:cubicBezTo>
                    <a:pt x="168" y="482"/>
                    <a:pt x="0" y="461"/>
                    <a:pt x="21" y="272"/>
                  </a:cubicBezTo>
                  <a:cubicBezTo>
                    <a:pt x="0" y="105"/>
                    <a:pt x="147" y="0"/>
                    <a:pt x="293" y="0"/>
                  </a:cubicBezTo>
                  <a:cubicBezTo>
                    <a:pt x="461" y="0"/>
                    <a:pt x="565" y="126"/>
                    <a:pt x="565" y="293"/>
                  </a:cubicBezTo>
                  <a:cubicBezTo>
                    <a:pt x="565" y="461"/>
                    <a:pt x="440" y="461"/>
                    <a:pt x="314" y="482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9" name="Google Shape;7589;p51"/>
            <p:cNvSpPr/>
            <p:nvPr/>
          </p:nvSpPr>
          <p:spPr>
            <a:xfrm>
              <a:off x="5341400" y="4657375"/>
              <a:ext cx="15725" cy="11525"/>
            </a:xfrm>
            <a:custGeom>
              <a:avLst/>
              <a:gdLst/>
              <a:ahLst/>
              <a:cxnLst/>
              <a:rect l="l" t="t" r="r" b="b"/>
              <a:pathLst>
                <a:path w="629" h="461" extrusionOk="0">
                  <a:moveTo>
                    <a:pt x="210" y="0"/>
                  </a:moveTo>
                  <a:cubicBezTo>
                    <a:pt x="356" y="21"/>
                    <a:pt x="544" y="84"/>
                    <a:pt x="586" y="272"/>
                  </a:cubicBezTo>
                  <a:cubicBezTo>
                    <a:pt x="628" y="398"/>
                    <a:pt x="482" y="461"/>
                    <a:pt x="377" y="461"/>
                  </a:cubicBezTo>
                  <a:cubicBezTo>
                    <a:pt x="189" y="461"/>
                    <a:pt x="0" y="419"/>
                    <a:pt x="21" y="168"/>
                  </a:cubicBezTo>
                  <a:cubicBezTo>
                    <a:pt x="21" y="84"/>
                    <a:pt x="105" y="0"/>
                    <a:pt x="21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0" name="Google Shape;7590;p51"/>
            <p:cNvSpPr/>
            <p:nvPr/>
          </p:nvSpPr>
          <p:spPr>
            <a:xfrm>
              <a:off x="5301650" y="4675150"/>
              <a:ext cx="7875" cy="9975"/>
            </a:xfrm>
            <a:custGeom>
              <a:avLst/>
              <a:gdLst/>
              <a:ahLst/>
              <a:cxnLst/>
              <a:rect l="l" t="t" r="r" b="b"/>
              <a:pathLst>
                <a:path w="315" h="399" extrusionOk="0">
                  <a:moveTo>
                    <a:pt x="314" y="210"/>
                  </a:moveTo>
                  <a:cubicBezTo>
                    <a:pt x="272" y="252"/>
                    <a:pt x="251" y="357"/>
                    <a:pt x="189" y="357"/>
                  </a:cubicBezTo>
                  <a:cubicBezTo>
                    <a:pt x="42" y="398"/>
                    <a:pt x="21" y="273"/>
                    <a:pt x="0" y="168"/>
                  </a:cubicBezTo>
                  <a:cubicBezTo>
                    <a:pt x="0" y="85"/>
                    <a:pt x="63" y="1"/>
                    <a:pt x="168" y="1"/>
                  </a:cubicBezTo>
                  <a:cubicBezTo>
                    <a:pt x="251" y="22"/>
                    <a:pt x="293" y="85"/>
                    <a:pt x="314" y="21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1" name="Google Shape;7591;p51"/>
            <p:cNvSpPr/>
            <p:nvPr/>
          </p:nvSpPr>
          <p:spPr>
            <a:xfrm>
              <a:off x="5360225" y="4679350"/>
              <a:ext cx="5775" cy="5250"/>
            </a:xfrm>
            <a:custGeom>
              <a:avLst/>
              <a:gdLst/>
              <a:ahLst/>
              <a:cxnLst/>
              <a:rect l="l" t="t" r="r" b="b"/>
              <a:pathLst>
                <a:path w="231" h="210" extrusionOk="0">
                  <a:moveTo>
                    <a:pt x="231" y="63"/>
                  </a:moveTo>
                  <a:cubicBezTo>
                    <a:pt x="210" y="105"/>
                    <a:pt x="189" y="168"/>
                    <a:pt x="168" y="209"/>
                  </a:cubicBezTo>
                  <a:cubicBezTo>
                    <a:pt x="105" y="189"/>
                    <a:pt x="42" y="189"/>
                    <a:pt x="22" y="147"/>
                  </a:cubicBezTo>
                  <a:cubicBezTo>
                    <a:pt x="1" y="105"/>
                    <a:pt x="63" y="42"/>
                    <a:pt x="8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2" name="Google Shape;7592;p51"/>
            <p:cNvSpPr/>
            <p:nvPr/>
          </p:nvSpPr>
          <p:spPr>
            <a:xfrm>
              <a:off x="4611175" y="4651100"/>
              <a:ext cx="50225" cy="32975"/>
            </a:xfrm>
            <a:custGeom>
              <a:avLst/>
              <a:gdLst/>
              <a:ahLst/>
              <a:cxnLst/>
              <a:rect l="l" t="t" r="r" b="b"/>
              <a:pathLst>
                <a:path w="2009" h="1319" extrusionOk="0">
                  <a:moveTo>
                    <a:pt x="105" y="0"/>
                  </a:moveTo>
                  <a:lnTo>
                    <a:pt x="837" y="0"/>
                  </a:lnTo>
                  <a:cubicBezTo>
                    <a:pt x="816" y="398"/>
                    <a:pt x="942" y="691"/>
                    <a:pt x="1402" y="691"/>
                  </a:cubicBezTo>
                  <a:cubicBezTo>
                    <a:pt x="1527" y="691"/>
                    <a:pt x="1632" y="712"/>
                    <a:pt x="1758" y="754"/>
                  </a:cubicBezTo>
                  <a:cubicBezTo>
                    <a:pt x="1883" y="795"/>
                    <a:pt x="2009" y="900"/>
                    <a:pt x="1967" y="1067"/>
                  </a:cubicBezTo>
                  <a:cubicBezTo>
                    <a:pt x="1925" y="1214"/>
                    <a:pt x="1799" y="1214"/>
                    <a:pt x="1695" y="1235"/>
                  </a:cubicBezTo>
                  <a:cubicBezTo>
                    <a:pt x="1109" y="1319"/>
                    <a:pt x="691" y="942"/>
                    <a:pt x="230" y="733"/>
                  </a:cubicBezTo>
                  <a:cubicBezTo>
                    <a:pt x="0" y="649"/>
                    <a:pt x="146" y="251"/>
                    <a:pt x="10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3" name="Google Shape;7593;p51"/>
            <p:cNvSpPr/>
            <p:nvPr/>
          </p:nvSpPr>
          <p:spPr>
            <a:xfrm>
              <a:off x="4476200" y="4645875"/>
              <a:ext cx="35600" cy="15175"/>
            </a:xfrm>
            <a:custGeom>
              <a:avLst/>
              <a:gdLst/>
              <a:ahLst/>
              <a:cxnLst/>
              <a:rect l="l" t="t" r="r" b="b"/>
              <a:pathLst>
                <a:path w="1424" h="607" extrusionOk="0">
                  <a:moveTo>
                    <a:pt x="1" y="377"/>
                  </a:moveTo>
                  <a:cubicBezTo>
                    <a:pt x="1" y="168"/>
                    <a:pt x="189" y="0"/>
                    <a:pt x="398" y="42"/>
                  </a:cubicBezTo>
                  <a:lnTo>
                    <a:pt x="1424" y="42"/>
                  </a:lnTo>
                  <a:cubicBezTo>
                    <a:pt x="1068" y="607"/>
                    <a:pt x="545" y="523"/>
                    <a:pt x="1" y="377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4" name="Google Shape;7594;p51"/>
            <p:cNvSpPr/>
            <p:nvPr/>
          </p:nvSpPr>
          <p:spPr>
            <a:xfrm>
              <a:off x="4454750" y="4717525"/>
              <a:ext cx="16775" cy="17300"/>
            </a:xfrm>
            <a:custGeom>
              <a:avLst/>
              <a:gdLst/>
              <a:ahLst/>
              <a:cxnLst/>
              <a:rect l="l" t="t" r="r" b="b"/>
              <a:pathLst>
                <a:path w="671" h="692" extrusionOk="0">
                  <a:moveTo>
                    <a:pt x="336" y="670"/>
                  </a:moveTo>
                  <a:cubicBezTo>
                    <a:pt x="126" y="649"/>
                    <a:pt x="1" y="461"/>
                    <a:pt x="22" y="273"/>
                  </a:cubicBezTo>
                  <a:cubicBezTo>
                    <a:pt x="1" y="126"/>
                    <a:pt x="147" y="1"/>
                    <a:pt x="294" y="43"/>
                  </a:cubicBezTo>
                  <a:cubicBezTo>
                    <a:pt x="503" y="43"/>
                    <a:pt x="670" y="231"/>
                    <a:pt x="649" y="440"/>
                  </a:cubicBezTo>
                  <a:cubicBezTo>
                    <a:pt x="670" y="607"/>
                    <a:pt x="545" y="691"/>
                    <a:pt x="336" y="67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5" name="Google Shape;7595;p51"/>
            <p:cNvSpPr/>
            <p:nvPr/>
          </p:nvSpPr>
          <p:spPr>
            <a:xfrm>
              <a:off x="4406100" y="4660500"/>
              <a:ext cx="12075" cy="13125"/>
            </a:xfrm>
            <a:custGeom>
              <a:avLst/>
              <a:gdLst/>
              <a:ahLst/>
              <a:cxnLst/>
              <a:rect l="l" t="t" r="r" b="b"/>
              <a:pathLst>
                <a:path w="483" h="525" extrusionOk="0">
                  <a:moveTo>
                    <a:pt x="461" y="210"/>
                  </a:moveTo>
                  <a:cubicBezTo>
                    <a:pt x="482" y="336"/>
                    <a:pt x="440" y="440"/>
                    <a:pt x="315" y="461"/>
                  </a:cubicBezTo>
                  <a:cubicBezTo>
                    <a:pt x="147" y="524"/>
                    <a:pt x="1" y="399"/>
                    <a:pt x="22" y="252"/>
                  </a:cubicBezTo>
                  <a:cubicBezTo>
                    <a:pt x="1" y="127"/>
                    <a:pt x="106" y="22"/>
                    <a:pt x="231" y="22"/>
                  </a:cubicBezTo>
                  <a:cubicBezTo>
                    <a:pt x="336" y="1"/>
                    <a:pt x="461" y="85"/>
                    <a:pt x="461" y="21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6" name="Google Shape;7596;p51"/>
            <p:cNvSpPr/>
            <p:nvPr/>
          </p:nvSpPr>
          <p:spPr>
            <a:xfrm>
              <a:off x="4832950" y="4741075"/>
              <a:ext cx="5250" cy="5775"/>
            </a:xfrm>
            <a:custGeom>
              <a:avLst/>
              <a:gdLst/>
              <a:ahLst/>
              <a:cxnLst/>
              <a:rect l="l" t="t" r="r" b="b"/>
              <a:pathLst>
                <a:path w="210" h="231" extrusionOk="0">
                  <a:moveTo>
                    <a:pt x="210" y="84"/>
                  </a:moveTo>
                  <a:cubicBezTo>
                    <a:pt x="189" y="126"/>
                    <a:pt x="189" y="209"/>
                    <a:pt x="147" y="209"/>
                  </a:cubicBezTo>
                  <a:cubicBezTo>
                    <a:pt x="105" y="230"/>
                    <a:pt x="42" y="189"/>
                    <a:pt x="1" y="168"/>
                  </a:cubicBezTo>
                  <a:cubicBezTo>
                    <a:pt x="22" y="105"/>
                    <a:pt x="42" y="42"/>
                    <a:pt x="63" y="21"/>
                  </a:cubicBezTo>
                  <a:cubicBezTo>
                    <a:pt x="105" y="0"/>
                    <a:pt x="168" y="63"/>
                    <a:pt x="210" y="84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7" name="Google Shape;7597;p51"/>
            <p:cNvSpPr/>
            <p:nvPr/>
          </p:nvSpPr>
          <p:spPr>
            <a:xfrm>
              <a:off x="4753450" y="4670450"/>
              <a:ext cx="5250" cy="5250"/>
            </a:xfrm>
            <a:custGeom>
              <a:avLst/>
              <a:gdLst/>
              <a:ahLst/>
              <a:cxnLst/>
              <a:rect l="l" t="t" r="r" b="b"/>
              <a:pathLst>
                <a:path w="210" h="210" extrusionOk="0">
                  <a:moveTo>
                    <a:pt x="209" y="63"/>
                  </a:moveTo>
                  <a:cubicBezTo>
                    <a:pt x="189" y="105"/>
                    <a:pt x="168" y="189"/>
                    <a:pt x="126" y="210"/>
                  </a:cubicBezTo>
                  <a:cubicBezTo>
                    <a:pt x="105" y="210"/>
                    <a:pt x="42" y="168"/>
                    <a:pt x="0" y="147"/>
                  </a:cubicBezTo>
                  <a:cubicBezTo>
                    <a:pt x="21" y="105"/>
                    <a:pt x="21" y="21"/>
                    <a:pt x="63" y="1"/>
                  </a:cubicBezTo>
                  <a:cubicBezTo>
                    <a:pt x="105" y="1"/>
                    <a:pt x="147" y="42"/>
                    <a:pt x="209" y="63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8" name="Google Shape;7598;p51"/>
            <p:cNvSpPr/>
            <p:nvPr/>
          </p:nvSpPr>
          <p:spPr>
            <a:xfrm>
              <a:off x="4300975" y="4696075"/>
              <a:ext cx="10475" cy="7350"/>
            </a:xfrm>
            <a:custGeom>
              <a:avLst/>
              <a:gdLst/>
              <a:ahLst/>
              <a:cxnLst/>
              <a:rect l="l" t="t" r="r" b="b"/>
              <a:pathLst>
                <a:path w="419" h="294" extrusionOk="0">
                  <a:moveTo>
                    <a:pt x="189" y="294"/>
                  </a:moveTo>
                  <a:cubicBezTo>
                    <a:pt x="63" y="273"/>
                    <a:pt x="0" y="231"/>
                    <a:pt x="21" y="147"/>
                  </a:cubicBezTo>
                  <a:cubicBezTo>
                    <a:pt x="21" y="43"/>
                    <a:pt x="105" y="1"/>
                    <a:pt x="189" y="1"/>
                  </a:cubicBezTo>
                  <a:cubicBezTo>
                    <a:pt x="314" y="1"/>
                    <a:pt x="419" y="64"/>
                    <a:pt x="356" y="210"/>
                  </a:cubicBezTo>
                  <a:cubicBezTo>
                    <a:pt x="356" y="252"/>
                    <a:pt x="230" y="294"/>
                    <a:pt x="189" y="294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99" name="Google Shape;7599;p51"/>
          <p:cNvSpPr/>
          <p:nvPr/>
        </p:nvSpPr>
        <p:spPr>
          <a:xfrm flipH="1">
            <a:off x="7650770" y="-16037"/>
            <a:ext cx="985447" cy="1030488"/>
          </a:xfrm>
          <a:custGeom>
            <a:avLst/>
            <a:gdLst/>
            <a:ahLst/>
            <a:cxnLst/>
            <a:rect l="l" t="t" r="r" b="b"/>
            <a:pathLst>
              <a:path w="17306" h="18097" extrusionOk="0">
                <a:moveTo>
                  <a:pt x="12123" y="1"/>
                </a:moveTo>
                <a:lnTo>
                  <a:pt x="0" y="13177"/>
                </a:lnTo>
                <a:lnTo>
                  <a:pt x="44" y="13265"/>
                </a:lnTo>
                <a:lnTo>
                  <a:pt x="132" y="13485"/>
                </a:lnTo>
                <a:lnTo>
                  <a:pt x="308" y="13529"/>
                </a:lnTo>
                <a:lnTo>
                  <a:pt x="483" y="13617"/>
                </a:lnTo>
                <a:lnTo>
                  <a:pt x="571" y="13792"/>
                </a:lnTo>
                <a:lnTo>
                  <a:pt x="659" y="13968"/>
                </a:lnTo>
                <a:lnTo>
                  <a:pt x="835" y="14056"/>
                </a:lnTo>
                <a:lnTo>
                  <a:pt x="1011" y="14100"/>
                </a:lnTo>
                <a:lnTo>
                  <a:pt x="1098" y="14275"/>
                </a:lnTo>
                <a:lnTo>
                  <a:pt x="1142" y="14495"/>
                </a:lnTo>
                <a:lnTo>
                  <a:pt x="1186" y="14495"/>
                </a:lnTo>
                <a:lnTo>
                  <a:pt x="1362" y="14539"/>
                </a:lnTo>
                <a:lnTo>
                  <a:pt x="1538" y="14627"/>
                </a:lnTo>
                <a:lnTo>
                  <a:pt x="1625" y="14802"/>
                </a:lnTo>
                <a:lnTo>
                  <a:pt x="1669" y="14978"/>
                </a:lnTo>
                <a:lnTo>
                  <a:pt x="1713" y="14978"/>
                </a:lnTo>
                <a:lnTo>
                  <a:pt x="1889" y="15066"/>
                </a:lnTo>
                <a:lnTo>
                  <a:pt x="2065" y="15110"/>
                </a:lnTo>
                <a:lnTo>
                  <a:pt x="2109" y="15286"/>
                </a:lnTo>
                <a:lnTo>
                  <a:pt x="2196" y="15461"/>
                </a:lnTo>
                <a:lnTo>
                  <a:pt x="2196" y="15505"/>
                </a:lnTo>
                <a:lnTo>
                  <a:pt x="2416" y="15549"/>
                </a:lnTo>
                <a:lnTo>
                  <a:pt x="2592" y="15593"/>
                </a:lnTo>
                <a:lnTo>
                  <a:pt x="2636" y="15813"/>
                </a:lnTo>
                <a:lnTo>
                  <a:pt x="2723" y="15988"/>
                </a:lnTo>
                <a:lnTo>
                  <a:pt x="2899" y="16032"/>
                </a:lnTo>
                <a:lnTo>
                  <a:pt x="3119" y="16120"/>
                </a:lnTo>
                <a:lnTo>
                  <a:pt x="3163" y="16296"/>
                </a:lnTo>
                <a:lnTo>
                  <a:pt x="3251" y="16471"/>
                </a:lnTo>
                <a:lnTo>
                  <a:pt x="3251" y="16515"/>
                </a:lnTo>
                <a:lnTo>
                  <a:pt x="3426" y="16559"/>
                </a:lnTo>
                <a:lnTo>
                  <a:pt x="3646" y="16603"/>
                </a:lnTo>
                <a:lnTo>
                  <a:pt x="3690" y="16823"/>
                </a:lnTo>
                <a:lnTo>
                  <a:pt x="3778" y="16998"/>
                </a:lnTo>
                <a:lnTo>
                  <a:pt x="3953" y="17042"/>
                </a:lnTo>
                <a:lnTo>
                  <a:pt x="4129" y="17130"/>
                </a:lnTo>
                <a:lnTo>
                  <a:pt x="4217" y="17306"/>
                </a:lnTo>
                <a:lnTo>
                  <a:pt x="4305" y="17482"/>
                </a:lnTo>
                <a:lnTo>
                  <a:pt x="4480" y="17569"/>
                </a:lnTo>
                <a:lnTo>
                  <a:pt x="4656" y="17613"/>
                </a:lnTo>
                <a:lnTo>
                  <a:pt x="4744" y="17789"/>
                </a:lnTo>
                <a:lnTo>
                  <a:pt x="4832" y="18009"/>
                </a:lnTo>
                <a:lnTo>
                  <a:pt x="5007" y="18053"/>
                </a:lnTo>
                <a:lnTo>
                  <a:pt x="5095" y="18097"/>
                </a:lnTo>
                <a:lnTo>
                  <a:pt x="5183" y="18009"/>
                </a:lnTo>
                <a:lnTo>
                  <a:pt x="17305" y="4920"/>
                </a:lnTo>
                <a:lnTo>
                  <a:pt x="17261" y="4876"/>
                </a:lnTo>
                <a:lnTo>
                  <a:pt x="17218" y="4657"/>
                </a:lnTo>
                <a:lnTo>
                  <a:pt x="17174" y="4657"/>
                </a:lnTo>
                <a:lnTo>
                  <a:pt x="16998" y="4613"/>
                </a:lnTo>
                <a:lnTo>
                  <a:pt x="16822" y="4525"/>
                </a:lnTo>
                <a:lnTo>
                  <a:pt x="16734" y="4349"/>
                </a:lnTo>
                <a:lnTo>
                  <a:pt x="16690" y="4173"/>
                </a:lnTo>
                <a:lnTo>
                  <a:pt x="16647" y="4173"/>
                </a:lnTo>
                <a:lnTo>
                  <a:pt x="16471" y="4086"/>
                </a:lnTo>
                <a:lnTo>
                  <a:pt x="16295" y="4042"/>
                </a:lnTo>
                <a:lnTo>
                  <a:pt x="16251" y="3866"/>
                </a:lnTo>
                <a:lnTo>
                  <a:pt x="16163" y="3646"/>
                </a:lnTo>
                <a:lnTo>
                  <a:pt x="15944" y="3602"/>
                </a:lnTo>
                <a:lnTo>
                  <a:pt x="15768" y="3558"/>
                </a:lnTo>
                <a:lnTo>
                  <a:pt x="15724" y="3339"/>
                </a:lnTo>
                <a:lnTo>
                  <a:pt x="15636" y="3163"/>
                </a:lnTo>
                <a:lnTo>
                  <a:pt x="15461" y="3075"/>
                </a:lnTo>
                <a:lnTo>
                  <a:pt x="15241" y="3031"/>
                </a:lnTo>
                <a:lnTo>
                  <a:pt x="15197" y="2856"/>
                </a:lnTo>
                <a:lnTo>
                  <a:pt x="15109" y="2680"/>
                </a:lnTo>
                <a:lnTo>
                  <a:pt x="15109" y="2636"/>
                </a:lnTo>
                <a:lnTo>
                  <a:pt x="14934" y="2592"/>
                </a:lnTo>
                <a:lnTo>
                  <a:pt x="14758" y="2548"/>
                </a:lnTo>
                <a:lnTo>
                  <a:pt x="14670" y="2329"/>
                </a:lnTo>
                <a:lnTo>
                  <a:pt x="14582" y="2153"/>
                </a:lnTo>
                <a:lnTo>
                  <a:pt x="14407" y="2109"/>
                </a:lnTo>
                <a:lnTo>
                  <a:pt x="14231" y="2021"/>
                </a:lnTo>
                <a:lnTo>
                  <a:pt x="14143" y="1846"/>
                </a:lnTo>
                <a:lnTo>
                  <a:pt x="14055" y="1670"/>
                </a:lnTo>
                <a:lnTo>
                  <a:pt x="13880" y="1582"/>
                </a:lnTo>
                <a:lnTo>
                  <a:pt x="13704" y="1538"/>
                </a:lnTo>
                <a:lnTo>
                  <a:pt x="13616" y="1362"/>
                </a:lnTo>
                <a:lnTo>
                  <a:pt x="13572" y="1143"/>
                </a:lnTo>
                <a:lnTo>
                  <a:pt x="13528" y="1143"/>
                </a:lnTo>
                <a:lnTo>
                  <a:pt x="13352" y="1099"/>
                </a:lnTo>
                <a:lnTo>
                  <a:pt x="13177" y="1011"/>
                </a:lnTo>
                <a:lnTo>
                  <a:pt x="13089" y="835"/>
                </a:lnTo>
                <a:lnTo>
                  <a:pt x="13045" y="660"/>
                </a:lnTo>
                <a:lnTo>
                  <a:pt x="13001" y="660"/>
                </a:lnTo>
                <a:lnTo>
                  <a:pt x="12825" y="572"/>
                </a:lnTo>
                <a:lnTo>
                  <a:pt x="12650" y="528"/>
                </a:lnTo>
                <a:lnTo>
                  <a:pt x="12562" y="352"/>
                </a:lnTo>
                <a:lnTo>
                  <a:pt x="12518" y="133"/>
                </a:lnTo>
                <a:lnTo>
                  <a:pt x="12298" y="89"/>
                </a:lnTo>
                <a:lnTo>
                  <a:pt x="1212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00" name="Google Shape;7600;p51"/>
          <p:cNvSpPr/>
          <p:nvPr/>
        </p:nvSpPr>
        <p:spPr>
          <a:xfrm flipH="1">
            <a:off x="1008461" y="4208301"/>
            <a:ext cx="985447" cy="1030488"/>
          </a:xfrm>
          <a:custGeom>
            <a:avLst/>
            <a:gdLst/>
            <a:ahLst/>
            <a:cxnLst/>
            <a:rect l="l" t="t" r="r" b="b"/>
            <a:pathLst>
              <a:path w="17306" h="18097" extrusionOk="0">
                <a:moveTo>
                  <a:pt x="12123" y="1"/>
                </a:moveTo>
                <a:lnTo>
                  <a:pt x="0" y="13177"/>
                </a:lnTo>
                <a:lnTo>
                  <a:pt x="44" y="13265"/>
                </a:lnTo>
                <a:lnTo>
                  <a:pt x="132" y="13485"/>
                </a:lnTo>
                <a:lnTo>
                  <a:pt x="308" y="13529"/>
                </a:lnTo>
                <a:lnTo>
                  <a:pt x="483" y="13617"/>
                </a:lnTo>
                <a:lnTo>
                  <a:pt x="571" y="13792"/>
                </a:lnTo>
                <a:lnTo>
                  <a:pt x="659" y="13968"/>
                </a:lnTo>
                <a:lnTo>
                  <a:pt x="835" y="14056"/>
                </a:lnTo>
                <a:lnTo>
                  <a:pt x="1011" y="14100"/>
                </a:lnTo>
                <a:lnTo>
                  <a:pt x="1098" y="14275"/>
                </a:lnTo>
                <a:lnTo>
                  <a:pt x="1142" y="14495"/>
                </a:lnTo>
                <a:lnTo>
                  <a:pt x="1186" y="14495"/>
                </a:lnTo>
                <a:lnTo>
                  <a:pt x="1362" y="14539"/>
                </a:lnTo>
                <a:lnTo>
                  <a:pt x="1538" y="14627"/>
                </a:lnTo>
                <a:lnTo>
                  <a:pt x="1625" y="14802"/>
                </a:lnTo>
                <a:lnTo>
                  <a:pt x="1669" y="14978"/>
                </a:lnTo>
                <a:lnTo>
                  <a:pt x="1713" y="14978"/>
                </a:lnTo>
                <a:lnTo>
                  <a:pt x="1889" y="15066"/>
                </a:lnTo>
                <a:lnTo>
                  <a:pt x="2065" y="15110"/>
                </a:lnTo>
                <a:lnTo>
                  <a:pt x="2109" y="15286"/>
                </a:lnTo>
                <a:lnTo>
                  <a:pt x="2196" y="15461"/>
                </a:lnTo>
                <a:lnTo>
                  <a:pt x="2196" y="15505"/>
                </a:lnTo>
                <a:lnTo>
                  <a:pt x="2416" y="15549"/>
                </a:lnTo>
                <a:lnTo>
                  <a:pt x="2592" y="15593"/>
                </a:lnTo>
                <a:lnTo>
                  <a:pt x="2636" y="15813"/>
                </a:lnTo>
                <a:lnTo>
                  <a:pt x="2723" y="15988"/>
                </a:lnTo>
                <a:lnTo>
                  <a:pt x="2899" y="16032"/>
                </a:lnTo>
                <a:lnTo>
                  <a:pt x="3119" y="16120"/>
                </a:lnTo>
                <a:lnTo>
                  <a:pt x="3163" y="16296"/>
                </a:lnTo>
                <a:lnTo>
                  <a:pt x="3251" y="16471"/>
                </a:lnTo>
                <a:lnTo>
                  <a:pt x="3251" y="16515"/>
                </a:lnTo>
                <a:lnTo>
                  <a:pt x="3426" y="16559"/>
                </a:lnTo>
                <a:lnTo>
                  <a:pt x="3646" y="16603"/>
                </a:lnTo>
                <a:lnTo>
                  <a:pt x="3690" y="16823"/>
                </a:lnTo>
                <a:lnTo>
                  <a:pt x="3778" y="16998"/>
                </a:lnTo>
                <a:lnTo>
                  <a:pt x="3953" y="17042"/>
                </a:lnTo>
                <a:lnTo>
                  <a:pt x="4129" y="17130"/>
                </a:lnTo>
                <a:lnTo>
                  <a:pt x="4217" y="17306"/>
                </a:lnTo>
                <a:lnTo>
                  <a:pt x="4305" y="17482"/>
                </a:lnTo>
                <a:lnTo>
                  <a:pt x="4480" y="17569"/>
                </a:lnTo>
                <a:lnTo>
                  <a:pt x="4656" y="17613"/>
                </a:lnTo>
                <a:lnTo>
                  <a:pt x="4744" y="17789"/>
                </a:lnTo>
                <a:lnTo>
                  <a:pt x="4832" y="18009"/>
                </a:lnTo>
                <a:lnTo>
                  <a:pt x="5007" y="18053"/>
                </a:lnTo>
                <a:lnTo>
                  <a:pt x="5095" y="18097"/>
                </a:lnTo>
                <a:lnTo>
                  <a:pt x="5183" y="18009"/>
                </a:lnTo>
                <a:lnTo>
                  <a:pt x="17305" y="4920"/>
                </a:lnTo>
                <a:lnTo>
                  <a:pt x="17261" y="4876"/>
                </a:lnTo>
                <a:lnTo>
                  <a:pt x="17218" y="4657"/>
                </a:lnTo>
                <a:lnTo>
                  <a:pt x="17174" y="4657"/>
                </a:lnTo>
                <a:lnTo>
                  <a:pt x="16998" y="4613"/>
                </a:lnTo>
                <a:lnTo>
                  <a:pt x="16822" y="4525"/>
                </a:lnTo>
                <a:lnTo>
                  <a:pt x="16734" y="4349"/>
                </a:lnTo>
                <a:lnTo>
                  <a:pt x="16690" y="4173"/>
                </a:lnTo>
                <a:lnTo>
                  <a:pt x="16647" y="4173"/>
                </a:lnTo>
                <a:lnTo>
                  <a:pt x="16471" y="4086"/>
                </a:lnTo>
                <a:lnTo>
                  <a:pt x="16295" y="4042"/>
                </a:lnTo>
                <a:lnTo>
                  <a:pt x="16251" y="3866"/>
                </a:lnTo>
                <a:lnTo>
                  <a:pt x="16163" y="3646"/>
                </a:lnTo>
                <a:lnTo>
                  <a:pt x="15944" y="3602"/>
                </a:lnTo>
                <a:lnTo>
                  <a:pt x="15768" y="3558"/>
                </a:lnTo>
                <a:lnTo>
                  <a:pt x="15724" y="3339"/>
                </a:lnTo>
                <a:lnTo>
                  <a:pt x="15636" y="3163"/>
                </a:lnTo>
                <a:lnTo>
                  <a:pt x="15461" y="3075"/>
                </a:lnTo>
                <a:lnTo>
                  <a:pt x="15241" y="3031"/>
                </a:lnTo>
                <a:lnTo>
                  <a:pt x="15197" y="2856"/>
                </a:lnTo>
                <a:lnTo>
                  <a:pt x="15109" y="2680"/>
                </a:lnTo>
                <a:lnTo>
                  <a:pt x="15109" y="2636"/>
                </a:lnTo>
                <a:lnTo>
                  <a:pt x="14934" y="2592"/>
                </a:lnTo>
                <a:lnTo>
                  <a:pt x="14758" y="2548"/>
                </a:lnTo>
                <a:lnTo>
                  <a:pt x="14670" y="2329"/>
                </a:lnTo>
                <a:lnTo>
                  <a:pt x="14582" y="2153"/>
                </a:lnTo>
                <a:lnTo>
                  <a:pt x="14407" y="2109"/>
                </a:lnTo>
                <a:lnTo>
                  <a:pt x="14231" y="2021"/>
                </a:lnTo>
                <a:lnTo>
                  <a:pt x="14143" y="1846"/>
                </a:lnTo>
                <a:lnTo>
                  <a:pt x="14055" y="1670"/>
                </a:lnTo>
                <a:lnTo>
                  <a:pt x="13880" y="1582"/>
                </a:lnTo>
                <a:lnTo>
                  <a:pt x="13704" y="1538"/>
                </a:lnTo>
                <a:lnTo>
                  <a:pt x="13616" y="1362"/>
                </a:lnTo>
                <a:lnTo>
                  <a:pt x="13572" y="1143"/>
                </a:lnTo>
                <a:lnTo>
                  <a:pt x="13528" y="1143"/>
                </a:lnTo>
                <a:lnTo>
                  <a:pt x="13352" y="1099"/>
                </a:lnTo>
                <a:lnTo>
                  <a:pt x="13177" y="1011"/>
                </a:lnTo>
                <a:lnTo>
                  <a:pt x="13089" y="835"/>
                </a:lnTo>
                <a:lnTo>
                  <a:pt x="13045" y="660"/>
                </a:lnTo>
                <a:lnTo>
                  <a:pt x="13001" y="660"/>
                </a:lnTo>
                <a:lnTo>
                  <a:pt x="12825" y="572"/>
                </a:lnTo>
                <a:lnTo>
                  <a:pt x="12650" y="528"/>
                </a:lnTo>
                <a:lnTo>
                  <a:pt x="12562" y="352"/>
                </a:lnTo>
                <a:lnTo>
                  <a:pt x="12518" y="133"/>
                </a:lnTo>
                <a:lnTo>
                  <a:pt x="12298" y="89"/>
                </a:lnTo>
                <a:lnTo>
                  <a:pt x="1212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7170" name="Picture 2" descr="Game Play Sticker by SPF! for iOS &amp;amp; Android | GIPHY">
            <a:extLst>
              <a:ext uri="{FF2B5EF4-FFF2-40B4-BE49-F238E27FC236}">
                <a16:creationId xmlns:a16="http://schemas.microsoft.com/office/drawing/2014/main" id="{EEBCEBBF-43D4-4723-BE5F-67FCEB4DB2E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275" y="881726"/>
            <a:ext cx="1262597" cy="103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Music | @NonsenzeIsDorkGeniuz">
            <a:extLst>
              <a:ext uri="{FF2B5EF4-FFF2-40B4-BE49-F238E27FC236}">
                <a16:creationId xmlns:a16="http://schemas.microsoft.com/office/drawing/2014/main" id="{484EC949-FC16-46D2-BFD0-F0A9C5A59CA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736" y="948469"/>
            <a:ext cx="2432252" cy="283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Bài Hát Em Yêu Trường Em - Ca Nhạc Thiếu Nhi 3D Vui Nhộn">
            <a:hlinkClick r:id="" action="ppaction://media"/>
            <a:extLst>
              <a:ext uri="{FF2B5EF4-FFF2-40B4-BE49-F238E27FC236}">
                <a16:creationId xmlns:a16="http://schemas.microsoft.com/office/drawing/2014/main" id="{EB164F27-0F01-4A35-AFEF-2B13A8114130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311018" y="2130197"/>
            <a:ext cx="5011216" cy="281880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8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4603" objId="4"/>
        <p14:stopEvt time="5685" objId="4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Bảng 2">
            <a:extLst>
              <a:ext uri="{FF2B5EF4-FFF2-40B4-BE49-F238E27FC236}">
                <a16:creationId xmlns:a16="http://schemas.microsoft.com/office/drawing/2014/main" id="{DC53C8FF-AFE9-4E35-9929-DB65843D49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313231"/>
              </p:ext>
            </p:extLst>
          </p:nvPr>
        </p:nvGraphicFramePr>
        <p:xfrm>
          <a:off x="267629" y="184445"/>
          <a:ext cx="4806176" cy="4855105"/>
        </p:xfrm>
        <a:graphic>
          <a:graphicData uri="http://schemas.openxmlformats.org/drawingml/2006/table">
            <a:tbl>
              <a:tblPr firstRow="1" firstCol="1" bandRow="1">
                <a:tableStyleId>{7A6C821D-124B-48DA-9E17-5BC2A4AA12DB}</a:tableStyleId>
              </a:tblPr>
              <a:tblGrid>
                <a:gridCol w="683857">
                  <a:extLst>
                    <a:ext uri="{9D8B030D-6E8A-4147-A177-3AD203B41FA5}">
                      <a16:colId xmlns:a16="http://schemas.microsoft.com/office/drawing/2014/main" val="1861896140"/>
                    </a:ext>
                  </a:extLst>
                </a:gridCol>
                <a:gridCol w="1838542">
                  <a:extLst>
                    <a:ext uri="{9D8B030D-6E8A-4147-A177-3AD203B41FA5}">
                      <a16:colId xmlns:a16="http://schemas.microsoft.com/office/drawing/2014/main" val="575573164"/>
                    </a:ext>
                  </a:extLst>
                </a:gridCol>
                <a:gridCol w="2283777">
                  <a:extLst>
                    <a:ext uri="{9D8B030D-6E8A-4147-A177-3AD203B41FA5}">
                      <a16:colId xmlns:a16="http://schemas.microsoft.com/office/drawing/2014/main" val="2888541132"/>
                    </a:ext>
                  </a:extLst>
                </a:gridCol>
              </a:tblGrid>
              <a:tr h="675780"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>
                          <a:effectLst/>
                        </a:rPr>
                        <a:t>TT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>
                          <a:effectLst/>
                        </a:rPr>
                        <a:t>Việc nên làm trong giờ học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 dirty="0" err="1">
                          <a:effectLst/>
                        </a:rPr>
                        <a:t>Việc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nên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làm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trong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giờ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chơi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80505"/>
                  </a:ext>
                </a:extLst>
              </a:tr>
              <a:tr h="675780"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>
                          <a:effectLst/>
                        </a:rPr>
                        <a:t>1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 dirty="0" err="1">
                          <a:effectLst/>
                        </a:rPr>
                        <a:t>Trật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tự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 dirty="0" err="1">
                          <a:effectLst/>
                        </a:rPr>
                        <a:t>Sử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dụng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thời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gian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chơi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hữu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ích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extLst>
                  <a:ext uri="{0D108BD9-81ED-4DB2-BD59-A6C34878D82A}">
                    <a16:rowId xmlns:a16="http://schemas.microsoft.com/office/drawing/2014/main" val="613797990"/>
                  </a:ext>
                </a:extLst>
              </a:tr>
              <a:tr h="1035337"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>
                          <a:effectLst/>
                        </a:rPr>
                        <a:t>2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>
                          <a:effectLst/>
                        </a:rPr>
                        <a:t>Tập trung, lắng nghe thầy cô giảng bài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 dirty="0" err="1">
                          <a:effectLst/>
                        </a:rPr>
                        <a:t>Chơi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hoà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đồng</a:t>
                      </a:r>
                      <a:r>
                        <a:rPr lang="en-US" sz="1800" b="1" dirty="0">
                          <a:effectLst/>
                        </a:rPr>
                        <a:t>, </a:t>
                      </a:r>
                      <a:r>
                        <a:rPr lang="en-US" sz="1800" b="1" dirty="0" err="1">
                          <a:effectLst/>
                        </a:rPr>
                        <a:t>không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phân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biệt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extLst>
                  <a:ext uri="{0D108BD9-81ED-4DB2-BD59-A6C34878D82A}">
                    <a16:rowId xmlns:a16="http://schemas.microsoft.com/office/drawing/2014/main" val="1555112817"/>
                  </a:ext>
                </a:extLst>
              </a:tr>
              <a:tr h="939408"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>
                          <a:effectLst/>
                        </a:rPr>
                        <a:t>3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>
                          <a:effectLst/>
                        </a:rPr>
                        <a:t>Lắng nghe các bạn phát biểu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 dirty="0" err="1">
                          <a:effectLst/>
                        </a:rPr>
                        <a:t>Chơi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các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trò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chơi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lành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mạnh</a:t>
                      </a:r>
                      <a:r>
                        <a:rPr lang="en-US" sz="1800" b="1" dirty="0">
                          <a:effectLst/>
                        </a:rPr>
                        <a:t>, an </a:t>
                      </a:r>
                      <a:r>
                        <a:rPr lang="en-US" sz="1800" b="1" dirty="0" err="1">
                          <a:effectLst/>
                        </a:rPr>
                        <a:t>toàn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extLst>
                  <a:ext uri="{0D108BD9-81ED-4DB2-BD59-A6C34878D82A}">
                    <a16:rowId xmlns:a16="http://schemas.microsoft.com/office/drawing/2014/main" val="4053125431"/>
                  </a:ext>
                </a:extLst>
              </a:tr>
              <a:tr h="1035337"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>
                          <a:effectLst/>
                        </a:rPr>
                        <a:t> 4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 dirty="0" err="1">
                          <a:effectLst/>
                        </a:rPr>
                        <a:t>Làm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nhiệm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vụ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được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giao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 dirty="0" err="1">
                          <a:effectLst/>
                        </a:rPr>
                        <a:t>Chơi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những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nơi</a:t>
                      </a:r>
                      <a:r>
                        <a:rPr lang="en-US" sz="1800" b="1" dirty="0">
                          <a:effectLst/>
                        </a:rPr>
                        <a:t> an </a:t>
                      </a:r>
                      <a:r>
                        <a:rPr lang="en-US" sz="1800" b="1" dirty="0" err="1">
                          <a:effectLst/>
                        </a:rPr>
                        <a:t>toàn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extLst>
                  <a:ext uri="{0D108BD9-81ED-4DB2-BD59-A6C34878D82A}">
                    <a16:rowId xmlns:a16="http://schemas.microsoft.com/office/drawing/2014/main" val="2070262063"/>
                  </a:ext>
                </a:extLst>
              </a:tr>
            </a:tbl>
          </a:graphicData>
        </a:graphic>
      </p:graphicFrame>
      <p:graphicFrame>
        <p:nvGraphicFramePr>
          <p:cNvPr id="4" name="Bảng 3">
            <a:extLst>
              <a:ext uri="{FF2B5EF4-FFF2-40B4-BE49-F238E27FC236}">
                <a16:creationId xmlns:a16="http://schemas.microsoft.com/office/drawing/2014/main" id="{7F95CFC2-0FE9-4A88-8E1B-1A5E6E0FF2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568053"/>
              </p:ext>
            </p:extLst>
          </p:nvPr>
        </p:nvGraphicFramePr>
        <p:xfrm>
          <a:off x="5207515" y="215449"/>
          <a:ext cx="3758066" cy="4724915"/>
        </p:xfrm>
        <a:graphic>
          <a:graphicData uri="http://schemas.openxmlformats.org/drawingml/2006/table">
            <a:tbl>
              <a:tblPr firstRow="1" firstCol="1" bandRow="1">
                <a:tableStyleId>{7A6C821D-124B-48DA-9E17-5BC2A4AA12DB}</a:tableStyleId>
              </a:tblPr>
              <a:tblGrid>
                <a:gridCol w="466432">
                  <a:extLst>
                    <a:ext uri="{9D8B030D-6E8A-4147-A177-3AD203B41FA5}">
                      <a16:colId xmlns:a16="http://schemas.microsoft.com/office/drawing/2014/main" val="1861896140"/>
                    </a:ext>
                  </a:extLst>
                </a:gridCol>
                <a:gridCol w="1663556">
                  <a:extLst>
                    <a:ext uri="{9D8B030D-6E8A-4147-A177-3AD203B41FA5}">
                      <a16:colId xmlns:a16="http://schemas.microsoft.com/office/drawing/2014/main" val="575573164"/>
                    </a:ext>
                  </a:extLst>
                </a:gridCol>
                <a:gridCol w="1628078">
                  <a:extLst>
                    <a:ext uri="{9D8B030D-6E8A-4147-A177-3AD203B41FA5}">
                      <a16:colId xmlns:a16="http://schemas.microsoft.com/office/drawing/2014/main" val="2888541132"/>
                    </a:ext>
                  </a:extLst>
                </a:gridCol>
              </a:tblGrid>
              <a:tr h="1132667"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>
                          <a:effectLst/>
                        </a:rPr>
                        <a:t>TT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 dirty="0" err="1">
                          <a:effectLst/>
                        </a:rPr>
                        <a:t>Việc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nên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làm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trong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giờ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học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 dirty="0" err="1">
                          <a:effectLst/>
                        </a:rPr>
                        <a:t>Việc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nên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làm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trong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giờ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chơi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80505"/>
                  </a:ext>
                </a:extLst>
              </a:tr>
              <a:tr h="1315810"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>
                          <a:effectLst/>
                        </a:rPr>
                        <a:t>5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>
                          <a:effectLst/>
                        </a:rPr>
                        <a:t>Tích cực tham gia các hoạt động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 dirty="0">
                          <a:effectLst/>
                        </a:rPr>
                        <a:t>Giao </a:t>
                      </a:r>
                      <a:r>
                        <a:rPr lang="en-US" sz="1800" b="1" dirty="0" err="1">
                          <a:effectLst/>
                        </a:rPr>
                        <a:t>tiếp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lịch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sự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extLst>
                  <a:ext uri="{0D108BD9-81ED-4DB2-BD59-A6C34878D82A}">
                    <a16:rowId xmlns:a16="http://schemas.microsoft.com/office/drawing/2014/main" val="841238211"/>
                  </a:ext>
                </a:extLst>
              </a:tr>
              <a:tr h="1315810"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>
                          <a:effectLst/>
                        </a:rPr>
                        <a:t>6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>
                          <a:effectLst/>
                        </a:rPr>
                        <a:t>Tích cực phát biểu ý kiến xây dựng bài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>
                          <a:effectLst/>
                        </a:rPr>
                        <a:t>Giữ vệ sinh chung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extLst>
                  <a:ext uri="{0D108BD9-81ED-4DB2-BD59-A6C34878D82A}">
                    <a16:rowId xmlns:a16="http://schemas.microsoft.com/office/drawing/2014/main" val="553899688"/>
                  </a:ext>
                </a:extLst>
              </a:tr>
              <a:tr h="858855"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>
                          <a:effectLst/>
                        </a:rPr>
                        <a:t>7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>
                          <a:effectLst/>
                        </a:rPr>
                        <a:t>Ngồi học đúng tư thế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tc>
                  <a:txBody>
                    <a:bodyPr/>
                    <a:lstStyle/>
                    <a:p>
                      <a:pPr marR="36195" indent="0" algn="ctr">
                        <a:lnSpc>
                          <a:spcPct val="150000"/>
                        </a:lnSpc>
                      </a:pPr>
                      <a:r>
                        <a:rPr lang="en-US" sz="1800" b="1" dirty="0" err="1">
                          <a:effectLst/>
                        </a:rPr>
                        <a:t>Vào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lớp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đúng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giờ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30" marR="26230" marT="0" marB="0"/>
                </a:tc>
                <a:extLst>
                  <a:ext uri="{0D108BD9-81ED-4DB2-BD59-A6C34878D82A}">
                    <a16:rowId xmlns:a16="http://schemas.microsoft.com/office/drawing/2014/main" val="4211848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715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OKI- Top 6 trò chơi dân gian hấp dẫn cho trẻ">
            <a:hlinkClick r:id="" action="ppaction://media"/>
            <a:extLst>
              <a:ext uri="{FF2B5EF4-FFF2-40B4-BE49-F238E27FC236}">
                <a16:creationId xmlns:a16="http://schemas.microsoft.com/office/drawing/2014/main" id="{50832CDA-D2A3-46EC-A13A-565E0E263965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9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20552" objId="4"/>
        <p14:stopEvt time="214296" objId="4"/>
        <p14:playEvt time="214298" objId="4"/>
        <p14:stopEvt time="215043" objId="4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0B67D31-1956-45CE-AD7E-015176D83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7390" y="-436333"/>
            <a:ext cx="7329900" cy="1679700"/>
          </a:xfrm>
        </p:spPr>
        <p:txBody>
          <a:bodyPr/>
          <a:lstStyle/>
          <a:p>
            <a:r>
              <a:rPr lang="pt-BR" sz="24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Vẽ</a:t>
            </a:r>
            <a:r>
              <a:rPr lang="pt-BR" sz="2400" dirty="0">
                <a:effectLst/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một bức tranh miêu tả lại giờ ra chơi của em</a:t>
            </a:r>
            <a:endParaRPr lang="en-US" sz="8000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3074" name="Picture 2" descr="Tả cảnh sân trường giờ ra chơi (19 mẫu) - Văn 6">
            <a:extLst>
              <a:ext uri="{FF2B5EF4-FFF2-40B4-BE49-F238E27FC236}">
                <a16:creationId xmlns:a16="http://schemas.microsoft.com/office/drawing/2014/main" id="{560DAFB5-32DA-470A-839E-C31E074EA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264" y="682303"/>
            <a:ext cx="3471279" cy="1819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Văn mẫu lớp 7: Miêu tả sân trường giờ ra chơi | Học cùng hocthoi.net">
            <a:extLst>
              <a:ext uri="{FF2B5EF4-FFF2-40B4-BE49-F238E27FC236}">
                <a16:creationId xmlns:a16="http://schemas.microsoft.com/office/drawing/2014/main" id="{8DF3C968-49BD-4B59-8572-F3D0D515E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264" y="2701007"/>
            <a:ext cx="3471279" cy="2024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Tả giờ ra chơi ở trường học của em - Văn miêu tả 6">
            <a:extLst>
              <a:ext uri="{FF2B5EF4-FFF2-40B4-BE49-F238E27FC236}">
                <a16:creationId xmlns:a16="http://schemas.microsoft.com/office/drawing/2014/main" id="{E256332E-6D4C-4510-8DDB-228A5F665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463" y="682303"/>
            <a:ext cx="3758968" cy="403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741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803578-156F-4D9B-8050-9BF2528C236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8038"/>
          <a:stretch/>
        </p:blipFill>
        <p:spPr>
          <a:xfrm>
            <a:off x="1702969" y="3127792"/>
            <a:ext cx="2869031" cy="183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56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02" name="Google Shape;7302;p44"/>
          <p:cNvPicPr preferRelativeResize="0"/>
          <p:nvPr/>
        </p:nvPicPr>
        <p:blipFill>
          <a:blip r:embed="rId3">
            <a:alphaModFix amt="38000"/>
          </a:blip>
          <a:stretch>
            <a:fillRect/>
          </a:stretch>
        </p:blipFill>
        <p:spPr>
          <a:xfrm rot="5400000">
            <a:off x="3566885" y="192516"/>
            <a:ext cx="3106983" cy="6246634"/>
          </a:xfrm>
          <a:prstGeom prst="rect">
            <a:avLst/>
          </a:prstGeom>
          <a:noFill/>
          <a:ln>
            <a:noFill/>
          </a:ln>
        </p:spPr>
      </p:pic>
      <p:sp>
        <p:nvSpPr>
          <p:cNvPr id="7303" name="Google Shape;7303;p44"/>
          <p:cNvSpPr txBox="1">
            <a:spLocks noGrp="1"/>
          </p:cNvSpPr>
          <p:nvPr>
            <p:ph type="title"/>
          </p:nvPr>
        </p:nvSpPr>
        <p:spPr>
          <a:xfrm>
            <a:off x="689745" y="662130"/>
            <a:ext cx="7986203" cy="12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800" dirty="0">
                <a:latin typeface="Bodoni MT Black" panose="02070A03080606020203" pitchFamily="18" charset="0"/>
              </a:rPr>
              <a:t>Khởi động</a:t>
            </a:r>
            <a:endParaRPr sz="8800" dirty="0">
              <a:latin typeface="Bodoni MT Black" panose="02070A03080606020203" pitchFamily="18" charset="0"/>
            </a:endParaRPr>
          </a:p>
        </p:txBody>
      </p:sp>
      <p:pic>
        <p:nvPicPr>
          <p:cNvPr id="11268" name="Picture 4" descr="Ghim trên 颜文字 GIF">
            <a:extLst>
              <a:ext uri="{FF2B5EF4-FFF2-40B4-BE49-F238E27FC236}">
                <a16:creationId xmlns:a16="http://schemas.microsoft.com/office/drawing/2014/main" id="{131B52A2-7107-4B8F-A575-6FBAA8C220D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622" y="1512696"/>
            <a:ext cx="3258047" cy="325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Launch Startup Ship Shuttle Mission Flat Color Icon Vector, Color Icons,  Business, Company PNG and Vector with Transparent Background for Free  Download">
            <a:extLst>
              <a:ext uri="{FF2B5EF4-FFF2-40B4-BE49-F238E27FC236}">
                <a16:creationId xmlns:a16="http://schemas.microsoft.com/office/drawing/2014/main" id="{B2F7F9AB-8750-4BF0-8A86-59163077DE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3" t="15459" r="10735" b="11111"/>
          <a:stretch/>
        </p:blipFill>
        <p:spPr bwMode="auto">
          <a:xfrm rot="1326011">
            <a:off x="834339" y="265919"/>
            <a:ext cx="1000588" cy="9640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10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7646EA5-7CF9-4346-B078-43825E02D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09F69411-B537-420C-A034-E24803895F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EDISONSCHOOLS] BÀI TẬP ĐỌC: CHUYỆN Ở LỚP (SGK TV 1 - tập 2, trang 100) -  YouTube">
            <a:extLst>
              <a:ext uri="{FF2B5EF4-FFF2-40B4-BE49-F238E27FC236}">
                <a16:creationId xmlns:a16="http://schemas.microsoft.com/office/drawing/2014/main" id="{63A7A983-8E1E-4D2A-8B4B-572F0F50B7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3" r="2836"/>
          <a:stretch/>
        </p:blipFill>
        <p:spPr bwMode="auto">
          <a:xfrm>
            <a:off x="291600" y="0"/>
            <a:ext cx="8676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07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58" name="Google Shape;8058;p56"/>
          <p:cNvPicPr preferRelativeResize="0"/>
          <p:nvPr/>
        </p:nvPicPr>
        <p:blipFill>
          <a:blip r:embed="rId4">
            <a:alphaModFix amt="78000"/>
          </a:blip>
          <a:stretch>
            <a:fillRect/>
          </a:stretch>
        </p:blipFill>
        <p:spPr>
          <a:xfrm flipH="1">
            <a:off x="2443209" y="604572"/>
            <a:ext cx="4925950" cy="333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8810;p69">
            <a:extLst>
              <a:ext uri="{FF2B5EF4-FFF2-40B4-BE49-F238E27FC236}">
                <a16:creationId xmlns:a16="http://schemas.microsoft.com/office/drawing/2014/main" id="{ED18C579-E1F6-4D9E-9DDF-1945C8D543C0}"/>
              </a:ext>
            </a:extLst>
          </p:cNvPr>
          <p:cNvPicPr preferRelativeResize="0"/>
          <p:nvPr/>
        </p:nvPicPr>
        <p:blipFill>
          <a:blip r:embed="rId5">
            <a:alphaModFix amt="69000"/>
          </a:blip>
          <a:stretch>
            <a:fillRect/>
          </a:stretch>
        </p:blipFill>
        <p:spPr>
          <a:xfrm flipH="1">
            <a:off x="1472370" y="3101930"/>
            <a:ext cx="1071286" cy="624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8811;p69">
            <a:extLst>
              <a:ext uri="{FF2B5EF4-FFF2-40B4-BE49-F238E27FC236}">
                <a16:creationId xmlns:a16="http://schemas.microsoft.com/office/drawing/2014/main" id="{781615D0-F518-4F90-BBD7-92B315337E8D}"/>
              </a:ext>
            </a:extLst>
          </p:cNvPr>
          <p:cNvPicPr preferRelativeResize="0"/>
          <p:nvPr/>
        </p:nvPicPr>
        <p:blipFill>
          <a:blip r:embed="rId6">
            <a:alphaModFix amt="69000"/>
          </a:blip>
          <a:stretch>
            <a:fillRect/>
          </a:stretch>
        </p:blipFill>
        <p:spPr>
          <a:xfrm flipH="1">
            <a:off x="571651" y="1238379"/>
            <a:ext cx="1071286" cy="62489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8813;p69">
            <a:extLst>
              <a:ext uri="{FF2B5EF4-FFF2-40B4-BE49-F238E27FC236}">
                <a16:creationId xmlns:a16="http://schemas.microsoft.com/office/drawing/2014/main" id="{2D33B215-BCEE-45E8-804E-06F753D3AD5E}"/>
              </a:ext>
            </a:extLst>
          </p:cNvPr>
          <p:cNvSpPr txBox="1">
            <a:spLocks/>
          </p:cNvSpPr>
          <p:nvPr/>
        </p:nvSpPr>
        <p:spPr>
          <a:xfrm>
            <a:off x="2701129" y="3249051"/>
            <a:ext cx="6665600" cy="59601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200" b="1" dirty="0" err="1"/>
              <a:t>Trêu</a:t>
            </a:r>
            <a:r>
              <a:rPr lang="en-US" sz="3200" b="1" dirty="0"/>
              <a:t> </a:t>
            </a:r>
            <a:r>
              <a:rPr lang="en-US" sz="3200" b="1" dirty="0" err="1"/>
              <a:t>chọc</a:t>
            </a:r>
            <a:r>
              <a:rPr lang="en-US" sz="3200" b="1" dirty="0"/>
              <a:t> </a:t>
            </a:r>
            <a:r>
              <a:rPr lang="en-US" sz="3200" b="1" dirty="0" err="1"/>
              <a:t>bạn</a:t>
            </a:r>
            <a:r>
              <a:rPr lang="en-US" sz="3200" b="1" dirty="0"/>
              <a:t>, </a:t>
            </a:r>
            <a:r>
              <a:rPr lang="en-US" sz="3200" b="1" dirty="0" err="1"/>
              <a:t>tay</a:t>
            </a:r>
            <a:r>
              <a:rPr lang="en-US" sz="3200" b="1" dirty="0"/>
              <a:t> </a:t>
            </a:r>
            <a:r>
              <a:rPr lang="en-US" sz="3200" b="1" dirty="0" err="1"/>
              <a:t>dính</a:t>
            </a:r>
            <a:r>
              <a:rPr lang="en-US" sz="3200" b="1" dirty="0"/>
              <a:t> </a:t>
            </a:r>
            <a:r>
              <a:rPr lang="en-US" sz="3200" b="1" dirty="0" err="1"/>
              <a:t>mực</a:t>
            </a:r>
            <a:r>
              <a:rPr lang="en-US" sz="3200" b="1" dirty="0"/>
              <a:t> </a:t>
            </a:r>
            <a:r>
              <a:rPr lang="en-US" sz="3200" b="1" dirty="0" err="1"/>
              <a:t>và</a:t>
            </a:r>
            <a:r>
              <a:rPr lang="en-US" sz="3200" b="1" dirty="0"/>
              <a:t> </a:t>
            </a:r>
            <a:r>
              <a:rPr lang="en-US" sz="3200" b="1" dirty="0" err="1"/>
              <a:t>bôi</a:t>
            </a:r>
            <a:r>
              <a:rPr lang="en-US" sz="3200" b="1" dirty="0"/>
              <a:t> </a:t>
            </a:r>
            <a:r>
              <a:rPr lang="en-US" sz="3200" b="1" dirty="0" err="1"/>
              <a:t>bẩn</a:t>
            </a:r>
            <a:r>
              <a:rPr lang="en-US" sz="3200" b="1" dirty="0"/>
              <a:t> ra </a:t>
            </a:r>
            <a:r>
              <a:rPr lang="en-US" sz="3200" b="1" dirty="0" err="1"/>
              <a:t>bàn</a:t>
            </a:r>
            <a:endParaRPr lang="en-US" sz="3200" b="1" dirty="0"/>
          </a:p>
        </p:txBody>
      </p:sp>
      <p:sp>
        <p:nvSpPr>
          <p:cNvPr id="10" name="Google Shape;8816;p69">
            <a:extLst>
              <a:ext uri="{FF2B5EF4-FFF2-40B4-BE49-F238E27FC236}">
                <a16:creationId xmlns:a16="http://schemas.microsoft.com/office/drawing/2014/main" id="{82BC4C9A-7320-433D-BC49-A4D9D023A2CD}"/>
              </a:ext>
            </a:extLst>
          </p:cNvPr>
          <p:cNvSpPr txBox="1">
            <a:spLocks/>
          </p:cNvSpPr>
          <p:nvPr/>
        </p:nvSpPr>
        <p:spPr>
          <a:xfrm>
            <a:off x="4415214" y="3574390"/>
            <a:ext cx="647046" cy="36935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n" sz="3200" b="1" dirty="0"/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EC0DC17E-EC57-4C52-A94F-62EA4173CFA6}"/>
              </a:ext>
            </a:extLst>
          </p:cNvPr>
          <p:cNvSpPr txBox="1"/>
          <p:nvPr/>
        </p:nvSpPr>
        <p:spPr>
          <a:xfrm>
            <a:off x="1860016" y="1012218"/>
            <a:ext cx="73807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effectLst/>
                <a:latin typeface="+mj-lt"/>
                <a:ea typeface="Times New Roman" panose="02020603050405020304" pitchFamily="18" charset="0"/>
              </a:rPr>
              <a:t>Các </a:t>
            </a:r>
            <a:r>
              <a:rPr lang="en-US" sz="3200" b="1" dirty="0" err="1">
                <a:effectLst/>
                <a:latin typeface="+mj-lt"/>
                <a:ea typeface="Times New Roman" panose="02020603050405020304" pitchFamily="18" charset="0"/>
              </a:rPr>
              <a:t>bạn</a:t>
            </a:r>
            <a:r>
              <a:rPr lang="en-US" sz="3200" b="1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+mj-lt"/>
                <a:ea typeface="Times New Roman" panose="02020603050405020304" pitchFamily="18" charset="0"/>
              </a:rPr>
              <a:t>trong</a:t>
            </a:r>
            <a:r>
              <a:rPr lang="en-US" sz="3200" b="1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+mj-lt"/>
                <a:ea typeface="Times New Roman" panose="02020603050405020304" pitchFamily="18" charset="0"/>
              </a:rPr>
              <a:t>bài</a:t>
            </a:r>
            <a:r>
              <a:rPr lang="en-US" sz="3200" b="1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+mj-lt"/>
                <a:ea typeface="Times New Roman" panose="02020603050405020304" pitchFamily="18" charset="0"/>
              </a:rPr>
              <a:t>thơ</a:t>
            </a:r>
            <a:r>
              <a:rPr lang="en-US" sz="3200" b="1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+mj-lt"/>
                <a:ea typeface="Times New Roman" panose="02020603050405020304" pitchFamily="18" charset="0"/>
              </a:rPr>
              <a:t>đã</a:t>
            </a:r>
            <a:r>
              <a:rPr lang="en-US" sz="3200" b="1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+mj-lt"/>
                <a:ea typeface="Times New Roman" panose="02020603050405020304" pitchFamily="18" charset="0"/>
              </a:rPr>
              <a:t>làm</a:t>
            </a:r>
            <a:r>
              <a:rPr lang="en-US" sz="3200" b="1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+mj-lt"/>
                <a:ea typeface="Times New Roman" panose="02020603050405020304" pitchFamily="18" charset="0"/>
              </a:rPr>
              <a:t>những</a:t>
            </a:r>
            <a:r>
              <a:rPr lang="en-US" sz="3200" b="1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+mj-lt"/>
                <a:ea typeface="Times New Roman" panose="02020603050405020304" pitchFamily="18" charset="0"/>
              </a:rPr>
              <a:t>điều</a:t>
            </a:r>
            <a:r>
              <a:rPr lang="en-US" sz="3200" b="1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+mj-lt"/>
                <a:ea typeface="Times New Roman" panose="02020603050405020304" pitchFamily="18" charset="0"/>
              </a:rPr>
              <a:t>gì</a:t>
            </a:r>
            <a:r>
              <a:rPr lang="en-US" sz="3200" b="1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+mj-lt"/>
                <a:ea typeface="Times New Roman" panose="02020603050405020304" pitchFamily="18" charset="0"/>
              </a:rPr>
              <a:t>không</a:t>
            </a:r>
            <a:r>
              <a:rPr lang="en-US" sz="3200" b="1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+mj-lt"/>
                <a:ea typeface="Times New Roman" panose="02020603050405020304" pitchFamily="18" charset="0"/>
              </a:rPr>
              <a:t>nên</a:t>
            </a:r>
            <a:r>
              <a:rPr lang="en-US" sz="3200" b="1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+mj-lt"/>
                <a:ea typeface="Times New Roman" panose="02020603050405020304" pitchFamily="18" charset="0"/>
              </a:rPr>
              <a:t>làm</a:t>
            </a:r>
            <a:r>
              <a:rPr lang="en-US" sz="3200" b="1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+mj-lt"/>
                <a:ea typeface="Times New Roman" panose="02020603050405020304" pitchFamily="18" charset="0"/>
              </a:rPr>
              <a:t>trong</a:t>
            </a:r>
            <a:r>
              <a:rPr lang="en-US" sz="3200" b="1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+mj-lt"/>
                <a:ea typeface="Times New Roman" panose="02020603050405020304" pitchFamily="18" charset="0"/>
              </a:rPr>
              <a:t>lớp</a:t>
            </a:r>
            <a:r>
              <a:rPr lang="en-US" sz="3200" b="1" dirty="0">
                <a:effectLst/>
                <a:latin typeface="+mj-lt"/>
                <a:ea typeface="Times New Roman" panose="02020603050405020304" pitchFamily="18" charset="0"/>
              </a:rPr>
              <a:t>? </a:t>
            </a:r>
            <a:endParaRPr lang="en-US" sz="3200" b="1" dirty="0"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406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02" name="Google Shape;7302;p44"/>
          <p:cNvPicPr preferRelativeResize="0"/>
          <p:nvPr/>
        </p:nvPicPr>
        <p:blipFill>
          <a:blip r:embed="rId3">
            <a:alphaModFix amt="38000"/>
          </a:blip>
          <a:stretch>
            <a:fillRect/>
          </a:stretch>
        </p:blipFill>
        <p:spPr>
          <a:xfrm rot="5400000">
            <a:off x="3566885" y="192516"/>
            <a:ext cx="3106983" cy="6246634"/>
          </a:xfrm>
          <a:prstGeom prst="rect">
            <a:avLst/>
          </a:prstGeom>
          <a:noFill/>
          <a:ln>
            <a:noFill/>
          </a:ln>
        </p:spPr>
      </p:pic>
      <p:sp>
        <p:nvSpPr>
          <p:cNvPr id="7303" name="Google Shape;7303;p44"/>
          <p:cNvSpPr txBox="1">
            <a:spLocks noGrp="1"/>
          </p:cNvSpPr>
          <p:nvPr>
            <p:ph type="title"/>
          </p:nvPr>
        </p:nvSpPr>
        <p:spPr>
          <a:xfrm>
            <a:off x="689745" y="662130"/>
            <a:ext cx="7986203" cy="12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800" dirty="0">
                <a:latin typeface="Bodoni MT Black" panose="02070A03080606020203" pitchFamily="18" charset="0"/>
              </a:rPr>
              <a:t>Khám phá</a:t>
            </a:r>
            <a:endParaRPr sz="8800" dirty="0">
              <a:latin typeface="Bodoni MT Black" panose="02070A03080606020203" pitchFamily="18" charset="0"/>
            </a:endParaRPr>
          </a:p>
        </p:txBody>
      </p:sp>
      <p:pic>
        <p:nvPicPr>
          <p:cNvPr id="11268" name="Picture 4" descr="Ghim trên 颜文字 GIF">
            <a:extLst>
              <a:ext uri="{FF2B5EF4-FFF2-40B4-BE49-F238E27FC236}">
                <a16:creationId xmlns:a16="http://schemas.microsoft.com/office/drawing/2014/main" id="{131B52A2-7107-4B8F-A575-6FBAA8C220D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622" y="1512696"/>
            <a:ext cx="3258047" cy="325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97BEF57F-E36B-497D-8FAE-33AF38312E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051" y="524242"/>
            <a:ext cx="1227521" cy="108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09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Hình ảnh 17">
            <a:extLst>
              <a:ext uri="{FF2B5EF4-FFF2-40B4-BE49-F238E27FC236}">
                <a16:creationId xmlns:a16="http://schemas.microsoft.com/office/drawing/2014/main" id="{B311EBD5-0859-4286-B269-44D0126E5A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859" t="1895" r="1707" b="48106"/>
          <a:stretch/>
        </p:blipFill>
        <p:spPr>
          <a:xfrm>
            <a:off x="2002961" y="2926757"/>
            <a:ext cx="2621289" cy="1870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iêu đề 2">
            <a:extLst>
              <a:ext uri="{FF2B5EF4-FFF2-40B4-BE49-F238E27FC236}">
                <a16:creationId xmlns:a16="http://schemas.microsoft.com/office/drawing/2014/main" id="{20872D57-3768-497D-80D7-2384E1A2D6BF}"/>
              </a:ext>
            </a:extLst>
          </p:cNvPr>
          <p:cNvSpPr txBox="1">
            <a:spLocks/>
          </p:cNvSpPr>
          <p:nvPr/>
        </p:nvSpPr>
        <p:spPr>
          <a:xfrm>
            <a:off x="1302318" y="152745"/>
            <a:ext cx="2490900" cy="54010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Hammersmith One"/>
              <a:buNone/>
              <a:defRPr sz="10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Hammersmith One"/>
              <a:buNone/>
              <a:defRPr sz="9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Hammersmith One"/>
              <a:buNone/>
              <a:defRPr sz="9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Hammersmith One"/>
              <a:buNone/>
              <a:defRPr sz="9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Hammersmith One"/>
              <a:buNone/>
              <a:defRPr sz="9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Hammersmith One"/>
              <a:buNone/>
              <a:defRPr sz="9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Hammersmith One"/>
              <a:buNone/>
              <a:defRPr sz="9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Hammersmith One"/>
              <a:buNone/>
              <a:defRPr sz="9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Hammersmith One"/>
              <a:buNone/>
              <a:defRPr sz="9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pPr algn="ctr"/>
            <a:r>
              <a:rPr lang="en-US" sz="1600" dirty="0" err="1">
                <a:latin typeface="+mn-lt"/>
              </a:rPr>
              <a:t>Mô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tả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nội</a:t>
            </a:r>
            <a:r>
              <a:rPr lang="en-US" sz="1600" dirty="0">
                <a:latin typeface="+mn-lt"/>
              </a:rPr>
              <a:t> dung ở </a:t>
            </a:r>
            <a:r>
              <a:rPr lang="en-US" sz="1600" dirty="0" err="1">
                <a:latin typeface="+mn-lt"/>
              </a:rPr>
              <a:t>mỗi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bức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tranh</a:t>
            </a:r>
            <a:endParaRPr lang="en-US" sz="1600" dirty="0">
              <a:latin typeface="+mn-lt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EED15C02-4F88-48F1-99D8-726F1B7C12CF}"/>
              </a:ext>
            </a:extLst>
          </p:cNvPr>
          <p:cNvSpPr txBox="1"/>
          <p:nvPr/>
        </p:nvSpPr>
        <p:spPr>
          <a:xfrm>
            <a:off x="4441189" y="550818"/>
            <a:ext cx="441531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vi-VN" sz="1600" b="1" dirty="0">
                <a:effectLst/>
                <a:latin typeface="+mn-lt"/>
                <a:ea typeface="Times New Roman" panose="02020603050405020304" pitchFamily="18" charset="0"/>
              </a:rPr>
              <a:t>H</a:t>
            </a:r>
            <a:r>
              <a:rPr lang="en-US" sz="1600" b="1" dirty="0" err="1">
                <a:effectLst/>
                <a:latin typeface="+mn-lt"/>
                <a:ea typeface="Times New Roman" panose="02020603050405020304" pitchFamily="18" charset="0"/>
              </a:rPr>
              <a:t>ành</a:t>
            </a:r>
            <a:r>
              <a:rPr lang="en-US" sz="1600" b="1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effectLst/>
                <a:latin typeface="+mn-lt"/>
                <a:ea typeface="Times New Roman" panose="02020603050405020304" pitchFamily="18" charset="0"/>
              </a:rPr>
              <a:t>động</a:t>
            </a:r>
            <a:r>
              <a:rPr lang="en-US" sz="1600" b="1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effectLst/>
                <a:latin typeface="+mn-lt"/>
                <a:ea typeface="Times New Roman" panose="02020603050405020304" pitchFamily="18" charset="0"/>
              </a:rPr>
              <a:t>nào</a:t>
            </a:r>
            <a:r>
              <a:rPr lang="en-US" sz="1600" b="1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effectLst/>
                <a:latin typeface="+mn-lt"/>
                <a:ea typeface="Times New Roman" panose="02020603050405020304" pitchFamily="18" charset="0"/>
              </a:rPr>
              <a:t>nên</a:t>
            </a:r>
            <a:r>
              <a:rPr lang="en-US" sz="1600" b="1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effectLst/>
                <a:latin typeface="+mn-lt"/>
                <a:ea typeface="Times New Roman" panose="02020603050405020304" pitchFamily="18" charset="0"/>
              </a:rPr>
              <a:t>làm</a:t>
            </a:r>
            <a:r>
              <a:rPr lang="en-US" sz="1600" b="1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effectLst/>
                <a:latin typeface="+mn-lt"/>
                <a:ea typeface="Times New Roman" panose="02020603050405020304" pitchFamily="18" charset="0"/>
              </a:rPr>
              <a:t>trong</a:t>
            </a:r>
            <a:r>
              <a:rPr lang="en-US" sz="1600" b="1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effectLst/>
                <a:latin typeface="+mn-lt"/>
                <a:ea typeface="Times New Roman" panose="02020603050405020304" pitchFamily="18" charset="0"/>
              </a:rPr>
              <a:t>giờ</a:t>
            </a:r>
            <a:r>
              <a:rPr lang="en-US" sz="1600" b="1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effectLst/>
                <a:latin typeface="+mn-lt"/>
                <a:ea typeface="Times New Roman" panose="02020603050405020304" pitchFamily="18" charset="0"/>
              </a:rPr>
              <a:t>học</a:t>
            </a:r>
            <a:r>
              <a:rPr lang="en-US" sz="1600" b="1" dirty="0">
                <a:effectLst/>
                <a:latin typeface="+mn-lt"/>
                <a:ea typeface="Times New Roman" panose="02020603050405020304" pitchFamily="18" charset="0"/>
              </a:rPr>
              <a:t>? </a:t>
            </a:r>
            <a:r>
              <a:rPr lang="en-US" sz="1600" b="1" dirty="0" err="1">
                <a:effectLst/>
                <a:latin typeface="+mn-lt"/>
                <a:ea typeface="Times New Roman" panose="02020603050405020304" pitchFamily="18" charset="0"/>
              </a:rPr>
              <a:t>Nên</a:t>
            </a:r>
            <a:r>
              <a:rPr lang="en-US" sz="1600" b="1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effectLst/>
                <a:latin typeface="+mn-lt"/>
                <a:ea typeface="Times New Roman" panose="02020603050405020304" pitchFamily="18" charset="0"/>
              </a:rPr>
              <a:t>làm</a:t>
            </a:r>
            <a:r>
              <a:rPr lang="en-US" sz="1600" b="1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effectLst/>
                <a:latin typeface="+mn-lt"/>
                <a:ea typeface="Times New Roman" panose="02020603050405020304" pitchFamily="18" charset="0"/>
              </a:rPr>
              <a:t>trong</a:t>
            </a:r>
            <a:r>
              <a:rPr lang="en-US" sz="1600" b="1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effectLst/>
                <a:latin typeface="+mn-lt"/>
                <a:ea typeface="Times New Roman" panose="02020603050405020304" pitchFamily="18" charset="0"/>
              </a:rPr>
              <a:t>giờ</a:t>
            </a:r>
            <a:r>
              <a:rPr lang="en-US" sz="1600" b="1" dirty="0">
                <a:effectLst/>
                <a:latin typeface="+mn-lt"/>
                <a:ea typeface="Times New Roman" panose="02020603050405020304" pitchFamily="18" charset="0"/>
              </a:rPr>
              <a:t> ra </a:t>
            </a:r>
            <a:r>
              <a:rPr lang="en-US" sz="1600" b="1" dirty="0" err="1">
                <a:effectLst/>
                <a:latin typeface="+mn-lt"/>
                <a:ea typeface="Times New Roman" panose="02020603050405020304" pitchFamily="18" charset="0"/>
              </a:rPr>
              <a:t>chơi</a:t>
            </a:r>
            <a:r>
              <a:rPr lang="en-US" sz="1600" b="1" dirty="0">
                <a:effectLst/>
                <a:latin typeface="+mn-lt"/>
                <a:ea typeface="Times New Roman" panose="02020603050405020304" pitchFamily="18" charset="0"/>
              </a:rPr>
              <a:t>? </a:t>
            </a:r>
            <a:r>
              <a:rPr lang="en-US" sz="1600" b="1" dirty="0" err="1">
                <a:effectLst/>
                <a:latin typeface="+mn-lt"/>
                <a:ea typeface="Times New Roman" panose="02020603050405020304" pitchFamily="18" charset="0"/>
              </a:rPr>
              <a:t>Nêu</a:t>
            </a:r>
            <a:r>
              <a:rPr lang="en-US" sz="1600" b="1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1600" b="1" dirty="0" err="1">
                <a:effectLst/>
                <a:latin typeface="+mn-lt"/>
                <a:ea typeface="Times New Roman" panose="02020603050405020304" pitchFamily="18" charset="0"/>
              </a:rPr>
              <a:t>lí</a:t>
            </a:r>
            <a:r>
              <a:rPr lang="en-US" sz="1600" b="1" dirty="0">
                <a:effectLst/>
                <a:latin typeface="+mn-lt"/>
                <a:ea typeface="Times New Roman" panose="02020603050405020304" pitchFamily="18" charset="0"/>
              </a:rPr>
              <a:t> do</a:t>
            </a:r>
            <a:endParaRPr lang="en-US" sz="1600" b="1" dirty="0">
              <a:latin typeface="+mn-lt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290E0857-2A96-4689-86FB-13D6D11FA0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0566" b="50000"/>
          <a:stretch/>
        </p:blipFill>
        <p:spPr>
          <a:xfrm>
            <a:off x="-8326" y="1245508"/>
            <a:ext cx="2621289" cy="1870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Hình ảnh 19">
            <a:extLst>
              <a:ext uri="{FF2B5EF4-FFF2-40B4-BE49-F238E27FC236}">
                <a16:creationId xmlns:a16="http://schemas.microsoft.com/office/drawing/2014/main" id="{FC26CEBA-C6E4-4A52-B457-1E4CF41159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40" t="50999" r="49485" b="1746"/>
          <a:stretch/>
        </p:blipFill>
        <p:spPr>
          <a:xfrm>
            <a:off x="4441189" y="1281338"/>
            <a:ext cx="2591042" cy="1839181"/>
          </a:xfrm>
          <a:prstGeom prst="rect">
            <a:avLst/>
          </a:prstGeom>
        </p:spPr>
      </p:pic>
      <p:pic>
        <p:nvPicPr>
          <p:cNvPr id="22" name="Hình ảnh 21">
            <a:extLst>
              <a:ext uri="{FF2B5EF4-FFF2-40B4-BE49-F238E27FC236}">
                <a16:creationId xmlns:a16="http://schemas.microsoft.com/office/drawing/2014/main" id="{9B7AD85B-F522-4D38-8449-8729037047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292" t="52570" r="3111" b="1630"/>
          <a:stretch/>
        </p:blipFill>
        <p:spPr>
          <a:xfrm>
            <a:off x="6438684" y="3005339"/>
            <a:ext cx="2417822" cy="1713646"/>
          </a:xfrm>
          <a:prstGeom prst="rect">
            <a:avLst/>
          </a:prstGeom>
        </p:spPr>
      </p:pic>
      <p:pic>
        <p:nvPicPr>
          <p:cNvPr id="23" name="Hình ảnh 22">
            <a:extLst>
              <a:ext uri="{FF2B5EF4-FFF2-40B4-BE49-F238E27FC236}">
                <a16:creationId xmlns:a16="http://schemas.microsoft.com/office/drawing/2014/main" id="{7BA48E9D-3CA3-49E6-9215-0CA690CEA0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015" y="106643"/>
            <a:ext cx="1001756" cy="8883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968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ũi tên: Hình ngũ giác 3">
            <a:extLst>
              <a:ext uri="{FF2B5EF4-FFF2-40B4-BE49-F238E27FC236}">
                <a16:creationId xmlns:a16="http://schemas.microsoft.com/office/drawing/2014/main" id="{236C58FD-AAD0-47DC-94FD-8570310A3003}"/>
              </a:ext>
            </a:extLst>
          </p:cNvPr>
          <p:cNvSpPr/>
          <p:nvPr/>
        </p:nvSpPr>
        <p:spPr>
          <a:xfrm>
            <a:off x="4731128" y="1014571"/>
            <a:ext cx="3864231" cy="845648"/>
          </a:xfrm>
          <a:prstGeom prst="homePlat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Các </a:t>
            </a:r>
            <a:r>
              <a:rPr lang="en-US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bạn</a:t>
            </a:r>
            <a:r>
              <a:rPr lang="en-US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học</a:t>
            </a:r>
            <a:r>
              <a:rPr lang="en-US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sinh</a:t>
            </a:r>
            <a:r>
              <a:rPr lang="en-US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đang</a:t>
            </a:r>
            <a:r>
              <a:rPr lang="en-US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nghe</a:t>
            </a:r>
            <a:r>
              <a:rPr lang="en-US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giảng</a:t>
            </a:r>
            <a:r>
              <a:rPr lang="en-US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và</a:t>
            </a:r>
            <a:r>
              <a:rPr lang="en-US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giơ</a:t>
            </a:r>
            <a:r>
              <a:rPr lang="en-US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tay</a:t>
            </a:r>
            <a:r>
              <a:rPr lang="en-US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xây</a:t>
            </a:r>
            <a:r>
              <a:rPr lang="en-US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dựng</a:t>
            </a:r>
            <a:r>
              <a:rPr lang="en-US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bài</a:t>
            </a: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Mũi tên: Hình ngũ giác 4">
            <a:extLst>
              <a:ext uri="{FF2B5EF4-FFF2-40B4-BE49-F238E27FC236}">
                <a16:creationId xmlns:a16="http://schemas.microsoft.com/office/drawing/2014/main" id="{A53C9FF9-DBD7-406A-A3F7-0CB7E61F7457}"/>
              </a:ext>
            </a:extLst>
          </p:cNvPr>
          <p:cNvSpPr/>
          <p:nvPr/>
        </p:nvSpPr>
        <p:spPr>
          <a:xfrm>
            <a:off x="5361302" y="2571750"/>
            <a:ext cx="3508065" cy="686372"/>
          </a:xfrm>
          <a:prstGeom prst="homePlat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>
                <a:solidFill>
                  <a:schemeClr val="tx1"/>
                </a:solidFill>
              </a:rPr>
              <a:t>Địa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điểm</a:t>
            </a:r>
            <a:r>
              <a:rPr lang="en-US" sz="1800" b="1" dirty="0">
                <a:solidFill>
                  <a:schemeClr val="tx1"/>
                </a:solidFill>
              </a:rPr>
              <a:t>: </a:t>
            </a:r>
            <a:r>
              <a:rPr lang="en-US" sz="1800" b="1" dirty="0" err="1">
                <a:solidFill>
                  <a:schemeClr val="tx1"/>
                </a:solidFill>
              </a:rPr>
              <a:t>trong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lớp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học</a:t>
            </a:r>
            <a:r>
              <a:rPr lang="en-US" sz="1800" b="1" dirty="0">
                <a:solidFill>
                  <a:schemeClr val="tx1"/>
                </a:solidFill>
              </a:rPr>
              <a:t>, </a:t>
            </a:r>
            <a:r>
              <a:rPr lang="en-US" sz="1800" b="1" dirty="0" err="1">
                <a:solidFill>
                  <a:schemeClr val="tx1"/>
                </a:solidFill>
              </a:rPr>
              <a:t>trong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giờ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học</a:t>
            </a: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Mũi tên: Phải 5">
            <a:extLst>
              <a:ext uri="{FF2B5EF4-FFF2-40B4-BE49-F238E27FC236}">
                <a16:creationId xmlns:a16="http://schemas.microsoft.com/office/drawing/2014/main" id="{C082A977-5CA6-42E8-BFCF-F47049017CD7}"/>
              </a:ext>
            </a:extLst>
          </p:cNvPr>
          <p:cNvSpPr/>
          <p:nvPr/>
        </p:nvSpPr>
        <p:spPr>
          <a:xfrm>
            <a:off x="4520434" y="4096579"/>
            <a:ext cx="611892" cy="2406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24D94690-026F-4D27-9053-07E797608FD4}"/>
              </a:ext>
            </a:extLst>
          </p:cNvPr>
          <p:cNvSpPr txBox="1"/>
          <p:nvPr/>
        </p:nvSpPr>
        <p:spPr>
          <a:xfrm>
            <a:off x="5337631" y="3834969"/>
            <a:ext cx="353173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u="sng" dirty="0">
                <a:solidFill>
                  <a:srgbClr val="FF0000"/>
                </a:solidFill>
                <a:latin typeface="Candara" panose="020E0502030303020204" pitchFamily="34" charset="0"/>
              </a:rPr>
              <a:t>HÀNH ĐỘNG NÊN LÀM</a:t>
            </a:r>
          </a:p>
          <a:p>
            <a:pPr algn="ctr"/>
            <a:r>
              <a:rPr lang="en-US" sz="2800" b="1" i="1" u="sng" dirty="0">
                <a:solidFill>
                  <a:srgbClr val="FF0000"/>
                </a:solidFill>
                <a:latin typeface="Candara" panose="020E0502030303020204" pitchFamily="34" charset="0"/>
              </a:rPr>
              <a:t>TRONG GIỜ HỌC</a:t>
            </a: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48903C3C-26B0-432A-B187-1593B986B3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566" b="50000"/>
          <a:stretch/>
        </p:blipFill>
        <p:spPr>
          <a:xfrm>
            <a:off x="-86384" y="649100"/>
            <a:ext cx="4817513" cy="3438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282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A0875E47-DA1C-4827-986F-8F154F26B0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859" t="1895" r="1707" b="48106"/>
          <a:stretch/>
        </p:blipFill>
        <p:spPr>
          <a:xfrm>
            <a:off x="274633" y="1085594"/>
            <a:ext cx="4456496" cy="318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Mũi tên: Hình ngũ giác 8">
            <a:extLst>
              <a:ext uri="{FF2B5EF4-FFF2-40B4-BE49-F238E27FC236}">
                <a16:creationId xmlns:a16="http://schemas.microsoft.com/office/drawing/2014/main" id="{5F474BA8-E9A8-46D8-B44A-78ACCF0FF8CC}"/>
              </a:ext>
            </a:extLst>
          </p:cNvPr>
          <p:cNvSpPr/>
          <p:nvPr/>
        </p:nvSpPr>
        <p:spPr>
          <a:xfrm>
            <a:off x="4731129" y="1014571"/>
            <a:ext cx="3361966" cy="845648"/>
          </a:xfrm>
          <a:prstGeom prst="homePlat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800" b="1" dirty="0">
                <a:solidFill>
                  <a:schemeClr val="tx1"/>
                </a:solidFill>
                <a:latin typeface="+mn-lt"/>
                <a:ea typeface="Calibri" panose="020F0502020204030204" pitchFamily="34" charset="0"/>
              </a:rPr>
              <a:t>Ba </a:t>
            </a:r>
            <a:r>
              <a:rPr lang="vi-VN" sz="1800" b="1" dirty="0" err="1">
                <a:solidFill>
                  <a:schemeClr val="tx1"/>
                </a:solidFill>
                <a:latin typeface="+mn-lt"/>
                <a:ea typeface="Calibri" panose="020F0502020204030204" pitchFamily="34" charset="0"/>
              </a:rPr>
              <a:t>bạn</a:t>
            </a:r>
            <a:r>
              <a:rPr lang="vi-VN" sz="1800" b="1" dirty="0">
                <a:solidFill>
                  <a:schemeClr val="tx1"/>
                </a:solidFill>
                <a:latin typeface="+mn-lt"/>
                <a:ea typeface="Calibri" panose="020F0502020204030204" pitchFamily="34" charset="0"/>
              </a:rPr>
              <a:t> đang </a:t>
            </a:r>
            <a:r>
              <a:rPr lang="vi-VN" sz="1800" b="1" dirty="0" err="1">
                <a:solidFill>
                  <a:schemeClr val="tx1"/>
                </a:solidFill>
                <a:latin typeface="+mn-lt"/>
                <a:ea typeface="Calibri" panose="020F0502020204030204" pitchFamily="34" charset="0"/>
              </a:rPr>
              <a:t>trò</a:t>
            </a:r>
            <a:r>
              <a:rPr lang="vi-VN" sz="1800" b="1" dirty="0">
                <a:solidFill>
                  <a:schemeClr val="tx1"/>
                </a:solidFill>
                <a:latin typeface="+mn-lt"/>
                <a:ea typeface="Calibri" panose="020F0502020204030204" pitchFamily="34" charset="0"/>
              </a:rPr>
              <a:t> </a:t>
            </a:r>
            <a:r>
              <a:rPr lang="vi-VN" sz="1800" b="1" dirty="0" err="1">
                <a:solidFill>
                  <a:schemeClr val="tx1"/>
                </a:solidFill>
                <a:latin typeface="+mn-lt"/>
                <a:ea typeface="Calibri" panose="020F0502020204030204" pitchFamily="34" charset="0"/>
              </a:rPr>
              <a:t>chuyện</a:t>
            </a:r>
            <a:r>
              <a:rPr lang="vi-VN" sz="1800" b="1" dirty="0">
                <a:solidFill>
                  <a:schemeClr val="tx1"/>
                </a:solidFill>
                <a:latin typeface="+mn-lt"/>
                <a:ea typeface="Calibri" panose="020F0502020204030204" pitchFamily="34" charset="0"/>
              </a:rPr>
              <a:t> </a:t>
            </a:r>
            <a:r>
              <a:rPr lang="vi-VN" sz="1800" b="1" dirty="0" err="1">
                <a:solidFill>
                  <a:schemeClr val="tx1"/>
                </a:solidFill>
                <a:latin typeface="+mn-lt"/>
                <a:ea typeface="Calibri" panose="020F0502020204030204" pitchFamily="34" charset="0"/>
              </a:rPr>
              <a:t>với</a:t>
            </a:r>
            <a:r>
              <a:rPr lang="vi-VN" sz="1800" b="1" dirty="0">
                <a:solidFill>
                  <a:schemeClr val="tx1"/>
                </a:solidFill>
                <a:latin typeface="+mn-lt"/>
                <a:ea typeface="Calibri" panose="020F0502020204030204" pitchFamily="34" charset="0"/>
              </a:rPr>
              <a:t> nhau </a:t>
            </a:r>
            <a:r>
              <a:rPr lang="vi-VN" sz="1800" b="1" dirty="0" err="1">
                <a:solidFill>
                  <a:schemeClr val="tx1"/>
                </a:solidFill>
                <a:latin typeface="+mn-lt"/>
                <a:ea typeface="Calibri" panose="020F0502020204030204" pitchFamily="34" charset="0"/>
              </a:rPr>
              <a:t>rất</a:t>
            </a:r>
            <a:r>
              <a:rPr lang="vi-VN" sz="1800" b="1" dirty="0">
                <a:solidFill>
                  <a:schemeClr val="tx1"/>
                </a:solidFill>
                <a:latin typeface="+mn-lt"/>
                <a:ea typeface="Calibri" panose="020F0502020204030204" pitchFamily="34" charset="0"/>
              </a:rPr>
              <a:t> vui v</a:t>
            </a:r>
            <a:r>
              <a:rPr lang="en-US" sz="1800" b="1" dirty="0">
                <a:solidFill>
                  <a:schemeClr val="tx1"/>
                </a:solidFill>
                <a:latin typeface="+mn-lt"/>
                <a:ea typeface="Calibri" panose="020F0502020204030204" pitchFamily="34" charset="0"/>
              </a:rPr>
              <a:t>ẻ</a:t>
            </a: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Mũi tên: Hình ngũ giác 9">
            <a:extLst>
              <a:ext uri="{FF2B5EF4-FFF2-40B4-BE49-F238E27FC236}">
                <a16:creationId xmlns:a16="http://schemas.microsoft.com/office/drawing/2014/main" id="{5E6E3AB3-D843-4DBA-A687-AB0C5C35E340}"/>
              </a:ext>
            </a:extLst>
          </p:cNvPr>
          <p:cNvSpPr/>
          <p:nvPr/>
        </p:nvSpPr>
        <p:spPr>
          <a:xfrm>
            <a:off x="5361302" y="2571750"/>
            <a:ext cx="3508065" cy="686372"/>
          </a:xfrm>
          <a:prstGeom prst="homePlat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>
                <a:solidFill>
                  <a:schemeClr val="tx1"/>
                </a:solidFill>
              </a:rPr>
              <a:t>Địa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điểm</a:t>
            </a:r>
            <a:r>
              <a:rPr lang="en-US" sz="1800" b="1" dirty="0">
                <a:solidFill>
                  <a:schemeClr val="tx1"/>
                </a:solidFill>
              </a:rPr>
              <a:t>: </a:t>
            </a:r>
            <a:r>
              <a:rPr lang="en-US" sz="1800" b="1" dirty="0" err="1">
                <a:solidFill>
                  <a:schemeClr val="tx1"/>
                </a:solidFill>
              </a:rPr>
              <a:t>trước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cửa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lớp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học</a:t>
            </a: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Mũi tên: Phải 10">
            <a:extLst>
              <a:ext uri="{FF2B5EF4-FFF2-40B4-BE49-F238E27FC236}">
                <a16:creationId xmlns:a16="http://schemas.microsoft.com/office/drawing/2014/main" id="{2598E19A-D2C2-4750-869D-B85198FB72FC}"/>
              </a:ext>
            </a:extLst>
          </p:cNvPr>
          <p:cNvSpPr/>
          <p:nvPr/>
        </p:nvSpPr>
        <p:spPr>
          <a:xfrm>
            <a:off x="4520434" y="4096579"/>
            <a:ext cx="611892" cy="2406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852D7728-7FAD-404C-9A82-FA132D7D12D4}"/>
              </a:ext>
            </a:extLst>
          </p:cNvPr>
          <p:cNvSpPr txBox="1"/>
          <p:nvPr/>
        </p:nvSpPr>
        <p:spPr>
          <a:xfrm>
            <a:off x="5337631" y="3834969"/>
            <a:ext cx="353173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u="sng" dirty="0">
                <a:solidFill>
                  <a:srgbClr val="FF0000"/>
                </a:solidFill>
                <a:latin typeface="Candara" panose="020E0502030303020204" pitchFamily="34" charset="0"/>
              </a:rPr>
              <a:t>HÀNH ĐỘNG NÊN LÀM</a:t>
            </a:r>
          </a:p>
          <a:p>
            <a:pPr algn="ctr"/>
            <a:r>
              <a:rPr lang="en-US" sz="2800" b="1" i="1" u="sng" dirty="0">
                <a:solidFill>
                  <a:srgbClr val="FF0000"/>
                </a:solidFill>
                <a:latin typeface="Candara" panose="020E0502030303020204" pitchFamily="34" charset="0"/>
              </a:rPr>
              <a:t>GIỜ RA CHƠI</a:t>
            </a:r>
          </a:p>
        </p:txBody>
      </p:sp>
    </p:spTree>
    <p:extLst>
      <p:ext uri="{BB962C8B-B14F-4D97-AF65-F5344CB8AC3E}">
        <p14:creationId xmlns:p14="http://schemas.microsoft.com/office/powerpoint/2010/main" val="209009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D66C6187-AAC3-436B-BCAD-F4282E9E70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40" t="50999" r="49485" b="1746"/>
          <a:stretch/>
        </p:blipFill>
        <p:spPr>
          <a:xfrm>
            <a:off x="172299" y="978283"/>
            <a:ext cx="4712010" cy="3344693"/>
          </a:xfrm>
          <a:prstGeom prst="rect">
            <a:avLst/>
          </a:prstGeom>
        </p:spPr>
      </p:pic>
      <p:sp>
        <p:nvSpPr>
          <p:cNvPr id="4" name="Mũi tên: Hình ngũ giác 3">
            <a:extLst>
              <a:ext uri="{FF2B5EF4-FFF2-40B4-BE49-F238E27FC236}">
                <a16:creationId xmlns:a16="http://schemas.microsoft.com/office/drawing/2014/main" id="{2D29C33F-2C57-40C6-B397-4352ABEF9A44}"/>
              </a:ext>
            </a:extLst>
          </p:cNvPr>
          <p:cNvSpPr/>
          <p:nvPr/>
        </p:nvSpPr>
        <p:spPr>
          <a:xfrm>
            <a:off x="4731129" y="1014571"/>
            <a:ext cx="3361966" cy="845648"/>
          </a:xfrm>
          <a:prstGeom prst="homePlat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Bốn</a:t>
            </a:r>
            <a:r>
              <a:rPr lang="vi-VN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vi-VN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bạn</a:t>
            </a:r>
            <a:r>
              <a:rPr lang="vi-VN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đang </a:t>
            </a:r>
            <a:r>
              <a:rPr lang="vi-VN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học</a:t>
            </a:r>
            <a:r>
              <a:rPr lang="vi-VN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vi-VN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nhóm</a:t>
            </a:r>
            <a:r>
              <a:rPr lang="vi-VN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, trao </a:t>
            </a:r>
            <a:r>
              <a:rPr lang="vi-VN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đổi</a:t>
            </a:r>
            <a:r>
              <a:rPr lang="vi-VN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vi-VN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bài</a:t>
            </a:r>
            <a:r>
              <a:rPr lang="vi-VN" sz="1800" b="1" dirty="0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 </a:t>
            </a:r>
            <a:r>
              <a:rPr lang="vi-VN" sz="1800" b="1" dirty="0" err="1">
                <a:solidFill>
                  <a:srgbClr val="000000"/>
                </a:solidFill>
                <a:ea typeface="Calibri" panose="020F0502020204030204" pitchFamily="34" charset="0"/>
                <a:cs typeface="Arial"/>
              </a:rPr>
              <a:t>tập</a:t>
            </a: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Mũi tên: Hình ngũ giác 4">
            <a:extLst>
              <a:ext uri="{FF2B5EF4-FFF2-40B4-BE49-F238E27FC236}">
                <a16:creationId xmlns:a16="http://schemas.microsoft.com/office/drawing/2014/main" id="{E5345CB5-1748-4ADE-9D16-F2428BADEA9E}"/>
              </a:ext>
            </a:extLst>
          </p:cNvPr>
          <p:cNvSpPr/>
          <p:nvPr/>
        </p:nvSpPr>
        <p:spPr>
          <a:xfrm>
            <a:off x="5361302" y="2571750"/>
            <a:ext cx="3508065" cy="686372"/>
          </a:xfrm>
          <a:prstGeom prst="homePlat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>
                <a:solidFill>
                  <a:schemeClr val="tx1"/>
                </a:solidFill>
              </a:rPr>
              <a:t>Địa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điểm</a:t>
            </a:r>
            <a:r>
              <a:rPr lang="en-US" sz="1800" b="1" dirty="0">
                <a:solidFill>
                  <a:schemeClr val="tx1"/>
                </a:solidFill>
              </a:rPr>
              <a:t>: </a:t>
            </a:r>
            <a:r>
              <a:rPr lang="en-US" sz="1800" b="1" dirty="0" err="1">
                <a:solidFill>
                  <a:schemeClr val="tx1"/>
                </a:solidFill>
              </a:rPr>
              <a:t>trong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lớp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học</a:t>
            </a: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Mũi tên: Phải 5">
            <a:extLst>
              <a:ext uri="{FF2B5EF4-FFF2-40B4-BE49-F238E27FC236}">
                <a16:creationId xmlns:a16="http://schemas.microsoft.com/office/drawing/2014/main" id="{0D7C0901-FA28-4700-A183-2E90C830F002}"/>
              </a:ext>
            </a:extLst>
          </p:cNvPr>
          <p:cNvSpPr/>
          <p:nvPr/>
        </p:nvSpPr>
        <p:spPr>
          <a:xfrm>
            <a:off x="4520434" y="4096579"/>
            <a:ext cx="611892" cy="2406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267FC87E-06D4-4E38-B9FC-9039B5ABADE9}"/>
              </a:ext>
            </a:extLst>
          </p:cNvPr>
          <p:cNvSpPr txBox="1"/>
          <p:nvPr/>
        </p:nvSpPr>
        <p:spPr>
          <a:xfrm>
            <a:off x="5337631" y="3834969"/>
            <a:ext cx="353173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u="sng" dirty="0">
                <a:solidFill>
                  <a:srgbClr val="FF0000"/>
                </a:solidFill>
                <a:latin typeface="Candara" panose="020E0502030303020204" pitchFamily="34" charset="0"/>
              </a:rPr>
              <a:t>HÀNH ĐỘNG NÊN LÀM</a:t>
            </a:r>
          </a:p>
          <a:p>
            <a:pPr algn="ctr"/>
            <a:r>
              <a:rPr lang="en-US" sz="2800" b="1" i="1" u="sng" dirty="0">
                <a:solidFill>
                  <a:srgbClr val="FF0000"/>
                </a:solidFill>
                <a:latin typeface="Candara" panose="020E0502030303020204" pitchFamily="34" charset="0"/>
              </a:rPr>
              <a:t>TRONG GIỜ HỌC</a:t>
            </a:r>
          </a:p>
        </p:txBody>
      </p:sp>
    </p:spTree>
    <p:extLst>
      <p:ext uri="{BB962C8B-B14F-4D97-AF65-F5344CB8AC3E}">
        <p14:creationId xmlns:p14="http://schemas.microsoft.com/office/powerpoint/2010/main" val="220453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5.9|95.1|8.1|6.8|5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5|20.4|6.4|5.1|4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7.5|39.2|72.5|1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5.6|3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4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4|52.2|5.2|3"/>
</p:tagLst>
</file>

<file path=ppt/theme/theme1.xml><?xml version="1.0" encoding="utf-8"?>
<a:theme xmlns:a="http://schemas.openxmlformats.org/drawingml/2006/main" name="Handa Notebook Thesis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FF7884"/>
      </a:lt2>
      <a:accent1>
        <a:srgbClr val="FFB5BD"/>
      </a:accent1>
      <a:accent2>
        <a:srgbClr val="FFCF60"/>
      </a:accent2>
      <a:accent3>
        <a:srgbClr val="00426E"/>
      </a:accent3>
      <a:accent4>
        <a:srgbClr val="81C7C7"/>
      </a:accent4>
      <a:accent5>
        <a:srgbClr val="003D6A"/>
      </a:accent5>
      <a:accent6>
        <a:srgbClr val="A8BFCE"/>
      </a:accent6>
      <a:hlink>
        <a:srgbClr val="003D6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2459</TotalTime>
  <Words>364</Words>
  <Application>Microsoft Office PowerPoint</Application>
  <PresentationFormat>On-screen Show (16:9)</PresentationFormat>
  <Paragraphs>64</Paragraphs>
  <Slides>18</Slides>
  <Notes>9</Notes>
  <HiddenSlides>0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Calibri</vt:lpstr>
      <vt:lpstr>Stencil</vt:lpstr>
      <vt:lpstr>Caveat Brush</vt:lpstr>
      <vt:lpstr>Bodoni MT Black</vt:lpstr>
      <vt:lpstr>Adobe Gothic Std B</vt:lpstr>
      <vt:lpstr>Hammersmith One</vt:lpstr>
      <vt:lpstr>Candara</vt:lpstr>
      <vt:lpstr>Arial</vt:lpstr>
      <vt:lpstr>Times New Roman</vt:lpstr>
      <vt:lpstr>Josefin Sans</vt:lpstr>
      <vt:lpstr>Raleway</vt:lpstr>
      <vt:lpstr>Handa Notebook Thesis by Slidesgo</vt:lpstr>
      <vt:lpstr>HĐTN  BÀI 2:  NHỮNG VIỆC NÊN LÀM TRONG GIỜ RA CHƠI (TIẾT 1)</vt:lpstr>
      <vt:lpstr>Khởi động</vt:lpstr>
      <vt:lpstr>PowerPoint Presentation</vt:lpstr>
      <vt:lpstr>PowerPoint Presentation</vt:lpstr>
      <vt:lpstr>Khám phá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Liên hệ thực tế:</vt:lpstr>
      <vt:lpstr>Kể tên các:</vt:lpstr>
      <vt:lpstr>Trò chơi: Chuyền</vt:lpstr>
      <vt:lpstr>PowerPoint Presentation</vt:lpstr>
      <vt:lpstr>PowerPoint Presentation</vt:lpstr>
      <vt:lpstr>Vẽ một bức tranh miêu tả lại giờ ra chơi của em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Handa Notebook  Thesis</dc:title>
  <dc:creator>Admin</dc:creator>
  <cp:lastModifiedBy>Tran Tuan Duy</cp:lastModifiedBy>
  <cp:revision>54</cp:revision>
  <dcterms:modified xsi:type="dcterms:W3CDTF">2023-10-08T18:31:04Z</dcterms:modified>
</cp:coreProperties>
</file>