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6" r:id="rId4"/>
  </p:sldMasterIdLst>
  <p:notesMasterIdLst>
    <p:notesMasterId r:id="rId21"/>
  </p:notesMasterIdLst>
  <p:sldIdLst>
    <p:sldId id="296" r:id="rId5"/>
    <p:sldId id="263" r:id="rId6"/>
    <p:sldId id="315" r:id="rId7"/>
    <p:sldId id="316" r:id="rId8"/>
    <p:sldId id="319" r:id="rId9"/>
    <p:sldId id="317" r:id="rId10"/>
    <p:sldId id="257" r:id="rId11"/>
    <p:sldId id="320" r:id="rId12"/>
    <p:sldId id="322" r:id="rId13"/>
    <p:sldId id="258" r:id="rId14"/>
    <p:sldId id="321" r:id="rId15"/>
    <p:sldId id="318" r:id="rId16"/>
    <p:sldId id="259" r:id="rId17"/>
    <p:sldId id="260" r:id="rId18"/>
    <p:sldId id="261"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9" d="100"/>
          <a:sy n="59" d="100"/>
        </p:scale>
        <p:origin x="1500"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6694A1-B24B-44C7-9C73-F1678769C310}" type="datetimeFigureOut">
              <a:rPr lang="en-US" smtClean="0"/>
              <a:t>1/8/2022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174074-3388-4A09-AD71-8CEF87B412F2}" type="slidenum">
              <a:rPr lang="en-US" smtClean="0"/>
              <a:t>‹#›</a:t>
            </a:fld>
            <a:endParaRPr lang="en-US"/>
          </a:p>
        </p:txBody>
      </p:sp>
    </p:spTree>
    <p:extLst>
      <p:ext uri="{BB962C8B-B14F-4D97-AF65-F5344CB8AC3E}">
        <p14:creationId xmlns:p14="http://schemas.microsoft.com/office/powerpoint/2010/main" val="2687430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71773-5A0B-472D-BACC-ADA20FE383F6}" type="slidenum">
              <a:rPr lang="zh-CN" altLang="en-US" smtClean="0">
                <a:solidFill>
                  <a:prstClr val="black"/>
                </a:solidFill>
                <a:ea typeface="宋体"/>
              </a:rPr>
              <a:pPr/>
              <a:t>1</a:t>
            </a:fld>
            <a:endParaRPr lang="zh-CN" altLang="en-US">
              <a:solidFill>
                <a:prstClr val="black"/>
              </a:solidFill>
              <a:ea typeface="宋体"/>
            </a:endParaRPr>
          </a:p>
        </p:txBody>
      </p:sp>
    </p:spTree>
    <p:extLst>
      <p:ext uri="{BB962C8B-B14F-4D97-AF65-F5344CB8AC3E}">
        <p14:creationId xmlns:p14="http://schemas.microsoft.com/office/powerpoint/2010/main" val="559477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80E0C2-0D4A-4881-ADBA-8A3F58F5279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77E8F4-36F5-42F3-8BF8-DD642CEEF78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77E8F4-36F5-42F3-8BF8-DD642CEEF78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77E8F4-36F5-42F3-8BF8-DD642CEEF78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4817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FEB609-20FC-4234-934C-164CEB15BF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A4B6A7D-F063-45F9-980A-1F9F973FEB27}" type="datetimeFigureOut">
              <a:rPr lang="en-US" smtClean="0"/>
              <a:t>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4B6A7D-F063-45F9-980A-1F9F973FEB27}" type="datetimeFigureOut">
              <a:rPr lang="en-US" smtClean="0"/>
              <a:t>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4B6A7D-F063-45F9-980A-1F9F973FEB27}" type="datetimeFigureOut">
              <a:rPr lang="en-US" smtClean="0"/>
              <a:t>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734508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07537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2013139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2636863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454927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919266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743779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
            <a:ext cx="9144000" cy="6851250"/>
          </a:xfrm>
          <a:prstGeom prst="rect">
            <a:avLst/>
          </a:prstGeom>
        </p:spPr>
      </p:pic>
    </p:spTree>
    <p:extLst>
      <p:ext uri="{BB962C8B-B14F-4D97-AF65-F5344CB8AC3E}">
        <p14:creationId xmlns:p14="http://schemas.microsoft.com/office/powerpoint/2010/main" val="307332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4B6A7D-F063-45F9-980A-1F9F973FEB27}" type="datetimeFigureOut">
              <a:rPr lang="en-US" smtClean="0"/>
              <a:t>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072814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788302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3233808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5205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3602039"/>
            <a:ext cx="6858000" cy="1655763"/>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954331416"/>
      </p:ext>
    </p:extLst>
  </p:cSld>
  <p:clrMapOvr>
    <a:masterClrMapping/>
  </p:clrMapOvr>
  <p:transition spd="slow" advClick="0" advTm="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877017838"/>
      </p:ext>
    </p:extLst>
  </p:cSld>
  <p:clrMapOvr>
    <a:masterClrMapping/>
  </p:clrMapOvr>
  <p:transition spd="slow"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78"/>
            <a:ext cx="7886700" cy="2852737"/>
          </a:xfrm>
        </p:spPr>
        <p:txBody>
          <a:bodyPr anchor="b"/>
          <a:lstStyle>
            <a:lvl1pPr>
              <a:defRPr sz="3375"/>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4589467"/>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242277895"/>
      </p:ext>
    </p:extLst>
  </p:cSld>
  <p:clrMapOvr>
    <a:masterClrMapping/>
  </p:clrMapOvr>
  <p:transition spd="slow" advClick="0"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825625"/>
            <a:ext cx="38862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825625"/>
            <a:ext cx="38862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423282147"/>
      </p:ext>
    </p:extLst>
  </p:cSld>
  <p:clrMapOvr>
    <a:masterClrMapping/>
  </p:clrMapOvr>
  <p:transition spd="slow" advClick="0" advTm="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7"/>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7"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6" name="Content Placeholder 5"/>
          <p:cNvSpPr>
            <a:spLocks noGrp="1"/>
          </p:cNvSpPr>
          <p:nvPr>
            <p:ph sz="quarter" idx="4" hasCustomPrompt="1"/>
          </p:nvPr>
        </p:nvSpPr>
        <p:spPr>
          <a:xfrm>
            <a:off x="4629157"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
        <p:nvSpPr>
          <p:cNvPr id="11" name="矩形 10"/>
          <p:cNvSpPr/>
          <p:nvPr userDrawn="1"/>
        </p:nvSpPr>
        <p:spPr>
          <a:xfrm>
            <a:off x="6917343" y="5669557"/>
            <a:ext cx="775136" cy="230832"/>
          </a:xfrm>
          <a:prstGeom prst="rect">
            <a:avLst/>
          </a:prstGeom>
        </p:spPr>
        <p:txBody>
          <a:bodyPr wrap="square">
            <a:spAutoFit/>
          </a:bodyPr>
          <a:lstStyle/>
          <a:p>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模板下载：</a:t>
            </a:r>
            <a:r>
              <a:rPr lang="en-US" altLang="zh-CN" sz="100" dirty="0">
                <a:solidFill>
                  <a:prstClr val="white"/>
                </a:solidFill>
                <a:latin typeface="Calibri" panose="020F0502020204030204"/>
                <a:ea typeface="SimSun" panose="02010600030101010101" pitchFamily="2" charset="-122"/>
              </a:rPr>
              <a:t>www.1ppt.com/moban/          </a:t>
            </a:r>
            <a:r>
              <a:rPr lang="zh-CN" altLang="en-US" sz="100" dirty="0">
                <a:solidFill>
                  <a:prstClr val="white"/>
                </a:solidFill>
                <a:latin typeface="Calibri" panose="020F0502020204030204"/>
                <a:ea typeface="SimSun" panose="02010600030101010101" pitchFamily="2" charset="-122"/>
              </a:rPr>
              <a:t>行业</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模板：</a:t>
            </a:r>
            <a:r>
              <a:rPr lang="en-US" altLang="zh-CN" sz="100" dirty="0">
                <a:solidFill>
                  <a:prstClr val="white"/>
                </a:solidFill>
                <a:latin typeface="Calibri" panose="020F0502020204030204"/>
                <a:ea typeface="SimSun" panose="02010600030101010101" pitchFamily="2" charset="-122"/>
              </a:rPr>
              <a:t>www.1ppt.com/hangye/ </a:t>
            </a:r>
          </a:p>
          <a:p>
            <a:r>
              <a:rPr lang="zh-CN" altLang="en-US" sz="100" dirty="0">
                <a:solidFill>
                  <a:prstClr val="white"/>
                </a:solidFill>
                <a:latin typeface="Calibri" panose="020F0502020204030204"/>
                <a:ea typeface="SimSun" panose="02010600030101010101" pitchFamily="2" charset="-122"/>
              </a:rPr>
              <a:t>节日</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模板：</a:t>
            </a:r>
            <a:r>
              <a:rPr lang="en-US" altLang="zh-CN" sz="100" dirty="0">
                <a:solidFill>
                  <a:prstClr val="white"/>
                </a:solidFill>
                <a:latin typeface="Calibri" panose="020F0502020204030204"/>
                <a:ea typeface="SimSun" panose="02010600030101010101" pitchFamily="2" charset="-122"/>
              </a:rPr>
              <a:t>www.1ppt.com/jieri/          PPT</a:t>
            </a:r>
            <a:r>
              <a:rPr lang="zh-CN" altLang="en-US" sz="100" dirty="0">
                <a:solidFill>
                  <a:prstClr val="white"/>
                </a:solidFill>
                <a:latin typeface="Calibri" panose="020F0502020204030204"/>
                <a:ea typeface="SimSun" panose="02010600030101010101" pitchFamily="2" charset="-122"/>
              </a:rPr>
              <a:t>素材：</a:t>
            </a:r>
            <a:r>
              <a:rPr lang="en-US" altLang="zh-CN" sz="100" dirty="0">
                <a:solidFill>
                  <a:prstClr val="white"/>
                </a:solidFill>
                <a:latin typeface="Calibri" panose="020F0502020204030204"/>
                <a:ea typeface="SimSun" panose="02010600030101010101" pitchFamily="2" charset="-122"/>
              </a:rPr>
              <a:t>www.1ppt.com/sucai/</a:t>
            </a:r>
          </a:p>
          <a:p>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背景图片：</a:t>
            </a:r>
            <a:r>
              <a:rPr lang="en-US" altLang="zh-CN" sz="100" dirty="0">
                <a:solidFill>
                  <a:prstClr val="white"/>
                </a:solidFill>
                <a:latin typeface="Calibri" panose="020F0502020204030204"/>
                <a:ea typeface="SimSun" panose="02010600030101010101" pitchFamily="2" charset="-122"/>
              </a:rPr>
              <a:t>www.1ppt.com/beijing/        PPT</a:t>
            </a:r>
            <a:r>
              <a:rPr lang="zh-CN" altLang="en-US" sz="100" dirty="0">
                <a:solidFill>
                  <a:prstClr val="white"/>
                </a:solidFill>
                <a:latin typeface="Calibri" panose="020F0502020204030204"/>
                <a:ea typeface="SimSun" panose="02010600030101010101" pitchFamily="2" charset="-122"/>
              </a:rPr>
              <a:t>图表：</a:t>
            </a:r>
            <a:r>
              <a:rPr lang="en-US" altLang="zh-CN" sz="100" dirty="0">
                <a:solidFill>
                  <a:prstClr val="white"/>
                </a:solidFill>
                <a:latin typeface="Calibri" panose="020F0502020204030204"/>
                <a:ea typeface="SimSun" panose="02010600030101010101" pitchFamily="2" charset="-122"/>
              </a:rPr>
              <a:t>www.1ppt.com/tubiao/      </a:t>
            </a:r>
          </a:p>
          <a:p>
            <a:r>
              <a:rPr lang="zh-CN" altLang="en-US" sz="100" dirty="0">
                <a:solidFill>
                  <a:prstClr val="white"/>
                </a:solidFill>
                <a:latin typeface="Calibri" panose="020F0502020204030204"/>
                <a:ea typeface="SimSun" panose="02010600030101010101" pitchFamily="2" charset="-122"/>
              </a:rPr>
              <a:t>精美</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下载：</a:t>
            </a:r>
            <a:r>
              <a:rPr lang="en-US" altLang="zh-CN" sz="100" dirty="0">
                <a:solidFill>
                  <a:prstClr val="white"/>
                </a:solidFill>
                <a:latin typeface="Calibri" panose="020F0502020204030204"/>
                <a:ea typeface="SimSun" panose="02010600030101010101" pitchFamily="2" charset="-122"/>
              </a:rPr>
              <a:t>www.1ppt.com/xiazai/         PPT</a:t>
            </a:r>
            <a:r>
              <a:rPr lang="zh-CN" altLang="en-US" sz="100" dirty="0">
                <a:solidFill>
                  <a:prstClr val="white"/>
                </a:solidFill>
                <a:latin typeface="Calibri" panose="020F0502020204030204"/>
                <a:ea typeface="SimSun" panose="02010600030101010101" pitchFamily="2" charset="-122"/>
              </a:rPr>
              <a:t>教程： </a:t>
            </a:r>
            <a:r>
              <a:rPr lang="en-US" altLang="zh-CN" sz="100" dirty="0">
                <a:solidFill>
                  <a:prstClr val="white"/>
                </a:solidFill>
                <a:latin typeface="Calibri" panose="020F0502020204030204"/>
                <a:ea typeface="SimSun" panose="02010600030101010101" pitchFamily="2" charset="-122"/>
              </a:rPr>
              <a:t>www.1ppt.com/powerpoint/      </a:t>
            </a:r>
          </a:p>
          <a:p>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课件：</a:t>
            </a:r>
            <a:r>
              <a:rPr lang="en-US" altLang="zh-CN" sz="100" dirty="0">
                <a:solidFill>
                  <a:prstClr val="white"/>
                </a:solidFill>
                <a:latin typeface="Calibri" panose="020F0502020204030204"/>
                <a:ea typeface="SimSun" panose="02010600030101010101" pitchFamily="2" charset="-122"/>
              </a:rPr>
              <a:t>www.1ppt.com/kejian/             </a:t>
            </a:r>
            <a:r>
              <a:rPr lang="zh-CN" altLang="en-US" sz="100" dirty="0">
                <a:solidFill>
                  <a:prstClr val="white"/>
                </a:solidFill>
                <a:latin typeface="Calibri" panose="020F0502020204030204"/>
                <a:ea typeface="SimSun" panose="02010600030101010101" pitchFamily="2" charset="-122"/>
              </a:rPr>
              <a:t>字体下载：</a:t>
            </a:r>
            <a:r>
              <a:rPr lang="en-US" altLang="zh-CN" sz="100" dirty="0">
                <a:solidFill>
                  <a:prstClr val="white"/>
                </a:solidFill>
                <a:latin typeface="Calibri" panose="020F0502020204030204"/>
                <a:ea typeface="SimSun" panose="02010600030101010101" pitchFamily="2" charset="-122"/>
              </a:rPr>
              <a:t>www.1ppt.com/ziti/</a:t>
            </a:r>
          </a:p>
          <a:p>
            <a:r>
              <a:rPr lang="zh-CN" altLang="en-US" sz="100" dirty="0">
                <a:solidFill>
                  <a:prstClr val="white"/>
                </a:solidFill>
                <a:latin typeface="Calibri" panose="020F0502020204030204"/>
                <a:ea typeface="SimSun" panose="02010600030101010101" pitchFamily="2" charset="-122"/>
              </a:rPr>
              <a:t>工作总结</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a:t>
            </a:r>
            <a:r>
              <a:rPr lang="en-US" altLang="zh-CN" sz="100" dirty="0">
                <a:solidFill>
                  <a:prstClr val="white"/>
                </a:solidFill>
                <a:latin typeface="Calibri" panose="020F0502020204030204"/>
                <a:ea typeface="SimSun" panose="02010600030101010101" pitchFamily="2" charset="-122"/>
              </a:rPr>
              <a:t>www.1ppt.com/xiazai/zongjie/ </a:t>
            </a:r>
            <a:r>
              <a:rPr lang="zh-CN" altLang="en-US" sz="100" dirty="0">
                <a:solidFill>
                  <a:prstClr val="white"/>
                </a:solidFill>
                <a:latin typeface="Calibri" panose="020F0502020204030204"/>
                <a:ea typeface="SimSun" panose="02010600030101010101" pitchFamily="2" charset="-122"/>
              </a:rPr>
              <a:t>工作计划：</a:t>
            </a:r>
            <a:r>
              <a:rPr lang="en-US" altLang="zh-CN" sz="100" dirty="0">
                <a:solidFill>
                  <a:prstClr val="white"/>
                </a:solidFill>
                <a:latin typeface="Calibri" panose="020F0502020204030204"/>
                <a:ea typeface="SimSun" panose="02010600030101010101" pitchFamily="2" charset="-122"/>
              </a:rPr>
              <a:t>www.1ppt.com/xiazai/jihua/</a:t>
            </a:r>
          </a:p>
          <a:p>
            <a:r>
              <a:rPr lang="zh-CN" altLang="en-US" sz="100" dirty="0">
                <a:solidFill>
                  <a:prstClr val="white"/>
                </a:solidFill>
                <a:latin typeface="Calibri" panose="020F0502020204030204"/>
                <a:ea typeface="SimSun" panose="02010600030101010101" pitchFamily="2" charset="-122"/>
              </a:rPr>
              <a:t>商务</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模板：</a:t>
            </a:r>
            <a:r>
              <a:rPr lang="en-US" altLang="zh-CN" sz="100" dirty="0">
                <a:solidFill>
                  <a:prstClr val="white"/>
                </a:solidFill>
                <a:latin typeface="Calibri" panose="020F0502020204030204"/>
                <a:ea typeface="SimSun" panose="02010600030101010101" pitchFamily="2" charset="-122"/>
              </a:rPr>
              <a:t>www.1ppt.com/moban/shangwu/  </a:t>
            </a:r>
            <a:r>
              <a:rPr lang="zh-CN" altLang="en-US" sz="100" dirty="0">
                <a:solidFill>
                  <a:prstClr val="white"/>
                </a:solidFill>
                <a:latin typeface="Calibri" panose="020F0502020204030204"/>
                <a:ea typeface="SimSun" panose="02010600030101010101" pitchFamily="2" charset="-122"/>
              </a:rPr>
              <a:t>个人简历</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a:t>
            </a:r>
            <a:r>
              <a:rPr lang="en-US" altLang="zh-CN" sz="100" dirty="0">
                <a:solidFill>
                  <a:prstClr val="white"/>
                </a:solidFill>
                <a:latin typeface="Calibri" panose="020F0502020204030204"/>
                <a:ea typeface="SimSun" panose="02010600030101010101" pitchFamily="2" charset="-122"/>
              </a:rPr>
              <a:t>www.1ppt.com/xiazai/jianli/  </a:t>
            </a:r>
          </a:p>
          <a:p>
            <a:r>
              <a:rPr lang="zh-CN" altLang="en-US" sz="100" dirty="0">
                <a:solidFill>
                  <a:prstClr val="white"/>
                </a:solidFill>
                <a:latin typeface="Calibri" panose="020F0502020204030204"/>
                <a:ea typeface="SimSun" panose="02010600030101010101" pitchFamily="2" charset="-122"/>
              </a:rPr>
              <a:t>毕业答辩</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a:t>
            </a:r>
            <a:r>
              <a:rPr lang="en-US" altLang="zh-CN" sz="100" dirty="0">
                <a:solidFill>
                  <a:prstClr val="white"/>
                </a:solidFill>
                <a:latin typeface="Calibri" panose="020F0502020204030204"/>
                <a:ea typeface="SimSun" panose="02010600030101010101" pitchFamily="2" charset="-122"/>
              </a:rPr>
              <a:t>www.1ppt.com/xiazai/dabian/  </a:t>
            </a:r>
            <a:r>
              <a:rPr lang="zh-CN" altLang="en-US" sz="100" dirty="0">
                <a:solidFill>
                  <a:prstClr val="white"/>
                </a:solidFill>
                <a:latin typeface="Calibri" panose="020F0502020204030204"/>
                <a:ea typeface="SimSun" panose="02010600030101010101" pitchFamily="2" charset="-122"/>
              </a:rPr>
              <a:t>工作汇报</a:t>
            </a:r>
            <a:r>
              <a:rPr lang="en-US" altLang="zh-CN" sz="100" dirty="0">
                <a:solidFill>
                  <a:prstClr val="white"/>
                </a:solidFill>
                <a:latin typeface="Calibri" panose="020F0502020204030204"/>
                <a:ea typeface="SimSun" panose="02010600030101010101" pitchFamily="2" charset="-122"/>
              </a:rPr>
              <a:t>PPT</a:t>
            </a:r>
            <a:r>
              <a:rPr lang="zh-CN" altLang="en-US" sz="100" dirty="0">
                <a:solidFill>
                  <a:prstClr val="white"/>
                </a:solidFill>
                <a:latin typeface="Calibri" panose="020F0502020204030204"/>
                <a:ea typeface="SimSun" panose="02010600030101010101" pitchFamily="2" charset="-122"/>
              </a:rPr>
              <a:t>：</a:t>
            </a:r>
            <a:r>
              <a:rPr lang="en-US" altLang="zh-CN" sz="100" dirty="0">
                <a:solidFill>
                  <a:prstClr val="white"/>
                </a:solidFill>
                <a:latin typeface="Calibri" panose="020F0502020204030204"/>
                <a:ea typeface="SimSun" panose="02010600030101010101" pitchFamily="2" charset="-122"/>
              </a:rPr>
              <a:t>www.1ppt.com/xiazai/huibao/    </a:t>
            </a:r>
          </a:p>
          <a:p>
            <a:r>
              <a:rPr lang="en-US" altLang="zh-CN" sz="100" dirty="0">
                <a:solidFill>
                  <a:prstClr val="white"/>
                </a:solidFill>
                <a:latin typeface="Calibri" panose="020F0502020204030204"/>
                <a:ea typeface="SimSun" panose="02010600030101010101" pitchFamily="2" charset="-122"/>
              </a:rPr>
              <a:t> </a:t>
            </a:r>
          </a:p>
        </p:txBody>
      </p:sp>
    </p:spTree>
    <p:extLst>
      <p:ext uri="{BB962C8B-B14F-4D97-AF65-F5344CB8AC3E}">
        <p14:creationId xmlns:p14="http://schemas.microsoft.com/office/powerpoint/2010/main" val="1706548430"/>
      </p:ext>
    </p:extLst>
  </p:cSld>
  <p:clrMapOvr>
    <a:masterClrMapping/>
  </p:clrMapOvr>
  <p:transition spd="slow" advClick="0" advTm="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022139915"/>
      </p:ext>
    </p:extLst>
  </p:cSld>
  <p:clrMapOvr>
    <a:masterClrMapping/>
  </p:clrMapOvr>
  <p:transition spd="slow"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4B6A7D-F063-45F9-980A-1F9F973FEB27}" type="datetimeFigureOut">
              <a:rPr lang="en-US" smtClean="0"/>
              <a:t>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061814876"/>
      </p:ext>
    </p:extLst>
  </p:cSld>
  <p:clrMapOvr>
    <a:masterClrMapping/>
  </p:clrMapOvr>
  <p:transition spd="slow" advClick="0"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987464"/>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2057403"/>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506598775"/>
      </p:ext>
    </p:extLst>
  </p:cSld>
  <p:clrMapOvr>
    <a:masterClrMapping/>
  </p:clrMapOvr>
  <p:transition spd="slow" advClick="0" advTm="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64"/>
            <a:ext cx="462915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2057403"/>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279327557"/>
      </p:ext>
    </p:extLst>
  </p:cSld>
  <p:clrMapOvr>
    <a:masterClrMapping/>
  </p:clrMapOvr>
  <p:transition spd="slow" advClick="0" advTm="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404676123"/>
      </p:ext>
    </p:extLst>
  </p:cSld>
  <p:clrMapOvr>
    <a:masterClrMapping/>
  </p:clrMapOvr>
  <p:transition spd="slow" advClick="0" advTm="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64"/>
            <a:ext cx="1971675"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94" y="365164"/>
            <a:ext cx="5800725"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2022/1/8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54954289"/>
      </p:ext>
    </p:extLst>
  </p:cSld>
  <p:clrMapOvr>
    <a:masterClrMapping/>
  </p:clrMapOvr>
  <p:transition spd="slow" advClick="0" advTm="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grpSp>
        <p:nvGrpSpPr>
          <p:cNvPr id="34" name="组合 33"/>
          <p:cNvGrpSpPr/>
          <p:nvPr userDrawn="1"/>
        </p:nvGrpSpPr>
        <p:grpSpPr>
          <a:xfrm>
            <a:off x="1" y="2"/>
            <a:ext cx="9234014" cy="6860117"/>
            <a:chOff x="0" y="0"/>
            <a:chExt cx="12309881" cy="6858000"/>
          </a:xfrm>
        </p:grpSpPr>
        <p:pic>
          <p:nvPicPr>
            <p:cNvPr id="35" name="图片 34"/>
            <p:cNvPicPr>
              <a:picLocks noChangeAspect="1"/>
            </p:cNvPicPr>
            <p:nvPr/>
          </p:nvPicPr>
          <p:blipFill>
            <a:blip r:embed="rId2" cstate="screen"/>
            <a:stretch>
              <a:fillRect/>
            </a:stretch>
          </p:blipFill>
          <p:spPr>
            <a:xfrm rot="5400000">
              <a:off x="2667000" y="-2667000"/>
              <a:ext cx="6858000" cy="12192000"/>
            </a:xfrm>
            <a:prstGeom prst="rect">
              <a:avLst/>
            </a:prstGeom>
          </p:spPr>
        </p:pic>
        <p:sp>
          <p:nvSpPr>
            <p:cNvPr id="36" name="矩形: 圆角 3"/>
            <p:cNvSpPr/>
            <p:nvPr/>
          </p:nvSpPr>
          <p:spPr>
            <a:xfrm>
              <a:off x="429986" y="664016"/>
              <a:ext cx="11332027" cy="5758800"/>
            </a:xfrm>
            <a:prstGeom prst="roundRect">
              <a:avLst/>
            </a:prstGeom>
            <a:noFill/>
            <a:ln w="34925" cap="rnd" cmpd="sng" algn="ctr">
              <a:solidFill>
                <a:srgbClr val="139F4E"/>
              </a:solidFill>
              <a:prstDash val="dash"/>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257175">
                <a:defRPr/>
              </a:pPr>
              <a:endParaRPr lang="zh-CN" altLang="en-US" sz="1050" kern="0">
                <a:solidFill>
                  <a:prstClr val="white"/>
                </a:solidFill>
              </a:endParaRPr>
            </a:p>
          </p:txBody>
        </p:sp>
        <p:pic>
          <p:nvPicPr>
            <p:cNvPr id="37" name="图片 36"/>
            <p:cNvPicPr>
              <a:picLocks noChangeAspect="1"/>
            </p:cNvPicPr>
            <p:nvPr/>
          </p:nvPicPr>
          <p:blipFill rotWithShape="1">
            <a:blip r:embed="rId3" cstate="screen"/>
            <a:srcRect/>
            <a:stretch>
              <a:fillRect/>
            </a:stretch>
          </p:blipFill>
          <p:spPr>
            <a:xfrm>
              <a:off x="8904514" y="5528668"/>
              <a:ext cx="3405367" cy="1329332"/>
            </a:xfrm>
            <a:prstGeom prst="rect">
              <a:avLst/>
            </a:prstGeom>
          </p:spPr>
        </p:pic>
        <p:grpSp>
          <p:nvGrpSpPr>
            <p:cNvPr id="38" name="组合 37"/>
            <p:cNvGrpSpPr/>
            <p:nvPr/>
          </p:nvGrpSpPr>
          <p:grpSpPr>
            <a:xfrm rot="5400000">
              <a:off x="5709961" y="-1054214"/>
              <a:ext cx="772078" cy="3224189"/>
              <a:chOff x="246324" y="651074"/>
              <a:chExt cx="969786" cy="5555849"/>
            </a:xfrm>
          </p:grpSpPr>
          <p:sp>
            <p:nvSpPr>
              <p:cNvPr id="41" name="矩形: 圆角 8"/>
              <p:cNvSpPr/>
              <p:nvPr/>
            </p:nvSpPr>
            <p:spPr>
              <a:xfrm rot="5400000" flipH="1" flipV="1">
                <a:off x="-1913394" y="3077419"/>
                <a:ext cx="5555849" cy="703159"/>
              </a:xfrm>
              <a:prstGeom prst="roundRect">
                <a:avLst>
                  <a:gd name="adj" fmla="val 15140"/>
                </a:avLst>
              </a:prstGeom>
              <a:solidFill>
                <a:srgbClr val="47984B"/>
              </a:solidFill>
              <a:ln w="76200" cap="flat" cmpd="sng" algn="ctr">
                <a:solidFill>
                  <a:sysClr val="window" lastClr="FFFFFF"/>
                </a:solidFill>
                <a:prstDash val="solid"/>
                <a:miter lim="800000"/>
              </a:ln>
              <a:effectLst/>
            </p:spPr>
            <p:txBody>
              <a:bodyPr rtlCol="0" anchor="ctr"/>
              <a:lstStyle/>
              <a:p>
                <a:pPr algn="ctr" defTabSz="257175">
                  <a:defRPr/>
                </a:pPr>
                <a:endParaRPr lang="zh-CN" altLang="en-US" sz="1800" kern="0" dirty="0">
                  <a:solidFill>
                    <a:prstClr val="white"/>
                  </a:solidFill>
                  <a:latin typeface="Arial-Rounded" panose="020B0500000000000000" pitchFamily="34" charset="-93"/>
                  <a:ea typeface="Arial-Rounded" panose="020B0500000000000000" pitchFamily="34" charset="-93"/>
                  <a:cs typeface="Arial-Rounded" panose="020B0500000000000000" pitchFamily="34" charset="-93"/>
                </a:endParaRPr>
              </a:p>
            </p:txBody>
          </p:sp>
          <p:sp>
            <p:nvSpPr>
              <p:cNvPr id="42" name="矩形: 圆角 9"/>
              <p:cNvSpPr/>
              <p:nvPr/>
            </p:nvSpPr>
            <p:spPr>
              <a:xfrm rot="5400000" flipH="1" flipV="1">
                <a:off x="369398" y="5318468"/>
                <a:ext cx="287107" cy="533255"/>
              </a:xfrm>
              <a:prstGeom prst="roundRect">
                <a:avLst>
                  <a:gd name="adj" fmla="val 50000"/>
                </a:avLst>
              </a:prstGeom>
              <a:solidFill>
                <a:srgbClr val="59D36A"/>
              </a:solidFill>
              <a:ln w="76200" cap="flat" cmpd="sng" algn="ctr">
                <a:solidFill>
                  <a:sysClr val="window" lastClr="FFFFFF"/>
                </a:solidFill>
                <a:prstDash val="solid"/>
                <a:miter lim="800000"/>
              </a:ln>
              <a:effectLst/>
            </p:spPr>
            <p:txBody>
              <a:bodyPr rtlCol="0" anchor="ctr"/>
              <a:lstStyle/>
              <a:p>
                <a:pPr algn="ctr" defTabSz="257175">
                  <a:defRPr/>
                </a:pPr>
                <a:endParaRPr lang="zh-CN" altLang="en-US" sz="1050" kern="0">
                  <a:solidFill>
                    <a:prstClr val="white"/>
                  </a:solidFill>
                </a:endParaRPr>
              </a:p>
            </p:txBody>
          </p:sp>
          <p:sp>
            <p:nvSpPr>
              <p:cNvPr id="43" name="矩形: 圆角 10"/>
              <p:cNvSpPr/>
              <p:nvPr/>
            </p:nvSpPr>
            <p:spPr>
              <a:xfrm rot="5400000" flipH="1" flipV="1">
                <a:off x="379009" y="1090739"/>
                <a:ext cx="287107" cy="533254"/>
              </a:xfrm>
              <a:prstGeom prst="roundRect">
                <a:avLst>
                  <a:gd name="adj" fmla="val 50000"/>
                </a:avLst>
              </a:prstGeom>
              <a:solidFill>
                <a:srgbClr val="59D36A"/>
              </a:solidFill>
              <a:ln w="76200" cap="flat" cmpd="sng" algn="ctr">
                <a:solidFill>
                  <a:sysClr val="window" lastClr="FFFFFF"/>
                </a:solidFill>
                <a:prstDash val="solid"/>
                <a:miter lim="800000"/>
              </a:ln>
              <a:effectLst/>
            </p:spPr>
            <p:txBody>
              <a:bodyPr rtlCol="0" anchor="ctr"/>
              <a:lstStyle/>
              <a:p>
                <a:pPr algn="ctr" defTabSz="257175">
                  <a:defRPr/>
                </a:pPr>
                <a:endParaRPr lang="zh-CN" altLang="en-US" sz="1050" kern="0">
                  <a:solidFill>
                    <a:prstClr val="white"/>
                  </a:solidFill>
                </a:endParaRPr>
              </a:p>
            </p:txBody>
          </p:sp>
        </p:grpSp>
        <p:pic>
          <p:nvPicPr>
            <p:cNvPr id="39" name="图片 38"/>
            <p:cNvPicPr>
              <a:picLocks noChangeAspect="1"/>
            </p:cNvPicPr>
            <p:nvPr/>
          </p:nvPicPr>
          <p:blipFill rotWithShape="1">
            <a:blip r:embed="rId4" cstate="screen"/>
            <a:srcRect/>
            <a:stretch>
              <a:fillRect/>
            </a:stretch>
          </p:blipFill>
          <p:spPr>
            <a:xfrm>
              <a:off x="7381524" y="609676"/>
              <a:ext cx="837659" cy="527951"/>
            </a:xfrm>
            <a:prstGeom prst="rect">
              <a:avLst/>
            </a:prstGeom>
          </p:spPr>
        </p:pic>
        <p:pic>
          <p:nvPicPr>
            <p:cNvPr id="40" name="图片 39"/>
            <p:cNvPicPr>
              <a:picLocks noChangeAspect="1"/>
            </p:cNvPicPr>
            <p:nvPr/>
          </p:nvPicPr>
          <p:blipFill rotWithShape="1">
            <a:blip r:embed="rId4" cstate="screen"/>
            <a:srcRect/>
            <a:stretch>
              <a:fillRect/>
            </a:stretch>
          </p:blipFill>
          <p:spPr>
            <a:xfrm>
              <a:off x="3923800" y="185838"/>
              <a:ext cx="837659" cy="527951"/>
            </a:xfrm>
            <a:prstGeom prst="rect">
              <a:avLst/>
            </a:prstGeom>
          </p:spPr>
        </p:pic>
      </p:grpSp>
    </p:spTree>
    <p:extLst>
      <p:ext uri="{BB962C8B-B14F-4D97-AF65-F5344CB8AC3E}">
        <p14:creationId xmlns:p14="http://schemas.microsoft.com/office/powerpoint/2010/main" val="2091825218"/>
      </p:ext>
    </p:extLst>
  </p:cSld>
  <p:clrMapOvr>
    <a:masterClrMapping/>
  </p:clrMapOvr>
  <p:transition spd="slow" advClick="0" advTm="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3375"/>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4802236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8752194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3375"/>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6256456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369117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A4B6A7D-F063-45F9-980A-1F9F973FEB27}" type="datetimeFigureOut">
              <a:rPr lang="en-US" smtClean="0"/>
              <a:t>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3796653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41503071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23226888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
            <a:ext cx="9144000" cy="6851250"/>
          </a:xfrm>
          <a:prstGeom prst="rect">
            <a:avLst/>
          </a:prstGeom>
        </p:spPr>
      </p:pic>
    </p:spTree>
    <p:extLst>
      <p:ext uri="{BB962C8B-B14F-4D97-AF65-F5344CB8AC3E}">
        <p14:creationId xmlns:p14="http://schemas.microsoft.com/office/powerpoint/2010/main" val="33817752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18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zh-CN" altLang="en-US"/>
              <a:t>编辑母版文本样式</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21128608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4183586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15185003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7610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A4B6A7D-F063-45F9-980A-1F9F973FEB27}" type="datetimeFigureOut">
              <a:rPr lang="en-US" smtClean="0"/>
              <a:t>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A4B6A7D-F063-45F9-980A-1F9F973FEB27}" type="datetimeFigureOut">
              <a:rPr lang="en-US" smtClean="0"/>
              <a:t>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4B6A7D-F063-45F9-980A-1F9F973FEB27}" type="datetimeFigureOut">
              <a:rPr lang="en-US" smtClean="0"/>
              <a:t>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4B6A7D-F063-45F9-980A-1F9F973FEB27}" type="datetimeFigureOut">
              <a:rPr lang="en-US" smtClean="0"/>
              <a:t>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4B6A7D-F063-45F9-980A-1F9F973FEB27}" type="datetimeFigureOut">
              <a:rPr lang="en-US" smtClean="0"/>
              <a:t>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6B83D-E472-48F3-8CE9-6E9114CE95F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4B6A7D-F063-45F9-980A-1F9F973FEB27}" type="datetimeFigureOut">
              <a:rPr lang="en-US" smtClean="0"/>
              <a:t>1/8/2022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6B83D-E472-48F3-8CE9-6E9114CE95F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25104616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4"/>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514350"/>
            <a:fld id="{ACA37975-6AF7-4301-9DC5-87C074AA59D1}" type="datetimeFigureOut">
              <a:rPr lang="zh-CN" altLang="en-US" smtClean="0">
                <a:solidFill>
                  <a:prstClr val="black">
                    <a:tint val="75000"/>
                  </a:prstClr>
                </a:solidFill>
              </a:rPr>
              <a:pPr defTabSz="514350"/>
              <a:t>2022/1/8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4"/>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pPr defTabSz="51435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4"/>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514350"/>
            <a:fld id="{D27987A4-0198-42B4-AAAE-EDBADA4485AB}" type="slidenum">
              <a:rPr lang="zh-CN" altLang="en-US" smtClean="0">
                <a:solidFill>
                  <a:prstClr val="black">
                    <a:tint val="75000"/>
                  </a:prstClr>
                </a:solidFill>
              </a:rPr>
              <a:pPr defTabSz="514350"/>
              <a:t>‹#›</a:t>
            </a:fld>
            <a:endParaRPr lang="zh-CN" altLang="en-US">
              <a:solidFill>
                <a:prstClr val="black">
                  <a:tint val="75000"/>
                </a:prstClr>
              </a:solidFill>
            </a:endParaRPr>
          </a:p>
        </p:txBody>
      </p:sp>
    </p:spTree>
    <p:extLst>
      <p:ext uri="{BB962C8B-B14F-4D97-AF65-F5344CB8AC3E}">
        <p14:creationId xmlns:p14="http://schemas.microsoft.com/office/powerpoint/2010/main" val="48376628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spd="slow" advClick="0" advTm="0">
    <p:fade/>
  </p:transition>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A6332DFF-139B-4A56-89CE-268933A5BF12}" type="datetimeFigureOut">
              <a:rPr lang="zh-CN" altLang="en-US" smtClean="0"/>
              <a:t>2022/1/8</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7D158A4B-13F8-4102-82ED-E8F16841985B}" type="slidenum">
              <a:rPr lang="zh-CN" altLang="en-US" smtClean="0"/>
              <a:t>‹#›</a:t>
            </a:fld>
            <a:endParaRPr lang="zh-CN" altLang="en-US"/>
          </a:p>
        </p:txBody>
      </p:sp>
    </p:spTree>
    <p:extLst>
      <p:ext uri="{BB962C8B-B14F-4D97-AF65-F5344CB8AC3E}">
        <p14:creationId xmlns:p14="http://schemas.microsoft.com/office/powerpoint/2010/main" val="56873756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26.pn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84791" t="53519" r="1" b="6482"/>
          <a:stretch/>
        </p:blipFill>
        <p:spPr>
          <a:xfrm>
            <a:off x="7753352" y="3781515"/>
            <a:ext cx="1390650" cy="2057401"/>
          </a:xfrm>
          <a:prstGeom prst="rect">
            <a:avLst/>
          </a:prstGeom>
        </p:spPr>
      </p:pic>
      <p:pic>
        <p:nvPicPr>
          <p:cNvPr id="8" name="图片 7"/>
          <p:cNvPicPr>
            <a:picLocks noChangeAspect="1"/>
          </p:cNvPicPr>
          <p:nvPr/>
        </p:nvPicPr>
        <p:blipFill rotWithShape="1">
          <a:blip r:embed="rId7" cstate="print">
            <a:extLst>
              <a:ext uri="{28A0092B-C50C-407E-A947-70E740481C1C}">
                <a14:useLocalDpi xmlns:a14="http://schemas.microsoft.com/office/drawing/2010/main" val="0"/>
              </a:ext>
            </a:extLst>
          </a:blip>
          <a:srcRect t="71667" r="82708" b="15370"/>
          <a:stretch/>
        </p:blipFill>
        <p:spPr>
          <a:xfrm>
            <a:off x="-35886" y="4620116"/>
            <a:ext cx="1581150" cy="666750"/>
          </a:xfrm>
          <a:prstGeom prst="rect">
            <a:avLst/>
          </a:prstGeom>
        </p:spPr>
      </p:pic>
      <p:pic>
        <p:nvPicPr>
          <p:cNvPr id="19" name="图片 18"/>
          <p:cNvPicPr>
            <a:picLocks noChangeAspect="1"/>
          </p:cNvPicPr>
          <p:nvPr/>
        </p:nvPicPr>
        <p:blipFill rotWithShape="1">
          <a:blip r:embed="rId8" cstate="print">
            <a:extLst>
              <a:ext uri="{28A0092B-C50C-407E-A947-70E740481C1C}">
                <a14:useLocalDpi xmlns:a14="http://schemas.microsoft.com/office/drawing/2010/main" val="0"/>
              </a:ext>
            </a:extLst>
          </a:blip>
          <a:srcRect t="80593"/>
          <a:stretch/>
        </p:blipFill>
        <p:spPr>
          <a:xfrm>
            <a:off x="0" y="5210174"/>
            <a:ext cx="9144000" cy="790575"/>
          </a:xfrm>
          <a:prstGeom prst="rect">
            <a:avLst/>
          </a:prstGeom>
        </p:spPr>
      </p:pic>
      <p:pic>
        <p:nvPicPr>
          <p:cNvPr id="14" name="6水果沙拉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4267200" y="-956642"/>
            <a:ext cx="609600" cy="609600"/>
          </a:xfrm>
          <a:prstGeom prst="rect">
            <a:avLst/>
          </a:prstGeom>
        </p:spPr>
      </p:pic>
      <p:sp>
        <p:nvSpPr>
          <p:cNvPr id="21" name="圆角矩形 1"/>
          <p:cNvSpPr/>
          <p:nvPr/>
        </p:nvSpPr>
        <p:spPr>
          <a:xfrm>
            <a:off x="2233222" y="2377573"/>
            <a:ext cx="4884701" cy="818567"/>
          </a:xfrm>
          <a:prstGeom prst="roundRect">
            <a:avLst>
              <a:gd name="adj" fmla="val 50000"/>
            </a:avLst>
          </a:prstGeom>
          <a:solidFill>
            <a:srgbClr val="FDB50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6" tIns="45638" rIns="91276" bIns="45638" anchor="ctr"/>
          <a:lstStyle/>
          <a:p>
            <a:pPr algn="ctr" defTabSz="912555">
              <a:defRPr/>
            </a:pPr>
            <a:r>
              <a:rPr lang="en-US" altLang="zh-CN" sz="2400" b="1" dirty="0">
                <a:solidFill>
                  <a:srgbClr val="FF0000"/>
                </a:solidFill>
                <a:latin typeface="Times New Roman" panose="02020603050405020304" pitchFamily="18" charset="0"/>
                <a:cs typeface="Times New Roman" panose="02020603050405020304" pitchFamily="18" charset="0"/>
              </a:rPr>
              <a:t>HOẠT ĐỘNG TRẢI NGHIỆM</a:t>
            </a:r>
          </a:p>
          <a:p>
            <a:pPr algn="ctr" defTabSz="912555">
              <a:defRPr/>
            </a:pPr>
            <a:r>
              <a:rPr lang="en-US" altLang="zh-CN" sz="2400" b="1" dirty="0">
                <a:solidFill>
                  <a:srgbClr val="FF0000"/>
                </a:solidFill>
                <a:latin typeface="Times New Roman" panose="02020603050405020304" pitchFamily="18" charset="0"/>
                <a:cs typeface="Times New Roman" panose="02020603050405020304" pitchFamily="18" charset="0"/>
              </a:rPr>
              <a:t>LỚP 1</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2636965" y="3277057"/>
            <a:ext cx="4184162" cy="3179204"/>
          </a:xfrm>
          <a:prstGeom prst="rect">
            <a:avLst/>
          </a:prstGeom>
          <a:noFill/>
        </p:spPr>
        <p:txBody>
          <a:bodyPr spcFirstLastPara="1" wrap="none" lIns="91276" tIns="45638" rIns="91276" bIns="45638" numCol="1">
            <a:prstTxWarp prst="textArchUp">
              <a:avLst>
                <a:gd name="adj" fmla="val 9957375"/>
              </a:avLst>
            </a:prstTxWarp>
            <a:spAutoFit/>
          </a:bodyPr>
          <a:lstStyle/>
          <a:p>
            <a:pPr algn="ctr" defTabSz="912555">
              <a:defRPr/>
            </a:pPr>
            <a:endParaRPr lang="en-US" sz="4800" b="1" cap="all">
              <a:ln w="9000" cmpd="sng">
                <a:solidFill>
                  <a:srgbClr val="8064A2">
                    <a:shade val="50000"/>
                    <a:satMod val="120000"/>
                  </a:srgbClr>
                </a:solidFill>
                <a:prstDash val="solid"/>
              </a:ln>
              <a:solidFill>
                <a:srgbClr val="0000FF"/>
              </a:solidFill>
              <a:effectLst>
                <a:reflection blurRad="12700" stA="28000" endPos="45000" dist="1000" dir="5400000" sy="-100000" algn="bl" rotWithShape="0"/>
              </a:effectLst>
            </a:endParaRPr>
          </a:p>
        </p:txBody>
      </p:sp>
      <p:sp>
        <p:nvSpPr>
          <p:cNvPr id="13" name="WordArt 6"/>
          <p:cNvSpPr>
            <a:spLocks noChangeArrowheads="1" noChangeShapeType="1" noTextEdit="1"/>
          </p:cNvSpPr>
          <p:nvPr/>
        </p:nvSpPr>
        <p:spPr bwMode="auto">
          <a:xfrm>
            <a:off x="1066800" y="936220"/>
            <a:ext cx="6867730" cy="4112121"/>
          </a:xfrm>
          <a:prstGeom prst="rect">
            <a:avLst/>
          </a:prstGeom>
        </p:spPr>
        <p:txBody>
          <a:bodyPr spcFirstLastPara="1" wrap="none" lIns="68486" tIns="34289" rIns="68486" bIns="34289" numCol="1" fromWordArt="1">
            <a:prstTxWarp prst="textArchUp">
              <a:avLst>
                <a:gd name="adj" fmla="val 11020719"/>
              </a:avLst>
            </a:prstTxWarp>
          </a:bodyPr>
          <a:lstStyle/>
          <a:p>
            <a:pPr algn="ctr" defTabSz="684423"/>
            <a:r>
              <a:rPr lang="en-US" sz="2700" b="1" kern="10" dirty="0">
                <a:ln w="9525">
                  <a:solidFill>
                    <a:srgbClr val="993366"/>
                  </a:solidFill>
                  <a:round/>
                  <a:headEnd/>
                  <a:tailEnd/>
                </a:ln>
                <a:solidFill>
                  <a:srgbClr val="0000FF"/>
                </a:solidFill>
                <a:effectLst>
                  <a:outerShdw dist="45791" dir="2021404" algn="ctr" rotWithShape="0">
                    <a:srgbClr val="B2B2B2">
                      <a:alpha val="79999"/>
                    </a:srgbClr>
                  </a:outerShdw>
                </a:effectLst>
                <a:latin typeface="Times New Roman"/>
                <a:cs typeface="Times New Roman"/>
              </a:rPr>
              <a:t>CHÀO MỪNG CÁC EM ĐẾN VỚI TIẾT</a:t>
            </a:r>
          </a:p>
        </p:txBody>
      </p:sp>
      <p:pic>
        <p:nvPicPr>
          <p:cNvPr id="1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14720" y="857250"/>
            <a:ext cx="1729280" cy="3235660"/>
          </a:xfrm>
          <a:prstGeom prst="rect">
            <a:avLst/>
          </a:prstGeom>
        </p:spPr>
      </p:pic>
    </p:spTree>
    <p:extLst>
      <p:ext uri="{BB962C8B-B14F-4D97-AF65-F5344CB8AC3E}">
        <p14:creationId xmlns:p14="http://schemas.microsoft.com/office/powerpoint/2010/main" val="1592365312"/>
      </p:ext>
    </p:extLst>
  </p:cSld>
  <p:clrMapOvr>
    <a:masterClrMapping/>
  </p:clrMapOvr>
  <p:timing>
    <p:tnLst>
      <p:par>
        <p:cTn id="1" dur="indefinite" restart="never" nodeType="tmRoot">
          <p:childTnLst>
            <p:audio>
              <p:cMediaNode vol="80000" numSld="21">
                <p:cTn id="2"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ách điện tử"/>
          <p:cNvPicPr>
            <a:picLocks noChangeAspect="1" noChangeArrowheads="1"/>
          </p:cNvPicPr>
          <p:nvPr/>
        </p:nvPicPr>
        <p:blipFill>
          <a:blip r:embed="rId2">
            <a:lum contrast="20000"/>
          </a:blip>
          <a:srcRect l="14583" t="47291" r="8333" b="9360"/>
          <a:stretch>
            <a:fillRect/>
          </a:stretch>
        </p:blipFill>
        <p:spPr bwMode="auto">
          <a:xfrm>
            <a:off x="304800" y="0"/>
            <a:ext cx="8458200" cy="67056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ách điện tử">
            <a:extLst>
              <a:ext uri="{FF2B5EF4-FFF2-40B4-BE49-F238E27FC236}">
                <a16:creationId xmlns:a16="http://schemas.microsoft.com/office/drawing/2014/main" id="{0CEE3C92-8C33-4B96-9349-829F8579ACEF}"/>
              </a:ext>
            </a:extLst>
          </p:cNvPr>
          <p:cNvPicPr>
            <a:picLocks noChangeAspect="1" noChangeArrowheads="1"/>
          </p:cNvPicPr>
          <p:nvPr/>
        </p:nvPicPr>
        <p:blipFill rotWithShape="1">
          <a:blip r:embed="rId2">
            <a:lum contrast="20000"/>
          </a:blip>
          <a:srcRect l="14583" t="53202" r="61806" b="29557"/>
          <a:stretch/>
        </p:blipFill>
        <p:spPr bwMode="auto">
          <a:xfrm>
            <a:off x="6417142" y="718457"/>
            <a:ext cx="2590800" cy="2667000"/>
          </a:xfrm>
          <a:prstGeom prst="rect">
            <a:avLst/>
          </a:prstGeom>
          <a:noFill/>
        </p:spPr>
      </p:pic>
      <p:pic>
        <p:nvPicPr>
          <p:cNvPr id="5" name="Picture 2" descr="Sách điện tử">
            <a:extLst>
              <a:ext uri="{FF2B5EF4-FFF2-40B4-BE49-F238E27FC236}">
                <a16:creationId xmlns:a16="http://schemas.microsoft.com/office/drawing/2014/main" id="{B8E54239-8236-4C79-96FC-D2968601E104}"/>
              </a:ext>
            </a:extLst>
          </p:cNvPr>
          <p:cNvPicPr>
            <a:picLocks noChangeAspect="1" noChangeArrowheads="1"/>
          </p:cNvPicPr>
          <p:nvPr/>
        </p:nvPicPr>
        <p:blipFill rotWithShape="1">
          <a:blip r:embed="rId2">
            <a:lum contrast="20000"/>
          </a:blip>
          <a:srcRect l="39583" t="53202" r="38889" b="29557"/>
          <a:stretch/>
        </p:blipFill>
        <p:spPr bwMode="auto">
          <a:xfrm>
            <a:off x="2209800" y="3733800"/>
            <a:ext cx="2362200" cy="2667000"/>
          </a:xfrm>
          <a:prstGeom prst="rect">
            <a:avLst/>
          </a:prstGeom>
          <a:noFill/>
        </p:spPr>
      </p:pic>
      <p:pic>
        <p:nvPicPr>
          <p:cNvPr id="6" name="Picture 2" descr="Sách điện tử">
            <a:extLst>
              <a:ext uri="{FF2B5EF4-FFF2-40B4-BE49-F238E27FC236}">
                <a16:creationId xmlns:a16="http://schemas.microsoft.com/office/drawing/2014/main" id="{F4FE01FF-FB00-4A0E-A3E9-7222EA5D6D46}"/>
              </a:ext>
            </a:extLst>
          </p:cNvPr>
          <p:cNvPicPr>
            <a:picLocks noChangeAspect="1" noChangeArrowheads="1"/>
          </p:cNvPicPr>
          <p:nvPr/>
        </p:nvPicPr>
        <p:blipFill rotWithShape="1">
          <a:blip r:embed="rId2">
            <a:lum contrast="20000"/>
          </a:blip>
          <a:srcRect l="68750" t="53203" r="8333" b="29064"/>
          <a:stretch/>
        </p:blipFill>
        <p:spPr bwMode="auto">
          <a:xfrm>
            <a:off x="3499766" y="718457"/>
            <a:ext cx="2514598" cy="2743200"/>
          </a:xfrm>
          <a:prstGeom prst="rect">
            <a:avLst/>
          </a:prstGeom>
          <a:noFill/>
        </p:spPr>
      </p:pic>
      <p:pic>
        <p:nvPicPr>
          <p:cNvPr id="7" name="Picture 2" descr="Sách điện tử">
            <a:extLst>
              <a:ext uri="{FF2B5EF4-FFF2-40B4-BE49-F238E27FC236}">
                <a16:creationId xmlns:a16="http://schemas.microsoft.com/office/drawing/2014/main" id="{1F7B7290-69C1-4244-9623-DD1402D27113}"/>
              </a:ext>
            </a:extLst>
          </p:cNvPr>
          <p:cNvPicPr>
            <a:picLocks noChangeAspect="1" noChangeArrowheads="1"/>
          </p:cNvPicPr>
          <p:nvPr/>
        </p:nvPicPr>
        <p:blipFill rotWithShape="1">
          <a:blip r:embed="rId2">
            <a:lum contrast="20000"/>
          </a:blip>
          <a:srcRect l="29167" t="70936" r="47917" b="9360"/>
          <a:stretch/>
        </p:blipFill>
        <p:spPr bwMode="auto">
          <a:xfrm>
            <a:off x="593276" y="457200"/>
            <a:ext cx="2514598" cy="3048000"/>
          </a:xfrm>
          <a:prstGeom prst="rect">
            <a:avLst/>
          </a:prstGeom>
          <a:noFill/>
        </p:spPr>
      </p:pic>
      <p:pic>
        <p:nvPicPr>
          <p:cNvPr id="8" name="Picture 2" descr="Sách điện tử">
            <a:extLst>
              <a:ext uri="{FF2B5EF4-FFF2-40B4-BE49-F238E27FC236}">
                <a16:creationId xmlns:a16="http://schemas.microsoft.com/office/drawing/2014/main" id="{D24E8A4D-080A-4937-A331-28B4D8E65E7F}"/>
              </a:ext>
            </a:extLst>
          </p:cNvPr>
          <p:cNvPicPr>
            <a:picLocks noChangeAspect="1" noChangeArrowheads="1"/>
          </p:cNvPicPr>
          <p:nvPr/>
        </p:nvPicPr>
        <p:blipFill rotWithShape="1">
          <a:blip r:embed="rId2">
            <a:lum contrast="20000"/>
          </a:blip>
          <a:srcRect l="58333" t="72906" r="20139" b="9360"/>
          <a:stretch/>
        </p:blipFill>
        <p:spPr bwMode="auto">
          <a:xfrm>
            <a:off x="5350342" y="3755571"/>
            <a:ext cx="2362200" cy="2743200"/>
          </a:xfrm>
          <a:prstGeom prst="rect">
            <a:avLst/>
          </a:prstGeom>
          <a:noFill/>
        </p:spPr>
      </p:pic>
    </p:spTree>
    <p:extLst>
      <p:ext uri="{BB962C8B-B14F-4D97-AF65-F5344CB8AC3E}">
        <p14:creationId xmlns:p14="http://schemas.microsoft.com/office/powerpoint/2010/main" val="327513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22220" y="1799454"/>
            <a:ext cx="4221479" cy="3653136"/>
            <a:chOff x="2635700" y="942204"/>
            <a:chExt cx="3682042" cy="3653136"/>
          </a:xfrm>
        </p:grpSpPr>
        <p:grpSp>
          <p:nvGrpSpPr>
            <p:cNvPr id="3" name="组合 4"/>
            <p:cNvGrpSpPr/>
            <p:nvPr/>
          </p:nvGrpSpPr>
          <p:grpSpPr>
            <a:xfrm>
              <a:off x="4274453" y="942204"/>
              <a:ext cx="2043289" cy="2739429"/>
              <a:chOff x="4324709" y="1628800"/>
              <a:chExt cx="2498116" cy="3349212"/>
            </a:xfrm>
            <a:solidFill>
              <a:schemeClr val="accent3"/>
            </a:solidFill>
          </p:grpSpPr>
          <p:sp>
            <p:nvSpPr>
              <p:cNvPr id="4"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sp>
            <p:nvSpPr>
              <p:cNvPr id="5" name="AutoShape 8"/>
              <p:cNvSpPr>
                <a:spLocks noChangeArrowheads="1"/>
              </p:cNvSpPr>
              <p:nvPr/>
            </p:nvSpPr>
            <p:spPr bwMode="auto">
              <a:xfrm rot="13500000">
                <a:off x="4270173" y="1805436"/>
                <a:ext cx="553662" cy="444590"/>
              </a:xfrm>
              <a:prstGeom prst="rtTriangle">
                <a:avLst/>
              </a:prstGeom>
              <a:solidFill>
                <a:schemeClr val="bg1"/>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grpSp>
        <p:grpSp>
          <p:nvGrpSpPr>
            <p:cNvPr id="7" name="组合 8"/>
            <p:cNvGrpSpPr/>
            <p:nvPr/>
          </p:nvGrpSpPr>
          <p:grpSpPr>
            <a:xfrm>
              <a:off x="2635700" y="943895"/>
              <a:ext cx="1844406" cy="2834132"/>
              <a:chOff x="2321176" y="1630868"/>
              <a:chExt cx="2254962" cy="3464995"/>
            </a:xfrm>
            <a:solidFill>
              <a:schemeClr val="accent3"/>
            </a:solidFill>
          </p:grpSpPr>
          <p:sp>
            <p:nvSpPr>
              <p:cNvPr id="8"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sp>
            <p:nvSpPr>
              <p:cNvPr id="9" name="AutoShape 7"/>
              <p:cNvSpPr>
                <a:spLocks noChangeArrowheads="1"/>
              </p:cNvSpPr>
              <p:nvPr/>
            </p:nvSpPr>
            <p:spPr bwMode="auto">
              <a:xfrm rot="6300000">
                <a:off x="2666543" y="4455489"/>
                <a:ext cx="669140" cy="611607"/>
              </a:xfrm>
              <a:prstGeom prst="rtTriangle">
                <a:avLst/>
              </a:prstGeom>
              <a:solidFill>
                <a:schemeClr val="bg1"/>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grpSp>
        <p:grpSp>
          <p:nvGrpSpPr>
            <p:cNvPr id="15" name="组合 16"/>
            <p:cNvGrpSpPr/>
            <p:nvPr/>
          </p:nvGrpSpPr>
          <p:grpSpPr>
            <a:xfrm>
              <a:off x="3129005" y="1539902"/>
              <a:ext cx="2821877" cy="2483930"/>
              <a:chOff x="2924288" y="2359542"/>
              <a:chExt cx="3450013" cy="3036841"/>
            </a:xfrm>
          </p:grpSpPr>
          <p:grpSp>
            <p:nvGrpSpPr>
              <p:cNvPr id="18" name="Group 10"/>
              <p:cNvGrpSpPr/>
              <p:nvPr/>
            </p:nvGrpSpPr>
            <p:grpSpPr bwMode="auto">
              <a:xfrm rot="650306">
                <a:off x="2924288" y="2359542"/>
                <a:ext cx="3450013" cy="3036841"/>
                <a:chOff x="-54" y="0"/>
                <a:chExt cx="1287" cy="1134"/>
              </a:xfrm>
            </p:grpSpPr>
            <p:sp>
              <p:nvSpPr>
                <p:cNvPr id="20" name="Oval 11"/>
                <p:cNvSpPr>
                  <a:spLocks noChangeArrowheads="1"/>
                </p:cNvSpPr>
                <p:nvPr/>
              </p:nvSpPr>
              <p:spPr bwMode="auto">
                <a:xfrm>
                  <a:off x="-54" y="0"/>
                  <a:ext cx="1287" cy="1134"/>
                </a:xfrm>
                <a:prstGeom prst="ellipse">
                  <a:avLst/>
                </a:prstGeom>
                <a:solidFill>
                  <a:schemeClr val="bg1"/>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sp>
              <p:nvSpPr>
                <p:cNvPr id="21" name="Oval 12"/>
                <p:cNvSpPr>
                  <a:spLocks noChangeArrowheads="1"/>
                </p:cNvSpPr>
                <p:nvPr/>
              </p:nvSpPr>
              <p:spPr bwMode="auto">
                <a:xfrm>
                  <a:off x="3" y="62"/>
                  <a:ext cx="1163" cy="1010"/>
                </a:xfrm>
                <a:prstGeom prst="ellipse">
                  <a:avLst/>
                </a:prstGeom>
                <a:solidFill>
                  <a:schemeClr val="accent2"/>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grpSp>
          <p:sp>
            <p:nvSpPr>
              <p:cNvPr id="17" name="WordArt 17"/>
              <p:cNvSpPr>
                <a:spLocks noChangeArrowheads="1" noChangeShapeType="1"/>
              </p:cNvSpPr>
              <p:nvPr/>
            </p:nvSpPr>
            <p:spPr bwMode="auto">
              <a:xfrm>
                <a:off x="3247016" y="3187499"/>
                <a:ext cx="2589474" cy="104769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w="9525" cmpd="sng">
                      <a:noFill/>
                      <a:round/>
                    </a:ln>
                    <a:solidFill>
                      <a:srgbClr val="FFFFFF"/>
                    </a:solidFill>
                    <a:effectLst/>
                    <a:uLnTx/>
                    <a:uFillTx/>
                    <a:latin typeface="Times New Roman" panose="02020603050405020304" pitchFamily="18" charset="0"/>
                    <a:ea typeface="Arial-Rounded" panose="020B0500000000000000" pitchFamily="34" charset="-93"/>
                    <a:cs typeface="Times New Roman" panose="02020603050405020304" pitchFamily="18" charset="0"/>
                    <a:sym typeface="+mn-lt"/>
                  </a:rPr>
                  <a:t>Th</a:t>
                </a:r>
                <a:r>
                  <a:rPr lang="en-US" altLang="zh-CN" kern="0" dirty="0" err="1">
                    <a:ln w="9525" cmpd="sng">
                      <a:noFill/>
                      <a:round/>
                    </a:ln>
                    <a:solidFill>
                      <a:srgbClr val="FFFFFF"/>
                    </a:solidFill>
                    <a:latin typeface="Times New Roman" panose="02020603050405020304" pitchFamily="18" charset="0"/>
                    <a:ea typeface="Arial-Rounded" panose="020B0500000000000000" pitchFamily="34" charset="-93"/>
                    <a:cs typeface="Times New Roman" panose="02020603050405020304" pitchFamily="18" charset="0"/>
                    <a:sym typeface="+mn-lt"/>
                  </a:rPr>
                  <a:t>ực</a:t>
                </a:r>
                <a:r>
                  <a:rPr lang="en-US" altLang="zh-CN" kern="0" dirty="0">
                    <a:ln w="9525" cmpd="sng">
                      <a:noFill/>
                      <a:round/>
                    </a:ln>
                    <a:solidFill>
                      <a:srgbClr val="FFFFFF"/>
                    </a:solidFill>
                    <a:latin typeface="Times New Roman" panose="02020603050405020304" pitchFamily="18" charset="0"/>
                    <a:ea typeface="Arial-Rounded" panose="020B0500000000000000" pitchFamily="34" charset="-93"/>
                    <a:cs typeface="Times New Roman" panose="02020603050405020304" pitchFamily="18" charset="0"/>
                    <a:sym typeface="+mn-lt"/>
                  </a:rPr>
                  <a:t> </a:t>
                </a:r>
                <a:r>
                  <a:rPr lang="en-US" altLang="zh-CN" kern="0" dirty="0" err="1">
                    <a:ln w="9525" cmpd="sng">
                      <a:noFill/>
                      <a:round/>
                    </a:ln>
                    <a:solidFill>
                      <a:srgbClr val="FFFFFF"/>
                    </a:solidFill>
                    <a:latin typeface="Times New Roman" panose="02020603050405020304" pitchFamily="18" charset="0"/>
                    <a:ea typeface="Arial-Rounded" panose="020B0500000000000000" pitchFamily="34" charset="-93"/>
                    <a:cs typeface="Times New Roman" panose="02020603050405020304" pitchFamily="18" charset="0"/>
                    <a:sym typeface="+mn-lt"/>
                  </a:rPr>
                  <a:t>hành</a:t>
                </a:r>
                <a:endParaRPr kumimoji="0" lang="zh-CN" altLang="en-US" sz="1800" b="0" i="0" u="none" strike="noStrike" kern="0" cap="none" spc="0" normalizeH="0" baseline="0" noProof="0" dirty="0">
                  <a:ln w="9525" cmpd="sng">
                    <a:noFill/>
                    <a:round/>
                  </a:ln>
                  <a:solidFill>
                    <a:srgbClr val="FFFFFF"/>
                  </a:solidFill>
                  <a:effectLst/>
                  <a:uLnTx/>
                  <a:uFillTx/>
                  <a:latin typeface="Times New Roman" panose="02020603050405020304" pitchFamily="18" charset="0"/>
                  <a:ea typeface="Arial-Rounded" panose="020B0500000000000000" pitchFamily="34" charset="-93"/>
                  <a:cs typeface="Times New Roman" panose="02020603050405020304" pitchFamily="18" charset="0"/>
                  <a:sym typeface="+mn-lt"/>
                </a:endParaRPr>
              </a:p>
            </p:txBody>
          </p:sp>
        </p:grpSp>
      </p:grpSp>
    </p:spTree>
    <p:extLst>
      <p:ext uri="{BB962C8B-B14F-4D97-AF65-F5344CB8AC3E}">
        <p14:creationId xmlns:p14="http://schemas.microsoft.com/office/powerpoint/2010/main" val="41651256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ách điện tử"/>
          <p:cNvPicPr>
            <a:picLocks noChangeAspect="1" noChangeArrowheads="1"/>
          </p:cNvPicPr>
          <p:nvPr/>
        </p:nvPicPr>
        <p:blipFill>
          <a:blip r:embed="rId4"/>
          <a:srcRect l="8333" t="5911" r="31944" b="84729"/>
          <a:stretch>
            <a:fillRect/>
          </a:stretch>
        </p:blipFill>
        <p:spPr bwMode="auto">
          <a:xfrm>
            <a:off x="381000" y="76200"/>
            <a:ext cx="8153400" cy="1950156"/>
          </a:xfrm>
          <a:prstGeom prst="rect">
            <a:avLst/>
          </a:prstGeom>
          <a:noFill/>
        </p:spPr>
      </p:pic>
      <p:pic>
        <p:nvPicPr>
          <p:cNvPr id="2" name="TẬP RỬA MẶT – Bài hát thiếu nhi Tập rửa mặt (Hình minh họa theo lời bài hát)">
            <a:hlinkClick r:id="" action="ppaction://media"/>
            <a:extLst>
              <a:ext uri="{FF2B5EF4-FFF2-40B4-BE49-F238E27FC236}">
                <a16:creationId xmlns:a16="http://schemas.microsoft.com/office/drawing/2014/main" id="{99D88839-3C12-4AB2-A526-2C3F140B657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2181224"/>
            <a:ext cx="5867400" cy="3914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Sách điện tử"/>
          <p:cNvPicPr>
            <a:picLocks noChangeAspect="1" noChangeArrowheads="1"/>
          </p:cNvPicPr>
          <p:nvPr/>
        </p:nvPicPr>
        <p:blipFill rotWithShape="1">
          <a:blip r:embed="rId2"/>
          <a:srcRect l="16064" t="31269" r="11806" b="20690"/>
          <a:stretch/>
        </p:blipFill>
        <p:spPr bwMode="auto">
          <a:xfrm>
            <a:off x="1066800" y="1676400"/>
            <a:ext cx="6629400" cy="4267200"/>
          </a:xfrm>
          <a:prstGeom prst="rect">
            <a:avLst/>
          </a:prstGeom>
          <a:noFill/>
        </p:spPr>
      </p:pic>
      <p:sp>
        <p:nvSpPr>
          <p:cNvPr id="2" name="TextBox 1">
            <a:extLst>
              <a:ext uri="{FF2B5EF4-FFF2-40B4-BE49-F238E27FC236}">
                <a16:creationId xmlns:a16="http://schemas.microsoft.com/office/drawing/2014/main" id="{17BEE0F4-43EF-4BBE-B138-1FB5B5BEB282}"/>
              </a:ext>
            </a:extLst>
          </p:cNvPr>
          <p:cNvSpPr txBox="1"/>
          <p:nvPr/>
        </p:nvSpPr>
        <p:spPr>
          <a:xfrm flipH="1">
            <a:off x="304800" y="533400"/>
            <a:ext cx="8823962" cy="523220"/>
          </a:xfrm>
          <a:prstGeom prst="rect">
            <a:avLst/>
          </a:prstGeom>
          <a:noFill/>
        </p:spPr>
        <p:txBody>
          <a:bodyPr wrap="square" rtlCol="0">
            <a:spAutoFit/>
          </a:bodyPr>
          <a:lstStyle/>
          <a:p>
            <a:pPr algn="ctr"/>
            <a:r>
              <a:rPr lang="en-US" sz="2800" b="1" dirty="0" err="1">
                <a:solidFill>
                  <a:srgbClr val="002060"/>
                </a:solidFill>
                <a:latin typeface="Times New Roman" panose="02020603050405020304" pitchFamily="18" charset="0"/>
                <a:cs typeface="Times New Roman" panose="02020603050405020304" pitchFamily="18" charset="0"/>
              </a:rPr>
              <a:t>Hoạt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động</a:t>
            </a:r>
            <a:r>
              <a:rPr lang="en-US" sz="2800" b="1" dirty="0">
                <a:solidFill>
                  <a:srgbClr val="002060"/>
                </a:solidFill>
                <a:latin typeface="Times New Roman" panose="02020603050405020304" pitchFamily="18" charset="0"/>
                <a:cs typeface="Times New Roman" panose="02020603050405020304" pitchFamily="18" charset="0"/>
              </a:rPr>
              <a:t> 3: </a:t>
            </a:r>
            <a:r>
              <a:rPr lang="en-US" sz="2800" b="1" dirty="0" err="1">
                <a:solidFill>
                  <a:srgbClr val="002060"/>
                </a:solidFill>
                <a:latin typeface="Times New Roman" panose="02020603050405020304" pitchFamily="18" charset="0"/>
                <a:cs typeface="Times New Roman" panose="02020603050405020304" pitchFamily="18" charset="0"/>
              </a:rPr>
              <a:t>Thực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hiện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giữ</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vệ</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sinh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cá</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hằng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ngày</a:t>
            </a:r>
            <a:r>
              <a:rPr lang="en-US" sz="2800" b="1" dirty="0">
                <a:solidFill>
                  <a:srgbClr val="002060"/>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ách điện tử"/>
          <p:cNvPicPr>
            <a:picLocks noChangeAspect="1" noChangeArrowheads="1"/>
          </p:cNvPicPr>
          <p:nvPr/>
        </p:nvPicPr>
        <p:blipFill>
          <a:blip r:embed="rId2"/>
          <a:srcRect l="9028" t="79803" r="16667" b="9852"/>
          <a:stretch>
            <a:fillRect/>
          </a:stretch>
        </p:blipFill>
        <p:spPr bwMode="auto">
          <a:xfrm>
            <a:off x="457200" y="1828800"/>
            <a:ext cx="8153400"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4"/>
          <p:cNvSpPr/>
          <p:nvPr/>
        </p:nvSpPr>
        <p:spPr bwMode="auto">
          <a:xfrm>
            <a:off x="1143000" y="4826497"/>
            <a:ext cx="6858000" cy="531317"/>
          </a:xfrm>
          <a:custGeom>
            <a:avLst/>
            <a:gdLst>
              <a:gd name="T0" fmla="*/ 5752 w 5752"/>
              <a:gd name="T1" fmla="*/ 970 h 970"/>
              <a:gd name="T2" fmla="*/ 0 w 5752"/>
              <a:gd name="T3" fmla="*/ 970 h 970"/>
              <a:gd name="T4" fmla="*/ 0 w 5752"/>
              <a:gd name="T5" fmla="*/ 293 h 970"/>
              <a:gd name="T6" fmla="*/ 0 w 5752"/>
              <a:gd name="T7" fmla="*/ 293 h 970"/>
              <a:gd name="T8" fmla="*/ 176 w 5752"/>
              <a:gd name="T9" fmla="*/ 247 h 970"/>
              <a:gd name="T10" fmla="*/ 365 w 5752"/>
              <a:gd name="T11" fmla="*/ 201 h 970"/>
              <a:gd name="T12" fmla="*/ 591 w 5752"/>
              <a:gd name="T13" fmla="*/ 147 h 970"/>
              <a:gd name="T14" fmla="*/ 713 w 5752"/>
              <a:gd name="T15" fmla="*/ 121 h 970"/>
              <a:gd name="T16" fmla="*/ 837 w 5752"/>
              <a:gd name="T17" fmla="*/ 93 h 970"/>
              <a:gd name="T18" fmla="*/ 961 w 5752"/>
              <a:gd name="T19" fmla="*/ 69 h 970"/>
              <a:gd name="T20" fmla="*/ 1078 w 5752"/>
              <a:gd name="T21" fmla="*/ 47 h 970"/>
              <a:gd name="T22" fmla="*/ 1192 w 5752"/>
              <a:gd name="T23" fmla="*/ 27 h 970"/>
              <a:gd name="T24" fmla="*/ 1296 w 5752"/>
              <a:gd name="T25" fmla="*/ 13 h 970"/>
              <a:gd name="T26" fmla="*/ 1390 w 5752"/>
              <a:gd name="T27" fmla="*/ 3 h 970"/>
              <a:gd name="T28" fmla="*/ 1430 w 5752"/>
              <a:gd name="T29" fmla="*/ 0 h 970"/>
              <a:gd name="T30" fmla="*/ 1468 w 5752"/>
              <a:gd name="T31" fmla="*/ 0 h 970"/>
              <a:gd name="T32" fmla="*/ 1468 w 5752"/>
              <a:gd name="T33" fmla="*/ 0 h 970"/>
              <a:gd name="T34" fmla="*/ 1538 w 5752"/>
              <a:gd name="T35" fmla="*/ 0 h 970"/>
              <a:gd name="T36" fmla="*/ 1612 w 5752"/>
              <a:gd name="T37" fmla="*/ 3 h 970"/>
              <a:gd name="T38" fmla="*/ 1686 w 5752"/>
              <a:gd name="T39" fmla="*/ 11 h 970"/>
              <a:gd name="T40" fmla="*/ 1764 w 5752"/>
              <a:gd name="T41" fmla="*/ 21 h 970"/>
              <a:gd name="T42" fmla="*/ 1845 w 5752"/>
              <a:gd name="T43" fmla="*/ 35 h 970"/>
              <a:gd name="T44" fmla="*/ 1927 w 5752"/>
              <a:gd name="T45" fmla="*/ 49 h 970"/>
              <a:gd name="T46" fmla="*/ 2011 w 5752"/>
              <a:gd name="T47" fmla="*/ 67 h 970"/>
              <a:gd name="T48" fmla="*/ 2097 w 5752"/>
              <a:gd name="T49" fmla="*/ 87 h 970"/>
              <a:gd name="T50" fmla="*/ 2185 w 5752"/>
              <a:gd name="T51" fmla="*/ 109 h 970"/>
              <a:gd name="T52" fmla="*/ 2275 w 5752"/>
              <a:gd name="T53" fmla="*/ 133 h 970"/>
              <a:gd name="T54" fmla="*/ 2457 w 5752"/>
              <a:gd name="T55" fmla="*/ 185 h 970"/>
              <a:gd name="T56" fmla="*/ 2640 w 5752"/>
              <a:gd name="T57" fmla="*/ 241 h 970"/>
              <a:gd name="T58" fmla="*/ 2826 w 5752"/>
              <a:gd name="T59" fmla="*/ 301 h 970"/>
              <a:gd name="T60" fmla="*/ 3196 w 5752"/>
              <a:gd name="T61" fmla="*/ 421 h 970"/>
              <a:gd name="T62" fmla="*/ 3377 w 5752"/>
              <a:gd name="T63" fmla="*/ 479 h 970"/>
              <a:gd name="T64" fmla="*/ 3553 w 5752"/>
              <a:gd name="T65" fmla="*/ 533 h 970"/>
              <a:gd name="T66" fmla="*/ 3723 w 5752"/>
              <a:gd name="T67" fmla="*/ 583 h 970"/>
              <a:gd name="T68" fmla="*/ 3805 w 5752"/>
              <a:gd name="T69" fmla="*/ 605 h 970"/>
              <a:gd name="T70" fmla="*/ 3885 w 5752"/>
              <a:gd name="T71" fmla="*/ 625 h 970"/>
              <a:gd name="T72" fmla="*/ 3960 w 5752"/>
              <a:gd name="T73" fmla="*/ 643 h 970"/>
              <a:gd name="T74" fmla="*/ 4036 w 5752"/>
              <a:gd name="T75" fmla="*/ 658 h 970"/>
              <a:gd name="T76" fmla="*/ 4108 w 5752"/>
              <a:gd name="T77" fmla="*/ 670 h 970"/>
              <a:gd name="T78" fmla="*/ 4176 w 5752"/>
              <a:gd name="T79" fmla="*/ 682 h 970"/>
              <a:gd name="T80" fmla="*/ 4176 w 5752"/>
              <a:gd name="T81" fmla="*/ 682 h 970"/>
              <a:gd name="T82" fmla="*/ 4252 w 5752"/>
              <a:gd name="T83" fmla="*/ 688 h 970"/>
              <a:gd name="T84" fmla="*/ 4346 w 5752"/>
              <a:gd name="T85" fmla="*/ 694 h 970"/>
              <a:gd name="T86" fmla="*/ 4454 w 5752"/>
              <a:gd name="T87" fmla="*/ 696 h 970"/>
              <a:gd name="T88" fmla="*/ 4572 w 5752"/>
              <a:gd name="T89" fmla="*/ 698 h 970"/>
              <a:gd name="T90" fmla="*/ 4699 w 5752"/>
              <a:gd name="T91" fmla="*/ 698 h 970"/>
              <a:gd name="T92" fmla="*/ 4831 w 5752"/>
              <a:gd name="T93" fmla="*/ 696 h 970"/>
              <a:gd name="T94" fmla="*/ 5097 w 5752"/>
              <a:gd name="T95" fmla="*/ 690 h 970"/>
              <a:gd name="T96" fmla="*/ 5347 w 5752"/>
              <a:gd name="T97" fmla="*/ 682 h 970"/>
              <a:gd name="T98" fmla="*/ 5556 w 5752"/>
              <a:gd name="T99" fmla="*/ 674 h 970"/>
              <a:gd name="T100" fmla="*/ 5752 w 5752"/>
              <a:gd name="T101" fmla="*/ 664 h 970"/>
              <a:gd name="T102" fmla="*/ 5752 w 5752"/>
              <a:gd name="T103" fmla="*/ 970 h 9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52" h="970">
                <a:moveTo>
                  <a:pt x="5752" y="970"/>
                </a:moveTo>
                <a:lnTo>
                  <a:pt x="0" y="970"/>
                </a:lnTo>
                <a:lnTo>
                  <a:pt x="0" y="293"/>
                </a:lnTo>
                <a:lnTo>
                  <a:pt x="176" y="247"/>
                </a:lnTo>
                <a:lnTo>
                  <a:pt x="365" y="201"/>
                </a:lnTo>
                <a:lnTo>
                  <a:pt x="591" y="147"/>
                </a:lnTo>
                <a:lnTo>
                  <a:pt x="713" y="121"/>
                </a:lnTo>
                <a:lnTo>
                  <a:pt x="837" y="93"/>
                </a:lnTo>
                <a:lnTo>
                  <a:pt x="961" y="69"/>
                </a:lnTo>
                <a:lnTo>
                  <a:pt x="1078" y="47"/>
                </a:lnTo>
                <a:lnTo>
                  <a:pt x="1192" y="27"/>
                </a:lnTo>
                <a:lnTo>
                  <a:pt x="1296" y="13"/>
                </a:lnTo>
                <a:lnTo>
                  <a:pt x="1390" y="3"/>
                </a:lnTo>
                <a:lnTo>
                  <a:pt x="1430" y="0"/>
                </a:lnTo>
                <a:lnTo>
                  <a:pt x="1468" y="0"/>
                </a:lnTo>
                <a:lnTo>
                  <a:pt x="1538" y="0"/>
                </a:lnTo>
                <a:lnTo>
                  <a:pt x="1612" y="3"/>
                </a:lnTo>
                <a:lnTo>
                  <a:pt x="1686" y="11"/>
                </a:lnTo>
                <a:lnTo>
                  <a:pt x="1764" y="21"/>
                </a:lnTo>
                <a:lnTo>
                  <a:pt x="1845" y="35"/>
                </a:lnTo>
                <a:lnTo>
                  <a:pt x="1927" y="49"/>
                </a:lnTo>
                <a:lnTo>
                  <a:pt x="2011" y="67"/>
                </a:lnTo>
                <a:lnTo>
                  <a:pt x="2097" y="87"/>
                </a:lnTo>
                <a:lnTo>
                  <a:pt x="2185" y="109"/>
                </a:lnTo>
                <a:lnTo>
                  <a:pt x="2275" y="133"/>
                </a:lnTo>
                <a:lnTo>
                  <a:pt x="2457" y="185"/>
                </a:lnTo>
                <a:lnTo>
                  <a:pt x="2640" y="241"/>
                </a:lnTo>
                <a:lnTo>
                  <a:pt x="2826" y="301"/>
                </a:lnTo>
                <a:lnTo>
                  <a:pt x="3196" y="421"/>
                </a:lnTo>
                <a:lnTo>
                  <a:pt x="3377" y="479"/>
                </a:lnTo>
                <a:lnTo>
                  <a:pt x="3553" y="533"/>
                </a:lnTo>
                <a:lnTo>
                  <a:pt x="3723" y="583"/>
                </a:lnTo>
                <a:lnTo>
                  <a:pt x="3805" y="605"/>
                </a:lnTo>
                <a:lnTo>
                  <a:pt x="3885" y="625"/>
                </a:lnTo>
                <a:lnTo>
                  <a:pt x="3960" y="643"/>
                </a:lnTo>
                <a:lnTo>
                  <a:pt x="4036" y="658"/>
                </a:lnTo>
                <a:lnTo>
                  <a:pt x="4108" y="670"/>
                </a:lnTo>
                <a:lnTo>
                  <a:pt x="4176" y="682"/>
                </a:lnTo>
                <a:lnTo>
                  <a:pt x="4252" y="688"/>
                </a:lnTo>
                <a:lnTo>
                  <a:pt x="4346" y="694"/>
                </a:lnTo>
                <a:lnTo>
                  <a:pt x="4454" y="696"/>
                </a:lnTo>
                <a:lnTo>
                  <a:pt x="4572" y="698"/>
                </a:lnTo>
                <a:lnTo>
                  <a:pt x="4699" y="698"/>
                </a:lnTo>
                <a:lnTo>
                  <a:pt x="4831" y="696"/>
                </a:lnTo>
                <a:lnTo>
                  <a:pt x="5097" y="690"/>
                </a:lnTo>
                <a:lnTo>
                  <a:pt x="5347" y="682"/>
                </a:lnTo>
                <a:lnTo>
                  <a:pt x="5556" y="674"/>
                </a:lnTo>
                <a:lnTo>
                  <a:pt x="5752" y="664"/>
                </a:lnTo>
                <a:lnTo>
                  <a:pt x="5752" y="970"/>
                </a:lnTo>
                <a:close/>
              </a:path>
            </a:pathLst>
          </a:custGeom>
          <a:gradFill rotWithShape="1">
            <a:gsLst>
              <a:gs pos="0">
                <a:srgbClr val="5C7802"/>
              </a:gs>
              <a:gs pos="50000">
                <a:srgbClr val="87AE08"/>
              </a:gs>
              <a:gs pos="100000">
                <a:srgbClr val="A2D00C"/>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9" name="图片 8"/>
          <p:cNvPicPr>
            <a:picLocks noChangeAspect="1"/>
          </p:cNvPicPr>
          <p:nvPr/>
        </p:nvPicPr>
        <p:blipFill>
          <a:blip r:embed="rId3"/>
          <a:stretch>
            <a:fillRect/>
          </a:stretch>
        </p:blipFill>
        <p:spPr>
          <a:xfrm>
            <a:off x="1061862" y="1465674"/>
            <a:ext cx="1132038" cy="728663"/>
          </a:xfrm>
          <a:prstGeom prst="rect">
            <a:avLst/>
          </a:prstGeom>
        </p:spPr>
      </p:pic>
      <p:pic>
        <p:nvPicPr>
          <p:cNvPr id="12" name="图片 11"/>
          <p:cNvPicPr>
            <a:picLocks noChangeAspect="1"/>
          </p:cNvPicPr>
          <p:nvPr/>
        </p:nvPicPr>
        <p:blipFill rotWithShape="1">
          <a:blip r:embed="rId4"/>
          <a:srcRect l="66309" t="17606" r="1991"/>
          <a:stretch>
            <a:fillRect/>
          </a:stretch>
        </p:blipFill>
        <p:spPr>
          <a:xfrm>
            <a:off x="5782866" y="1500188"/>
            <a:ext cx="2218135" cy="2402142"/>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2992" y="1730252"/>
            <a:ext cx="3902528" cy="1194920"/>
          </a:xfrm>
          <a:prstGeom prst="rect">
            <a:avLst/>
          </a:prstGeom>
        </p:spPr>
      </p:pic>
      <p:grpSp>
        <p:nvGrpSpPr>
          <p:cNvPr id="20" name="组合 19"/>
          <p:cNvGrpSpPr/>
          <p:nvPr/>
        </p:nvGrpSpPr>
        <p:grpSpPr>
          <a:xfrm>
            <a:off x="2232301" y="3042302"/>
            <a:ext cx="4679399" cy="1156986"/>
            <a:chOff x="1936535" y="3935752"/>
            <a:chExt cx="8318930" cy="2056864"/>
          </a:xfrm>
        </p:grpSpPr>
        <p:sp>
          <p:nvSpPr>
            <p:cNvPr id="21" name="任意多边形 3"/>
            <p:cNvSpPr/>
            <p:nvPr/>
          </p:nvSpPr>
          <p:spPr>
            <a:xfrm>
              <a:off x="1936535" y="3935752"/>
              <a:ext cx="8318930" cy="2056864"/>
            </a:xfrm>
            <a:custGeom>
              <a:avLst/>
              <a:gdLst>
                <a:gd name="connsiteX0" fmla="*/ 137997 w 9326460"/>
                <a:gd name="connsiteY0" fmla="*/ 1296215 h 2298297"/>
                <a:gd name="connsiteX1" fmla="*/ 21883 w 9326460"/>
                <a:gd name="connsiteY1" fmla="*/ 410843 h 2298297"/>
                <a:gd name="connsiteX2" fmla="*/ 660511 w 9326460"/>
                <a:gd name="connsiteY2" fmla="*/ 178615 h 2298297"/>
                <a:gd name="connsiteX3" fmla="*/ 1342683 w 9326460"/>
                <a:gd name="connsiteY3" fmla="*/ 4443 h 2298297"/>
                <a:gd name="connsiteX4" fmla="*/ 3142454 w 9326460"/>
                <a:gd name="connsiteY4" fmla="*/ 47986 h 2298297"/>
                <a:gd name="connsiteX5" fmla="*/ 5493769 w 9326460"/>
                <a:gd name="connsiteY5" fmla="*/ 91529 h 2298297"/>
                <a:gd name="connsiteX6" fmla="*/ 7133883 w 9326460"/>
                <a:gd name="connsiteY6" fmla="*/ 77015 h 2298297"/>
                <a:gd name="connsiteX7" fmla="*/ 8367597 w 9326460"/>
                <a:gd name="connsiteY7" fmla="*/ 135072 h 2298297"/>
                <a:gd name="connsiteX8" fmla="*/ 9180397 w 9326460"/>
                <a:gd name="connsiteY8" fmla="*/ 178615 h 2298297"/>
                <a:gd name="connsiteX9" fmla="*/ 9311026 w 9326460"/>
                <a:gd name="connsiteY9" fmla="*/ 643072 h 2298297"/>
                <a:gd name="connsiteX10" fmla="*/ 9311026 w 9326460"/>
                <a:gd name="connsiteY10" fmla="*/ 1484901 h 2298297"/>
                <a:gd name="connsiteX11" fmla="*/ 9194911 w 9326460"/>
                <a:gd name="connsiteY11" fmla="*/ 1934843 h 2298297"/>
                <a:gd name="connsiteX12" fmla="*/ 8832054 w 9326460"/>
                <a:gd name="connsiteY12" fmla="*/ 2196101 h 2298297"/>
                <a:gd name="connsiteX13" fmla="*/ 7337083 w 9326460"/>
                <a:gd name="connsiteY13" fmla="*/ 2297701 h 2298297"/>
                <a:gd name="connsiteX14" fmla="*/ 6074340 w 9326460"/>
                <a:gd name="connsiteY14" fmla="*/ 2196101 h 2298297"/>
                <a:gd name="connsiteX15" fmla="*/ 4797083 w 9326460"/>
                <a:gd name="connsiteY15" fmla="*/ 2297701 h 2298297"/>
                <a:gd name="connsiteX16" fmla="*/ 2866683 w 9326460"/>
                <a:gd name="connsiteY16" fmla="*/ 2138043 h 2298297"/>
                <a:gd name="connsiteX17" fmla="*/ 1095940 w 9326460"/>
                <a:gd name="connsiteY17" fmla="*/ 2210615 h 2298297"/>
                <a:gd name="connsiteX18" fmla="*/ 181540 w 9326460"/>
                <a:gd name="connsiteY18" fmla="*/ 2196101 h 2298297"/>
                <a:gd name="connsiteX19" fmla="*/ 94454 w 9326460"/>
                <a:gd name="connsiteY19" fmla="*/ 1833243 h 2298297"/>
                <a:gd name="connsiteX20" fmla="*/ 36397 w 9326460"/>
                <a:gd name="connsiteY20" fmla="*/ 1397815 h 2298297"/>
                <a:gd name="connsiteX21" fmla="*/ 137997 w 9326460"/>
                <a:gd name="connsiteY21" fmla="*/ 1296215 h 2298297"/>
                <a:gd name="connsiteX0-1" fmla="*/ 59709 w 9349772"/>
                <a:gd name="connsiteY0-2" fmla="*/ 1397815 h 2298297"/>
                <a:gd name="connsiteX1-3" fmla="*/ 45195 w 9349772"/>
                <a:gd name="connsiteY1-4" fmla="*/ 410843 h 2298297"/>
                <a:gd name="connsiteX2-5" fmla="*/ 683823 w 9349772"/>
                <a:gd name="connsiteY2-6" fmla="*/ 178615 h 2298297"/>
                <a:gd name="connsiteX3-7" fmla="*/ 1365995 w 9349772"/>
                <a:gd name="connsiteY3-8" fmla="*/ 4443 h 2298297"/>
                <a:gd name="connsiteX4-9" fmla="*/ 3165766 w 9349772"/>
                <a:gd name="connsiteY4-10" fmla="*/ 47986 h 2298297"/>
                <a:gd name="connsiteX5-11" fmla="*/ 5517081 w 9349772"/>
                <a:gd name="connsiteY5-12" fmla="*/ 91529 h 2298297"/>
                <a:gd name="connsiteX6-13" fmla="*/ 7157195 w 9349772"/>
                <a:gd name="connsiteY6-14" fmla="*/ 77015 h 2298297"/>
                <a:gd name="connsiteX7-15" fmla="*/ 8390909 w 9349772"/>
                <a:gd name="connsiteY7-16" fmla="*/ 135072 h 2298297"/>
                <a:gd name="connsiteX8-17" fmla="*/ 9203709 w 9349772"/>
                <a:gd name="connsiteY8-18" fmla="*/ 178615 h 2298297"/>
                <a:gd name="connsiteX9-19" fmla="*/ 9334338 w 9349772"/>
                <a:gd name="connsiteY9-20" fmla="*/ 643072 h 2298297"/>
                <a:gd name="connsiteX10-21" fmla="*/ 9334338 w 9349772"/>
                <a:gd name="connsiteY10-22" fmla="*/ 1484901 h 2298297"/>
                <a:gd name="connsiteX11-23" fmla="*/ 9218223 w 9349772"/>
                <a:gd name="connsiteY11-24" fmla="*/ 1934843 h 2298297"/>
                <a:gd name="connsiteX12-25" fmla="*/ 8855366 w 9349772"/>
                <a:gd name="connsiteY12-26" fmla="*/ 2196101 h 2298297"/>
                <a:gd name="connsiteX13-27" fmla="*/ 7360395 w 9349772"/>
                <a:gd name="connsiteY13-28" fmla="*/ 2297701 h 2298297"/>
                <a:gd name="connsiteX14-29" fmla="*/ 6097652 w 9349772"/>
                <a:gd name="connsiteY14-30" fmla="*/ 2196101 h 2298297"/>
                <a:gd name="connsiteX15-31" fmla="*/ 4820395 w 9349772"/>
                <a:gd name="connsiteY15-32" fmla="*/ 2297701 h 2298297"/>
                <a:gd name="connsiteX16-33" fmla="*/ 2889995 w 9349772"/>
                <a:gd name="connsiteY16-34" fmla="*/ 2138043 h 2298297"/>
                <a:gd name="connsiteX17-35" fmla="*/ 1119252 w 9349772"/>
                <a:gd name="connsiteY17-36" fmla="*/ 2210615 h 2298297"/>
                <a:gd name="connsiteX18-37" fmla="*/ 204852 w 9349772"/>
                <a:gd name="connsiteY18-38" fmla="*/ 2196101 h 2298297"/>
                <a:gd name="connsiteX19-39" fmla="*/ 117766 w 9349772"/>
                <a:gd name="connsiteY19-40" fmla="*/ 1833243 h 2298297"/>
                <a:gd name="connsiteX20-41" fmla="*/ 59709 w 9349772"/>
                <a:gd name="connsiteY20-42" fmla="*/ 1397815 h 2298297"/>
                <a:gd name="connsiteX0-43" fmla="*/ 24725 w 9314788"/>
                <a:gd name="connsiteY0-44" fmla="*/ 1405232 h 2305714"/>
                <a:gd name="connsiteX1-45" fmla="*/ 10211 w 9314788"/>
                <a:gd name="connsiteY1-46" fmla="*/ 418260 h 2305714"/>
                <a:gd name="connsiteX2-47" fmla="*/ 140839 w 9314788"/>
                <a:gd name="connsiteY2-48" fmla="*/ 40889 h 2305714"/>
                <a:gd name="connsiteX3-49" fmla="*/ 1331011 w 9314788"/>
                <a:gd name="connsiteY3-50" fmla="*/ 11860 h 2305714"/>
                <a:gd name="connsiteX4-51" fmla="*/ 3130782 w 9314788"/>
                <a:gd name="connsiteY4-52" fmla="*/ 55403 h 2305714"/>
                <a:gd name="connsiteX5-53" fmla="*/ 5482097 w 9314788"/>
                <a:gd name="connsiteY5-54" fmla="*/ 98946 h 2305714"/>
                <a:gd name="connsiteX6-55" fmla="*/ 7122211 w 9314788"/>
                <a:gd name="connsiteY6-56" fmla="*/ 84432 h 2305714"/>
                <a:gd name="connsiteX7-57" fmla="*/ 8355925 w 9314788"/>
                <a:gd name="connsiteY7-58" fmla="*/ 142489 h 2305714"/>
                <a:gd name="connsiteX8-59" fmla="*/ 9168725 w 9314788"/>
                <a:gd name="connsiteY8-60" fmla="*/ 186032 h 2305714"/>
                <a:gd name="connsiteX9-61" fmla="*/ 9299354 w 9314788"/>
                <a:gd name="connsiteY9-62" fmla="*/ 650489 h 2305714"/>
                <a:gd name="connsiteX10-63" fmla="*/ 9299354 w 9314788"/>
                <a:gd name="connsiteY10-64" fmla="*/ 1492318 h 2305714"/>
                <a:gd name="connsiteX11-65" fmla="*/ 9183239 w 9314788"/>
                <a:gd name="connsiteY11-66" fmla="*/ 1942260 h 2305714"/>
                <a:gd name="connsiteX12-67" fmla="*/ 8820382 w 9314788"/>
                <a:gd name="connsiteY12-68" fmla="*/ 2203518 h 2305714"/>
                <a:gd name="connsiteX13-69" fmla="*/ 7325411 w 9314788"/>
                <a:gd name="connsiteY13-70" fmla="*/ 2305118 h 2305714"/>
                <a:gd name="connsiteX14-71" fmla="*/ 6062668 w 9314788"/>
                <a:gd name="connsiteY14-72" fmla="*/ 2203518 h 2305714"/>
                <a:gd name="connsiteX15-73" fmla="*/ 4785411 w 9314788"/>
                <a:gd name="connsiteY15-74" fmla="*/ 2305118 h 2305714"/>
                <a:gd name="connsiteX16-75" fmla="*/ 2855011 w 9314788"/>
                <a:gd name="connsiteY16-76" fmla="*/ 2145460 h 2305714"/>
                <a:gd name="connsiteX17-77" fmla="*/ 1084268 w 9314788"/>
                <a:gd name="connsiteY17-78" fmla="*/ 2218032 h 2305714"/>
                <a:gd name="connsiteX18-79" fmla="*/ 169868 w 9314788"/>
                <a:gd name="connsiteY18-80" fmla="*/ 2203518 h 2305714"/>
                <a:gd name="connsiteX19-81" fmla="*/ 82782 w 9314788"/>
                <a:gd name="connsiteY19-82" fmla="*/ 1840660 h 2305714"/>
                <a:gd name="connsiteX20-83" fmla="*/ 24725 w 9314788"/>
                <a:gd name="connsiteY20-84" fmla="*/ 1405232 h 2305714"/>
                <a:gd name="connsiteX0-85" fmla="*/ 118449 w 9408512"/>
                <a:gd name="connsiteY0-86" fmla="*/ 1410096 h 2310578"/>
                <a:gd name="connsiteX1-87" fmla="*/ 2335 w 9408512"/>
                <a:gd name="connsiteY1-88" fmla="*/ 495695 h 2310578"/>
                <a:gd name="connsiteX2-89" fmla="*/ 234563 w 9408512"/>
                <a:gd name="connsiteY2-90" fmla="*/ 45753 h 2310578"/>
                <a:gd name="connsiteX3-91" fmla="*/ 1424735 w 9408512"/>
                <a:gd name="connsiteY3-92" fmla="*/ 16724 h 2310578"/>
                <a:gd name="connsiteX4-93" fmla="*/ 3224506 w 9408512"/>
                <a:gd name="connsiteY4-94" fmla="*/ 60267 h 2310578"/>
                <a:gd name="connsiteX5-95" fmla="*/ 5575821 w 9408512"/>
                <a:gd name="connsiteY5-96" fmla="*/ 103810 h 2310578"/>
                <a:gd name="connsiteX6-97" fmla="*/ 7215935 w 9408512"/>
                <a:gd name="connsiteY6-98" fmla="*/ 89296 h 2310578"/>
                <a:gd name="connsiteX7-99" fmla="*/ 8449649 w 9408512"/>
                <a:gd name="connsiteY7-100" fmla="*/ 147353 h 2310578"/>
                <a:gd name="connsiteX8-101" fmla="*/ 9262449 w 9408512"/>
                <a:gd name="connsiteY8-102" fmla="*/ 190896 h 2310578"/>
                <a:gd name="connsiteX9-103" fmla="*/ 9393078 w 9408512"/>
                <a:gd name="connsiteY9-104" fmla="*/ 655353 h 2310578"/>
                <a:gd name="connsiteX10-105" fmla="*/ 9393078 w 9408512"/>
                <a:gd name="connsiteY10-106" fmla="*/ 1497182 h 2310578"/>
                <a:gd name="connsiteX11-107" fmla="*/ 9276963 w 9408512"/>
                <a:gd name="connsiteY11-108" fmla="*/ 1947124 h 2310578"/>
                <a:gd name="connsiteX12-109" fmla="*/ 8914106 w 9408512"/>
                <a:gd name="connsiteY12-110" fmla="*/ 2208382 h 2310578"/>
                <a:gd name="connsiteX13-111" fmla="*/ 7419135 w 9408512"/>
                <a:gd name="connsiteY13-112" fmla="*/ 2309982 h 2310578"/>
                <a:gd name="connsiteX14-113" fmla="*/ 6156392 w 9408512"/>
                <a:gd name="connsiteY14-114" fmla="*/ 2208382 h 2310578"/>
                <a:gd name="connsiteX15-115" fmla="*/ 4879135 w 9408512"/>
                <a:gd name="connsiteY15-116" fmla="*/ 2309982 h 2310578"/>
                <a:gd name="connsiteX16-117" fmla="*/ 2948735 w 9408512"/>
                <a:gd name="connsiteY16-118" fmla="*/ 2150324 h 2310578"/>
                <a:gd name="connsiteX17-119" fmla="*/ 1177992 w 9408512"/>
                <a:gd name="connsiteY17-120" fmla="*/ 2222896 h 2310578"/>
                <a:gd name="connsiteX18-121" fmla="*/ 263592 w 9408512"/>
                <a:gd name="connsiteY18-122" fmla="*/ 2208382 h 2310578"/>
                <a:gd name="connsiteX19-123" fmla="*/ 176506 w 9408512"/>
                <a:gd name="connsiteY19-124" fmla="*/ 1845524 h 2310578"/>
                <a:gd name="connsiteX20-125" fmla="*/ 118449 w 9408512"/>
                <a:gd name="connsiteY20-126" fmla="*/ 1410096 h 2310578"/>
                <a:gd name="connsiteX0-127" fmla="*/ 118971 w 9409034"/>
                <a:gd name="connsiteY0-128" fmla="*/ 1393372 h 2293854"/>
                <a:gd name="connsiteX1-129" fmla="*/ 2857 w 9409034"/>
                <a:gd name="connsiteY1-130" fmla="*/ 478971 h 2293854"/>
                <a:gd name="connsiteX2-131" fmla="*/ 249600 w 9409034"/>
                <a:gd name="connsiteY2-132" fmla="*/ 130629 h 2293854"/>
                <a:gd name="connsiteX3-133" fmla="*/ 1425257 w 9409034"/>
                <a:gd name="connsiteY3-134" fmla="*/ 0 h 2293854"/>
                <a:gd name="connsiteX4-135" fmla="*/ 3225028 w 9409034"/>
                <a:gd name="connsiteY4-136" fmla="*/ 43543 h 2293854"/>
                <a:gd name="connsiteX5-137" fmla="*/ 5576343 w 9409034"/>
                <a:gd name="connsiteY5-138" fmla="*/ 87086 h 2293854"/>
                <a:gd name="connsiteX6-139" fmla="*/ 7216457 w 9409034"/>
                <a:gd name="connsiteY6-140" fmla="*/ 72572 h 2293854"/>
                <a:gd name="connsiteX7-141" fmla="*/ 8450171 w 9409034"/>
                <a:gd name="connsiteY7-142" fmla="*/ 130629 h 2293854"/>
                <a:gd name="connsiteX8-143" fmla="*/ 9262971 w 9409034"/>
                <a:gd name="connsiteY8-144" fmla="*/ 174172 h 2293854"/>
                <a:gd name="connsiteX9-145" fmla="*/ 9393600 w 9409034"/>
                <a:gd name="connsiteY9-146" fmla="*/ 638629 h 2293854"/>
                <a:gd name="connsiteX10-147" fmla="*/ 9393600 w 9409034"/>
                <a:gd name="connsiteY10-148" fmla="*/ 1480458 h 2293854"/>
                <a:gd name="connsiteX11-149" fmla="*/ 9277485 w 9409034"/>
                <a:gd name="connsiteY11-150" fmla="*/ 1930400 h 2293854"/>
                <a:gd name="connsiteX12-151" fmla="*/ 8914628 w 9409034"/>
                <a:gd name="connsiteY12-152" fmla="*/ 2191658 h 2293854"/>
                <a:gd name="connsiteX13-153" fmla="*/ 7419657 w 9409034"/>
                <a:gd name="connsiteY13-154" fmla="*/ 2293258 h 2293854"/>
                <a:gd name="connsiteX14-155" fmla="*/ 6156914 w 9409034"/>
                <a:gd name="connsiteY14-156" fmla="*/ 2191658 h 2293854"/>
                <a:gd name="connsiteX15-157" fmla="*/ 4879657 w 9409034"/>
                <a:gd name="connsiteY15-158" fmla="*/ 2293258 h 2293854"/>
                <a:gd name="connsiteX16-159" fmla="*/ 2949257 w 9409034"/>
                <a:gd name="connsiteY16-160" fmla="*/ 2133600 h 2293854"/>
                <a:gd name="connsiteX17-161" fmla="*/ 1178514 w 9409034"/>
                <a:gd name="connsiteY17-162" fmla="*/ 2206172 h 2293854"/>
                <a:gd name="connsiteX18-163" fmla="*/ 264114 w 9409034"/>
                <a:gd name="connsiteY18-164" fmla="*/ 2191658 h 2293854"/>
                <a:gd name="connsiteX19-165" fmla="*/ 177028 w 9409034"/>
                <a:gd name="connsiteY19-166" fmla="*/ 1828800 h 2293854"/>
                <a:gd name="connsiteX20-167" fmla="*/ 118971 w 9409034"/>
                <a:gd name="connsiteY20-168" fmla="*/ 1393372 h 2293854"/>
                <a:gd name="connsiteX0-169" fmla="*/ 104764 w 9394827"/>
                <a:gd name="connsiteY0-170" fmla="*/ 1393372 h 2293854"/>
                <a:gd name="connsiteX1-171" fmla="*/ 3165 w 9394827"/>
                <a:gd name="connsiteY1-172" fmla="*/ 624114 h 2293854"/>
                <a:gd name="connsiteX2-173" fmla="*/ 235393 w 9394827"/>
                <a:gd name="connsiteY2-174" fmla="*/ 130629 h 2293854"/>
                <a:gd name="connsiteX3-175" fmla="*/ 1411050 w 9394827"/>
                <a:gd name="connsiteY3-176" fmla="*/ 0 h 2293854"/>
                <a:gd name="connsiteX4-177" fmla="*/ 3210821 w 9394827"/>
                <a:gd name="connsiteY4-178" fmla="*/ 43543 h 2293854"/>
                <a:gd name="connsiteX5-179" fmla="*/ 5562136 w 9394827"/>
                <a:gd name="connsiteY5-180" fmla="*/ 87086 h 2293854"/>
                <a:gd name="connsiteX6-181" fmla="*/ 7202250 w 9394827"/>
                <a:gd name="connsiteY6-182" fmla="*/ 72572 h 2293854"/>
                <a:gd name="connsiteX7-183" fmla="*/ 8435964 w 9394827"/>
                <a:gd name="connsiteY7-184" fmla="*/ 130629 h 2293854"/>
                <a:gd name="connsiteX8-185" fmla="*/ 9248764 w 9394827"/>
                <a:gd name="connsiteY8-186" fmla="*/ 174172 h 2293854"/>
                <a:gd name="connsiteX9-187" fmla="*/ 9379393 w 9394827"/>
                <a:gd name="connsiteY9-188" fmla="*/ 638629 h 2293854"/>
                <a:gd name="connsiteX10-189" fmla="*/ 9379393 w 9394827"/>
                <a:gd name="connsiteY10-190" fmla="*/ 1480458 h 2293854"/>
                <a:gd name="connsiteX11-191" fmla="*/ 9263278 w 9394827"/>
                <a:gd name="connsiteY11-192" fmla="*/ 1930400 h 2293854"/>
                <a:gd name="connsiteX12-193" fmla="*/ 8900421 w 9394827"/>
                <a:gd name="connsiteY12-194" fmla="*/ 2191658 h 2293854"/>
                <a:gd name="connsiteX13-195" fmla="*/ 7405450 w 9394827"/>
                <a:gd name="connsiteY13-196" fmla="*/ 2293258 h 2293854"/>
                <a:gd name="connsiteX14-197" fmla="*/ 6142707 w 9394827"/>
                <a:gd name="connsiteY14-198" fmla="*/ 2191658 h 2293854"/>
                <a:gd name="connsiteX15-199" fmla="*/ 4865450 w 9394827"/>
                <a:gd name="connsiteY15-200" fmla="*/ 2293258 h 2293854"/>
                <a:gd name="connsiteX16-201" fmla="*/ 2935050 w 9394827"/>
                <a:gd name="connsiteY16-202" fmla="*/ 2133600 h 2293854"/>
                <a:gd name="connsiteX17-203" fmla="*/ 1164307 w 9394827"/>
                <a:gd name="connsiteY17-204" fmla="*/ 2206172 h 2293854"/>
                <a:gd name="connsiteX18-205" fmla="*/ 249907 w 9394827"/>
                <a:gd name="connsiteY18-206" fmla="*/ 2191658 h 2293854"/>
                <a:gd name="connsiteX19-207" fmla="*/ 162821 w 9394827"/>
                <a:gd name="connsiteY19-208" fmla="*/ 1828800 h 2293854"/>
                <a:gd name="connsiteX20-209" fmla="*/ 104764 w 9394827"/>
                <a:gd name="connsiteY20-210" fmla="*/ 1393372 h 2293854"/>
                <a:gd name="connsiteX0-211" fmla="*/ 104764 w 9394827"/>
                <a:gd name="connsiteY0-212" fmla="*/ 1407886 h 2308368"/>
                <a:gd name="connsiteX1-213" fmla="*/ 3165 w 9394827"/>
                <a:gd name="connsiteY1-214" fmla="*/ 638628 h 2308368"/>
                <a:gd name="connsiteX2-215" fmla="*/ 235393 w 9394827"/>
                <a:gd name="connsiteY2-216" fmla="*/ 145143 h 2308368"/>
                <a:gd name="connsiteX3-217" fmla="*/ 1411050 w 9394827"/>
                <a:gd name="connsiteY3-218" fmla="*/ 14514 h 2308368"/>
                <a:gd name="connsiteX4-219" fmla="*/ 3210821 w 9394827"/>
                <a:gd name="connsiteY4-220" fmla="*/ 58057 h 2308368"/>
                <a:gd name="connsiteX5-221" fmla="*/ 5591164 w 9394827"/>
                <a:gd name="connsiteY5-222" fmla="*/ 0 h 2308368"/>
                <a:gd name="connsiteX6-223" fmla="*/ 7202250 w 9394827"/>
                <a:gd name="connsiteY6-224" fmla="*/ 87086 h 2308368"/>
                <a:gd name="connsiteX7-225" fmla="*/ 8435964 w 9394827"/>
                <a:gd name="connsiteY7-226" fmla="*/ 145143 h 2308368"/>
                <a:gd name="connsiteX8-227" fmla="*/ 9248764 w 9394827"/>
                <a:gd name="connsiteY8-228" fmla="*/ 188686 h 2308368"/>
                <a:gd name="connsiteX9-229" fmla="*/ 9379393 w 9394827"/>
                <a:gd name="connsiteY9-230" fmla="*/ 653143 h 2308368"/>
                <a:gd name="connsiteX10-231" fmla="*/ 9379393 w 9394827"/>
                <a:gd name="connsiteY10-232" fmla="*/ 1494972 h 2308368"/>
                <a:gd name="connsiteX11-233" fmla="*/ 9263278 w 9394827"/>
                <a:gd name="connsiteY11-234" fmla="*/ 1944914 h 2308368"/>
                <a:gd name="connsiteX12-235" fmla="*/ 8900421 w 9394827"/>
                <a:gd name="connsiteY12-236" fmla="*/ 2206172 h 2308368"/>
                <a:gd name="connsiteX13-237" fmla="*/ 7405450 w 9394827"/>
                <a:gd name="connsiteY13-238" fmla="*/ 2307772 h 2308368"/>
                <a:gd name="connsiteX14-239" fmla="*/ 6142707 w 9394827"/>
                <a:gd name="connsiteY14-240" fmla="*/ 2206172 h 2308368"/>
                <a:gd name="connsiteX15-241" fmla="*/ 4865450 w 9394827"/>
                <a:gd name="connsiteY15-242" fmla="*/ 2307772 h 2308368"/>
                <a:gd name="connsiteX16-243" fmla="*/ 2935050 w 9394827"/>
                <a:gd name="connsiteY16-244" fmla="*/ 2148114 h 2308368"/>
                <a:gd name="connsiteX17-245" fmla="*/ 1164307 w 9394827"/>
                <a:gd name="connsiteY17-246" fmla="*/ 2220686 h 2308368"/>
                <a:gd name="connsiteX18-247" fmla="*/ 249907 w 9394827"/>
                <a:gd name="connsiteY18-248" fmla="*/ 2206172 h 2308368"/>
                <a:gd name="connsiteX19-249" fmla="*/ 162821 w 9394827"/>
                <a:gd name="connsiteY19-250" fmla="*/ 1843314 h 2308368"/>
                <a:gd name="connsiteX20-251" fmla="*/ 104764 w 9394827"/>
                <a:gd name="connsiteY20-252" fmla="*/ 1407886 h 2308368"/>
                <a:gd name="connsiteX0-253" fmla="*/ 104764 w 9394827"/>
                <a:gd name="connsiteY0-254" fmla="*/ 1422400 h 2322882"/>
                <a:gd name="connsiteX1-255" fmla="*/ 3165 w 9394827"/>
                <a:gd name="connsiteY1-256" fmla="*/ 653142 h 2322882"/>
                <a:gd name="connsiteX2-257" fmla="*/ 235393 w 9394827"/>
                <a:gd name="connsiteY2-258" fmla="*/ 159657 h 2322882"/>
                <a:gd name="connsiteX3-259" fmla="*/ 1411050 w 9394827"/>
                <a:gd name="connsiteY3-260" fmla="*/ 29028 h 2322882"/>
                <a:gd name="connsiteX4-261" fmla="*/ 3210821 w 9394827"/>
                <a:gd name="connsiteY4-262" fmla="*/ 72571 h 2322882"/>
                <a:gd name="connsiteX5-263" fmla="*/ 5591164 w 9394827"/>
                <a:gd name="connsiteY5-264" fmla="*/ 14514 h 2322882"/>
                <a:gd name="connsiteX6-265" fmla="*/ 7202250 w 9394827"/>
                <a:gd name="connsiteY6-266" fmla="*/ 101600 h 2322882"/>
                <a:gd name="connsiteX7-267" fmla="*/ 8508536 w 9394827"/>
                <a:gd name="connsiteY7-268" fmla="*/ 0 h 2322882"/>
                <a:gd name="connsiteX8-269" fmla="*/ 9248764 w 9394827"/>
                <a:gd name="connsiteY8-270" fmla="*/ 203200 h 2322882"/>
                <a:gd name="connsiteX9-271" fmla="*/ 9379393 w 9394827"/>
                <a:gd name="connsiteY9-272" fmla="*/ 667657 h 2322882"/>
                <a:gd name="connsiteX10-273" fmla="*/ 9379393 w 9394827"/>
                <a:gd name="connsiteY10-274" fmla="*/ 1509486 h 2322882"/>
                <a:gd name="connsiteX11-275" fmla="*/ 9263278 w 9394827"/>
                <a:gd name="connsiteY11-276" fmla="*/ 1959428 h 2322882"/>
                <a:gd name="connsiteX12-277" fmla="*/ 8900421 w 9394827"/>
                <a:gd name="connsiteY12-278" fmla="*/ 2220686 h 2322882"/>
                <a:gd name="connsiteX13-279" fmla="*/ 7405450 w 9394827"/>
                <a:gd name="connsiteY13-280" fmla="*/ 2322286 h 2322882"/>
                <a:gd name="connsiteX14-281" fmla="*/ 6142707 w 9394827"/>
                <a:gd name="connsiteY14-282" fmla="*/ 2220686 h 2322882"/>
                <a:gd name="connsiteX15-283" fmla="*/ 4865450 w 9394827"/>
                <a:gd name="connsiteY15-284" fmla="*/ 2322286 h 2322882"/>
                <a:gd name="connsiteX16-285" fmla="*/ 2935050 w 9394827"/>
                <a:gd name="connsiteY16-286" fmla="*/ 2162628 h 2322882"/>
                <a:gd name="connsiteX17-287" fmla="*/ 1164307 w 9394827"/>
                <a:gd name="connsiteY17-288" fmla="*/ 2235200 h 2322882"/>
                <a:gd name="connsiteX18-289" fmla="*/ 249907 w 9394827"/>
                <a:gd name="connsiteY18-290" fmla="*/ 2220686 h 2322882"/>
                <a:gd name="connsiteX19-291" fmla="*/ 162821 w 9394827"/>
                <a:gd name="connsiteY19-292" fmla="*/ 1857828 h 2322882"/>
                <a:gd name="connsiteX20-293" fmla="*/ 104764 w 9394827"/>
                <a:gd name="connsiteY20-294" fmla="*/ 1422400 h 2322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9394827" h="2322882">
                  <a:moveTo>
                    <a:pt x="104764" y="1422400"/>
                  </a:moveTo>
                  <a:cubicBezTo>
                    <a:pt x="78155" y="1221619"/>
                    <a:pt x="-18607" y="863599"/>
                    <a:pt x="3165" y="653142"/>
                  </a:cubicBezTo>
                  <a:cubicBezTo>
                    <a:pt x="24937" y="442685"/>
                    <a:pt x="746" y="263676"/>
                    <a:pt x="235393" y="159657"/>
                  </a:cubicBezTo>
                  <a:cubicBezTo>
                    <a:pt x="470041" y="55638"/>
                    <a:pt x="915145" y="43542"/>
                    <a:pt x="1411050" y="29028"/>
                  </a:cubicBezTo>
                  <a:cubicBezTo>
                    <a:pt x="2010974" y="43542"/>
                    <a:pt x="2514135" y="74990"/>
                    <a:pt x="3210821" y="72571"/>
                  </a:cubicBezTo>
                  <a:cubicBezTo>
                    <a:pt x="3907507" y="70152"/>
                    <a:pt x="4797716" y="33866"/>
                    <a:pt x="5591164" y="14514"/>
                  </a:cubicBezTo>
                  <a:cubicBezTo>
                    <a:pt x="6128193" y="43543"/>
                    <a:pt x="6716021" y="104019"/>
                    <a:pt x="7202250" y="101600"/>
                  </a:cubicBezTo>
                  <a:cubicBezTo>
                    <a:pt x="7688479" y="99181"/>
                    <a:pt x="8073107" y="33867"/>
                    <a:pt x="8508536" y="0"/>
                  </a:cubicBezTo>
                  <a:cubicBezTo>
                    <a:pt x="8755279" y="67733"/>
                    <a:pt x="9103621" y="91924"/>
                    <a:pt x="9248764" y="203200"/>
                  </a:cubicBezTo>
                  <a:cubicBezTo>
                    <a:pt x="9393907" y="314476"/>
                    <a:pt x="9357622" y="449943"/>
                    <a:pt x="9379393" y="667657"/>
                  </a:cubicBezTo>
                  <a:cubicBezTo>
                    <a:pt x="9401164" y="885371"/>
                    <a:pt x="9398745" y="1294191"/>
                    <a:pt x="9379393" y="1509486"/>
                  </a:cubicBezTo>
                  <a:cubicBezTo>
                    <a:pt x="9360041" y="1724781"/>
                    <a:pt x="9343107" y="1840895"/>
                    <a:pt x="9263278" y="1959428"/>
                  </a:cubicBezTo>
                  <a:cubicBezTo>
                    <a:pt x="9183449" y="2077961"/>
                    <a:pt x="9210059" y="2160210"/>
                    <a:pt x="8900421" y="2220686"/>
                  </a:cubicBezTo>
                  <a:cubicBezTo>
                    <a:pt x="8590783" y="2281162"/>
                    <a:pt x="7865069" y="2322286"/>
                    <a:pt x="7405450" y="2322286"/>
                  </a:cubicBezTo>
                  <a:cubicBezTo>
                    <a:pt x="6945831" y="2322286"/>
                    <a:pt x="6566040" y="2220686"/>
                    <a:pt x="6142707" y="2220686"/>
                  </a:cubicBezTo>
                  <a:cubicBezTo>
                    <a:pt x="5719374" y="2220686"/>
                    <a:pt x="5400059" y="2331962"/>
                    <a:pt x="4865450" y="2322286"/>
                  </a:cubicBezTo>
                  <a:cubicBezTo>
                    <a:pt x="4330841" y="2312610"/>
                    <a:pt x="3551907" y="2177142"/>
                    <a:pt x="2935050" y="2162628"/>
                  </a:cubicBezTo>
                  <a:cubicBezTo>
                    <a:pt x="2318193" y="2148114"/>
                    <a:pt x="1611831" y="2225524"/>
                    <a:pt x="1164307" y="2235200"/>
                  </a:cubicBezTo>
                  <a:cubicBezTo>
                    <a:pt x="716783" y="2244876"/>
                    <a:pt x="416821" y="2283581"/>
                    <a:pt x="249907" y="2220686"/>
                  </a:cubicBezTo>
                  <a:cubicBezTo>
                    <a:pt x="82993" y="2157791"/>
                    <a:pt x="187011" y="1990876"/>
                    <a:pt x="162821" y="1857828"/>
                  </a:cubicBezTo>
                  <a:cubicBezTo>
                    <a:pt x="138630" y="1724780"/>
                    <a:pt x="131373" y="1623181"/>
                    <a:pt x="104764" y="1422400"/>
                  </a:cubicBezTo>
                  <a:close/>
                </a:path>
              </a:pathLst>
            </a:custGeom>
            <a:solidFill>
              <a:srgbClr val="FFE78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prstClr val="white"/>
                </a:solidFill>
                <a:effectLst/>
                <a:uLnTx/>
                <a:uFillTx/>
                <a:latin typeface="Microsoft YaHei" panose="020B0503020204020204" charset="-122"/>
                <a:ea typeface="Microsoft YaHei" panose="020B0503020204020204" charset="-122"/>
                <a:cs typeface="+mn-cs"/>
              </a:endParaRPr>
            </a:p>
          </p:txBody>
        </p:sp>
        <p:sp>
          <p:nvSpPr>
            <p:cNvPr id="22" name="任意多边形 4"/>
            <p:cNvSpPr/>
            <p:nvPr/>
          </p:nvSpPr>
          <p:spPr>
            <a:xfrm flipH="1">
              <a:off x="2206171" y="4093028"/>
              <a:ext cx="7779658" cy="1698173"/>
            </a:xfrm>
            <a:custGeom>
              <a:avLst/>
              <a:gdLst>
                <a:gd name="connsiteX0" fmla="*/ 137997 w 9326460"/>
                <a:gd name="connsiteY0" fmla="*/ 1296215 h 2298297"/>
                <a:gd name="connsiteX1" fmla="*/ 21883 w 9326460"/>
                <a:gd name="connsiteY1" fmla="*/ 410843 h 2298297"/>
                <a:gd name="connsiteX2" fmla="*/ 660511 w 9326460"/>
                <a:gd name="connsiteY2" fmla="*/ 178615 h 2298297"/>
                <a:gd name="connsiteX3" fmla="*/ 1342683 w 9326460"/>
                <a:gd name="connsiteY3" fmla="*/ 4443 h 2298297"/>
                <a:gd name="connsiteX4" fmla="*/ 3142454 w 9326460"/>
                <a:gd name="connsiteY4" fmla="*/ 47986 h 2298297"/>
                <a:gd name="connsiteX5" fmla="*/ 5493769 w 9326460"/>
                <a:gd name="connsiteY5" fmla="*/ 91529 h 2298297"/>
                <a:gd name="connsiteX6" fmla="*/ 7133883 w 9326460"/>
                <a:gd name="connsiteY6" fmla="*/ 77015 h 2298297"/>
                <a:gd name="connsiteX7" fmla="*/ 8367597 w 9326460"/>
                <a:gd name="connsiteY7" fmla="*/ 135072 h 2298297"/>
                <a:gd name="connsiteX8" fmla="*/ 9180397 w 9326460"/>
                <a:gd name="connsiteY8" fmla="*/ 178615 h 2298297"/>
                <a:gd name="connsiteX9" fmla="*/ 9311026 w 9326460"/>
                <a:gd name="connsiteY9" fmla="*/ 643072 h 2298297"/>
                <a:gd name="connsiteX10" fmla="*/ 9311026 w 9326460"/>
                <a:gd name="connsiteY10" fmla="*/ 1484901 h 2298297"/>
                <a:gd name="connsiteX11" fmla="*/ 9194911 w 9326460"/>
                <a:gd name="connsiteY11" fmla="*/ 1934843 h 2298297"/>
                <a:gd name="connsiteX12" fmla="*/ 8832054 w 9326460"/>
                <a:gd name="connsiteY12" fmla="*/ 2196101 h 2298297"/>
                <a:gd name="connsiteX13" fmla="*/ 7337083 w 9326460"/>
                <a:gd name="connsiteY13" fmla="*/ 2297701 h 2298297"/>
                <a:gd name="connsiteX14" fmla="*/ 6074340 w 9326460"/>
                <a:gd name="connsiteY14" fmla="*/ 2196101 h 2298297"/>
                <a:gd name="connsiteX15" fmla="*/ 4797083 w 9326460"/>
                <a:gd name="connsiteY15" fmla="*/ 2297701 h 2298297"/>
                <a:gd name="connsiteX16" fmla="*/ 2866683 w 9326460"/>
                <a:gd name="connsiteY16" fmla="*/ 2138043 h 2298297"/>
                <a:gd name="connsiteX17" fmla="*/ 1095940 w 9326460"/>
                <a:gd name="connsiteY17" fmla="*/ 2210615 h 2298297"/>
                <a:gd name="connsiteX18" fmla="*/ 181540 w 9326460"/>
                <a:gd name="connsiteY18" fmla="*/ 2196101 h 2298297"/>
                <a:gd name="connsiteX19" fmla="*/ 94454 w 9326460"/>
                <a:gd name="connsiteY19" fmla="*/ 1833243 h 2298297"/>
                <a:gd name="connsiteX20" fmla="*/ 36397 w 9326460"/>
                <a:gd name="connsiteY20" fmla="*/ 1397815 h 2298297"/>
                <a:gd name="connsiteX21" fmla="*/ 137997 w 9326460"/>
                <a:gd name="connsiteY21" fmla="*/ 1296215 h 2298297"/>
                <a:gd name="connsiteX0-1" fmla="*/ 59709 w 9349772"/>
                <a:gd name="connsiteY0-2" fmla="*/ 1397815 h 2298297"/>
                <a:gd name="connsiteX1-3" fmla="*/ 45195 w 9349772"/>
                <a:gd name="connsiteY1-4" fmla="*/ 410843 h 2298297"/>
                <a:gd name="connsiteX2-5" fmla="*/ 683823 w 9349772"/>
                <a:gd name="connsiteY2-6" fmla="*/ 178615 h 2298297"/>
                <a:gd name="connsiteX3-7" fmla="*/ 1365995 w 9349772"/>
                <a:gd name="connsiteY3-8" fmla="*/ 4443 h 2298297"/>
                <a:gd name="connsiteX4-9" fmla="*/ 3165766 w 9349772"/>
                <a:gd name="connsiteY4-10" fmla="*/ 47986 h 2298297"/>
                <a:gd name="connsiteX5-11" fmla="*/ 5517081 w 9349772"/>
                <a:gd name="connsiteY5-12" fmla="*/ 91529 h 2298297"/>
                <a:gd name="connsiteX6-13" fmla="*/ 7157195 w 9349772"/>
                <a:gd name="connsiteY6-14" fmla="*/ 77015 h 2298297"/>
                <a:gd name="connsiteX7-15" fmla="*/ 8390909 w 9349772"/>
                <a:gd name="connsiteY7-16" fmla="*/ 135072 h 2298297"/>
                <a:gd name="connsiteX8-17" fmla="*/ 9203709 w 9349772"/>
                <a:gd name="connsiteY8-18" fmla="*/ 178615 h 2298297"/>
                <a:gd name="connsiteX9-19" fmla="*/ 9334338 w 9349772"/>
                <a:gd name="connsiteY9-20" fmla="*/ 643072 h 2298297"/>
                <a:gd name="connsiteX10-21" fmla="*/ 9334338 w 9349772"/>
                <a:gd name="connsiteY10-22" fmla="*/ 1484901 h 2298297"/>
                <a:gd name="connsiteX11-23" fmla="*/ 9218223 w 9349772"/>
                <a:gd name="connsiteY11-24" fmla="*/ 1934843 h 2298297"/>
                <a:gd name="connsiteX12-25" fmla="*/ 8855366 w 9349772"/>
                <a:gd name="connsiteY12-26" fmla="*/ 2196101 h 2298297"/>
                <a:gd name="connsiteX13-27" fmla="*/ 7360395 w 9349772"/>
                <a:gd name="connsiteY13-28" fmla="*/ 2297701 h 2298297"/>
                <a:gd name="connsiteX14-29" fmla="*/ 6097652 w 9349772"/>
                <a:gd name="connsiteY14-30" fmla="*/ 2196101 h 2298297"/>
                <a:gd name="connsiteX15-31" fmla="*/ 4820395 w 9349772"/>
                <a:gd name="connsiteY15-32" fmla="*/ 2297701 h 2298297"/>
                <a:gd name="connsiteX16-33" fmla="*/ 2889995 w 9349772"/>
                <a:gd name="connsiteY16-34" fmla="*/ 2138043 h 2298297"/>
                <a:gd name="connsiteX17-35" fmla="*/ 1119252 w 9349772"/>
                <a:gd name="connsiteY17-36" fmla="*/ 2210615 h 2298297"/>
                <a:gd name="connsiteX18-37" fmla="*/ 204852 w 9349772"/>
                <a:gd name="connsiteY18-38" fmla="*/ 2196101 h 2298297"/>
                <a:gd name="connsiteX19-39" fmla="*/ 117766 w 9349772"/>
                <a:gd name="connsiteY19-40" fmla="*/ 1833243 h 2298297"/>
                <a:gd name="connsiteX20-41" fmla="*/ 59709 w 9349772"/>
                <a:gd name="connsiteY20-42" fmla="*/ 1397815 h 2298297"/>
                <a:gd name="connsiteX0-43" fmla="*/ 24725 w 9314788"/>
                <a:gd name="connsiteY0-44" fmla="*/ 1405232 h 2305714"/>
                <a:gd name="connsiteX1-45" fmla="*/ 10211 w 9314788"/>
                <a:gd name="connsiteY1-46" fmla="*/ 418260 h 2305714"/>
                <a:gd name="connsiteX2-47" fmla="*/ 140839 w 9314788"/>
                <a:gd name="connsiteY2-48" fmla="*/ 40889 h 2305714"/>
                <a:gd name="connsiteX3-49" fmla="*/ 1331011 w 9314788"/>
                <a:gd name="connsiteY3-50" fmla="*/ 11860 h 2305714"/>
                <a:gd name="connsiteX4-51" fmla="*/ 3130782 w 9314788"/>
                <a:gd name="connsiteY4-52" fmla="*/ 55403 h 2305714"/>
                <a:gd name="connsiteX5-53" fmla="*/ 5482097 w 9314788"/>
                <a:gd name="connsiteY5-54" fmla="*/ 98946 h 2305714"/>
                <a:gd name="connsiteX6-55" fmla="*/ 7122211 w 9314788"/>
                <a:gd name="connsiteY6-56" fmla="*/ 84432 h 2305714"/>
                <a:gd name="connsiteX7-57" fmla="*/ 8355925 w 9314788"/>
                <a:gd name="connsiteY7-58" fmla="*/ 142489 h 2305714"/>
                <a:gd name="connsiteX8-59" fmla="*/ 9168725 w 9314788"/>
                <a:gd name="connsiteY8-60" fmla="*/ 186032 h 2305714"/>
                <a:gd name="connsiteX9-61" fmla="*/ 9299354 w 9314788"/>
                <a:gd name="connsiteY9-62" fmla="*/ 650489 h 2305714"/>
                <a:gd name="connsiteX10-63" fmla="*/ 9299354 w 9314788"/>
                <a:gd name="connsiteY10-64" fmla="*/ 1492318 h 2305714"/>
                <a:gd name="connsiteX11-65" fmla="*/ 9183239 w 9314788"/>
                <a:gd name="connsiteY11-66" fmla="*/ 1942260 h 2305714"/>
                <a:gd name="connsiteX12-67" fmla="*/ 8820382 w 9314788"/>
                <a:gd name="connsiteY12-68" fmla="*/ 2203518 h 2305714"/>
                <a:gd name="connsiteX13-69" fmla="*/ 7325411 w 9314788"/>
                <a:gd name="connsiteY13-70" fmla="*/ 2305118 h 2305714"/>
                <a:gd name="connsiteX14-71" fmla="*/ 6062668 w 9314788"/>
                <a:gd name="connsiteY14-72" fmla="*/ 2203518 h 2305714"/>
                <a:gd name="connsiteX15-73" fmla="*/ 4785411 w 9314788"/>
                <a:gd name="connsiteY15-74" fmla="*/ 2305118 h 2305714"/>
                <a:gd name="connsiteX16-75" fmla="*/ 2855011 w 9314788"/>
                <a:gd name="connsiteY16-76" fmla="*/ 2145460 h 2305714"/>
                <a:gd name="connsiteX17-77" fmla="*/ 1084268 w 9314788"/>
                <a:gd name="connsiteY17-78" fmla="*/ 2218032 h 2305714"/>
                <a:gd name="connsiteX18-79" fmla="*/ 169868 w 9314788"/>
                <a:gd name="connsiteY18-80" fmla="*/ 2203518 h 2305714"/>
                <a:gd name="connsiteX19-81" fmla="*/ 82782 w 9314788"/>
                <a:gd name="connsiteY19-82" fmla="*/ 1840660 h 2305714"/>
                <a:gd name="connsiteX20-83" fmla="*/ 24725 w 9314788"/>
                <a:gd name="connsiteY20-84" fmla="*/ 1405232 h 2305714"/>
                <a:gd name="connsiteX0-85" fmla="*/ 118449 w 9408512"/>
                <a:gd name="connsiteY0-86" fmla="*/ 1410096 h 2310578"/>
                <a:gd name="connsiteX1-87" fmla="*/ 2335 w 9408512"/>
                <a:gd name="connsiteY1-88" fmla="*/ 495695 h 2310578"/>
                <a:gd name="connsiteX2-89" fmla="*/ 234563 w 9408512"/>
                <a:gd name="connsiteY2-90" fmla="*/ 45753 h 2310578"/>
                <a:gd name="connsiteX3-91" fmla="*/ 1424735 w 9408512"/>
                <a:gd name="connsiteY3-92" fmla="*/ 16724 h 2310578"/>
                <a:gd name="connsiteX4-93" fmla="*/ 3224506 w 9408512"/>
                <a:gd name="connsiteY4-94" fmla="*/ 60267 h 2310578"/>
                <a:gd name="connsiteX5-95" fmla="*/ 5575821 w 9408512"/>
                <a:gd name="connsiteY5-96" fmla="*/ 103810 h 2310578"/>
                <a:gd name="connsiteX6-97" fmla="*/ 7215935 w 9408512"/>
                <a:gd name="connsiteY6-98" fmla="*/ 89296 h 2310578"/>
                <a:gd name="connsiteX7-99" fmla="*/ 8449649 w 9408512"/>
                <a:gd name="connsiteY7-100" fmla="*/ 147353 h 2310578"/>
                <a:gd name="connsiteX8-101" fmla="*/ 9262449 w 9408512"/>
                <a:gd name="connsiteY8-102" fmla="*/ 190896 h 2310578"/>
                <a:gd name="connsiteX9-103" fmla="*/ 9393078 w 9408512"/>
                <a:gd name="connsiteY9-104" fmla="*/ 655353 h 2310578"/>
                <a:gd name="connsiteX10-105" fmla="*/ 9393078 w 9408512"/>
                <a:gd name="connsiteY10-106" fmla="*/ 1497182 h 2310578"/>
                <a:gd name="connsiteX11-107" fmla="*/ 9276963 w 9408512"/>
                <a:gd name="connsiteY11-108" fmla="*/ 1947124 h 2310578"/>
                <a:gd name="connsiteX12-109" fmla="*/ 8914106 w 9408512"/>
                <a:gd name="connsiteY12-110" fmla="*/ 2208382 h 2310578"/>
                <a:gd name="connsiteX13-111" fmla="*/ 7419135 w 9408512"/>
                <a:gd name="connsiteY13-112" fmla="*/ 2309982 h 2310578"/>
                <a:gd name="connsiteX14-113" fmla="*/ 6156392 w 9408512"/>
                <a:gd name="connsiteY14-114" fmla="*/ 2208382 h 2310578"/>
                <a:gd name="connsiteX15-115" fmla="*/ 4879135 w 9408512"/>
                <a:gd name="connsiteY15-116" fmla="*/ 2309982 h 2310578"/>
                <a:gd name="connsiteX16-117" fmla="*/ 2948735 w 9408512"/>
                <a:gd name="connsiteY16-118" fmla="*/ 2150324 h 2310578"/>
                <a:gd name="connsiteX17-119" fmla="*/ 1177992 w 9408512"/>
                <a:gd name="connsiteY17-120" fmla="*/ 2222896 h 2310578"/>
                <a:gd name="connsiteX18-121" fmla="*/ 263592 w 9408512"/>
                <a:gd name="connsiteY18-122" fmla="*/ 2208382 h 2310578"/>
                <a:gd name="connsiteX19-123" fmla="*/ 176506 w 9408512"/>
                <a:gd name="connsiteY19-124" fmla="*/ 1845524 h 2310578"/>
                <a:gd name="connsiteX20-125" fmla="*/ 118449 w 9408512"/>
                <a:gd name="connsiteY20-126" fmla="*/ 1410096 h 2310578"/>
                <a:gd name="connsiteX0-127" fmla="*/ 118971 w 9409034"/>
                <a:gd name="connsiteY0-128" fmla="*/ 1393372 h 2293854"/>
                <a:gd name="connsiteX1-129" fmla="*/ 2857 w 9409034"/>
                <a:gd name="connsiteY1-130" fmla="*/ 478971 h 2293854"/>
                <a:gd name="connsiteX2-131" fmla="*/ 249600 w 9409034"/>
                <a:gd name="connsiteY2-132" fmla="*/ 130629 h 2293854"/>
                <a:gd name="connsiteX3-133" fmla="*/ 1425257 w 9409034"/>
                <a:gd name="connsiteY3-134" fmla="*/ 0 h 2293854"/>
                <a:gd name="connsiteX4-135" fmla="*/ 3225028 w 9409034"/>
                <a:gd name="connsiteY4-136" fmla="*/ 43543 h 2293854"/>
                <a:gd name="connsiteX5-137" fmla="*/ 5576343 w 9409034"/>
                <a:gd name="connsiteY5-138" fmla="*/ 87086 h 2293854"/>
                <a:gd name="connsiteX6-139" fmla="*/ 7216457 w 9409034"/>
                <a:gd name="connsiteY6-140" fmla="*/ 72572 h 2293854"/>
                <a:gd name="connsiteX7-141" fmla="*/ 8450171 w 9409034"/>
                <a:gd name="connsiteY7-142" fmla="*/ 130629 h 2293854"/>
                <a:gd name="connsiteX8-143" fmla="*/ 9262971 w 9409034"/>
                <a:gd name="connsiteY8-144" fmla="*/ 174172 h 2293854"/>
                <a:gd name="connsiteX9-145" fmla="*/ 9393600 w 9409034"/>
                <a:gd name="connsiteY9-146" fmla="*/ 638629 h 2293854"/>
                <a:gd name="connsiteX10-147" fmla="*/ 9393600 w 9409034"/>
                <a:gd name="connsiteY10-148" fmla="*/ 1480458 h 2293854"/>
                <a:gd name="connsiteX11-149" fmla="*/ 9277485 w 9409034"/>
                <a:gd name="connsiteY11-150" fmla="*/ 1930400 h 2293854"/>
                <a:gd name="connsiteX12-151" fmla="*/ 8914628 w 9409034"/>
                <a:gd name="connsiteY12-152" fmla="*/ 2191658 h 2293854"/>
                <a:gd name="connsiteX13-153" fmla="*/ 7419657 w 9409034"/>
                <a:gd name="connsiteY13-154" fmla="*/ 2293258 h 2293854"/>
                <a:gd name="connsiteX14-155" fmla="*/ 6156914 w 9409034"/>
                <a:gd name="connsiteY14-156" fmla="*/ 2191658 h 2293854"/>
                <a:gd name="connsiteX15-157" fmla="*/ 4879657 w 9409034"/>
                <a:gd name="connsiteY15-158" fmla="*/ 2293258 h 2293854"/>
                <a:gd name="connsiteX16-159" fmla="*/ 2949257 w 9409034"/>
                <a:gd name="connsiteY16-160" fmla="*/ 2133600 h 2293854"/>
                <a:gd name="connsiteX17-161" fmla="*/ 1178514 w 9409034"/>
                <a:gd name="connsiteY17-162" fmla="*/ 2206172 h 2293854"/>
                <a:gd name="connsiteX18-163" fmla="*/ 264114 w 9409034"/>
                <a:gd name="connsiteY18-164" fmla="*/ 2191658 h 2293854"/>
                <a:gd name="connsiteX19-165" fmla="*/ 177028 w 9409034"/>
                <a:gd name="connsiteY19-166" fmla="*/ 1828800 h 2293854"/>
                <a:gd name="connsiteX20-167" fmla="*/ 118971 w 9409034"/>
                <a:gd name="connsiteY20-168" fmla="*/ 1393372 h 2293854"/>
                <a:gd name="connsiteX0-169" fmla="*/ 104764 w 9394827"/>
                <a:gd name="connsiteY0-170" fmla="*/ 1393372 h 2293854"/>
                <a:gd name="connsiteX1-171" fmla="*/ 3165 w 9394827"/>
                <a:gd name="connsiteY1-172" fmla="*/ 624114 h 2293854"/>
                <a:gd name="connsiteX2-173" fmla="*/ 235393 w 9394827"/>
                <a:gd name="connsiteY2-174" fmla="*/ 130629 h 2293854"/>
                <a:gd name="connsiteX3-175" fmla="*/ 1411050 w 9394827"/>
                <a:gd name="connsiteY3-176" fmla="*/ 0 h 2293854"/>
                <a:gd name="connsiteX4-177" fmla="*/ 3210821 w 9394827"/>
                <a:gd name="connsiteY4-178" fmla="*/ 43543 h 2293854"/>
                <a:gd name="connsiteX5-179" fmla="*/ 5562136 w 9394827"/>
                <a:gd name="connsiteY5-180" fmla="*/ 87086 h 2293854"/>
                <a:gd name="connsiteX6-181" fmla="*/ 7202250 w 9394827"/>
                <a:gd name="connsiteY6-182" fmla="*/ 72572 h 2293854"/>
                <a:gd name="connsiteX7-183" fmla="*/ 8435964 w 9394827"/>
                <a:gd name="connsiteY7-184" fmla="*/ 130629 h 2293854"/>
                <a:gd name="connsiteX8-185" fmla="*/ 9248764 w 9394827"/>
                <a:gd name="connsiteY8-186" fmla="*/ 174172 h 2293854"/>
                <a:gd name="connsiteX9-187" fmla="*/ 9379393 w 9394827"/>
                <a:gd name="connsiteY9-188" fmla="*/ 638629 h 2293854"/>
                <a:gd name="connsiteX10-189" fmla="*/ 9379393 w 9394827"/>
                <a:gd name="connsiteY10-190" fmla="*/ 1480458 h 2293854"/>
                <a:gd name="connsiteX11-191" fmla="*/ 9263278 w 9394827"/>
                <a:gd name="connsiteY11-192" fmla="*/ 1930400 h 2293854"/>
                <a:gd name="connsiteX12-193" fmla="*/ 8900421 w 9394827"/>
                <a:gd name="connsiteY12-194" fmla="*/ 2191658 h 2293854"/>
                <a:gd name="connsiteX13-195" fmla="*/ 7405450 w 9394827"/>
                <a:gd name="connsiteY13-196" fmla="*/ 2293258 h 2293854"/>
                <a:gd name="connsiteX14-197" fmla="*/ 6142707 w 9394827"/>
                <a:gd name="connsiteY14-198" fmla="*/ 2191658 h 2293854"/>
                <a:gd name="connsiteX15-199" fmla="*/ 4865450 w 9394827"/>
                <a:gd name="connsiteY15-200" fmla="*/ 2293258 h 2293854"/>
                <a:gd name="connsiteX16-201" fmla="*/ 2935050 w 9394827"/>
                <a:gd name="connsiteY16-202" fmla="*/ 2133600 h 2293854"/>
                <a:gd name="connsiteX17-203" fmla="*/ 1164307 w 9394827"/>
                <a:gd name="connsiteY17-204" fmla="*/ 2206172 h 2293854"/>
                <a:gd name="connsiteX18-205" fmla="*/ 249907 w 9394827"/>
                <a:gd name="connsiteY18-206" fmla="*/ 2191658 h 2293854"/>
                <a:gd name="connsiteX19-207" fmla="*/ 162821 w 9394827"/>
                <a:gd name="connsiteY19-208" fmla="*/ 1828800 h 2293854"/>
                <a:gd name="connsiteX20-209" fmla="*/ 104764 w 9394827"/>
                <a:gd name="connsiteY20-210" fmla="*/ 1393372 h 2293854"/>
                <a:gd name="connsiteX0-211" fmla="*/ 104764 w 9394827"/>
                <a:gd name="connsiteY0-212" fmla="*/ 1407886 h 2308368"/>
                <a:gd name="connsiteX1-213" fmla="*/ 3165 w 9394827"/>
                <a:gd name="connsiteY1-214" fmla="*/ 638628 h 2308368"/>
                <a:gd name="connsiteX2-215" fmla="*/ 235393 w 9394827"/>
                <a:gd name="connsiteY2-216" fmla="*/ 145143 h 2308368"/>
                <a:gd name="connsiteX3-217" fmla="*/ 1411050 w 9394827"/>
                <a:gd name="connsiteY3-218" fmla="*/ 14514 h 2308368"/>
                <a:gd name="connsiteX4-219" fmla="*/ 3210821 w 9394827"/>
                <a:gd name="connsiteY4-220" fmla="*/ 58057 h 2308368"/>
                <a:gd name="connsiteX5-221" fmla="*/ 5591164 w 9394827"/>
                <a:gd name="connsiteY5-222" fmla="*/ 0 h 2308368"/>
                <a:gd name="connsiteX6-223" fmla="*/ 7202250 w 9394827"/>
                <a:gd name="connsiteY6-224" fmla="*/ 87086 h 2308368"/>
                <a:gd name="connsiteX7-225" fmla="*/ 8435964 w 9394827"/>
                <a:gd name="connsiteY7-226" fmla="*/ 145143 h 2308368"/>
                <a:gd name="connsiteX8-227" fmla="*/ 9248764 w 9394827"/>
                <a:gd name="connsiteY8-228" fmla="*/ 188686 h 2308368"/>
                <a:gd name="connsiteX9-229" fmla="*/ 9379393 w 9394827"/>
                <a:gd name="connsiteY9-230" fmla="*/ 653143 h 2308368"/>
                <a:gd name="connsiteX10-231" fmla="*/ 9379393 w 9394827"/>
                <a:gd name="connsiteY10-232" fmla="*/ 1494972 h 2308368"/>
                <a:gd name="connsiteX11-233" fmla="*/ 9263278 w 9394827"/>
                <a:gd name="connsiteY11-234" fmla="*/ 1944914 h 2308368"/>
                <a:gd name="connsiteX12-235" fmla="*/ 8900421 w 9394827"/>
                <a:gd name="connsiteY12-236" fmla="*/ 2206172 h 2308368"/>
                <a:gd name="connsiteX13-237" fmla="*/ 7405450 w 9394827"/>
                <a:gd name="connsiteY13-238" fmla="*/ 2307772 h 2308368"/>
                <a:gd name="connsiteX14-239" fmla="*/ 6142707 w 9394827"/>
                <a:gd name="connsiteY14-240" fmla="*/ 2206172 h 2308368"/>
                <a:gd name="connsiteX15-241" fmla="*/ 4865450 w 9394827"/>
                <a:gd name="connsiteY15-242" fmla="*/ 2307772 h 2308368"/>
                <a:gd name="connsiteX16-243" fmla="*/ 2935050 w 9394827"/>
                <a:gd name="connsiteY16-244" fmla="*/ 2148114 h 2308368"/>
                <a:gd name="connsiteX17-245" fmla="*/ 1164307 w 9394827"/>
                <a:gd name="connsiteY17-246" fmla="*/ 2220686 h 2308368"/>
                <a:gd name="connsiteX18-247" fmla="*/ 249907 w 9394827"/>
                <a:gd name="connsiteY18-248" fmla="*/ 2206172 h 2308368"/>
                <a:gd name="connsiteX19-249" fmla="*/ 162821 w 9394827"/>
                <a:gd name="connsiteY19-250" fmla="*/ 1843314 h 2308368"/>
                <a:gd name="connsiteX20-251" fmla="*/ 104764 w 9394827"/>
                <a:gd name="connsiteY20-252" fmla="*/ 1407886 h 2308368"/>
                <a:gd name="connsiteX0-253" fmla="*/ 104764 w 9394827"/>
                <a:gd name="connsiteY0-254" fmla="*/ 1422400 h 2322882"/>
                <a:gd name="connsiteX1-255" fmla="*/ 3165 w 9394827"/>
                <a:gd name="connsiteY1-256" fmla="*/ 653142 h 2322882"/>
                <a:gd name="connsiteX2-257" fmla="*/ 235393 w 9394827"/>
                <a:gd name="connsiteY2-258" fmla="*/ 159657 h 2322882"/>
                <a:gd name="connsiteX3-259" fmla="*/ 1411050 w 9394827"/>
                <a:gd name="connsiteY3-260" fmla="*/ 29028 h 2322882"/>
                <a:gd name="connsiteX4-261" fmla="*/ 3210821 w 9394827"/>
                <a:gd name="connsiteY4-262" fmla="*/ 72571 h 2322882"/>
                <a:gd name="connsiteX5-263" fmla="*/ 5591164 w 9394827"/>
                <a:gd name="connsiteY5-264" fmla="*/ 14514 h 2322882"/>
                <a:gd name="connsiteX6-265" fmla="*/ 7202250 w 9394827"/>
                <a:gd name="connsiteY6-266" fmla="*/ 101600 h 2322882"/>
                <a:gd name="connsiteX7-267" fmla="*/ 8508536 w 9394827"/>
                <a:gd name="connsiteY7-268" fmla="*/ 0 h 2322882"/>
                <a:gd name="connsiteX8-269" fmla="*/ 9248764 w 9394827"/>
                <a:gd name="connsiteY8-270" fmla="*/ 203200 h 2322882"/>
                <a:gd name="connsiteX9-271" fmla="*/ 9379393 w 9394827"/>
                <a:gd name="connsiteY9-272" fmla="*/ 667657 h 2322882"/>
                <a:gd name="connsiteX10-273" fmla="*/ 9379393 w 9394827"/>
                <a:gd name="connsiteY10-274" fmla="*/ 1509486 h 2322882"/>
                <a:gd name="connsiteX11-275" fmla="*/ 9263278 w 9394827"/>
                <a:gd name="connsiteY11-276" fmla="*/ 1959428 h 2322882"/>
                <a:gd name="connsiteX12-277" fmla="*/ 8900421 w 9394827"/>
                <a:gd name="connsiteY12-278" fmla="*/ 2220686 h 2322882"/>
                <a:gd name="connsiteX13-279" fmla="*/ 7405450 w 9394827"/>
                <a:gd name="connsiteY13-280" fmla="*/ 2322286 h 2322882"/>
                <a:gd name="connsiteX14-281" fmla="*/ 6142707 w 9394827"/>
                <a:gd name="connsiteY14-282" fmla="*/ 2220686 h 2322882"/>
                <a:gd name="connsiteX15-283" fmla="*/ 4865450 w 9394827"/>
                <a:gd name="connsiteY15-284" fmla="*/ 2322286 h 2322882"/>
                <a:gd name="connsiteX16-285" fmla="*/ 2935050 w 9394827"/>
                <a:gd name="connsiteY16-286" fmla="*/ 2162628 h 2322882"/>
                <a:gd name="connsiteX17-287" fmla="*/ 1164307 w 9394827"/>
                <a:gd name="connsiteY17-288" fmla="*/ 2235200 h 2322882"/>
                <a:gd name="connsiteX18-289" fmla="*/ 249907 w 9394827"/>
                <a:gd name="connsiteY18-290" fmla="*/ 2220686 h 2322882"/>
                <a:gd name="connsiteX19-291" fmla="*/ 162821 w 9394827"/>
                <a:gd name="connsiteY19-292" fmla="*/ 1857828 h 2322882"/>
                <a:gd name="connsiteX20-293" fmla="*/ 104764 w 9394827"/>
                <a:gd name="connsiteY20-294" fmla="*/ 1422400 h 2322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9394827" h="2322882">
                  <a:moveTo>
                    <a:pt x="104764" y="1422400"/>
                  </a:moveTo>
                  <a:cubicBezTo>
                    <a:pt x="78155" y="1221619"/>
                    <a:pt x="-18607" y="863599"/>
                    <a:pt x="3165" y="653142"/>
                  </a:cubicBezTo>
                  <a:cubicBezTo>
                    <a:pt x="24937" y="442685"/>
                    <a:pt x="746" y="263676"/>
                    <a:pt x="235393" y="159657"/>
                  </a:cubicBezTo>
                  <a:cubicBezTo>
                    <a:pt x="470041" y="55638"/>
                    <a:pt x="915145" y="43542"/>
                    <a:pt x="1411050" y="29028"/>
                  </a:cubicBezTo>
                  <a:cubicBezTo>
                    <a:pt x="2010974" y="43542"/>
                    <a:pt x="2514135" y="74990"/>
                    <a:pt x="3210821" y="72571"/>
                  </a:cubicBezTo>
                  <a:cubicBezTo>
                    <a:pt x="3907507" y="70152"/>
                    <a:pt x="4797716" y="33866"/>
                    <a:pt x="5591164" y="14514"/>
                  </a:cubicBezTo>
                  <a:cubicBezTo>
                    <a:pt x="6128193" y="43543"/>
                    <a:pt x="6716021" y="104019"/>
                    <a:pt x="7202250" y="101600"/>
                  </a:cubicBezTo>
                  <a:cubicBezTo>
                    <a:pt x="7688479" y="99181"/>
                    <a:pt x="8073107" y="33867"/>
                    <a:pt x="8508536" y="0"/>
                  </a:cubicBezTo>
                  <a:cubicBezTo>
                    <a:pt x="8755279" y="67733"/>
                    <a:pt x="9103621" y="91924"/>
                    <a:pt x="9248764" y="203200"/>
                  </a:cubicBezTo>
                  <a:cubicBezTo>
                    <a:pt x="9393907" y="314476"/>
                    <a:pt x="9357622" y="449943"/>
                    <a:pt x="9379393" y="667657"/>
                  </a:cubicBezTo>
                  <a:cubicBezTo>
                    <a:pt x="9401164" y="885371"/>
                    <a:pt x="9398745" y="1294191"/>
                    <a:pt x="9379393" y="1509486"/>
                  </a:cubicBezTo>
                  <a:cubicBezTo>
                    <a:pt x="9360041" y="1724781"/>
                    <a:pt x="9343107" y="1840895"/>
                    <a:pt x="9263278" y="1959428"/>
                  </a:cubicBezTo>
                  <a:cubicBezTo>
                    <a:pt x="9183449" y="2077961"/>
                    <a:pt x="9210059" y="2160210"/>
                    <a:pt x="8900421" y="2220686"/>
                  </a:cubicBezTo>
                  <a:cubicBezTo>
                    <a:pt x="8590783" y="2281162"/>
                    <a:pt x="7865069" y="2322286"/>
                    <a:pt x="7405450" y="2322286"/>
                  </a:cubicBezTo>
                  <a:cubicBezTo>
                    <a:pt x="6945831" y="2322286"/>
                    <a:pt x="6566040" y="2220686"/>
                    <a:pt x="6142707" y="2220686"/>
                  </a:cubicBezTo>
                  <a:cubicBezTo>
                    <a:pt x="5719374" y="2220686"/>
                    <a:pt x="5400059" y="2331962"/>
                    <a:pt x="4865450" y="2322286"/>
                  </a:cubicBezTo>
                  <a:cubicBezTo>
                    <a:pt x="4330841" y="2312610"/>
                    <a:pt x="3551907" y="2177142"/>
                    <a:pt x="2935050" y="2162628"/>
                  </a:cubicBezTo>
                  <a:cubicBezTo>
                    <a:pt x="2318193" y="2148114"/>
                    <a:pt x="1611831" y="2225524"/>
                    <a:pt x="1164307" y="2235200"/>
                  </a:cubicBezTo>
                  <a:cubicBezTo>
                    <a:pt x="716783" y="2244876"/>
                    <a:pt x="416821" y="2283581"/>
                    <a:pt x="249907" y="2220686"/>
                  </a:cubicBezTo>
                  <a:cubicBezTo>
                    <a:pt x="82993" y="2157791"/>
                    <a:pt x="187011" y="1990876"/>
                    <a:pt x="162821" y="1857828"/>
                  </a:cubicBezTo>
                  <a:cubicBezTo>
                    <a:pt x="138630" y="1724780"/>
                    <a:pt x="131373" y="1623181"/>
                    <a:pt x="104764" y="1422400"/>
                  </a:cubicBez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prstClr val="white"/>
                </a:solidFill>
                <a:effectLst/>
                <a:uLnTx/>
                <a:uFillTx/>
                <a:latin typeface="Microsoft YaHei" panose="020B0503020204020204" charset="-122"/>
                <a:ea typeface="Microsoft YaHei" panose="020B0503020204020204" charset="-122"/>
                <a:cs typeface="+mn-cs"/>
              </a:endParaRPr>
            </a:p>
          </p:txBody>
        </p:sp>
      </p:grpSp>
      <p:sp>
        <p:nvSpPr>
          <p:cNvPr id="23" name="文本框 22"/>
          <p:cNvSpPr txBox="1"/>
          <p:nvPr/>
        </p:nvSpPr>
        <p:spPr>
          <a:xfrm>
            <a:off x="3672840" y="2458915"/>
            <a:ext cx="1650070" cy="362663"/>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sz="1575" b="0" i="0" u="none" strike="noStrike" kern="1200" cap="none" spc="0" normalizeH="0" baseline="0" noProof="0" dirty="0">
                <a:ln>
                  <a:noFill/>
                </a:ln>
                <a:solidFill>
                  <a:prstClr val="white"/>
                </a:solidFill>
                <a:effectLst/>
                <a:uLnTx/>
                <a:uFillTx/>
                <a:latin typeface="Microsoft YaHei" panose="020B0503020204020204" charset="-122"/>
                <a:ea typeface="Microsoft YaHei" panose="020B0503020204020204" charset="-122"/>
                <a:cs typeface="+mn-cs"/>
              </a:rPr>
              <a:t>Củng cố</a:t>
            </a:r>
          </a:p>
        </p:txBody>
      </p:sp>
      <p:pic>
        <p:nvPicPr>
          <p:cNvPr id="25" name="图片 24"/>
          <p:cNvPicPr>
            <a:picLocks noChangeAspect="1"/>
          </p:cNvPicPr>
          <p:nvPr/>
        </p:nvPicPr>
        <p:blipFill>
          <a:blip r:embed="rId6"/>
          <a:stretch>
            <a:fillRect/>
          </a:stretch>
        </p:blipFill>
        <p:spPr>
          <a:xfrm>
            <a:off x="1897834" y="3836285"/>
            <a:ext cx="4551952" cy="1517573"/>
          </a:xfrm>
          <a:prstGeom prst="rect">
            <a:avLst/>
          </a:prstGeom>
        </p:spPr>
      </p:pic>
      <p:pic>
        <p:nvPicPr>
          <p:cNvPr id="26" name="图片 25"/>
          <p:cNvPicPr>
            <a:picLocks noChangeAspect="1"/>
          </p:cNvPicPr>
          <p:nvPr/>
        </p:nvPicPr>
        <p:blipFill>
          <a:blip r:embed="rId7"/>
          <a:stretch>
            <a:fillRect/>
          </a:stretch>
        </p:blipFill>
        <p:spPr>
          <a:xfrm>
            <a:off x="6294919" y="3697189"/>
            <a:ext cx="1238276" cy="1652714"/>
          </a:xfrm>
          <a:prstGeom prst="rect">
            <a:avLst/>
          </a:prstGeom>
        </p:spPr>
      </p:pic>
      <p:sp>
        <p:nvSpPr>
          <p:cNvPr id="2" name="Text Box 1"/>
          <p:cNvSpPr txBox="1"/>
          <p:nvPr/>
        </p:nvSpPr>
        <p:spPr>
          <a:xfrm>
            <a:off x="2871787" y="3240763"/>
            <a:ext cx="2916794" cy="81945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1575" b="1" i="0" u="none" strike="noStrike" kern="1200" cap="none" spc="0" normalizeH="0" baseline="0" noProof="0" dirty="0">
                <a:ln>
                  <a:noFill/>
                </a:ln>
                <a:solidFill>
                  <a:srgbClr val="002060"/>
                </a:solidFill>
                <a:effectLst/>
                <a:uLnTx/>
                <a:uFillTx/>
                <a:latin typeface="Times New Roman" panose="02020603050405020304" charset="0"/>
                <a:ea typeface="微软雅黑"/>
                <a:cs typeface="Times New Roman" panose="02020603050405020304" charset="0"/>
                <a:sym typeface="+mn-ea"/>
              </a:rPr>
              <a:t>- </a:t>
            </a:r>
            <a:r>
              <a:rPr kumimoji="0" lang="en-US" altLang="en-US" sz="1575" b="1" i="0" u="none" strike="noStrike" kern="1200" cap="none" spc="0" normalizeH="0" baseline="0" noProof="0" dirty="0" err="1">
                <a:ln>
                  <a:noFill/>
                </a:ln>
                <a:solidFill>
                  <a:srgbClr val="002060"/>
                </a:solidFill>
                <a:effectLst/>
                <a:uLnTx/>
                <a:uFillTx/>
                <a:latin typeface="Times New Roman" panose="02020603050405020304" charset="0"/>
                <a:ea typeface="微软雅黑"/>
                <a:cs typeface="Times New Roman" panose="02020603050405020304" charset="0"/>
                <a:sym typeface="+mn-ea"/>
              </a:rPr>
              <a:t>Nhận</a:t>
            </a:r>
            <a:r>
              <a:rPr kumimoji="0" lang="en-US" altLang="en-US" sz="1575" b="1" i="0" u="none" strike="noStrike" kern="1200" cap="none" spc="0" normalizeH="0" baseline="0" noProof="0" dirty="0">
                <a:ln>
                  <a:noFill/>
                </a:ln>
                <a:solidFill>
                  <a:srgbClr val="002060"/>
                </a:solidFill>
                <a:effectLst/>
                <a:uLnTx/>
                <a:uFillTx/>
                <a:latin typeface="Times New Roman" panose="02020603050405020304" charset="0"/>
                <a:ea typeface="微软雅黑"/>
                <a:cs typeface="Times New Roman" panose="02020603050405020304" charset="0"/>
                <a:sym typeface="+mn-ea"/>
              </a:rPr>
              <a:t> </a:t>
            </a:r>
            <a:r>
              <a:rPr kumimoji="0" lang="en-US" altLang="en-US" sz="1575" b="1" i="0" u="none" strike="noStrike" kern="1200" cap="none" spc="0" normalizeH="0" baseline="0" noProof="0" dirty="0" err="1">
                <a:ln>
                  <a:noFill/>
                </a:ln>
                <a:solidFill>
                  <a:srgbClr val="002060"/>
                </a:solidFill>
                <a:effectLst/>
                <a:uLnTx/>
                <a:uFillTx/>
                <a:latin typeface="Times New Roman" panose="02020603050405020304" charset="0"/>
                <a:ea typeface="微软雅黑"/>
                <a:cs typeface="Times New Roman" panose="02020603050405020304" charset="0"/>
                <a:sym typeface="+mn-ea"/>
              </a:rPr>
              <a:t>xét</a:t>
            </a:r>
            <a:r>
              <a:rPr kumimoji="0" lang="en-US" altLang="en-US" sz="1575" b="1" i="0" u="none" strike="noStrike" kern="1200" cap="none" spc="0" normalizeH="0" baseline="0" noProof="0" dirty="0">
                <a:ln>
                  <a:noFill/>
                </a:ln>
                <a:solidFill>
                  <a:srgbClr val="002060"/>
                </a:solidFill>
                <a:effectLst/>
                <a:uLnTx/>
                <a:uFillTx/>
                <a:latin typeface="Times New Roman" panose="02020603050405020304" charset="0"/>
                <a:ea typeface="微软雅黑"/>
                <a:cs typeface="Times New Roman" panose="02020603050405020304" charset="0"/>
                <a:sym typeface="+mn-ea"/>
              </a:rPr>
              <a:t> </a:t>
            </a:r>
            <a:r>
              <a:rPr kumimoji="0" lang="en-US" altLang="en-US" sz="1575" b="1" i="0" u="none" strike="noStrike" kern="1200" cap="none" spc="0" normalizeH="0" baseline="0" noProof="0" dirty="0" err="1">
                <a:ln>
                  <a:noFill/>
                </a:ln>
                <a:solidFill>
                  <a:srgbClr val="002060"/>
                </a:solidFill>
                <a:effectLst/>
                <a:uLnTx/>
                <a:uFillTx/>
                <a:latin typeface="Times New Roman" panose="02020603050405020304" charset="0"/>
                <a:ea typeface="微软雅黑"/>
                <a:cs typeface="Times New Roman" panose="02020603050405020304" charset="0"/>
                <a:sym typeface="+mn-ea"/>
              </a:rPr>
              <a:t>tiết</a:t>
            </a:r>
            <a:r>
              <a:rPr kumimoji="0" lang="en-US" altLang="en-US" sz="1575" b="1" i="0" u="none" strike="noStrike" kern="1200" cap="none" spc="0" normalizeH="0" baseline="0" noProof="0" dirty="0">
                <a:ln>
                  <a:noFill/>
                </a:ln>
                <a:solidFill>
                  <a:srgbClr val="002060"/>
                </a:solidFill>
                <a:effectLst/>
                <a:uLnTx/>
                <a:uFillTx/>
                <a:latin typeface="Times New Roman" panose="02020603050405020304" charset="0"/>
                <a:ea typeface="微软雅黑"/>
                <a:cs typeface="Times New Roman" panose="02020603050405020304" charset="0"/>
                <a:sym typeface="+mn-ea"/>
              </a:rPr>
              <a:t> </a:t>
            </a:r>
            <a:r>
              <a:rPr kumimoji="0" lang="en-US" altLang="en-US" sz="1575" b="1" i="0" u="none" strike="noStrike" kern="1200" cap="none" spc="0" normalizeH="0" baseline="0" noProof="0" dirty="0" err="1">
                <a:ln>
                  <a:noFill/>
                </a:ln>
                <a:solidFill>
                  <a:srgbClr val="002060"/>
                </a:solidFill>
                <a:effectLst/>
                <a:uLnTx/>
                <a:uFillTx/>
                <a:latin typeface="Times New Roman" panose="02020603050405020304" charset="0"/>
                <a:ea typeface="微软雅黑"/>
                <a:cs typeface="Times New Roman" panose="02020603050405020304" charset="0"/>
                <a:sym typeface="+mn-ea"/>
              </a:rPr>
              <a:t>học</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1575" b="1" i="0" u="none" strike="noStrike" kern="1200" cap="none" spc="0" normalizeH="0" baseline="0" noProof="0" dirty="0" err="1">
                <a:ln>
                  <a:noFill/>
                </a:ln>
                <a:solidFill>
                  <a:srgbClr val="002060"/>
                </a:solidFill>
                <a:effectLst/>
                <a:uLnTx/>
                <a:uFillTx/>
                <a:latin typeface="Times New Roman" panose="02020603050405020304" charset="0"/>
                <a:ea typeface="微软雅黑"/>
                <a:cs typeface="Times New Roman" panose="02020603050405020304" charset="0"/>
                <a:sym typeface="+mn-ea"/>
              </a:rPr>
              <a:t>- Chuẩn bị bài sau</a:t>
            </a:r>
            <a:endParaRPr kumimoji="0" lang="en-US" altLang="en-US" sz="1575" b="1" i="0" u="none" strike="noStrike" kern="1200" cap="none" spc="0" normalizeH="0" baseline="0" noProof="0" dirty="0">
              <a:ln>
                <a:noFill/>
              </a:ln>
              <a:solidFill>
                <a:srgbClr val="002060"/>
              </a:solidFill>
              <a:effectLst/>
              <a:uLnTx/>
              <a:uFillTx/>
              <a:latin typeface="Times New Roman" panose="02020603050405020304" charset="0"/>
              <a:ea typeface="微软雅黑"/>
              <a:cs typeface="Times New Roman" panose="0202060305040502030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575" b="0" i="0" u="none" strike="noStrike" kern="1200" cap="none" spc="0" normalizeH="0" baseline="0" noProof="0" dirty="0">
              <a:ln>
                <a:noFill/>
              </a:ln>
              <a:solidFill>
                <a:prstClr val="black"/>
              </a:solidFill>
              <a:effectLst/>
              <a:uLnTx/>
              <a:uFillTx/>
              <a:latin typeface="Calibri"/>
              <a:ea typeface="微软雅黑"/>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37"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900" decel="100000" fill="hold"/>
                                        <p:tgtEl>
                                          <p:spTgt spid="19"/>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27" fill="hold">
                            <p:stCondLst>
                              <p:cond delay="3500"/>
                            </p:stCondLst>
                            <p:childTnLst>
                              <p:par>
                                <p:cTn id="28" presetID="16" presetClass="entr" presetSubtype="2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614362"/>
            <a:ext cx="9144000" cy="7150712"/>
          </a:xfrm>
          <a:prstGeom prst="rect">
            <a:avLst/>
          </a:prstGeom>
        </p:spPr>
      </p:pic>
      <p:pic>
        <p:nvPicPr>
          <p:cNvPr id="3" name="图片 2"/>
          <p:cNvPicPr>
            <a:picLocks noChangeAspect="1"/>
          </p:cNvPicPr>
          <p:nvPr/>
        </p:nvPicPr>
        <p:blipFill>
          <a:blip r:embed="rId4"/>
          <a:stretch>
            <a:fillRect/>
          </a:stretch>
        </p:blipFill>
        <p:spPr>
          <a:xfrm>
            <a:off x="572850" y="1509712"/>
            <a:ext cx="7942501" cy="3981451"/>
          </a:xfrm>
          <a:prstGeom prst="rect">
            <a:avLst/>
          </a:prstGeom>
        </p:spPr>
      </p:pic>
      <p:pic>
        <p:nvPicPr>
          <p:cNvPr id="4" name="图片 3"/>
          <p:cNvPicPr>
            <a:picLocks noChangeAspect="1"/>
          </p:cNvPicPr>
          <p:nvPr/>
        </p:nvPicPr>
        <p:blipFill>
          <a:blip r:embed="rId5"/>
          <a:stretch>
            <a:fillRect/>
          </a:stretch>
        </p:blipFill>
        <p:spPr>
          <a:xfrm>
            <a:off x="260131" y="995363"/>
            <a:ext cx="1911029" cy="2062609"/>
          </a:xfrm>
          <a:prstGeom prst="rect">
            <a:avLst/>
          </a:prstGeom>
        </p:spPr>
      </p:pic>
      <p:pic>
        <p:nvPicPr>
          <p:cNvPr id="5" name="图片 4"/>
          <p:cNvPicPr>
            <a:picLocks noChangeAspect="1"/>
          </p:cNvPicPr>
          <p:nvPr/>
        </p:nvPicPr>
        <p:blipFill>
          <a:blip r:embed="rId6"/>
          <a:stretch>
            <a:fillRect/>
          </a:stretch>
        </p:blipFill>
        <p:spPr>
          <a:xfrm>
            <a:off x="7252054" y="905901"/>
            <a:ext cx="1482494" cy="1830855"/>
          </a:xfrm>
          <a:prstGeom prst="rect">
            <a:avLst/>
          </a:prstGeom>
        </p:spPr>
      </p:pic>
      <p:pic>
        <p:nvPicPr>
          <p:cNvPr id="6" name="图片 5"/>
          <p:cNvPicPr>
            <a:picLocks noChangeAspect="1"/>
          </p:cNvPicPr>
          <p:nvPr/>
        </p:nvPicPr>
        <p:blipFill>
          <a:blip r:embed="rId7"/>
          <a:stretch>
            <a:fillRect/>
          </a:stretch>
        </p:blipFill>
        <p:spPr>
          <a:xfrm>
            <a:off x="1303021" y="4215765"/>
            <a:ext cx="6151721" cy="1510665"/>
          </a:xfrm>
          <a:prstGeom prst="rect">
            <a:avLst/>
          </a:prstGeom>
        </p:spPr>
      </p:pic>
      <p:pic>
        <p:nvPicPr>
          <p:cNvPr id="7" name="图片 6"/>
          <p:cNvPicPr>
            <a:picLocks noChangeAspect="1"/>
          </p:cNvPicPr>
          <p:nvPr/>
        </p:nvPicPr>
        <p:blipFill>
          <a:blip r:embed="rId8"/>
          <a:stretch>
            <a:fillRect/>
          </a:stretch>
        </p:blipFill>
        <p:spPr>
          <a:xfrm>
            <a:off x="695900" y="3495824"/>
            <a:ext cx="7366438" cy="885825"/>
          </a:xfrm>
          <a:prstGeom prst="rect">
            <a:avLst/>
          </a:prstGeom>
        </p:spPr>
      </p:pic>
      <p:grpSp>
        <p:nvGrpSpPr>
          <p:cNvPr id="11" name="组合 10"/>
          <p:cNvGrpSpPr/>
          <p:nvPr/>
        </p:nvGrpSpPr>
        <p:grpSpPr>
          <a:xfrm rot="6329695" flipH="1">
            <a:off x="6362000" y="2918102"/>
            <a:ext cx="1267341" cy="865607"/>
            <a:chOff x="9015984" y="2528554"/>
            <a:chExt cx="2157344" cy="1473489"/>
          </a:xfrm>
        </p:grpSpPr>
        <p:sp>
          <p:nvSpPr>
            <p:cNvPr id="23" name="Freeform 166"/>
            <p:cNvSpPr/>
            <p:nvPr/>
          </p:nvSpPr>
          <p:spPr bwMode="auto">
            <a:xfrm>
              <a:off x="10132784" y="3116474"/>
              <a:ext cx="831450" cy="526422"/>
            </a:xfrm>
            <a:custGeom>
              <a:avLst/>
              <a:gdLst>
                <a:gd name="T0" fmla="*/ 10 w 143"/>
                <a:gd name="T1" fmla="*/ 90 h 90"/>
                <a:gd name="T2" fmla="*/ 10 w 143"/>
                <a:gd name="T3" fmla="*/ 90 h 90"/>
                <a:gd name="T4" fmla="*/ 143 w 143"/>
                <a:gd name="T5" fmla="*/ 18 h 90"/>
                <a:gd name="T6" fmla="*/ 130 w 143"/>
                <a:gd name="T7" fmla="*/ 0 h 90"/>
                <a:gd name="T8" fmla="*/ 0 w 143"/>
                <a:gd name="T9" fmla="*/ 77 h 90"/>
                <a:gd name="T10" fmla="*/ 10 w 143"/>
                <a:gd name="T11" fmla="*/ 90 h 90"/>
              </a:gdLst>
              <a:ahLst/>
              <a:cxnLst>
                <a:cxn ang="0">
                  <a:pos x="T0" y="T1"/>
                </a:cxn>
                <a:cxn ang="0">
                  <a:pos x="T2" y="T3"/>
                </a:cxn>
                <a:cxn ang="0">
                  <a:pos x="T4" y="T5"/>
                </a:cxn>
                <a:cxn ang="0">
                  <a:pos x="T6" y="T7"/>
                </a:cxn>
                <a:cxn ang="0">
                  <a:pos x="T8" y="T9"/>
                </a:cxn>
                <a:cxn ang="0">
                  <a:pos x="T10" y="T11"/>
                </a:cxn>
              </a:cxnLst>
              <a:rect l="0" t="0" r="r" b="b"/>
              <a:pathLst>
                <a:path w="143" h="90">
                  <a:moveTo>
                    <a:pt x="10" y="90"/>
                  </a:moveTo>
                  <a:cubicBezTo>
                    <a:pt x="10" y="90"/>
                    <a:pt x="10" y="90"/>
                    <a:pt x="10" y="90"/>
                  </a:cubicBezTo>
                  <a:cubicBezTo>
                    <a:pt x="52" y="61"/>
                    <a:pt x="98" y="41"/>
                    <a:pt x="143" y="18"/>
                  </a:cubicBezTo>
                  <a:cubicBezTo>
                    <a:pt x="138" y="12"/>
                    <a:pt x="134" y="7"/>
                    <a:pt x="130" y="0"/>
                  </a:cubicBezTo>
                  <a:cubicBezTo>
                    <a:pt x="0" y="77"/>
                    <a:pt x="0" y="77"/>
                    <a:pt x="0" y="77"/>
                  </a:cubicBezTo>
                  <a:cubicBezTo>
                    <a:pt x="4" y="79"/>
                    <a:pt x="8" y="83"/>
                    <a:pt x="10" y="90"/>
                  </a:cubicBezTo>
                </a:path>
              </a:pathLst>
            </a:custGeom>
            <a:solidFill>
              <a:srgbClr val="F8E57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24" name="Freeform 167"/>
            <p:cNvSpPr/>
            <p:nvPr/>
          </p:nvSpPr>
          <p:spPr bwMode="auto">
            <a:xfrm>
              <a:off x="9933530" y="2779466"/>
              <a:ext cx="954446" cy="787173"/>
            </a:xfrm>
            <a:custGeom>
              <a:avLst/>
              <a:gdLst>
                <a:gd name="T0" fmla="*/ 164 w 164"/>
                <a:gd name="T1" fmla="*/ 58 h 135"/>
                <a:gd name="T2" fmla="*/ 140 w 164"/>
                <a:gd name="T3" fmla="*/ 0 h 135"/>
                <a:gd name="T4" fmla="*/ 9 w 164"/>
                <a:gd name="T5" fmla="*/ 77 h 135"/>
                <a:gd name="T6" fmla="*/ 5 w 164"/>
                <a:gd name="T7" fmla="*/ 120 h 135"/>
                <a:gd name="T8" fmla="*/ 34 w 164"/>
                <a:gd name="T9" fmla="*/ 135 h 135"/>
                <a:gd name="T10" fmla="*/ 164 w 164"/>
                <a:gd name="T11" fmla="*/ 58 h 135"/>
              </a:gdLst>
              <a:ahLst/>
              <a:cxnLst>
                <a:cxn ang="0">
                  <a:pos x="T0" y="T1"/>
                </a:cxn>
                <a:cxn ang="0">
                  <a:pos x="T2" y="T3"/>
                </a:cxn>
                <a:cxn ang="0">
                  <a:pos x="T4" y="T5"/>
                </a:cxn>
                <a:cxn ang="0">
                  <a:pos x="T6" y="T7"/>
                </a:cxn>
                <a:cxn ang="0">
                  <a:pos x="T8" y="T9"/>
                </a:cxn>
                <a:cxn ang="0">
                  <a:pos x="T10" y="T11"/>
                </a:cxn>
              </a:cxnLst>
              <a:rect l="0" t="0" r="r" b="b"/>
              <a:pathLst>
                <a:path w="164" h="135">
                  <a:moveTo>
                    <a:pt x="164" y="58"/>
                  </a:moveTo>
                  <a:cubicBezTo>
                    <a:pt x="154" y="40"/>
                    <a:pt x="146" y="20"/>
                    <a:pt x="140" y="0"/>
                  </a:cubicBezTo>
                  <a:cubicBezTo>
                    <a:pt x="9" y="77"/>
                    <a:pt x="9" y="77"/>
                    <a:pt x="9" y="77"/>
                  </a:cubicBezTo>
                  <a:cubicBezTo>
                    <a:pt x="13" y="92"/>
                    <a:pt x="0" y="109"/>
                    <a:pt x="5" y="120"/>
                  </a:cubicBezTo>
                  <a:cubicBezTo>
                    <a:pt x="10" y="129"/>
                    <a:pt x="24" y="128"/>
                    <a:pt x="34" y="135"/>
                  </a:cubicBezTo>
                  <a:cubicBezTo>
                    <a:pt x="164" y="58"/>
                    <a:pt x="164" y="58"/>
                    <a:pt x="164" y="58"/>
                  </a:cubicBezTo>
                </a:path>
              </a:pathLst>
            </a:custGeom>
            <a:solidFill>
              <a:srgbClr val="ECC6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25" name="Freeform 168"/>
            <p:cNvSpPr/>
            <p:nvPr/>
          </p:nvSpPr>
          <p:spPr bwMode="auto">
            <a:xfrm>
              <a:off x="9618662" y="2570374"/>
              <a:ext cx="1129101" cy="656798"/>
            </a:xfrm>
            <a:custGeom>
              <a:avLst/>
              <a:gdLst>
                <a:gd name="T0" fmla="*/ 185 w 194"/>
                <a:gd name="T1" fmla="*/ 0 h 113"/>
                <a:gd name="T2" fmla="*/ 0 w 194"/>
                <a:gd name="T3" fmla="*/ 110 h 113"/>
                <a:gd name="T4" fmla="*/ 59 w 194"/>
                <a:gd name="T5" fmla="*/ 105 h 113"/>
                <a:gd name="T6" fmla="*/ 63 w 194"/>
                <a:gd name="T7" fmla="*/ 113 h 113"/>
                <a:gd name="T8" fmla="*/ 194 w 194"/>
                <a:gd name="T9" fmla="*/ 36 h 113"/>
                <a:gd name="T10" fmla="*/ 185 w 194"/>
                <a:gd name="T11" fmla="*/ 0 h 113"/>
              </a:gdLst>
              <a:ahLst/>
              <a:cxnLst>
                <a:cxn ang="0">
                  <a:pos x="T0" y="T1"/>
                </a:cxn>
                <a:cxn ang="0">
                  <a:pos x="T2" y="T3"/>
                </a:cxn>
                <a:cxn ang="0">
                  <a:pos x="T4" y="T5"/>
                </a:cxn>
                <a:cxn ang="0">
                  <a:pos x="T6" y="T7"/>
                </a:cxn>
                <a:cxn ang="0">
                  <a:pos x="T8" y="T9"/>
                </a:cxn>
                <a:cxn ang="0">
                  <a:pos x="T10" y="T11"/>
                </a:cxn>
              </a:cxnLst>
              <a:rect l="0" t="0" r="r" b="b"/>
              <a:pathLst>
                <a:path w="194" h="113">
                  <a:moveTo>
                    <a:pt x="185" y="0"/>
                  </a:moveTo>
                  <a:cubicBezTo>
                    <a:pt x="0" y="110"/>
                    <a:pt x="0" y="110"/>
                    <a:pt x="0" y="110"/>
                  </a:cubicBezTo>
                  <a:cubicBezTo>
                    <a:pt x="4" y="108"/>
                    <a:pt x="47" y="90"/>
                    <a:pt x="59" y="105"/>
                  </a:cubicBezTo>
                  <a:cubicBezTo>
                    <a:pt x="61" y="108"/>
                    <a:pt x="63" y="110"/>
                    <a:pt x="63" y="113"/>
                  </a:cubicBezTo>
                  <a:cubicBezTo>
                    <a:pt x="194" y="36"/>
                    <a:pt x="194" y="36"/>
                    <a:pt x="194" y="36"/>
                  </a:cubicBezTo>
                  <a:cubicBezTo>
                    <a:pt x="191" y="24"/>
                    <a:pt x="188" y="12"/>
                    <a:pt x="185" y="0"/>
                  </a:cubicBezTo>
                </a:path>
              </a:pathLst>
            </a:custGeom>
            <a:solidFill>
              <a:srgbClr val="F8E57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26" name="Freeform 169"/>
            <p:cNvSpPr/>
            <p:nvPr/>
          </p:nvSpPr>
          <p:spPr bwMode="auto">
            <a:xfrm>
              <a:off x="9200477" y="3094334"/>
              <a:ext cx="996266" cy="797012"/>
            </a:xfrm>
            <a:custGeom>
              <a:avLst/>
              <a:gdLst>
                <a:gd name="T0" fmla="*/ 170 w 171"/>
                <a:gd name="T1" fmla="*/ 94 h 137"/>
                <a:gd name="T2" fmla="*/ 159 w 171"/>
                <a:gd name="T3" fmla="*/ 102 h 137"/>
                <a:gd name="T4" fmla="*/ 170 w 171"/>
                <a:gd name="T5" fmla="*/ 94 h 137"/>
                <a:gd name="T6" fmla="*/ 170 w 171"/>
                <a:gd name="T7" fmla="*/ 94 h 137"/>
                <a:gd name="T8" fmla="*/ 160 w 171"/>
                <a:gd name="T9" fmla="*/ 81 h 137"/>
                <a:gd name="T10" fmla="*/ 131 w 171"/>
                <a:gd name="T11" fmla="*/ 66 h 137"/>
                <a:gd name="T12" fmla="*/ 135 w 171"/>
                <a:gd name="T13" fmla="*/ 23 h 137"/>
                <a:gd name="T14" fmla="*/ 131 w 171"/>
                <a:gd name="T15" fmla="*/ 15 h 137"/>
                <a:gd name="T16" fmla="*/ 72 w 171"/>
                <a:gd name="T17" fmla="*/ 20 h 137"/>
                <a:gd name="T18" fmla="*/ 72 w 171"/>
                <a:gd name="T19" fmla="*/ 20 h 137"/>
                <a:gd name="T20" fmla="*/ 0 w 171"/>
                <a:gd name="T21" fmla="*/ 114 h 137"/>
                <a:gd name="T22" fmla="*/ 17 w 171"/>
                <a:gd name="T23" fmla="*/ 137 h 137"/>
                <a:gd name="T24" fmla="*/ 171 w 171"/>
                <a:gd name="T25" fmla="*/ 97 h 137"/>
                <a:gd name="T26" fmla="*/ 170 w 171"/>
                <a:gd name="T27" fmla="*/ 9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 h="137">
                  <a:moveTo>
                    <a:pt x="170" y="94"/>
                  </a:moveTo>
                  <a:cubicBezTo>
                    <a:pt x="166" y="97"/>
                    <a:pt x="163" y="99"/>
                    <a:pt x="159" y="102"/>
                  </a:cubicBezTo>
                  <a:cubicBezTo>
                    <a:pt x="163" y="99"/>
                    <a:pt x="166" y="97"/>
                    <a:pt x="170" y="94"/>
                  </a:cubicBezTo>
                  <a:cubicBezTo>
                    <a:pt x="170" y="94"/>
                    <a:pt x="170" y="94"/>
                    <a:pt x="170" y="94"/>
                  </a:cubicBezTo>
                  <a:cubicBezTo>
                    <a:pt x="168" y="87"/>
                    <a:pt x="164" y="83"/>
                    <a:pt x="160" y="81"/>
                  </a:cubicBezTo>
                  <a:cubicBezTo>
                    <a:pt x="150" y="74"/>
                    <a:pt x="136" y="75"/>
                    <a:pt x="131" y="66"/>
                  </a:cubicBezTo>
                  <a:cubicBezTo>
                    <a:pt x="126" y="55"/>
                    <a:pt x="139" y="38"/>
                    <a:pt x="135" y="23"/>
                  </a:cubicBezTo>
                  <a:cubicBezTo>
                    <a:pt x="135" y="20"/>
                    <a:pt x="133" y="18"/>
                    <a:pt x="131" y="15"/>
                  </a:cubicBezTo>
                  <a:cubicBezTo>
                    <a:pt x="119" y="0"/>
                    <a:pt x="76" y="18"/>
                    <a:pt x="72" y="20"/>
                  </a:cubicBezTo>
                  <a:cubicBezTo>
                    <a:pt x="72" y="20"/>
                    <a:pt x="72" y="20"/>
                    <a:pt x="72" y="20"/>
                  </a:cubicBezTo>
                  <a:cubicBezTo>
                    <a:pt x="0" y="114"/>
                    <a:pt x="0" y="114"/>
                    <a:pt x="0" y="114"/>
                  </a:cubicBezTo>
                  <a:cubicBezTo>
                    <a:pt x="0" y="114"/>
                    <a:pt x="12" y="121"/>
                    <a:pt x="17" y="137"/>
                  </a:cubicBezTo>
                  <a:cubicBezTo>
                    <a:pt x="69" y="125"/>
                    <a:pt x="126" y="124"/>
                    <a:pt x="171" y="97"/>
                  </a:cubicBezTo>
                  <a:cubicBezTo>
                    <a:pt x="171" y="96"/>
                    <a:pt x="171" y="95"/>
                    <a:pt x="170" y="94"/>
                  </a:cubicBezTo>
                </a:path>
              </a:pathLst>
            </a:custGeom>
            <a:solidFill>
              <a:srgbClr val="EACEA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5FA080"/>
                </a:solidFill>
                <a:effectLst/>
                <a:uLnTx/>
                <a:uFillTx/>
                <a:latin typeface="等线" panose="020F0502020204030204"/>
                <a:ea typeface="等线" panose="02010600030101010101" pitchFamily="2" charset="-122"/>
                <a:cs typeface="+mn-cs"/>
              </a:endParaRPr>
            </a:p>
          </p:txBody>
        </p:sp>
        <p:sp>
          <p:nvSpPr>
            <p:cNvPr id="27" name="Freeform 170"/>
            <p:cNvSpPr/>
            <p:nvPr/>
          </p:nvSpPr>
          <p:spPr bwMode="auto">
            <a:xfrm>
              <a:off x="9033203" y="3758510"/>
              <a:ext cx="265671" cy="221392"/>
            </a:xfrm>
            <a:custGeom>
              <a:avLst/>
              <a:gdLst>
                <a:gd name="T0" fmla="*/ 29 w 46"/>
                <a:gd name="T1" fmla="*/ 0 h 38"/>
                <a:gd name="T2" fmla="*/ 0 w 46"/>
                <a:gd name="T3" fmla="*/ 38 h 38"/>
                <a:gd name="T4" fmla="*/ 46 w 46"/>
                <a:gd name="T5" fmla="*/ 23 h 38"/>
                <a:gd name="T6" fmla="*/ 29 w 46"/>
                <a:gd name="T7" fmla="*/ 0 h 38"/>
              </a:gdLst>
              <a:ahLst/>
              <a:cxnLst>
                <a:cxn ang="0">
                  <a:pos x="T0" y="T1"/>
                </a:cxn>
                <a:cxn ang="0">
                  <a:pos x="T2" y="T3"/>
                </a:cxn>
                <a:cxn ang="0">
                  <a:pos x="T4" y="T5"/>
                </a:cxn>
                <a:cxn ang="0">
                  <a:pos x="T6" y="T7"/>
                </a:cxn>
              </a:cxnLst>
              <a:rect l="0" t="0" r="r" b="b"/>
              <a:pathLst>
                <a:path w="46" h="38">
                  <a:moveTo>
                    <a:pt x="29" y="0"/>
                  </a:moveTo>
                  <a:cubicBezTo>
                    <a:pt x="0" y="38"/>
                    <a:pt x="0" y="38"/>
                    <a:pt x="0" y="38"/>
                  </a:cubicBezTo>
                  <a:cubicBezTo>
                    <a:pt x="15" y="31"/>
                    <a:pt x="30" y="27"/>
                    <a:pt x="46" y="23"/>
                  </a:cubicBezTo>
                  <a:cubicBezTo>
                    <a:pt x="41" y="7"/>
                    <a:pt x="29" y="0"/>
                    <a:pt x="29" y="0"/>
                  </a:cubicBezTo>
                </a:path>
              </a:pathLst>
            </a:custGeom>
            <a:solidFill>
              <a:srgbClr val="1F12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28" name="Freeform 175"/>
            <p:cNvSpPr/>
            <p:nvPr/>
          </p:nvSpPr>
          <p:spPr bwMode="auto">
            <a:xfrm>
              <a:off x="9945831" y="3030377"/>
              <a:ext cx="1227497" cy="890489"/>
            </a:xfrm>
            <a:custGeom>
              <a:avLst/>
              <a:gdLst>
                <a:gd name="T0" fmla="*/ 189 w 211"/>
                <a:gd name="T1" fmla="*/ 0 h 153"/>
                <a:gd name="T2" fmla="*/ 189 w 211"/>
                <a:gd name="T3" fmla="*/ 0 h 153"/>
                <a:gd name="T4" fmla="*/ 162 w 211"/>
                <a:gd name="T5" fmla="*/ 15 h 153"/>
                <a:gd name="T6" fmla="*/ 175 w 211"/>
                <a:gd name="T7" fmla="*/ 33 h 153"/>
                <a:gd name="T8" fmla="*/ 175 w 211"/>
                <a:gd name="T9" fmla="*/ 33 h 153"/>
                <a:gd name="T10" fmla="*/ 175 w 211"/>
                <a:gd name="T11" fmla="*/ 33 h 153"/>
                <a:gd name="T12" fmla="*/ 42 w 211"/>
                <a:gd name="T13" fmla="*/ 105 h 153"/>
                <a:gd name="T14" fmla="*/ 43 w 211"/>
                <a:gd name="T15" fmla="*/ 108 h 153"/>
                <a:gd name="T16" fmla="*/ 0 w 211"/>
                <a:gd name="T17" fmla="*/ 153 h 153"/>
                <a:gd name="T18" fmla="*/ 185 w 211"/>
                <a:gd name="T19" fmla="*/ 45 h 153"/>
                <a:gd name="T20" fmla="*/ 211 w 211"/>
                <a:gd name="T21" fmla="*/ 30 h 153"/>
                <a:gd name="T22" fmla="*/ 211 w 211"/>
                <a:gd name="T23" fmla="*/ 30 h 153"/>
                <a:gd name="T24" fmla="*/ 211 w 211"/>
                <a:gd name="T25" fmla="*/ 29 h 153"/>
                <a:gd name="T26" fmla="*/ 190 w 211"/>
                <a:gd name="T27" fmla="*/ 0 h 153"/>
                <a:gd name="T28" fmla="*/ 189 w 211"/>
                <a:gd name="T29" fmla="*/ 0 h 153"/>
                <a:gd name="T30" fmla="*/ 189 w 211"/>
                <a:gd name="T3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153">
                  <a:moveTo>
                    <a:pt x="189" y="0"/>
                  </a:moveTo>
                  <a:cubicBezTo>
                    <a:pt x="189" y="0"/>
                    <a:pt x="189" y="0"/>
                    <a:pt x="189" y="0"/>
                  </a:cubicBezTo>
                  <a:cubicBezTo>
                    <a:pt x="162" y="15"/>
                    <a:pt x="162" y="15"/>
                    <a:pt x="162" y="15"/>
                  </a:cubicBezTo>
                  <a:cubicBezTo>
                    <a:pt x="166" y="22"/>
                    <a:pt x="170" y="27"/>
                    <a:pt x="175" y="33"/>
                  </a:cubicBezTo>
                  <a:cubicBezTo>
                    <a:pt x="175" y="33"/>
                    <a:pt x="175" y="33"/>
                    <a:pt x="175" y="33"/>
                  </a:cubicBezTo>
                  <a:cubicBezTo>
                    <a:pt x="175" y="33"/>
                    <a:pt x="175" y="33"/>
                    <a:pt x="175" y="33"/>
                  </a:cubicBezTo>
                  <a:cubicBezTo>
                    <a:pt x="130" y="56"/>
                    <a:pt x="84" y="76"/>
                    <a:pt x="42" y="105"/>
                  </a:cubicBezTo>
                  <a:cubicBezTo>
                    <a:pt x="43" y="106"/>
                    <a:pt x="43" y="107"/>
                    <a:pt x="43" y="108"/>
                  </a:cubicBezTo>
                  <a:cubicBezTo>
                    <a:pt x="43" y="125"/>
                    <a:pt x="6" y="149"/>
                    <a:pt x="0" y="153"/>
                  </a:cubicBezTo>
                  <a:cubicBezTo>
                    <a:pt x="185" y="45"/>
                    <a:pt x="185" y="45"/>
                    <a:pt x="185" y="45"/>
                  </a:cubicBezTo>
                  <a:cubicBezTo>
                    <a:pt x="211" y="30"/>
                    <a:pt x="211" y="30"/>
                    <a:pt x="211" y="30"/>
                  </a:cubicBezTo>
                  <a:cubicBezTo>
                    <a:pt x="211" y="30"/>
                    <a:pt x="211" y="30"/>
                    <a:pt x="211" y="30"/>
                  </a:cubicBezTo>
                  <a:cubicBezTo>
                    <a:pt x="211" y="29"/>
                    <a:pt x="211" y="29"/>
                    <a:pt x="211" y="29"/>
                  </a:cubicBezTo>
                  <a:cubicBezTo>
                    <a:pt x="204" y="20"/>
                    <a:pt x="196" y="10"/>
                    <a:pt x="190" y="0"/>
                  </a:cubicBezTo>
                  <a:cubicBezTo>
                    <a:pt x="189" y="0"/>
                    <a:pt x="189" y="0"/>
                    <a:pt x="189" y="0"/>
                  </a:cubicBezTo>
                  <a:cubicBezTo>
                    <a:pt x="189" y="0"/>
                    <a:pt x="189" y="0"/>
                    <a:pt x="189" y="0"/>
                  </a:cubicBezTo>
                </a:path>
              </a:pathLst>
            </a:custGeom>
            <a:solidFill>
              <a:srgbClr val="E7D0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29" name="Freeform 176"/>
            <p:cNvSpPr/>
            <p:nvPr/>
          </p:nvSpPr>
          <p:spPr bwMode="auto">
            <a:xfrm>
              <a:off x="10747762" y="2720427"/>
              <a:ext cx="297650" cy="396047"/>
            </a:xfrm>
            <a:custGeom>
              <a:avLst/>
              <a:gdLst>
                <a:gd name="T0" fmla="*/ 18 w 51"/>
                <a:gd name="T1" fmla="*/ 0 h 68"/>
                <a:gd name="T2" fmla="*/ 18 w 51"/>
                <a:gd name="T3" fmla="*/ 0 h 68"/>
                <a:gd name="T4" fmla="*/ 0 w 51"/>
                <a:gd name="T5" fmla="*/ 10 h 68"/>
                <a:gd name="T6" fmla="*/ 0 w 51"/>
                <a:gd name="T7" fmla="*/ 10 h 68"/>
                <a:gd name="T8" fmla="*/ 24 w 51"/>
                <a:gd name="T9" fmla="*/ 68 h 68"/>
                <a:gd name="T10" fmla="*/ 24 w 51"/>
                <a:gd name="T11" fmla="*/ 68 h 68"/>
                <a:gd name="T12" fmla="*/ 51 w 51"/>
                <a:gd name="T13" fmla="*/ 53 h 68"/>
                <a:gd name="T14" fmla="*/ 18 w 51"/>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68">
                  <a:moveTo>
                    <a:pt x="18" y="0"/>
                  </a:moveTo>
                  <a:cubicBezTo>
                    <a:pt x="18" y="0"/>
                    <a:pt x="18" y="0"/>
                    <a:pt x="18" y="0"/>
                  </a:cubicBezTo>
                  <a:cubicBezTo>
                    <a:pt x="0" y="10"/>
                    <a:pt x="0" y="10"/>
                    <a:pt x="0" y="10"/>
                  </a:cubicBezTo>
                  <a:cubicBezTo>
                    <a:pt x="0" y="10"/>
                    <a:pt x="0" y="10"/>
                    <a:pt x="0" y="10"/>
                  </a:cubicBezTo>
                  <a:cubicBezTo>
                    <a:pt x="6" y="30"/>
                    <a:pt x="14" y="50"/>
                    <a:pt x="24" y="68"/>
                  </a:cubicBezTo>
                  <a:cubicBezTo>
                    <a:pt x="24" y="68"/>
                    <a:pt x="24" y="68"/>
                    <a:pt x="24" y="68"/>
                  </a:cubicBezTo>
                  <a:cubicBezTo>
                    <a:pt x="51" y="53"/>
                    <a:pt x="51" y="53"/>
                    <a:pt x="51" y="53"/>
                  </a:cubicBezTo>
                  <a:cubicBezTo>
                    <a:pt x="38" y="35"/>
                    <a:pt x="27" y="17"/>
                    <a:pt x="18" y="0"/>
                  </a:cubicBezTo>
                </a:path>
              </a:pathLst>
            </a:custGeom>
            <a:solidFill>
              <a:srgbClr val="DCB46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30" name="Freeform 177"/>
            <p:cNvSpPr/>
            <p:nvPr/>
          </p:nvSpPr>
          <p:spPr bwMode="auto">
            <a:xfrm>
              <a:off x="10696104" y="2528554"/>
              <a:ext cx="157435" cy="250912"/>
            </a:xfrm>
            <a:custGeom>
              <a:avLst/>
              <a:gdLst>
                <a:gd name="T0" fmla="*/ 11 w 27"/>
                <a:gd name="T1" fmla="*/ 0 h 43"/>
                <a:gd name="T2" fmla="*/ 11 w 27"/>
                <a:gd name="T3" fmla="*/ 0 h 43"/>
                <a:gd name="T4" fmla="*/ 0 w 27"/>
                <a:gd name="T5" fmla="*/ 7 h 43"/>
                <a:gd name="T6" fmla="*/ 9 w 27"/>
                <a:gd name="T7" fmla="*/ 43 h 43"/>
                <a:gd name="T8" fmla="*/ 27 w 27"/>
                <a:gd name="T9" fmla="*/ 33 h 43"/>
                <a:gd name="T10" fmla="*/ 11 w 27"/>
                <a:gd name="T11" fmla="*/ 0 h 43"/>
              </a:gdLst>
              <a:ahLst/>
              <a:cxnLst>
                <a:cxn ang="0">
                  <a:pos x="T0" y="T1"/>
                </a:cxn>
                <a:cxn ang="0">
                  <a:pos x="T2" y="T3"/>
                </a:cxn>
                <a:cxn ang="0">
                  <a:pos x="T4" y="T5"/>
                </a:cxn>
                <a:cxn ang="0">
                  <a:pos x="T6" y="T7"/>
                </a:cxn>
                <a:cxn ang="0">
                  <a:pos x="T8" y="T9"/>
                </a:cxn>
                <a:cxn ang="0">
                  <a:pos x="T10" y="T11"/>
                </a:cxn>
              </a:cxnLst>
              <a:rect l="0" t="0" r="r" b="b"/>
              <a:pathLst>
                <a:path w="27" h="43">
                  <a:moveTo>
                    <a:pt x="11" y="0"/>
                  </a:moveTo>
                  <a:cubicBezTo>
                    <a:pt x="11" y="0"/>
                    <a:pt x="11" y="0"/>
                    <a:pt x="11" y="0"/>
                  </a:cubicBezTo>
                  <a:cubicBezTo>
                    <a:pt x="0" y="7"/>
                    <a:pt x="0" y="7"/>
                    <a:pt x="0" y="7"/>
                  </a:cubicBezTo>
                  <a:cubicBezTo>
                    <a:pt x="3" y="19"/>
                    <a:pt x="6" y="31"/>
                    <a:pt x="9" y="43"/>
                  </a:cubicBezTo>
                  <a:cubicBezTo>
                    <a:pt x="27" y="33"/>
                    <a:pt x="27" y="33"/>
                    <a:pt x="27" y="33"/>
                  </a:cubicBezTo>
                  <a:cubicBezTo>
                    <a:pt x="21" y="22"/>
                    <a:pt x="15" y="11"/>
                    <a:pt x="11" y="0"/>
                  </a:cubicBezTo>
                </a:path>
              </a:pathLst>
            </a:custGeom>
            <a:solidFill>
              <a:srgbClr val="E7D0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31" name="Freeform 178"/>
            <p:cNvSpPr/>
            <p:nvPr/>
          </p:nvSpPr>
          <p:spPr bwMode="auto">
            <a:xfrm>
              <a:off x="9298873" y="3642896"/>
              <a:ext cx="897869" cy="337009"/>
            </a:xfrm>
            <a:custGeom>
              <a:avLst/>
              <a:gdLst>
                <a:gd name="T0" fmla="*/ 153 w 154"/>
                <a:gd name="T1" fmla="*/ 0 h 58"/>
                <a:gd name="T2" fmla="*/ 153 w 154"/>
                <a:gd name="T3" fmla="*/ 0 h 58"/>
                <a:gd name="T4" fmla="*/ 154 w 154"/>
                <a:gd name="T5" fmla="*/ 3 h 58"/>
                <a:gd name="T6" fmla="*/ 154 w 154"/>
                <a:gd name="T7" fmla="*/ 3 h 58"/>
                <a:gd name="T8" fmla="*/ 154 w 154"/>
                <a:gd name="T9" fmla="*/ 3 h 58"/>
                <a:gd name="T10" fmla="*/ 0 w 154"/>
                <a:gd name="T11" fmla="*/ 43 h 58"/>
                <a:gd name="T12" fmla="*/ 3 w 154"/>
                <a:gd name="T13" fmla="*/ 58 h 58"/>
                <a:gd name="T14" fmla="*/ 3 w 154"/>
                <a:gd name="T15" fmla="*/ 58 h 58"/>
                <a:gd name="T16" fmla="*/ 110 w 154"/>
                <a:gd name="T17" fmla="*/ 49 h 58"/>
                <a:gd name="T18" fmla="*/ 111 w 154"/>
                <a:gd name="T19" fmla="*/ 48 h 58"/>
                <a:gd name="T20" fmla="*/ 111 w 154"/>
                <a:gd name="T21" fmla="*/ 48 h 58"/>
                <a:gd name="T22" fmla="*/ 154 w 154"/>
                <a:gd name="T23" fmla="*/ 3 h 58"/>
                <a:gd name="T24" fmla="*/ 153 w 154"/>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58">
                  <a:moveTo>
                    <a:pt x="153" y="0"/>
                  </a:moveTo>
                  <a:cubicBezTo>
                    <a:pt x="153" y="0"/>
                    <a:pt x="153" y="0"/>
                    <a:pt x="153" y="0"/>
                  </a:cubicBezTo>
                  <a:cubicBezTo>
                    <a:pt x="154" y="1"/>
                    <a:pt x="154" y="2"/>
                    <a:pt x="154" y="3"/>
                  </a:cubicBezTo>
                  <a:cubicBezTo>
                    <a:pt x="154" y="3"/>
                    <a:pt x="154" y="3"/>
                    <a:pt x="154" y="3"/>
                  </a:cubicBezTo>
                  <a:cubicBezTo>
                    <a:pt x="154" y="3"/>
                    <a:pt x="154" y="3"/>
                    <a:pt x="154" y="3"/>
                  </a:cubicBezTo>
                  <a:cubicBezTo>
                    <a:pt x="109" y="30"/>
                    <a:pt x="53" y="31"/>
                    <a:pt x="0" y="43"/>
                  </a:cubicBezTo>
                  <a:cubicBezTo>
                    <a:pt x="2" y="47"/>
                    <a:pt x="3" y="52"/>
                    <a:pt x="3" y="58"/>
                  </a:cubicBezTo>
                  <a:cubicBezTo>
                    <a:pt x="3" y="58"/>
                    <a:pt x="3" y="58"/>
                    <a:pt x="3" y="58"/>
                  </a:cubicBezTo>
                  <a:cubicBezTo>
                    <a:pt x="110" y="49"/>
                    <a:pt x="110" y="49"/>
                    <a:pt x="110" y="49"/>
                  </a:cubicBezTo>
                  <a:cubicBezTo>
                    <a:pt x="110" y="49"/>
                    <a:pt x="110" y="49"/>
                    <a:pt x="111" y="48"/>
                  </a:cubicBezTo>
                  <a:cubicBezTo>
                    <a:pt x="111" y="48"/>
                    <a:pt x="111" y="48"/>
                    <a:pt x="111" y="48"/>
                  </a:cubicBezTo>
                  <a:cubicBezTo>
                    <a:pt x="117" y="44"/>
                    <a:pt x="154" y="20"/>
                    <a:pt x="154" y="3"/>
                  </a:cubicBezTo>
                  <a:cubicBezTo>
                    <a:pt x="154" y="2"/>
                    <a:pt x="154" y="1"/>
                    <a:pt x="153" y="0"/>
                  </a:cubicBezTo>
                </a:path>
              </a:pathLst>
            </a:custGeom>
            <a:solidFill>
              <a:srgbClr val="DABB9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sp>
          <p:nvSpPr>
            <p:cNvPr id="32" name="Freeform 179"/>
            <p:cNvSpPr/>
            <p:nvPr/>
          </p:nvSpPr>
          <p:spPr bwMode="auto">
            <a:xfrm>
              <a:off x="9015984" y="3891346"/>
              <a:ext cx="302571" cy="110697"/>
            </a:xfrm>
            <a:custGeom>
              <a:avLst/>
              <a:gdLst>
                <a:gd name="T0" fmla="*/ 49 w 52"/>
                <a:gd name="T1" fmla="*/ 0 h 19"/>
                <a:gd name="T2" fmla="*/ 49 w 52"/>
                <a:gd name="T3" fmla="*/ 0 h 19"/>
                <a:gd name="T4" fmla="*/ 49 w 52"/>
                <a:gd name="T5" fmla="*/ 0 h 19"/>
                <a:gd name="T6" fmla="*/ 3 w 52"/>
                <a:gd name="T7" fmla="*/ 15 h 19"/>
                <a:gd name="T8" fmla="*/ 0 w 52"/>
                <a:gd name="T9" fmla="*/ 19 h 19"/>
                <a:gd name="T10" fmla="*/ 52 w 52"/>
                <a:gd name="T11" fmla="*/ 15 h 19"/>
                <a:gd name="T12" fmla="*/ 49 w 52"/>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52" h="19">
                  <a:moveTo>
                    <a:pt x="49" y="0"/>
                  </a:moveTo>
                  <a:cubicBezTo>
                    <a:pt x="49" y="0"/>
                    <a:pt x="49" y="0"/>
                    <a:pt x="49" y="0"/>
                  </a:cubicBezTo>
                  <a:cubicBezTo>
                    <a:pt x="49" y="0"/>
                    <a:pt x="49" y="0"/>
                    <a:pt x="49" y="0"/>
                  </a:cubicBezTo>
                  <a:cubicBezTo>
                    <a:pt x="33" y="4"/>
                    <a:pt x="18" y="8"/>
                    <a:pt x="3" y="15"/>
                  </a:cubicBezTo>
                  <a:cubicBezTo>
                    <a:pt x="0" y="19"/>
                    <a:pt x="0" y="19"/>
                    <a:pt x="0" y="19"/>
                  </a:cubicBezTo>
                  <a:cubicBezTo>
                    <a:pt x="52" y="15"/>
                    <a:pt x="52" y="15"/>
                    <a:pt x="52" y="15"/>
                  </a:cubicBezTo>
                  <a:cubicBezTo>
                    <a:pt x="52" y="9"/>
                    <a:pt x="51" y="4"/>
                    <a:pt x="49" y="0"/>
                  </a:cubicBezTo>
                </a:path>
              </a:pathLst>
            </a:custGeom>
            <a:solidFill>
              <a:srgbClr val="1D1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FA080"/>
                </a:solidFill>
                <a:effectLst/>
                <a:uLnTx/>
                <a:uFillTx/>
                <a:latin typeface="等线" panose="020F0502020204030204"/>
                <a:ea typeface="等线" panose="02010600030101010101" pitchFamily="2" charset="-122"/>
                <a:cs typeface="+mn-cs"/>
              </a:endParaRPr>
            </a:p>
          </p:txBody>
        </p:sp>
      </p:grpSp>
      <p:sp>
        <p:nvSpPr>
          <p:cNvPr id="33" name="文本框 32"/>
          <p:cNvSpPr txBox="1"/>
          <p:nvPr/>
        </p:nvSpPr>
        <p:spPr>
          <a:xfrm>
            <a:off x="1908168" y="2598372"/>
            <a:ext cx="4693090" cy="1363900"/>
          </a:xfrm>
          <a:prstGeom prst="rect">
            <a:avLst/>
          </a:prstGeom>
          <a:noFill/>
        </p:spPr>
        <p:txBody>
          <a:bodyPr wrap="square" rtlCol="0">
            <a:spAutoFit/>
          </a:bodyPr>
          <a:lstStyle>
            <a:defPPr>
              <a:defRPr lang="zh-CN"/>
            </a:defPPr>
            <a:lvl1pPr>
              <a:lnSpc>
                <a:spcPct val="120000"/>
              </a:lnSpc>
              <a:defRPr sz="4000">
                <a:latin typeface="汉仪小麦体简" panose="00020600040101010101" pitchFamily="18" charset="-122"/>
                <a:ea typeface="汉仪小麦体简" panose="00020600040101010101" pitchFamily="18" charset="-122"/>
              </a:defRPr>
            </a:lvl1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4472C4"/>
                </a:solidFill>
                <a:effectLst>
                  <a:outerShdw blurRad="38100" dist="25400" dir="5400000" algn="ctr" rotWithShape="0">
                    <a:srgbClr val="6E747A">
                      <a:alpha val="43000"/>
                    </a:srgbClr>
                  </a:outerShdw>
                </a:effectLst>
                <a:uLnTx/>
                <a:uFillTx/>
                <a:latin typeface="Times New Roman" panose="02020603050405020304" charset="0"/>
                <a:ea typeface="Microsoft YaHei" panose="020B0503020204020204" charset="-122"/>
                <a:cs typeface="Times New Roman" panose="02020603050405020304" charset="0"/>
              </a:rPr>
              <a:t>Bài</a:t>
            </a:r>
            <a:r>
              <a:rPr kumimoji="0" lang="en-US" altLang="zh-CN" sz="3600" b="1" i="0" u="none" strike="noStrike" kern="1200" cap="none" spc="0" normalizeH="0" baseline="0" noProof="0" dirty="0">
                <a:ln>
                  <a:noFill/>
                </a:ln>
                <a:solidFill>
                  <a:srgbClr val="4472C4"/>
                </a:solidFill>
                <a:effectLst>
                  <a:outerShdw blurRad="38100" dist="25400" dir="5400000" algn="ctr" rotWithShape="0">
                    <a:srgbClr val="6E747A">
                      <a:alpha val="43000"/>
                    </a:srgbClr>
                  </a:outerShdw>
                </a:effectLst>
                <a:uLnTx/>
                <a:uFillTx/>
                <a:latin typeface="Times New Roman" panose="02020603050405020304" charset="0"/>
                <a:ea typeface="Microsoft YaHei" panose="020B0503020204020204" charset="-122"/>
                <a:cs typeface="Times New Roman" panose="02020603050405020304" charset="0"/>
              </a:rPr>
              <a:t> 12: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Giữ</a:t>
            </a:r>
            <a:r>
              <a:rPr lang="en-US" altLang="zh-CN" sz="3600" b="1" noProof="0" dirty="0">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gìn</a:t>
            </a:r>
            <a:r>
              <a:rPr lang="en-US" altLang="zh-CN" sz="3600" b="1" noProof="0" dirty="0">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vệ</a:t>
            </a:r>
            <a:r>
              <a:rPr lang="en-US" altLang="zh-CN" sz="3600" b="1" noProof="0" dirty="0">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sinh</a:t>
            </a:r>
            <a:r>
              <a:rPr lang="en-US" altLang="zh-CN" sz="3600" b="1" noProof="0" dirty="0">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cá</a:t>
            </a:r>
            <a:r>
              <a:rPr lang="en-US" altLang="zh-CN" sz="3600" b="1" noProof="0" dirty="0">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 </a:t>
            </a:r>
            <a:r>
              <a:rPr lang="en-US" altLang="zh-CN" sz="3600" b="1" noProof="0" dirty="0" err="1">
                <a:solidFill>
                  <a:srgbClr val="4472C4"/>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nhân</a:t>
            </a:r>
            <a:endParaRPr kumimoji="0" lang="en-US" altLang="zh-CN" sz="3600" b="1" i="0" u="none" strike="noStrike" kern="1200" cap="none" spc="0" normalizeH="0" baseline="0" noProof="0" dirty="0">
              <a:ln>
                <a:noFill/>
              </a:ln>
              <a:solidFill>
                <a:srgbClr val="4472C4"/>
              </a:solidFill>
              <a:effectLst>
                <a:outerShdw blurRad="38100" dist="25400" dir="5400000" algn="ctr" rotWithShape="0">
                  <a:srgbClr val="6E747A">
                    <a:alpha val="43000"/>
                  </a:srgbClr>
                </a:outerShdw>
              </a:effectLst>
              <a:uLnTx/>
              <a:uFillTx/>
              <a:latin typeface="Times New Roman" panose="02020603050405020304" charset="0"/>
              <a:ea typeface="Microsoft YaHei"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2000" fill="hold">
                                          <p:stCondLst>
                                            <p:cond delay="0"/>
                                          </p:stCondLst>
                                        </p:cTn>
                                        <p:tgtEl>
                                          <p:spTgt spid="33"/>
                                        </p:tgtEl>
                                        <p:attrNameLst>
                                          <p:attrName>style.visibility</p:attrName>
                                        </p:attrNameLst>
                                      </p:cBhvr>
                                      <p:to>
                                        <p:strVal val="visible"/>
                                      </p:to>
                                    </p:set>
                                    <p:anim calcmode="lin" valueType="num">
                                      <p:cBhvr>
                                        <p:cTn id="35" dur="2000" fill="hold"/>
                                        <p:tgtEl>
                                          <p:spTgt spid="33"/>
                                        </p:tgtEl>
                                        <p:attrNameLst>
                                          <p:attrName>ppt_w</p:attrName>
                                        </p:attrNameLst>
                                      </p:cBhvr>
                                      <p:tavLst>
                                        <p:tav tm="0">
                                          <p:val>
                                            <p:fltVal val="0"/>
                                          </p:val>
                                        </p:tav>
                                        <p:tav tm="100000">
                                          <p:val>
                                            <p:strVal val="#ppt_w"/>
                                          </p:val>
                                        </p:tav>
                                      </p:tavLst>
                                    </p:anim>
                                    <p:anim calcmode="lin" valueType="num">
                                      <p:cBhvr>
                                        <p:cTn id="36" dur="2000" fill="hold"/>
                                        <p:tgtEl>
                                          <p:spTgt spid="33"/>
                                        </p:tgtEl>
                                        <p:attrNameLst>
                                          <p:attrName>ppt_h</p:attrName>
                                        </p:attrNameLst>
                                      </p:cBhvr>
                                      <p:tavLst>
                                        <p:tav tm="0">
                                          <p:val>
                                            <p:fltVal val="0"/>
                                          </p:val>
                                        </p:tav>
                                        <p:tav tm="100000">
                                          <p:val>
                                            <p:strVal val="#ppt_h"/>
                                          </p:val>
                                        </p:tav>
                                      </p:tavLst>
                                    </p:anim>
                                    <p:animEffect transition="in" filter="fade">
                                      <p:cBhvr>
                                        <p:cTn id="3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9819" y="1799455"/>
            <a:ext cx="2761532" cy="2826250"/>
            <a:chOff x="2635700" y="942204"/>
            <a:chExt cx="3682043" cy="3653136"/>
          </a:xfrm>
        </p:grpSpPr>
        <p:grpSp>
          <p:nvGrpSpPr>
            <p:cNvPr id="3" name="组合 4"/>
            <p:cNvGrpSpPr/>
            <p:nvPr/>
          </p:nvGrpSpPr>
          <p:grpSpPr>
            <a:xfrm>
              <a:off x="4275359" y="942204"/>
              <a:ext cx="2042384" cy="2739429"/>
              <a:chOff x="4325816" y="1628800"/>
              <a:chExt cx="2497009" cy="3349212"/>
            </a:xfrm>
            <a:solidFill>
              <a:schemeClr val="accent3"/>
            </a:solidFill>
          </p:grpSpPr>
          <p:sp>
            <p:nvSpPr>
              <p:cNvPr id="4"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5" name="AutoShape 8"/>
              <p:cNvSpPr>
                <a:spLocks noChangeArrowheads="1"/>
              </p:cNvSpPr>
              <p:nvPr/>
            </p:nvSpPr>
            <p:spPr bwMode="auto">
              <a:xfrm rot="13500000">
                <a:off x="4327895" y="1752910"/>
                <a:ext cx="506830" cy="510987"/>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7" name="组合 8"/>
            <p:cNvGrpSpPr/>
            <p:nvPr/>
          </p:nvGrpSpPr>
          <p:grpSpPr>
            <a:xfrm>
              <a:off x="2635700" y="943895"/>
              <a:ext cx="1844406" cy="2785115"/>
              <a:chOff x="2321176" y="1630868"/>
              <a:chExt cx="2254962" cy="3405068"/>
            </a:xfrm>
            <a:solidFill>
              <a:schemeClr val="accent3"/>
            </a:solidFill>
          </p:grpSpPr>
          <p:sp>
            <p:nvSpPr>
              <p:cNvPr id="8"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9" name="AutoShape 7"/>
              <p:cNvSpPr>
                <a:spLocks noChangeArrowheads="1"/>
              </p:cNvSpPr>
              <p:nvPr/>
            </p:nvSpPr>
            <p:spPr bwMode="auto">
              <a:xfrm rot="6300000">
                <a:off x="2703908" y="4527029"/>
                <a:ext cx="506829" cy="510986"/>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15" name="组合 16"/>
            <p:cNvGrpSpPr/>
            <p:nvPr/>
          </p:nvGrpSpPr>
          <p:grpSpPr>
            <a:xfrm>
              <a:off x="3248246" y="1531038"/>
              <a:ext cx="2490794" cy="2483930"/>
              <a:chOff x="3070072" y="2348705"/>
              <a:chExt cx="3045233" cy="3036841"/>
            </a:xfrm>
          </p:grpSpPr>
          <p:grpSp>
            <p:nvGrpSpPr>
              <p:cNvPr id="18" name="Group 10"/>
              <p:cNvGrpSpPr/>
              <p:nvPr/>
            </p:nvGrpSpPr>
            <p:grpSpPr bwMode="auto">
              <a:xfrm rot="650306">
                <a:off x="3070072" y="2348705"/>
                <a:ext cx="3045233" cy="3036841"/>
                <a:chOff x="0" y="0"/>
                <a:chExt cx="1136" cy="1134"/>
              </a:xfrm>
            </p:grpSpPr>
            <p:sp>
              <p:nvSpPr>
                <p:cNvPr id="20" name="Oval 11"/>
                <p:cNvSpPr>
                  <a:spLocks noChangeArrowheads="1"/>
                </p:cNvSpPr>
                <p:nvPr/>
              </p:nvSpPr>
              <p:spPr bwMode="auto">
                <a:xfrm>
                  <a:off x="0" y="0"/>
                  <a:ext cx="1136" cy="1134"/>
                </a:xfrm>
                <a:prstGeom prst="ellipse">
                  <a:avLst/>
                </a:prstGeom>
                <a:solidFill>
                  <a:schemeClr val="bg1"/>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21" name="Oval 12"/>
                <p:cNvSpPr>
                  <a:spLocks noChangeArrowheads="1"/>
                </p:cNvSpPr>
                <p:nvPr/>
              </p:nvSpPr>
              <p:spPr bwMode="auto">
                <a:xfrm>
                  <a:off x="64" y="62"/>
                  <a:ext cx="1008" cy="1010"/>
                </a:xfrm>
                <a:prstGeom prst="ellipse">
                  <a:avLst/>
                </a:prstGeom>
                <a:solidFill>
                  <a:schemeClr val="accent2"/>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sp>
            <p:nvSpPr>
              <p:cNvPr id="17" name="WordArt 17"/>
              <p:cNvSpPr>
                <a:spLocks noChangeArrowheads="1" noChangeShapeType="1"/>
              </p:cNvSpPr>
              <p:nvPr/>
            </p:nvSpPr>
            <p:spPr bwMode="auto">
              <a:xfrm>
                <a:off x="3297950" y="3303405"/>
                <a:ext cx="2589474" cy="104769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685800">
                  <a:defRPr/>
                </a:pPr>
                <a:r>
                  <a:rPr lang="en-US" altLang="zh-CN" kern="0" dirty="0">
                    <a:ln w="9525" cmpd="sng">
                      <a:noFill/>
                      <a:round/>
                    </a:ln>
                    <a:solidFill>
                      <a:srgbClr val="FFFFFF"/>
                    </a:solidFill>
                    <a:latin typeface="Arial-Rounded" panose="020B0500000000000000" pitchFamily="34" charset="-93"/>
                    <a:ea typeface="Arial-Rounded" panose="020B0500000000000000" pitchFamily="34" charset="-93"/>
                    <a:cs typeface="Arial-Rounded" panose="020B0500000000000000" pitchFamily="34" charset="-93"/>
                    <a:sym typeface="+mn-lt"/>
                  </a:rPr>
                  <a:t>KHỞI ĐỘNG</a:t>
                </a:r>
                <a:endParaRPr lang="zh-CN" altLang="en-US" kern="0" dirty="0">
                  <a:ln w="9525" cmpd="sng">
                    <a:noFill/>
                    <a:round/>
                  </a:ln>
                  <a:solidFill>
                    <a:srgbClr val="FFFFFF"/>
                  </a:solidFill>
                  <a:latin typeface="Arial-Rounded" panose="020B0500000000000000" pitchFamily="34" charset="-93"/>
                  <a:ea typeface="Arial-Rounded" panose="020B0500000000000000" pitchFamily="34" charset="-93"/>
                  <a:cs typeface="Arial-Rounded" panose="020B0500000000000000" pitchFamily="34" charset="-93"/>
                  <a:sym typeface="+mn-lt"/>
                </a:endParaRPr>
              </a:p>
            </p:txBody>
          </p:sp>
        </p:grpSp>
      </p:grpSp>
      <p:pic>
        <p:nvPicPr>
          <p:cNvPr id="16" name="ChaoNguoiBanMoiDen-V.A-386859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078078" y="248526"/>
            <a:ext cx="457200" cy="6096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8" fill="hold" display="0">
                  <p:stCondLst>
                    <p:cond delay="indefinite"/>
                  </p:stCondLst>
                  <p:endCondLst>
                    <p:cond evt="onStopAudio" delay="0">
                      <p:tgtEl>
                        <p:sldTgt/>
                      </p:tgtEl>
                    </p:cond>
                  </p:endCondLst>
                </p:cTn>
                <p:tgtEl>
                  <p:spTgt spid="1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BC1577-A709-4705-A496-FE468E40EA5B}"/>
              </a:ext>
            </a:extLst>
          </p:cNvPr>
          <p:cNvSpPr txBox="1"/>
          <p:nvPr/>
        </p:nvSpPr>
        <p:spPr>
          <a:xfrm>
            <a:off x="1066800" y="1295400"/>
            <a:ext cx="7162800" cy="584775"/>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Rửa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a:t>
            </a:r>
            <a:r>
              <a:rPr lang="vi-VN" sz="3200" dirty="0">
                <a:latin typeface="Times New Roman" panose="02020603050405020304" pitchFamily="18" charset="0"/>
                <a:cs typeface="Times New Roman" panose="02020603050405020304" pitchFamily="18" charset="0"/>
              </a:rPr>
              <a:t>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mèo</a:t>
            </a:r>
            <a:endParaRPr lang="en-US" sz="3200" dirty="0">
              <a:latin typeface="Times New Roman" panose="02020603050405020304" pitchFamily="18" charset="0"/>
              <a:cs typeface="Times New Roman" panose="02020603050405020304" pitchFamily="18" charset="0"/>
            </a:endParaRPr>
          </a:p>
        </p:txBody>
      </p:sp>
      <p:pic>
        <p:nvPicPr>
          <p:cNvPr id="6" name="y2meta.com-Bé Mai Vy Hát Rửa Mặt Như Mèo ♫ Nhạc Thiếu Nhi Cho Bé ♫ Music For Kid-(480p) (online-video-cutter.com)">
            <a:hlinkClick r:id="" action="ppaction://media"/>
            <a:extLst>
              <a:ext uri="{FF2B5EF4-FFF2-40B4-BE49-F238E27FC236}">
                <a16:creationId xmlns:a16="http://schemas.microsoft.com/office/drawing/2014/main" id="{80A801C0-A970-48EC-8558-F1E1F669DA7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60550" y="1905000"/>
            <a:ext cx="5422900" cy="3048000"/>
          </a:xfrm>
          <a:prstGeom prst="rect">
            <a:avLst/>
          </a:prstGeom>
        </p:spPr>
      </p:pic>
    </p:spTree>
    <p:extLst>
      <p:ext uri="{BB962C8B-B14F-4D97-AF65-F5344CB8AC3E}">
        <p14:creationId xmlns:p14="http://schemas.microsoft.com/office/powerpoint/2010/main" val="77941226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10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0744F6-D204-44AA-920B-6E765C57EB7E}"/>
              </a:ext>
            </a:extLst>
          </p:cNvPr>
          <p:cNvSpPr txBox="1"/>
          <p:nvPr/>
        </p:nvSpPr>
        <p:spPr>
          <a:xfrm>
            <a:off x="2209800" y="1447800"/>
            <a:ext cx="7437119" cy="707886"/>
          </a:xfrm>
          <a:prstGeom prst="rect">
            <a:avLst/>
          </a:prstGeom>
          <a:noFill/>
        </p:spPr>
        <p:txBody>
          <a:bodyPr wrap="square" rtlCol="0">
            <a:spAutoFit/>
          </a:bodyPr>
          <a:lstStyle/>
          <a:p>
            <a:r>
              <a:rPr lang="en-US" sz="4000" b="1" dirty="0" err="1">
                <a:solidFill>
                  <a:srgbClr val="002060"/>
                </a:solidFill>
                <a:latin typeface="Times New Roman" panose="02020603050405020304" pitchFamily="18" charset="0"/>
                <a:cs typeface="Times New Roman" panose="02020603050405020304" pitchFamily="18" charset="0"/>
              </a:rPr>
              <a:t>Bài</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hát</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nói</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về</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điều</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gì</a:t>
            </a:r>
            <a:r>
              <a:rPr lang="en-US" sz="4000" b="1" dirty="0">
                <a:solidFill>
                  <a:srgbClr val="002060"/>
                </a:solidFill>
                <a:latin typeface="Times New Roman" panose="02020603050405020304" pitchFamily="18" charset="0"/>
                <a:cs typeface="Times New Roman" panose="02020603050405020304" pitchFamily="18" charset="0"/>
              </a:rPr>
              <a:t>?</a:t>
            </a:r>
          </a:p>
        </p:txBody>
      </p:sp>
      <p:pic>
        <p:nvPicPr>
          <p:cNvPr id="4" name="Picture 3">
            <a:extLst>
              <a:ext uri="{FF2B5EF4-FFF2-40B4-BE49-F238E27FC236}">
                <a16:creationId xmlns:a16="http://schemas.microsoft.com/office/drawing/2014/main" id="{DCC04A0D-E2D3-44B3-BF4E-494F1189DA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188343"/>
            <a:ext cx="6629400" cy="3731238"/>
          </a:xfrm>
          <a:prstGeom prst="rect">
            <a:avLst/>
          </a:prstGeom>
        </p:spPr>
      </p:pic>
    </p:spTree>
    <p:extLst>
      <p:ext uri="{BB962C8B-B14F-4D97-AF65-F5344CB8AC3E}">
        <p14:creationId xmlns:p14="http://schemas.microsoft.com/office/powerpoint/2010/main" val="410430545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22220" y="1799454"/>
            <a:ext cx="4221479" cy="3653136"/>
            <a:chOff x="2635700" y="942204"/>
            <a:chExt cx="3682042" cy="3653136"/>
          </a:xfrm>
        </p:grpSpPr>
        <p:grpSp>
          <p:nvGrpSpPr>
            <p:cNvPr id="3" name="组合 4"/>
            <p:cNvGrpSpPr/>
            <p:nvPr/>
          </p:nvGrpSpPr>
          <p:grpSpPr>
            <a:xfrm>
              <a:off x="4274453" y="942204"/>
              <a:ext cx="2043289" cy="2739429"/>
              <a:chOff x="4324709" y="1628800"/>
              <a:chExt cx="2498116" cy="3349212"/>
            </a:xfrm>
            <a:solidFill>
              <a:schemeClr val="accent3"/>
            </a:solidFill>
          </p:grpSpPr>
          <p:sp>
            <p:nvSpPr>
              <p:cNvPr id="4"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5" name="AutoShape 8"/>
              <p:cNvSpPr>
                <a:spLocks noChangeArrowheads="1"/>
              </p:cNvSpPr>
              <p:nvPr/>
            </p:nvSpPr>
            <p:spPr bwMode="auto">
              <a:xfrm rot="13500000">
                <a:off x="4270173" y="1805436"/>
                <a:ext cx="553662" cy="444590"/>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7" name="组合 8"/>
            <p:cNvGrpSpPr/>
            <p:nvPr/>
          </p:nvGrpSpPr>
          <p:grpSpPr>
            <a:xfrm>
              <a:off x="2635700" y="943895"/>
              <a:ext cx="1844406" cy="2834132"/>
              <a:chOff x="2321176" y="1630868"/>
              <a:chExt cx="2254962" cy="3464995"/>
            </a:xfrm>
            <a:solidFill>
              <a:schemeClr val="accent3"/>
            </a:solidFill>
          </p:grpSpPr>
          <p:sp>
            <p:nvSpPr>
              <p:cNvPr id="8"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9" name="AutoShape 7"/>
              <p:cNvSpPr>
                <a:spLocks noChangeArrowheads="1"/>
              </p:cNvSpPr>
              <p:nvPr/>
            </p:nvSpPr>
            <p:spPr bwMode="auto">
              <a:xfrm rot="6300000">
                <a:off x="2666543" y="4455489"/>
                <a:ext cx="669140" cy="611607"/>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ln>
              <a:effectLst/>
            </p:spPr>
            <p:txBody>
              <a:bodyP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grpSp>
          <p:nvGrpSpPr>
            <p:cNvPr id="15" name="组合 16"/>
            <p:cNvGrpSpPr/>
            <p:nvPr/>
          </p:nvGrpSpPr>
          <p:grpSpPr>
            <a:xfrm>
              <a:off x="3129005" y="1539902"/>
              <a:ext cx="2821877" cy="2483930"/>
              <a:chOff x="2924288" y="2359542"/>
              <a:chExt cx="3450013" cy="3036841"/>
            </a:xfrm>
          </p:grpSpPr>
          <p:grpSp>
            <p:nvGrpSpPr>
              <p:cNvPr id="18" name="Group 10"/>
              <p:cNvGrpSpPr/>
              <p:nvPr/>
            </p:nvGrpSpPr>
            <p:grpSpPr bwMode="auto">
              <a:xfrm rot="650306">
                <a:off x="2924288" y="2359542"/>
                <a:ext cx="3450013" cy="3036841"/>
                <a:chOff x="-54" y="0"/>
                <a:chExt cx="1287" cy="1134"/>
              </a:xfrm>
            </p:grpSpPr>
            <p:sp>
              <p:nvSpPr>
                <p:cNvPr id="20" name="Oval 11"/>
                <p:cNvSpPr>
                  <a:spLocks noChangeArrowheads="1"/>
                </p:cNvSpPr>
                <p:nvPr/>
              </p:nvSpPr>
              <p:spPr bwMode="auto">
                <a:xfrm>
                  <a:off x="-54" y="0"/>
                  <a:ext cx="1287" cy="1134"/>
                </a:xfrm>
                <a:prstGeom prst="ellipse">
                  <a:avLst/>
                </a:prstGeom>
                <a:solidFill>
                  <a:schemeClr val="bg1"/>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sp>
              <p:nvSpPr>
                <p:cNvPr id="21" name="Oval 12"/>
                <p:cNvSpPr>
                  <a:spLocks noChangeArrowheads="1"/>
                </p:cNvSpPr>
                <p:nvPr/>
              </p:nvSpPr>
              <p:spPr bwMode="auto">
                <a:xfrm>
                  <a:off x="3" y="62"/>
                  <a:ext cx="1163" cy="1010"/>
                </a:xfrm>
                <a:prstGeom prst="ellipse">
                  <a:avLst/>
                </a:prstGeom>
                <a:solidFill>
                  <a:schemeClr val="accent2"/>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85800">
                    <a:defRPr/>
                  </a:pPr>
                  <a:endParaRPr lang="zh-CN" altLang="en-US" sz="1350" kern="0" dirty="0">
                    <a:solidFill>
                      <a:sysClr val="windowText" lastClr="000000"/>
                    </a:solidFill>
                    <a:latin typeface="Arial"/>
                    <a:ea typeface="微软雅黑"/>
                    <a:cs typeface="+mn-ea"/>
                    <a:sym typeface="+mn-lt"/>
                  </a:endParaRPr>
                </a:p>
              </p:txBody>
            </p:sp>
          </p:grpSp>
          <p:sp>
            <p:nvSpPr>
              <p:cNvPr id="17" name="WordArt 17"/>
              <p:cNvSpPr>
                <a:spLocks noChangeArrowheads="1" noChangeShapeType="1"/>
              </p:cNvSpPr>
              <p:nvPr/>
            </p:nvSpPr>
            <p:spPr bwMode="auto">
              <a:xfrm>
                <a:off x="3247016" y="3187499"/>
                <a:ext cx="2589474" cy="104769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685800">
                  <a:defRPr/>
                </a:pPr>
                <a:r>
                  <a:rPr lang="en-US" altLang="zh-CN" kern="0" dirty="0">
                    <a:ln w="9525" cmpd="sng">
                      <a:noFill/>
                      <a:round/>
                    </a:ln>
                    <a:solidFill>
                      <a:srgbClr val="FFFFFF"/>
                    </a:solidFill>
                    <a:latin typeface="Times New Roman" panose="02020603050405020304" pitchFamily="18" charset="0"/>
                    <a:ea typeface="Arial-Rounded" panose="020B0500000000000000" pitchFamily="34" charset="-93"/>
                    <a:cs typeface="Times New Roman" panose="02020603050405020304" pitchFamily="18" charset="0"/>
                    <a:sym typeface="+mn-lt"/>
                  </a:rPr>
                  <a:t>KHÁM PHÁ – KẾT NỐI</a:t>
                </a:r>
                <a:endParaRPr lang="zh-CN" altLang="en-US" kern="0" dirty="0">
                  <a:ln w="9525" cmpd="sng">
                    <a:noFill/>
                    <a:round/>
                  </a:ln>
                  <a:solidFill>
                    <a:srgbClr val="FFFFFF"/>
                  </a:solidFill>
                  <a:latin typeface="Times New Roman" panose="02020603050405020304" pitchFamily="18" charset="0"/>
                  <a:ea typeface="Arial-Rounded" panose="020B0500000000000000" pitchFamily="34" charset="-93"/>
                  <a:cs typeface="Times New Roman" panose="02020603050405020304" pitchFamily="18" charset="0"/>
                  <a:sym typeface="+mn-lt"/>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ách điện tử"/>
          <p:cNvPicPr>
            <a:picLocks noChangeAspect="1" noChangeArrowheads="1"/>
          </p:cNvPicPr>
          <p:nvPr/>
        </p:nvPicPr>
        <p:blipFill>
          <a:blip r:embed="rId2"/>
          <a:srcRect l="8333" t="11823" r="9722" b="52709"/>
          <a:stretch>
            <a:fillRect/>
          </a:stretch>
        </p:blipFill>
        <p:spPr bwMode="auto">
          <a:xfrm>
            <a:off x="0" y="315685"/>
            <a:ext cx="8991600" cy="5486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A89077-2696-4C08-B01D-76CDE636CC5A}"/>
              </a:ext>
            </a:extLst>
          </p:cNvPr>
          <p:cNvPicPr>
            <a:picLocks noChangeAspect="1"/>
          </p:cNvPicPr>
          <p:nvPr/>
        </p:nvPicPr>
        <p:blipFill rotWithShape="1">
          <a:blip r:embed="rId2">
            <a:extLst>
              <a:ext uri="{28A0092B-C50C-407E-A947-70E740481C1C}">
                <a14:useLocalDpi xmlns:a14="http://schemas.microsoft.com/office/drawing/2010/main" val="0"/>
              </a:ext>
            </a:extLst>
          </a:blip>
          <a:srcRect b="46057"/>
          <a:stretch/>
        </p:blipFill>
        <p:spPr>
          <a:xfrm>
            <a:off x="3684427" y="179150"/>
            <a:ext cx="5459573" cy="2945050"/>
          </a:xfrm>
          <a:prstGeom prst="rect">
            <a:avLst/>
          </a:prstGeom>
        </p:spPr>
      </p:pic>
      <p:pic>
        <p:nvPicPr>
          <p:cNvPr id="7" name="Picture 6">
            <a:extLst>
              <a:ext uri="{FF2B5EF4-FFF2-40B4-BE49-F238E27FC236}">
                <a16:creationId xmlns:a16="http://schemas.microsoft.com/office/drawing/2014/main" id="{07308DF7-765A-4DC7-80B9-C9F288E4E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296" y="4191000"/>
            <a:ext cx="3886200" cy="2034183"/>
          </a:xfrm>
          <a:prstGeom prst="rect">
            <a:avLst/>
          </a:prstGeom>
        </p:spPr>
      </p:pic>
      <p:pic>
        <p:nvPicPr>
          <p:cNvPr id="9" name="Picture 8">
            <a:extLst>
              <a:ext uri="{FF2B5EF4-FFF2-40B4-BE49-F238E27FC236}">
                <a16:creationId xmlns:a16="http://schemas.microsoft.com/office/drawing/2014/main" id="{E46ED142-61EC-4CDF-A5E4-3617969A24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4205583"/>
            <a:ext cx="2590800" cy="2019600"/>
          </a:xfrm>
          <a:prstGeom prst="rect">
            <a:avLst/>
          </a:prstGeom>
        </p:spPr>
      </p:pic>
      <p:pic>
        <p:nvPicPr>
          <p:cNvPr id="11" name="Picture 10">
            <a:extLst>
              <a:ext uri="{FF2B5EF4-FFF2-40B4-BE49-F238E27FC236}">
                <a16:creationId xmlns:a16="http://schemas.microsoft.com/office/drawing/2014/main" id="{E55E2A21-A433-4CD9-BBC0-5689FD8917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152079"/>
            <a:ext cx="3581400" cy="2984500"/>
          </a:xfrm>
          <a:prstGeom prst="rect">
            <a:avLst/>
          </a:prstGeom>
        </p:spPr>
      </p:pic>
    </p:spTree>
    <p:extLst>
      <p:ext uri="{BB962C8B-B14F-4D97-AF65-F5344CB8AC3E}">
        <p14:creationId xmlns:p14="http://schemas.microsoft.com/office/powerpoint/2010/main" val="3153582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a16="http://schemas.microsoft.com/office/drawing/2014/main" id="{E64ED632-B531-4E58-B895-DAABACD5FDDC}"/>
              </a:ext>
            </a:extLst>
          </p:cNvPr>
          <p:cNvSpPr/>
          <p:nvPr/>
        </p:nvSpPr>
        <p:spPr>
          <a:xfrm>
            <a:off x="381000" y="1524000"/>
            <a:ext cx="8610600" cy="3352800"/>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Kết</a:t>
            </a:r>
            <a:r>
              <a:rPr lang="en-US" sz="24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luận</a:t>
            </a:r>
            <a:r>
              <a:rPr lang="en-US" sz="24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a:t>
            </a:r>
          </a:p>
          <a:p>
            <a:pPr algn="ctr"/>
            <a:r>
              <a:rPr lang="vi-VN"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Có nhi</a:t>
            </a:r>
            <a:r>
              <a:rPr lang="en-US"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ề</a:t>
            </a:r>
            <a:r>
              <a:rPr lang="vi-VN"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u việc các em cần làm để giữ gìn vệ sinh cá nhân sạch sẽ như: đánh răng, rửa mặt, rửa tay, chân, tắm gội. Mỗi việc giữ vệ sinh cá nhân có tác dụng và cách thực hiện khác nhau. Thường xuyên thực hiện đúng cách việc giữ vệ sinh cá nhân sẽ giúp cho cơ thể luôn sạch sẽ, thơm</a:t>
            </a:r>
            <a:r>
              <a:rPr lang="en-US"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tho</a:t>
            </a:r>
            <a:r>
              <a:rPr lang="en-US"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khỏe</a:t>
            </a:r>
            <a:r>
              <a:rPr lang="en-US" sz="2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err="1">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mạnh</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1800" dirty="0">
              <a:effectLst/>
              <a:latin typeface="Arial" panose="020B0604020202020204" pitchFamily="34" charset="0"/>
              <a:ea typeface="Arial" panose="020B0604020202020204" pitchFamily="34" charset="0"/>
              <a:cs typeface="Times New Roman" panose="02020603050405020304" pitchFamily="18" charset="0"/>
            </a:endParaRPr>
          </a:p>
          <a:p>
            <a:pPr algn="ctr"/>
            <a:endParaRPr lang="en-US" dirty="0"/>
          </a:p>
        </p:txBody>
      </p:sp>
    </p:spTree>
    <p:extLst>
      <p:ext uri="{BB962C8B-B14F-4D97-AF65-F5344CB8AC3E}">
        <p14:creationId xmlns:p14="http://schemas.microsoft.com/office/powerpoint/2010/main" val="1552062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92D050"/>
      </a:accent1>
      <a:accent2>
        <a:srgbClr val="0E940E"/>
      </a:accent2>
      <a:accent3>
        <a:srgbClr val="92D050"/>
      </a:accent3>
      <a:accent4>
        <a:srgbClr val="0E940E"/>
      </a:accent4>
      <a:accent5>
        <a:srgbClr val="6DAA2D"/>
      </a:accent5>
      <a:accent6>
        <a:srgbClr val="600000"/>
      </a:accent6>
      <a:hlink>
        <a:srgbClr val="0563C1"/>
      </a:hlink>
      <a:folHlink>
        <a:srgbClr val="954F72"/>
      </a:folHlink>
    </a:clrScheme>
    <a:fontScheme name="w4fa4nbc">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155</Words>
  <Application>Microsoft Office PowerPoint</Application>
  <PresentationFormat>On-screen Show (4:3)</PresentationFormat>
  <Paragraphs>21</Paragraphs>
  <Slides>16</Slides>
  <Notes>6</Notes>
  <HiddenSlides>0</HiddenSlides>
  <MMClips>4</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16</vt:i4>
      </vt:variant>
    </vt:vector>
  </HeadingPairs>
  <TitlesOfParts>
    <vt:vector size="26" baseType="lpstr">
      <vt:lpstr>等线</vt:lpstr>
      <vt:lpstr>Microsoft YaHei</vt:lpstr>
      <vt:lpstr>Arial</vt:lpstr>
      <vt:lpstr>Arial-Rounded</vt:lpstr>
      <vt:lpstr>Calibri</vt:lpstr>
      <vt:lpstr>Times New Roman</vt:lpstr>
      <vt:lpstr>Office Theme</vt:lpstr>
      <vt:lpstr>Office 主题​​</vt:lpstr>
      <vt:lpstr>第一PPT，www.1ppt.com​</vt:lpstr>
      <vt:lpstr>2_Office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cp:lastModifiedBy>
  <cp:revision>8</cp:revision>
  <dcterms:created xsi:type="dcterms:W3CDTF">2020-09-02T03:44:35Z</dcterms:created>
  <dcterms:modified xsi:type="dcterms:W3CDTF">2022-01-07T18:22:14Z</dcterms:modified>
</cp:coreProperties>
</file>