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</p:sldMasterIdLst>
  <p:notesMasterIdLst>
    <p:notesMasterId r:id="rId29"/>
  </p:notesMasterIdLst>
  <p:sldIdLst>
    <p:sldId id="341" r:id="rId3"/>
    <p:sldId id="343" r:id="rId4"/>
    <p:sldId id="339" r:id="rId5"/>
    <p:sldId id="292" r:id="rId6"/>
    <p:sldId id="256" r:id="rId7"/>
    <p:sldId id="257" r:id="rId8"/>
    <p:sldId id="344" r:id="rId9"/>
    <p:sldId id="345" r:id="rId10"/>
    <p:sldId id="259" r:id="rId11"/>
    <p:sldId id="260" r:id="rId12"/>
    <p:sldId id="267" r:id="rId13"/>
    <p:sldId id="348" r:id="rId14"/>
    <p:sldId id="323" r:id="rId15"/>
    <p:sldId id="258" r:id="rId16"/>
    <p:sldId id="354" r:id="rId17"/>
    <p:sldId id="355" r:id="rId18"/>
    <p:sldId id="358" r:id="rId19"/>
    <p:sldId id="356" r:id="rId20"/>
    <p:sldId id="359" r:id="rId21"/>
    <p:sldId id="357" r:id="rId22"/>
    <p:sldId id="360" r:id="rId23"/>
    <p:sldId id="326" r:id="rId24"/>
    <p:sldId id="309" r:id="rId25"/>
    <p:sldId id="351" r:id="rId26"/>
    <p:sldId id="263" r:id="rId27"/>
    <p:sldId id="361" r:id="rId28"/>
  </p:sldIdLst>
  <p:sldSz cx="12192000" cy="6858000"/>
  <p:notesSz cx="6858000" cy="9144000"/>
  <p:embeddedFontLst>
    <p:embeddedFont>
      <p:font typeface=".VnAvant" panose="020B7200000000000000" pitchFamily="34" charset="0"/>
      <p:regular r:id="rId30"/>
      <p:bold r:id="rId31"/>
      <p:italic r:id="rId32"/>
      <p:boldItalic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Calibri Light" panose="020F0302020204030204" pitchFamily="34" charset="0"/>
      <p:regular r:id="rId38"/>
      <p:italic r:id="rId39"/>
    </p:embeddedFont>
    <p:embeddedFont>
      <p:font typeface="Century Gothic" panose="020B0502020202020204" pitchFamily="34" charset="0"/>
      <p:regular r:id="rId40"/>
      <p:bold r:id="rId41"/>
      <p:italic r:id="rId42"/>
      <p:boldItalic r:id="rId43"/>
    </p:embeddedFont>
    <p:embeddedFont>
      <p:font typeface="VNI-Avo" pitchFamily="2" charset="0"/>
      <p:regular r:id="rId44"/>
      <p:bold r:id="rId45"/>
      <p:italic r:id="rId46"/>
      <p:boldItalic r:id="rId4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0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8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10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font" Target="fonts/font18.fntdata"/><Relationship Id="rId50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font" Target="fonts/font1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41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font" Target="fonts/font16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7.fntdata"/><Relationship Id="rId49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2.fntdata"/><Relationship Id="rId44" Type="http://schemas.openxmlformats.org/officeDocument/2006/relationships/font" Target="fonts/font15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font" Target="fonts/font14.fntdata"/><Relationship Id="rId48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5FD32A-CF2B-4C3C-88E9-03E393F49C3E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D945CD-722C-4644-8F91-E1DA2AFA57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221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65af97229a_8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65af97229a_8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85554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D0CEF-B417-44AB-A987-9193B90D188A}" type="datetimeFigureOut">
              <a:rPr lang="en-US" smtClean="0"/>
              <a:pPr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4658C-399F-40C5-8F1C-3F8262FA4B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769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D0CEF-B417-44AB-A987-9193B90D188A}" type="datetimeFigureOut">
              <a:rPr lang="en-US" smtClean="0"/>
              <a:pPr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4658C-399F-40C5-8F1C-3F8262FA4B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898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D0CEF-B417-44AB-A987-9193B90D188A}" type="datetimeFigureOut">
              <a:rPr lang="en-US" smtClean="0"/>
              <a:pPr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4658C-399F-40C5-8F1C-3F8262FA4B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0644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and Content"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3" y="219521"/>
            <a:ext cx="11613235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350"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350"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350"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350"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350"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350"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350"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350"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350"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350"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350"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350"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5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5" y="98942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9" y="9475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4" y="917947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3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5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4" y="160330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9" y="156140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6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2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1" y="2134585"/>
            <a:ext cx="449375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2" y="221718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8" y="217528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5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1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8" y="2748464"/>
            <a:ext cx="449375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1" y="283106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6" y="278916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1" y="2759584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5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21" y="344494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5" y="340303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30" y="3373463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9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5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30" y="405881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5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1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8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7" y="4590101"/>
            <a:ext cx="449375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8" y="467269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4" y="463079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21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7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6" y="5203980"/>
            <a:ext cx="449375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7" y="528657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2" y="524467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7" y="5215100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5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7" y="590045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1" y="585855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6" y="5828979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</p:spTree>
    <p:extLst>
      <p:ext uri="{BB962C8B-B14F-4D97-AF65-F5344CB8AC3E}">
        <p14:creationId xmlns:p14="http://schemas.microsoft.com/office/powerpoint/2010/main" val="23435956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96601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2" y="1122363"/>
            <a:ext cx="9144001" cy="2387600"/>
          </a:xfrm>
        </p:spPr>
        <p:txBody>
          <a:bodyPr anchor="b"/>
          <a:lstStyle>
            <a:lvl1pPr algn="ctr">
              <a:defRPr sz="5775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2" y="3602038"/>
            <a:ext cx="9144001" cy="1655762"/>
          </a:xfrm>
        </p:spPr>
        <p:txBody>
          <a:bodyPr/>
          <a:lstStyle>
            <a:lvl1pPr marL="0" indent="0" algn="ctr">
              <a:buNone/>
              <a:defRPr sz="2325"/>
            </a:lvl1pPr>
            <a:lvl2pPr marL="439562" indent="0" algn="ctr">
              <a:buNone/>
              <a:defRPr sz="1950"/>
            </a:lvl2pPr>
            <a:lvl3pPr marL="879126" indent="0" algn="ctr">
              <a:buNone/>
              <a:defRPr sz="1725"/>
            </a:lvl3pPr>
            <a:lvl4pPr marL="1318688" indent="0" algn="ctr">
              <a:buNone/>
              <a:defRPr sz="1575"/>
            </a:lvl4pPr>
            <a:lvl5pPr marL="1758251" indent="0" algn="ctr">
              <a:buNone/>
              <a:defRPr sz="1575"/>
            </a:lvl5pPr>
            <a:lvl6pPr marL="2197813" indent="0" algn="ctr">
              <a:buNone/>
              <a:defRPr sz="1575"/>
            </a:lvl6pPr>
            <a:lvl7pPr marL="2637375" indent="0" algn="ctr">
              <a:buNone/>
              <a:defRPr sz="1575"/>
            </a:lvl7pPr>
            <a:lvl8pPr marL="3076939" indent="0" algn="ctr">
              <a:buNone/>
              <a:defRPr sz="1575"/>
            </a:lvl8pPr>
            <a:lvl9pPr marL="3516502" indent="0" algn="ctr">
              <a:buNone/>
              <a:defRPr sz="1575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16FBD7F2-1492-459F-89A8-77897357BB6F}" type="datetimeFigureOut">
              <a:rPr lang="vi-VN"/>
              <a:pPr>
                <a:defRPr/>
              </a:pPr>
              <a:t>06/12/2021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463971A9-05BC-4031-A3F0-392658780C42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391536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E3CEB3E2-8AFE-448B-98A1-E4CF609AC252}" type="datetimeFigureOut">
              <a:rPr lang="vi-VN"/>
              <a:pPr>
                <a:defRPr/>
              </a:pPr>
              <a:t>06/12/2021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C6EA3D88-951C-425A-9944-3A4F1154008C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93343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908"/>
            <a:ext cx="10515600" cy="2852737"/>
          </a:xfrm>
        </p:spPr>
        <p:txBody>
          <a:bodyPr anchor="b"/>
          <a:lstStyle>
            <a:lvl1pPr>
              <a:defRPr sz="5775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631"/>
            <a:ext cx="10515600" cy="1500187"/>
          </a:xfrm>
        </p:spPr>
        <p:txBody>
          <a:bodyPr/>
          <a:lstStyle>
            <a:lvl1pPr marL="0" indent="0">
              <a:buNone/>
              <a:defRPr sz="2325">
                <a:solidFill>
                  <a:schemeClr val="tx1">
                    <a:tint val="75000"/>
                  </a:schemeClr>
                </a:solidFill>
              </a:defRPr>
            </a:lvl1pPr>
            <a:lvl2pPr marL="439562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2pPr>
            <a:lvl3pPr marL="879126" indent="0">
              <a:buNone/>
              <a:defRPr sz="1725">
                <a:solidFill>
                  <a:schemeClr val="tx1">
                    <a:tint val="75000"/>
                  </a:schemeClr>
                </a:solidFill>
              </a:defRPr>
            </a:lvl3pPr>
            <a:lvl4pPr marL="1318688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4pPr>
            <a:lvl5pPr marL="1758251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5pPr>
            <a:lvl6pPr marL="2197813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6pPr>
            <a:lvl7pPr marL="263737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7pPr>
            <a:lvl8pPr marL="3076939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8pPr>
            <a:lvl9pPr marL="3516502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2402560B-9110-4C63-83D2-D90F3B27C1A0}" type="datetimeFigureOut">
              <a:rPr lang="vi-VN"/>
              <a:pPr>
                <a:defRPr/>
              </a:pPr>
              <a:t>06/12/2021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AA4DEED4-0EDA-48AC-AC56-1B128EEE3165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679563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7F83A758-BF72-4C94-9F30-571ACE30CB72}" type="datetimeFigureOut">
              <a:rPr lang="vi-VN"/>
              <a:pPr>
                <a:defRPr/>
              </a:pPr>
              <a:t>06/12/2021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6CF5A113-CF71-4037-BFE0-BD0FCFC18991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374815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1" y="1681163"/>
            <a:ext cx="5157787" cy="823912"/>
          </a:xfrm>
        </p:spPr>
        <p:txBody>
          <a:bodyPr anchor="b"/>
          <a:lstStyle>
            <a:lvl1pPr marL="0" indent="0">
              <a:buNone/>
              <a:defRPr sz="2325" b="1"/>
            </a:lvl1pPr>
            <a:lvl2pPr marL="439562" indent="0">
              <a:buNone/>
              <a:defRPr sz="1950" b="1"/>
            </a:lvl2pPr>
            <a:lvl3pPr marL="879126" indent="0">
              <a:buNone/>
              <a:defRPr sz="1725" b="1"/>
            </a:lvl3pPr>
            <a:lvl4pPr marL="1318688" indent="0">
              <a:buNone/>
              <a:defRPr sz="1575" b="1"/>
            </a:lvl4pPr>
            <a:lvl5pPr marL="1758251" indent="0">
              <a:buNone/>
              <a:defRPr sz="1575" b="1"/>
            </a:lvl5pPr>
            <a:lvl6pPr marL="2197813" indent="0">
              <a:buNone/>
              <a:defRPr sz="1575" b="1"/>
            </a:lvl6pPr>
            <a:lvl7pPr marL="2637375" indent="0">
              <a:buNone/>
              <a:defRPr sz="1575" b="1"/>
            </a:lvl7pPr>
            <a:lvl8pPr marL="3076939" indent="0">
              <a:buNone/>
              <a:defRPr sz="1575" b="1"/>
            </a:lvl8pPr>
            <a:lvl9pPr marL="3516502" indent="0">
              <a:buNone/>
              <a:defRPr sz="157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1" y="2505076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5" y="1681163"/>
            <a:ext cx="5183188" cy="823912"/>
          </a:xfrm>
        </p:spPr>
        <p:txBody>
          <a:bodyPr anchor="b"/>
          <a:lstStyle>
            <a:lvl1pPr marL="0" indent="0">
              <a:buNone/>
              <a:defRPr sz="2325" b="1"/>
            </a:lvl1pPr>
            <a:lvl2pPr marL="439562" indent="0">
              <a:buNone/>
              <a:defRPr sz="1950" b="1"/>
            </a:lvl2pPr>
            <a:lvl3pPr marL="879126" indent="0">
              <a:buNone/>
              <a:defRPr sz="1725" b="1"/>
            </a:lvl3pPr>
            <a:lvl4pPr marL="1318688" indent="0">
              <a:buNone/>
              <a:defRPr sz="1575" b="1"/>
            </a:lvl4pPr>
            <a:lvl5pPr marL="1758251" indent="0">
              <a:buNone/>
              <a:defRPr sz="1575" b="1"/>
            </a:lvl5pPr>
            <a:lvl6pPr marL="2197813" indent="0">
              <a:buNone/>
              <a:defRPr sz="1575" b="1"/>
            </a:lvl6pPr>
            <a:lvl7pPr marL="2637375" indent="0">
              <a:buNone/>
              <a:defRPr sz="1575" b="1"/>
            </a:lvl7pPr>
            <a:lvl8pPr marL="3076939" indent="0">
              <a:buNone/>
              <a:defRPr sz="1575" b="1"/>
            </a:lvl8pPr>
            <a:lvl9pPr marL="3516502" indent="0">
              <a:buNone/>
              <a:defRPr sz="157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5" y="2505076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97E16A4A-9085-42B9-991B-7BDE90A06FDC}" type="datetimeFigureOut">
              <a:rPr lang="vi-VN"/>
              <a:pPr>
                <a:defRPr/>
              </a:pPr>
              <a:t>06/12/2021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25BB42F8-3576-445B-BC86-521CF4171E35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733257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E6C50147-24A3-42C1-A07F-2D4ADF9C05EE}" type="datetimeFigureOut">
              <a:rPr lang="vi-VN"/>
              <a:pPr>
                <a:defRPr/>
              </a:pPr>
              <a:t>06/12/2021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01570EF1-1A44-42FB-A717-0A3215BED596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07781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D0CEF-B417-44AB-A987-9193B90D188A}" type="datetimeFigureOut">
              <a:rPr lang="en-US" smtClean="0"/>
              <a:pPr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4658C-399F-40C5-8F1C-3F8262FA4B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630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4958F8AC-556B-4815-B4CE-64809DA452A6}" type="datetimeFigureOut">
              <a:rPr lang="vi-VN"/>
              <a:pPr>
                <a:defRPr/>
              </a:pPr>
              <a:t>06/12/2021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B2D61F1C-B9FE-4034-9E82-80F85865ECFE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620441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</p:spPr>
        <p:txBody>
          <a:bodyPr anchor="b"/>
          <a:lstStyle>
            <a:lvl1pPr>
              <a:defRPr sz="3075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592"/>
            <a:ext cx="6172200" cy="4873625"/>
          </a:xfrm>
        </p:spPr>
        <p:txBody>
          <a:bodyPr/>
          <a:lstStyle>
            <a:lvl1pPr>
              <a:defRPr sz="3075"/>
            </a:lvl1pPr>
            <a:lvl2pPr>
              <a:defRPr sz="2700"/>
            </a:lvl2pPr>
            <a:lvl3pPr>
              <a:defRPr sz="2325"/>
            </a:lvl3pPr>
            <a:lvl4pPr>
              <a:defRPr sz="1950"/>
            </a:lvl4pPr>
            <a:lvl5pPr>
              <a:defRPr sz="1950"/>
            </a:lvl5pPr>
            <a:lvl6pPr>
              <a:defRPr sz="1950"/>
            </a:lvl6pPr>
            <a:lvl7pPr>
              <a:defRPr sz="1950"/>
            </a:lvl7pPr>
            <a:lvl8pPr>
              <a:defRPr sz="1950"/>
            </a:lvl8pPr>
            <a:lvl9pPr>
              <a:defRPr sz="19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</p:spPr>
        <p:txBody>
          <a:bodyPr/>
          <a:lstStyle>
            <a:lvl1pPr marL="0" indent="0">
              <a:buNone/>
              <a:defRPr sz="1575"/>
            </a:lvl1pPr>
            <a:lvl2pPr marL="439562" indent="0">
              <a:buNone/>
              <a:defRPr sz="1350"/>
            </a:lvl2pPr>
            <a:lvl3pPr marL="879126" indent="0">
              <a:buNone/>
              <a:defRPr sz="1125"/>
            </a:lvl3pPr>
            <a:lvl4pPr marL="1318688" indent="0">
              <a:buNone/>
              <a:defRPr sz="975"/>
            </a:lvl4pPr>
            <a:lvl5pPr marL="1758251" indent="0">
              <a:buNone/>
              <a:defRPr sz="975"/>
            </a:lvl5pPr>
            <a:lvl6pPr marL="2197813" indent="0">
              <a:buNone/>
              <a:defRPr sz="975"/>
            </a:lvl6pPr>
            <a:lvl7pPr marL="2637375" indent="0">
              <a:buNone/>
              <a:defRPr sz="975"/>
            </a:lvl7pPr>
            <a:lvl8pPr marL="3076939" indent="0">
              <a:buNone/>
              <a:defRPr sz="975"/>
            </a:lvl8pPr>
            <a:lvl9pPr marL="3516502" indent="0">
              <a:buNone/>
              <a:defRPr sz="9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40F1FE3C-FA62-45F7-80FF-21B195085B59}" type="datetimeFigureOut">
              <a:rPr lang="vi-VN"/>
              <a:pPr>
                <a:defRPr/>
              </a:pPr>
              <a:t>06/12/2021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F1889299-9AD6-413F-8852-EFF216E860EC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205334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</p:spPr>
        <p:txBody>
          <a:bodyPr anchor="b"/>
          <a:lstStyle>
            <a:lvl1pPr>
              <a:defRPr sz="3075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592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075"/>
            </a:lvl1pPr>
            <a:lvl2pPr marL="439562" indent="0">
              <a:buNone/>
              <a:defRPr sz="2700"/>
            </a:lvl2pPr>
            <a:lvl3pPr marL="879126" indent="0">
              <a:buNone/>
              <a:defRPr sz="2325"/>
            </a:lvl3pPr>
            <a:lvl4pPr marL="1318688" indent="0">
              <a:buNone/>
              <a:defRPr sz="1950"/>
            </a:lvl4pPr>
            <a:lvl5pPr marL="1758251" indent="0">
              <a:buNone/>
              <a:defRPr sz="1950"/>
            </a:lvl5pPr>
            <a:lvl6pPr marL="2197813" indent="0">
              <a:buNone/>
              <a:defRPr sz="1950"/>
            </a:lvl6pPr>
            <a:lvl7pPr marL="2637375" indent="0">
              <a:buNone/>
              <a:defRPr sz="1950"/>
            </a:lvl7pPr>
            <a:lvl8pPr marL="3076939" indent="0">
              <a:buNone/>
              <a:defRPr sz="1950"/>
            </a:lvl8pPr>
            <a:lvl9pPr marL="3516502" indent="0">
              <a:buNone/>
              <a:defRPr sz="1950"/>
            </a:lvl9pPr>
          </a:lstStyle>
          <a:p>
            <a:pPr lvl="0"/>
            <a:endParaRPr lang="vi-VN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</p:spPr>
        <p:txBody>
          <a:bodyPr/>
          <a:lstStyle>
            <a:lvl1pPr marL="0" indent="0">
              <a:buNone/>
              <a:defRPr sz="1575"/>
            </a:lvl1pPr>
            <a:lvl2pPr marL="439562" indent="0">
              <a:buNone/>
              <a:defRPr sz="1350"/>
            </a:lvl2pPr>
            <a:lvl3pPr marL="879126" indent="0">
              <a:buNone/>
              <a:defRPr sz="1125"/>
            </a:lvl3pPr>
            <a:lvl4pPr marL="1318688" indent="0">
              <a:buNone/>
              <a:defRPr sz="975"/>
            </a:lvl4pPr>
            <a:lvl5pPr marL="1758251" indent="0">
              <a:buNone/>
              <a:defRPr sz="975"/>
            </a:lvl5pPr>
            <a:lvl6pPr marL="2197813" indent="0">
              <a:buNone/>
              <a:defRPr sz="975"/>
            </a:lvl6pPr>
            <a:lvl7pPr marL="2637375" indent="0">
              <a:buNone/>
              <a:defRPr sz="975"/>
            </a:lvl7pPr>
            <a:lvl8pPr marL="3076939" indent="0">
              <a:buNone/>
              <a:defRPr sz="975"/>
            </a:lvl8pPr>
            <a:lvl9pPr marL="3516502" indent="0">
              <a:buNone/>
              <a:defRPr sz="9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752CA649-A721-4FBD-A815-3861099B50A3}" type="datetimeFigureOut">
              <a:rPr lang="vi-VN"/>
              <a:pPr>
                <a:defRPr/>
              </a:pPr>
              <a:t>06/12/2021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6404EC3D-1D3D-4517-8B45-191005EA62F6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319254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554FBE03-2CB9-4DF8-9BD0-3A0DD12F2A9F}" type="datetimeFigureOut">
              <a:rPr lang="vi-VN"/>
              <a:pPr>
                <a:defRPr/>
              </a:pPr>
              <a:t>06/12/2021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936D4EAC-5E68-45B1-99F0-563EA0E19744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105824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5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786BDEF2-4EEC-4B6B-B9DD-4ECFD01C1613}" type="datetimeFigureOut">
              <a:rPr lang="vi-VN"/>
              <a:pPr>
                <a:defRPr/>
              </a:pPr>
              <a:t>06/12/2021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EBF026BB-DA87-4555-BCBE-9B04E065A70A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254829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D0CEF-B417-44AB-A987-9193B90D188A}" type="datetimeFigureOut">
              <a:rPr lang="en-US" smtClean="0"/>
              <a:pPr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4658C-399F-40C5-8F1C-3F8262FA4B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501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D0CEF-B417-44AB-A987-9193B90D188A}" type="datetimeFigureOut">
              <a:rPr lang="en-US" smtClean="0"/>
              <a:pPr/>
              <a:t>12/6/2021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4658C-399F-40C5-8F1C-3F8262FA4B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511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D0CEF-B417-44AB-A987-9193B90D188A}" type="datetimeFigureOut">
              <a:rPr lang="en-US" smtClean="0"/>
              <a:pPr/>
              <a:t>12/6/2021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4658C-399F-40C5-8F1C-3F8262FA4B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D0CEF-B417-44AB-A987-9193B90D188A}" type="datetimeFigureOut">
              <a:rPr lang="en-US" smtClean="0"/>
              <a:pPr/>
              <a:t>12/6/2021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4658C-399F-40C5-8F1C-3F8262FA4B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339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D0CEF-B417-44AB-A987-9193B90D188A}" type="datetimeFigureOut">
              <a:rPr lang="en-US" smtClean="0"/>
              <a:pPr/>
              <a:t>12/6/2021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4658C-399F-40C5-8F1C-3F8262FA4B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284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D0CEF-B417-44AB-A987-9193B90D188A}" type="datetimeFigureOut">
              <a:rPr lang="en-US" smtClean="0"/>
              <a:pPr/>
              <a:t>12/6/2021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4658C-399F-40C5-8F1C-3F8262FA4B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924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D0CEF-B417-44AB-A987-9193B90D188A}" type="datetimeFigureOut">
              <a:rPr lang="en-US" smtClean="0"/>
              <a:pPr/>
              <a:t>12/6/2021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4658C-399F-40C5-8F1C-3F8262FA4B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476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7D0CEF-B417-44AB-A987-9193B90D188A}" type="datetimeFigureOut">
              <a:rPr lang="en-US" smtClean="0"/>
              <a:pPr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84658C-399F-40C5-8F1C-3F8262FA4B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65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84" r:id="rId12"/>
    <p:sldLayoutId id="214748368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1" y="365129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7216" tIns="58608" rIns="117216" bIns="5860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1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7216" tIns="58608" rIns="117216" bIns="586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519"/>
            <a:ext cx="2743200" cy="365125"/>
          </a:xfrm>
          <a:prstGeom prst="rect">
            <a:avLst/>
          </a:prstGeom>
        </p:spPr>
        <p:txBody>
          <a:bodyPr vert="horz" lIns="117216" tIns="58608" rIns="117216" bIns="58608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125">
                <a:solidFill>
                  <a:prstClr val="black">
                    <a:tint val="75000"/>
                  </a:prstClr>
                </a:solidFill>
                <a:latin typeface="Arial"/>
                <a:ea typeface="+mn-ea"/>
                <a:cs typeface="Arial" charset="0"/>
              </a:defRPr>
            </a:lvl1pPr>
          </a:lstStyle>
          <a:p>
            <a:pPr defTabSz="879126">
              <a:defRPr/>
            </a:pPr>
            <a:fld id="{DA6BE6AF-77EC-465E-83CA-F377FE8592AF}" type="datetimeFigureOut">
              <a:rPr lang="vi-VN" smtClean="0"/>
              <a:pPr defTabSz="879126">
                <a:defRPr/>
              </a:pPr>
              <a:t>06/12/2021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519"/>
            <a:ext cx="4114800" cy="365125"/>
          </a:xfrm>
          <a:prstGeom prst="rect">
            <a:avLst/>
          </a:prstGeom>
        </p:spPr>
        <p:txBody>
          <a:bodyPr vert="horz" lIns="117216" tIns="58608" rIns="117216" bIns="58608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125">
                <a:solidFill>
                  <a:prstClr val="black">
                    <a:tint val="75000"/>
                  </a:prstClr>
                </a:solidFill>
                <a:latin typeface="Arial"/>
                <a:ea typeface="+mn-ea"/>
                <a:cs typeface="Arial" charset="0"/>
              </a:defRPr>
            </a:lvl1pPr>
          </a:lstStyle>
          <a:p>
            <a:pPr defTabSz="879126">
              <a:defRPr/>
            </a:pPr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519"/>
            <a:ext cx="2743200" cy="365125"/>
          </a:xfrm>
          <a:prstGeom prst="rect">
            <a:avLst/>
          </a:prstGeom>
        </p:spPr>
        <p:txBody>
          <a:bodyPr vert="horz" lIns="117216" tIns="58608" rIns="117216" bIns="58608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125">
                <a:solidFill>
                  <a:prstClr val="black">
                    <a:tint val="75000"/>
                  </a:prstClr>
                </a:solidFill>
                <a:latin typeface="Arial"/>
                <a:ea typeface="+mn-ea"/>
                <a:cs typeface="Arial" charset="0"/>
              </a:defRPr>
            </a:lvl1pPr>
          </a:lstStyle>
          <a:p>
            <a:pPr defTabSz="879126">
              <a:defRPr/>
            </a:pPr>
            <a:fld id="{D5EF68A6-1723-4396-A4B0-483FA0CEA245}" type="slidenum">
              <a:rPr lang="vi-VN" smtClean="0"/>
              <a:pPr defTabSz="879126"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724731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/>
        </a:defRPr>
      </a:lvl5pPr>
      <a:lvl6pPr marL="439562" algn="l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/>
        </a:defRPr>
      </a:lvl6pPr>
      <a:lvl7pPr marL="879126" algn="l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/>
        </a:defRPr>
      </a:lvl7pPr>
      <a:lvl8pPr marL="1318688" algn="l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/>
        </a:defRPr>
      </a:lvl8pPr>
      <a:lvl9pPr marL="1758251" algn="l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/>
        </a:defRPr>
      </a:lvl9pPr>
    </p:titleStyle>
    <p:bodyStyle>
      <a:lvl1pPr marL="219782" indent="-219782" algn="l" rtl="0" eaLnBrk="0" fontAlgn="base" hangingPunct="0">
        <a:lnSpc>
          <a:spcPct val="90000"/>
        </a:lnSpc>
        <a:spcBef>
          <a:spcPts val="962"/>
        </a:spcBef>
        <a:spcAft>
          <a:spcPct val="0"/>
        </a:spcAft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59345" indent="-219782" algn="l" rtl="0" eaLnBrk="0" fontAlgn="base" hangingPunct="0">
        <a:lnSpc>
          <a:spcPct val="90000"/>
        </a:lnSpc>
        <a:spcBef>
          <a:spcPts val="481"/>
        </a:spcBef>
        <a:spcAft>
          <a:spcPct val="0"/>
        </a:spcAft>
        <a:buFont typeface="Arial" pitchFamily="34" charset="0"/>
        <a:buChar char="•"/>
        <a:defRPr sz="2325" kern="1200">
          <a:solidFill>
            <a:schemeClr val="tx1"/>
          </a:solidFill>
          <a:latin typeface="+mn-lt"/>
          <a:ea typeface="+mn-ea"/>
          <a:cs typeface="+mn-cs"/>
        </a:defRPr>
      </a:lvl2pPr>
      <a:lvl3pPr marL="1098906" indent="-219782" algn="l" rtl="0" eaLnBrk="0" fontAlgn="base" hangingPunct="0">
        <a:lnSpc>
          <a:spcPct val="90000"/>
        </a:lnSpc>
        <a:spcBef>
          <a:spcPts val="481"/>
        </a:spcBef>
        <a:spcAft>
          <a:spcPct val="0"/>
        </a:spcAft>
        <a:buFont typeface="Arial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3pPr>
      <a:lvl4pPr marL="1538469" indent="-219782" algn="l" rtl="0" eaLnBrk="0" fontAlgn="base" hangingPunct="0">
        <a:lnSpc>
          <a:spcPct val="90000"/>
        </a:lnSpc>
        <a:spcBef>
          <a:spcPts val="481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978033" indent="-219782" algn="l" rtl="0" eaLnBrk="0" fontAlgn="base" hangingPunct="0">
        <a:lnSpc>
          <a:spcPct val="90000"/>
        </a:lnSpc>
        <a:spcBef>
          <a:spcPts val="481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417595" indent="-219782" algn="l" defTabSz="879126" rtl="0" eaLnBrk="1" latinLnBrk="0" hangingPunct="1">
        <a:lnSpc>
          <a:spcPct val="90000"/>
        </a:lnSpc>
        <a:spcBef>
          <a:spcPts val="481"/>
        </a:spcBef>
        <a:buFont typeface="Arial" panose="020B0604020202020204" pitchFamily="34" charset="0"/>
        <a:buChar char="•"/>
        <a:defRPr sz="1725" kern="1200">
          <a:solidFill>
            <a:schemeClr val="tx1"/>
          </a:solidFill>
          <a:latin typeface="+mn-lt"/>
          <a:ea typeface="+mn-ea"/>
          <a:cs typeface="+mn-cs"/>
        </a:defRPr>
      </a:lvl6pPr>
      <a:lvl7pPr marL="2857157" indent="-219782" algn="l" defTabSz="879126" rtl="0" eaLnBrk="1" latinLnBrk="0" hangingPunct="1">
        <a:lnSpc>
          <a:spcPct val="90000"/>
        </a:lnSpc>
        <a:spcBef>
          <a:spcPts val="481"/>
        </a:spcBef>
        <a:buFont typeface="Arial" panose="020B0604020202020204" pitchFamily="34" charset="0"/>
        <a:buChar char="•"/>
        <a:defRPr sz="1725" kern="1200">
          <a:solidFill>
            <a:schemeClr val="tx1"/>
          </a:solidFill>
          <a:latin typeface="+mn-lt"/>
          <a:ea typeface="+mn-ea"/>
          <a:cs typeface="+mn-cs"/>
        </a:defRPr>
      </a:lvl7pPr>
      <a:lvl8pPr marL="3296720" indent="-219782" algn="l" defTabSz="879126" rtl="0" eaLnBrk="1" latinLnBrk="0" hangingPunct="1">
        <a:lnSpc>
          <a:spcPct val="90000"/>
        </a:lnSpc>
        <a:spcBef>
          <a:spcPts val="481"/>
        </a:spcBef>
        <a:buFont typeface="Arial" panose="020B0604020202020204" pitchFamily="34" charset="0"/>
        <a:buChar char="•"/>
        <a:defRPr sz="1725" kern="1200">
          <a:solidFill>
            <a:schemeClr val="tx1"/>
          </a:solidFill>
          <a:latin typeface="+mn-lt"/>
          <a:ea typeface="+mn-ea"/>
          <a:cs typeface="+mn-cs"/>
        </a:defRPr>
      </a:lvl8pPr>
      <a:lvl9pPr marL="3736281" indent="-219782" algn="l" defTabSz="879126" rtl="0" eaLnBrk="1" latinLnBrk="0" hangingPunct="1">
        <a:lnSpc>
          <a:spcPct val="90000"/>
        </a:lnSpc>
        <a:spcBef>
          <a:spcPts val="481"/>
        </a:spcBef>
        <a:buFont typeface="Arial" panose="020B0604020202020204" pitchFamily="34" charset="0"/>
        <a:buChar char="•"/>
        <a:defRPr sz="17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879126" rtl="0" eaLnBrk="1" latinLnBrk="0" hangingPunct="1">
        <a:defRPr sz="1725" kern="1200">
          <a:solidFill>
            <a:schemeClr val="tx1"/>
          </a:solidFill>
          <a:latin typeface="+mn-lt"/>
          <a:ea typeface="+mn-ea"/>
          <a:cs typeface="+mn-cs"/>
        </a:defRPr>
      </a:lvl1pPr>
      <a:lvl2pPr marL="439562" algn="l" defTabSz="879126" rtl="0" eaLnBrk="1" latinLnBrk="0" hangingPunct="1">
        <a:defRPr sz="1725" kern="1200">
          <a:solidFill>
            <a:schemeClr val="tx1"/>
          </a:solidFill>
          <a:latin typeface="+mn-lt"/>
          <a:ea typeface="+mn-ea"/>
          <a:cs typeface="+mn-cs"/>
        </a:defRPr>
      </a:lvl2pPr>
      <a:lvl3pPr marL="879126" algn="l" defTabSz="879126" rtl="0" eaLnBrk="1" latinLnBrk="0" hangingPunct="1">
        <a:defRPr sz="1725" kern="1200">
          <a:solidFill>
            <a:schemeClr val="tx1"/>
          </a:solidFill>
          <a:latin typeface="+mn-lt"/>
          <a:ea typeface="+mn-ea"/>
          <a:cs typeface="+mn-cs"/>
        </a:defRPr>
      </a:lvl3pPr>
      <a:lvl4pPr marL="1318688" algn="l" defTabSz="879126" rtl="0" eaLnBrk="1" latinLnBrk="0" hangingPunct="1">
        <a:defRPr sz="1725" kern="1200">
          <a:solidFill>
            <a:schemeClr val="tx1"/>
          </a:solidFill>
          <a:latin typeface="+mn-lt"/>
          <a:ea typeface="+mn-ea"/>
          <a:cs typeface="+mn-cs"/>
        </a:defRPr>
      </a:lvl4pPr>
      <a:lvl5pPr marL="1758251" algn="l" defTabSz="879126" rtl="0" eaLnBrk="1" latinLnBrk="0" hangingPunct="1">
        <a:defRPr sz="1725" kern="1200">
          <a:solidFill>
            <a:schemeClr val="tx1"/>
          </a:solidFill>
          <a:latin typeface="+mn-lt"/>
          <a:ea typeface="+mn-ea"/>
          <a:cs typeface="+mn-cs"/>
        </a:defRPr>
      </a:lvl5pPr>
      <a:lvl6pPr marL="2197813" algn="l" defTabSz="879126" rtl="0" eaLnBrk="1" latinLnBrk="0" hangingPunct="1">
        <a:defRPr sz="1725" kern="1200">
          <a:solidFill>
            <a:schemeClr val="tx1"/>
          </a:solidFill>
          <a:latin typeface="+mn-lt"/>
          <a:ea typeface="+mn-ea"/>
          <a:cs typeface="+mn-cs"/>
        </a:defRPr>
      </a:lvl6pPr>
      <a:lvl7pPr marL="2637375" algn="l" defTabSz="879126" rtl="0" eaLnBrk="1" latinLnBrk="0" hangingPunct="1">
        <a:defRPr sz="1725" kern="1200">
          <a:solidFill>
            <a:schemeClr val="tx1"/>
          </a:solidFill>
          <a:latin typeface="+mn-lt"/>
          <a:ea typeface="+mn-ea"/>
          <a:cs typeface="+mn-cs"/>
        </a:defRPr>
      </a:lvl7pPr>
      <a:lvl8pPr marL="3076939" algn="l" defTabSz="879126" rtl="0" eaLnBrk="1" latinLnBrk="0" hangingPunct="1">
        <a:defRPr sz="1725" kern="1200">
          <a:solidFill>
            <a:schemeClr val="tx1"/>
          </a:solidFill>
          <a:latin typeface="+mn-lt"/>
          <a:ea typeface="+mn-ea"/>
          <a:cs typeface="+mn-cs"/>
        </a:defRPr>
      </a:lvl8pPr>
      <a:lvl9pPr marL="3516502" algn="l" defTabSz="879126" rtl="0" eaLnBrk="1" latinLnBrk="0" hangingPunct="1">
        <a:defRPr sz="17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channel/UC4KJdxTA14SyBEAm7x2c09w?sub_confirmation=1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gif"/><Relationship Id="rId3" Type="http://schemas.openxmlformats.org/officeDocument/2006/relationships/image" Target="../media/image24.gif"/><Relationship Id="rId7" Type="http://schemas.openxmlformats.org/officeDocument/2006/relationships/image" Target="../media/image28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gif"/><Relationship Id="rId10" Type="http://schemas.openxmlformats.org/officeDocument/2006/relationships/image" Target="../media/image31.gif"/><Relationship Id="rId4" Type="http://schemas.openxmlformats.org/officeDocument/2006/relationships/image" Target="../media/image25.gif"/><Relationship Id="rId9" Type="http://schemas.openxmlformats.org/officeDocument/2006/relationships/image" Target="../media/image30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7.xml"/><Relationship Id="rId5" Type="http://schemas.openxmlformats.org/officeDocument/2006/relationships/image" Target="../media/image32.png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channel/UC4KJdxTA14SyBEAm7x2c09w?sub_confirmation=1" TargetMode="Externa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13" Type="http://schemas.openxmlformats.org/officeDocument/2006/relationships/image" Target="../media/image12.png"/><Relationship Id="rId3" Type="http://schemas.openxmlformats.org/officeDocument/2006/relationships/audio" Target="../media/audio2.wav"/><Relationship Id="rId7" Type="http://schemas.openxmlformats.org/officeDocument/2006/relationships/image" Target="../media/image6.gif"/><Relationship Id="rId12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11" Type="http://schemas.openxmlformats.org/officeDocument/2006/relationships/image" Target="../media/image10.png"/><Relationship Id="rId5" Type="http://schemas.openxmlformats.org/officeDocument/2006/relationships/image" Target="../media/image4.gif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channel/UC4KJdxTA14SyBEAm7x2c09w?sub_confirmation=1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channel/UC4KJdxTA14SyBEAm7x2c09w?sub_confirmation=1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A2B7A47C-4438-4FAC-AFB1-F7597EF995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260131" y="2497203"/>
            <a:ext cx="56717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Bài</a:t>
            </a:r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56: EP ÊP IP UP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581B890-4842-4086-9A53-91606B7E2558}"/>
              </a:ext>
            </a:extLst>
          </p:cNvPr>
          <p:cNvSpPr txBox="1">
            <a:spLocks/>
          </p:cNvSpPr>
          <p:nvPr/>
        </p:nvSpPr>
        <p:spPr>
          <a:xfrm>
            <a:off x="2835797" y="1469366"/>
            <a:ext cx="6858000" cy="79393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125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 VIỆT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2FBDFE-C0F4-46B8-80DE-AD85389472DC}"/>
              </a:ext>
            </a:extLst>
          </p:cNvPr>
          <p:cNvSpPr txBox="1"/>
          <p:nvPr/>
        </p:nvSpPr>
        <p:spPr>
          <a:xfrm>
            <a:off x="2438401" y="152401"/>
            <a:ext cx="7829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559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646" y="418050"/>
            <a:ext cx="1924319" cy="78115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07903" y="412231"/>
            <a:ext cx="77615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Khi nhaø coù khaùch</a:t>
            </a:r>
          </a:p>
        </p:txBody>
      </p:sp>
      <p:pic>
        <p:nvPicPr>
          <p:cNvPr id="4" name="Picture 3">
            <a:hlinkClick r:id="rId3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75352" y="1199209"/>
            <a:ext cx="8925709" cy="5399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601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suongdongla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380"/>
            <a:ext cx="12192000" cy="6842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4533" name="WordArt 5" descr="catanim[1]"/>
          <p:cNvSpPr>
            <a:spLocks noChangeArrowheads="1" noChangeShapeType="1" noTextEdit="1"/>
          </p:cNvSpPr>
          <p:nvPr/>
        </p:nvSpPr>
        <p:spPr bwMode="auto">
          <a:xfrm rot="242481">
            <a:off x="2438401" y="533400"/>
            <a:ext cx="6919913" cy="17541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Front">
                <a:rot lat="20519992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r>
              <a:rPr lang="vi-VN" sz="3600" kern="10">
                <a:ln w="9525">
                  <a:round/>
                  <a:headEnd/>
                  <a:tailEnd/>
                </a:ln>
                <a:blipFill dpi="0" rotWithShape="0">
                  <a:blip r:embed="rId4"/>
                  <a:srcRect/>
                  <a:stretch>
                    <a:fillRect/>
                  </a:stretch>
                </a:blipFill>
                <a:latin typeface="Ariston"/>
                <a:ea typeface="Ariston"/>
                <a:cs typeface="Ariston"/>
              </a:rPr>
              <a:t>Thư Giãn</a:t>
            </a:r>
            <a:endParaRPr lang="en-US" sz="3600" kern="10">
              <a:ln w="9525">
                <a:round/>
                <a:headEnd/>
                <a:tailEnd/>
              </a:ln>
              <a:blipFill dpi="0" rotWithShape="0">
                <a:blip r:embed="rId4"/>
                <a:srcRect/>
                <a:stretch>
                  <a:fillRect/>
                </a:stretch>
              </a:blipFill>
              <a:latin typeface="Ariston"/>
              <a:ea typeface="Ariston"/>
              <a:cs typeface="Ariston"/>
            </a:endParaRPr>
          </a:p>
        </p:txBody>
      </p:sp>
      <p:pic>
        <p:nvPicPr>
          <p:cNvPr id="6148" name="Picture 6" descr="th_54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30045">
            <a:off x="2057400" y="838200"/>
            <a:ext cx="3417888" cy="351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7" descr="th_54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5113">
            <a:off x="6248400" y="1828800"/>
            <a:ext cx="3429000" cy="351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4267200"/>
            <a:ext cx="80010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51" name="Group 9"/>
          <p:cNvGrpSpPr>
            <a:grpSpLocks/>
          </p:cNvGrpSpPr>
          <p:nvPr/>
        </p:nvGrpSpPr>
        <p:grpSpPr bwMode="auto">
          <a:xfrm>
            <a:off x="-87482" y="0"/>
            <a:ext cx="12279482" cy="6842619"/>
            <a:chOff x="0" y="-10"/>
            <a:chExt cx="5760" cy="4330"/>
          </a:xfrm>
        </p:grpSpPr>
        <p:pic>
          <p:nvPicPr>
            <p:cNvPr id="6157" name="Picture 10" descr="Animate"/>
            <p:cNvPicPr>
              <a:picLocks noChangeAspect="1" noChangeArrowheads="1" noCrop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-2109" y="2109"/>
              <a:ext cx="4294" cy="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8" name="Picture 11" descr="Animate"/>
            <p:cNvPicPr>
              <a:picLocks noChangeAspect="1" noChangeArrowheads="1" noCrop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220"/>
              <a:ext cx="5760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9" name="Picture 12" descr="Animate"/>
            <p:cNvPicPr>
              <a:picLocks noChangeAspect="1" noChangeArrowheads="1" noCrop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3576" y="2103"/>
              <a:ext cx="4294" cy="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60" name="Picture 13" descr="Animate"/>
            <p:cNvPicPr>
              <a:picLocks noChangeAspect="1" noChangeArrowheads="1" noCrop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0"/>
              <a:ext cx="5760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34542" name="Picture 14" descr="17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801967">
            <a:off x="-1600200" y="3352801"/>
            <a:ext cx="893763" cy="89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543" name="Picture 15" descr="8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228600"/>
            <a:ext cx="912812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544" name="Picture 16" descr="15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6800" y="-233363"/>
            <a:ext cx="800100" cy="466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545" name="Picture 17" descr="15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1600" y="762001"/>
            <a:ext cx="8001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2193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4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4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-0.13172 C 0.01024 -0.13588 0.01875 -0.14283 0.02812 -0.14561 C 0.03507 -0.14769 0.04896 -0.15116 0.04896 -0.15093 C 0.05851 -0.15093 0.16128 -0.15024 0.19687 -0.14561 C 0.21753 -0.14306 0.23229 -0.12616 0.25104 -0.11783 C 0.26944 -0.10973 0.27934 -0.10857 0.30104 -0.10672 C 0.31892 -0.09885 0.3092 -0.10186 0.33021 -0.09838 C 0.35538 -0.08727 0.33003 -0.09746 0.35521 -0.09005 C 0.36667 -0.08658 0.35642 -0.08843 0.36771 -0.08172 C 0.37378 -0.07825 0.38003 -0.07547 0.38646 -0.07338 C 0.41215 -0.06482 0.43767 -0.05533 0.46354 -0.04838 C 0.48316 -0.03079 0.51805 -0.02616 0.54062 -0.02338 C 0.5658 -0.01667 0.59219 -0.0169 0.61771 -0.01505 C 0.6408 -0.01065 0.66319 -0.00649 0.68646 -0.00394 C 0.76632 -0.00556 0.78976 -0.0044 0.84896 -0.01227 C 0.86979 -0.01922 0.88767 -0.02362 0.90937 -0.02616 C 0.91823 -0.0301 0.93646 -0.0345 0.93646 -0.03426 C 0.9467 -0.04352 0.95 -0.06019 0.95729 -0.07338 C 0.9566 -0.08357 0.95937 -0.10533 0.95104 -0.11505 C 0.93281 -0.13635 0.88611 -0.14746 0.86354 -0.14838 C 0.82118 -0.15 0.77882 -0.15024 0.73646 -0.15116 C 0.71771 -0.1595 0.70278 -0.15556 0.68229 -0.15394 C 0.66024 -0.15672 0.6434 -0.16436 0.62187 -0.16783 C 0.59653 -0.17917 0.56719 -0.1794 0.54062 -0.1845 C 0.52569 -0.19121 0.51059 -0.19121 0.49479 -0.19283 C 0.47743 -0.19746 0.4625 -0.20163 0.44479 -0.20394 C 0.43038 -0.21667 0.43698 -0.21297 0.42604 -0.21783 C 0.42465 -0.22061 0.42292 -0.22315 0.42187 -0.22616 C 0.42014 -0.23149 0.41771 -0.24283 0.41771 -0.2426 C 0.41875 -0.25024 0.41788 -0.25973 0.42187 -0.26505 C 0.44635 -0.29769 0.5033 -0.28913 0.52812 -0.29005 C 0.53802 -0.29329 0.5467 -0.2963 0.55521 -0.30394 C 0.56476 -0.32315 0.56198 -0.31436 0.56562 -0.32894 C 0.56319 -0.3669 0.56354 -0.35116 0.56354 -0.37616 " pathEditMode="relative" rAng="0" ptsTypes="fffffffffffffffffffffffffffffffffA">
                                      <p:cBhvr>
                                        <p:cTn id="10" dur="2000" fill="hold"/>
                                        <p:tgtEl>
                                          <p:spTgt spid="5345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917" y="-5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2" presetID="0" presetClass="path" presetSubtype="0" repeatCount="5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417 0.00555 C 0.06997 0.00972 0.08316 0.01759 0.09792 0.025 C 0.10851 0.03032 0.11736 0.0331 0.12709 0.04166 C 0.13473 0.05717 0.14219 0.07291 0.15209 0.08611 C 0.154 0.09398 0.1599 0.10555 0.16459 0.11111 C 0.16841 0.1155 0.17361 0.11759 0.17709 0.12222 C 0.18177 0.12847 0.18455 0.13125 0.1875 0.13888 C 0.18855 0.14143 0.1882 0.1449 0.18959 0.14722 C 0.19115 0.14976 0.19393 0.15069 0.19584 0.15277 C 0.20782 0.16597 0.21771 0.17824 0.23334 0.18333 C 0.24045 0.18958 0.24584 0.19166 0.25417 0.19444 C 0.29011 0.22314 0.32414 0.22731 0.3625 0.24444 C 0.37101 0.24814 0.38056 0.24606 0.38959 0.24722 C 0.44393 0.25347 0.36927 0.24838 0.48125 0.25277 C 0.51632 0.26064 0.52118 0.26064 0.56459 0.25833 C 0.58855 0.24768 0.6125 0.24444 0.6375 0.23888 C 0.64167 0.23796 0.64584 0.23703 0.65 0.23611 C 0.65417 0.23518 0.6625 0.23333 0.6625 0.23333 C 0.69792 0.23425 0.73316 0.23425 0.76875 0.23611 C 0.78403 0.23703 0.81459 0.24166 0.81459 0.24166 C 0.82813 0.24768 0.83959 0.25046 0.85417 0.25277 C 0.87466 0.2618 0.89514 0.26689 0.91667 0.26944 C 0.93629 0.27824 0.9566 0.28032 0.97709 0.28333 C 1.12882 0.28101 1.12014 0.2831 1.21042 0.27222 C 1.21858 0.26851 1.22709 0.26666 1.23542 0.26388 C 1.24289 0.25717 1.23941 0.25972 1.24584 0.25555 " pathEditMode="relative" ptsTypes="fffffffffffffffffffffffffA">
                                      <p:cBhvr>
                                        <p:cTn id="13" dur="5000" fill="hold"/>
                                        <p:tgtEl>
                                          <p:spTgt spid="5345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repeatCount="4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02963 C -0.01614 0.02269 -0.03645 0.03426 -0.05 0.0463 C -0.05989 0.06597 -0.04705 0.04236 -0.0625 0.06296 C -0.07343 0.07755 -0.0783 0.0956 -0.09166 0.10741 C -0.09583 0.12431 -0.10086 0.13981 -0.10416 0.15741 C -0.10729 0.17407 -0.10677 0.19491 -0.1125 0.21019 C -0.1158 0.21921 -0.11753 0.22894 -0.12083 0.23796 C -0.12882 0.25903 -0.13593 0.28102 -0.14375 0.30185 C -0.15555 0.33333 -0.14114 0.29838 -0.15 0.32963 C -0.15277 0.33981 -0.15902 0.35 -0.16458 0.35741 C -0.16597 0.36296 -0.16632 0.36921 -0.16875 0.37407 C -0.17291 0.38241 -0.17882 0.38958 -0.18125 0.39907 C -0.18628 0.41921 -0.19514 0.43588 -0.20208 0.45463 C -0.20555 0.46412 -0.2059 0.47523 -0.20833 0.48519 C -0.21128 0.49722 -0.21406 0.50903 -0.21666 0.5213 C -0.21753 0.525 -0.21736 0.52917 -0.21875 0.53241 C -0.22014 0.53588 -0.22326 0.5375 -0.225 0.54074 C -0.23455 0.5588 -0.22309 0.54653 -0.23541 0.55741 C -0.24878 0.59329 -0.26632 0.62685 -0.28541 0.65741 C -0.28889 0.66296 -0.2927 0.66829 -0.29583 0.67407 C -0.30156 0.68495 -0.30173 0.69144 -0.31041 0.69907 C -0.32708 0.73241 -0.30139 0.68333 -0.32083 0.71296 C -0.32413 0.71806 -0.32448 0.72755 -0.32916 0.72963 C -0.33593 0.73264 -0.34097 0.73866 -0.34791 0.74074 C -0.36111 0.74491 -0.37448 0.74745 -0.3875 0.75185 C -0.40989 0.77176 -0.37586 0.74074 -0.4 0.76574 C -0.40885 0.775 -0.4177 0.78056 -0.42708 0.78796 C -0.43142 0.79144 -0.43472 0.79745 -0.43958 0.79907 C -0.45 0.80255 -0.46024 0.80671 -0.47083 0.81019 C -0.47361 0.81111 -0.47916 0.81296 -0.47916 0.81319 C -0.51979 0.81157 -0.55 0.81019 -0.5875 0.80463 C -0.61406 0.79282 -0.64062 0.78218 -0.66875 0.77685 C -0.68368 0.77014 -0.66788 0.77662 -0.69791 0.7713 C -0.70625 0.76991 -0.71458 0.76759 -0.72291 0.76574 C -0.72916 0.76435 -0.73541 0.76389 -0.74166 0.76296 C -0.77569 0.74792 -0.73298 0.76574 -0.76666 0.75463 C -0.77777 0.75093 -0.78663 0.74375 -0.79791 0.74074 C -0.80208 0.73704 -0.80573 0.73218 -0.81041 0.72963 C -0.81597 0.72662 -0.82187 0.72523 -0.82708 0.7213 C -0.83836 0.71296 -0.84357 0.70602 -0.85625 0.70185 C -0.8618 0.69074 -0.86649 0.68889 -0.875 0.68241 C -0.88194 0.67708 -0.89027 0.66759 -0.89583 0.66019 C -0.89757 0.65787 -0.89826 0.65417 -0.9 0.65185 C -0.90173 0.64954 -0.90434 0.64838 -0.90625 0.6463 C -0.91059 0.6419 -0.9151 0.63773 -0.91875 0.63241 C -0.92205 0.62755 -0.92291 0.61944 -0.92708 0.61574 C -0.93125 0.61204 -0.93663 0.60995 -0.93958 0.60463 C -0.94288 0.59884 -0.94739 0.58958 -0.95208 0.58519 C -0.95468 0.58287 -0.95781 0.58194 -0.96041 0.57963 C -0.97378 0.5669 -0.95885 0.57384 -0.975 0.56852 C -0.98055 0.56296 -0.9868 0.55833 -0.99166 0.55185 C -0.99375 0.54907 -0.99566 0.54583 -0.99791 0.54352 C -1.00191 0.53935 -1.01041 0.53241 -1.01041 0.53264 C -1.0118 0.52963 -1.0125 0.52593 -1.01458 0.52407 C -1.01823 0.52106 -1.02291 0.52037 -1.02708 0.51852 C -1.02951 0.51736 -1.0309 0.51412 -1.03333 0.51296 C -1.03732 0.51111 -1.04166 0.51111 -1.04583 0.51019 C -1.06041 0.49861 -1.07014 0.48218 -1.07916 0.46296 C -1.08437 0.45185 -1.08524 0.44537 -1.09375 0.43796 C -1.10052 0.41042 -1.08889 0.45255 -1.10208 0.4213 C -1.10416 0.4162 -1.10382 0.40949 -1.10625 0.40463 C -1.10764 0.40185 -1.10902 0.39907 -1.11041 0.3963 C -1.11267 0.38125 -1.1158 0.36667 -1.11875 0.35185 C -1.12031 0.34444 -1.12291 0.32963 -1.12291 0.32986 C -1.12708 0.2794 -1.12361 0.19606 -1.11041 0.14352 C -1.1092 0.12106 -1.10816 0.10347 -1.10416 0.08241 C -1.10347 0.04722 -1.1033 0.01227 -1.10208 -0.02315 C -1.10156 -0.03542 -1.09218 -0.05903 -1.08333 -0.06204 C -1.075 -0.06481 -1.06961 -0.0669 -1.0625 -0.07315 C -1.0033 -0.07176 -0.96614 -0.0706 -0.91458 -0.06481 C -0.90139 -0.06343 -0.88819 -0.06319 -0.875 -0.06204 C -0.85902 -0.06042 -0.82708 -0.05648 -0.82708 -0.05625 C -0.81909 -0.05301 -0.81423 -0.05231 -0.80833 -0.04537 C -0.80399 -0.04005 -0.79583 -0.02824 -0.79583 -0.02801 C -0.79444 -0.02315 -0.79305 -0.01713 -0.79166 -0.01204 C -0.79097 -0.00926 -0.78958 -0.0037 -0.78958 -0.00347 C -0.78889 0.00278 -0.78871 0.00949 -0.7875 0.01597 C -0.78663 0.01968 -0.7842 0.02315 -0.78333 0.02685 C -0.78211 0.0331 -0.78229 0.03981 -0.78125 0.0463 C -0.7809 0.04907 -0.77986 0.05185 -0.77916 0.05463 C -0.78107 0.13171 -0.78333 0.2081 -0.78541 0.28519 C -0.78576 0.30069 -0.78871 0.36181 -0.8 0.37685 C -0.80382 0.38194 -0.80989 0.38194 -0.81458 0.38519 C -0.81718 0.39537 -0.82048 0.40394 -0.825 0.41296 C -0.82569 0.41759 -0.82586 0.42245 -0.82708 0.42685 C -0.82795 0.43009 -0.83038 0.43194 -0.83125 0.43519 C -0.83246 0.43958 -0.83229 0.44444 -0.83333 0.44907 C -0.83437 0.45394 -0.83611 0.45833 -0.8375 0.46296 C -0.84392 0.56551 -0.83802 0.50116 -0.84375 0.54352 C -0.84444 0.54907 -0.84427 0.55509 -0.84583 0.56019 C -0.84774 0.56644 -0.8526 0.5706 -0.85416 0.57685 C -0.86163 0.60694 -0.86614 0.63727 -0.87083 0.66852 C -0.86996 0.69954 -0.87014 0.74792 -0.86458 0.78241 C -0.86302 0.79259 -0.85764 0.8037 -0.85416 0.81296 C -0.8434 0.84144 -0.8309 0.86968 -0.81041 0.88796 C -0.80104 0.90671 -0.81319 0.88426 -0.79583 0.90741 C -0.79409 0.90972 -0.7934 0.91343 -0.79166 0.91574 C -0.7835 0.92662 -0.7717 0.93472 -0.7625 0.94352 C -0.74913 0.95625 -0.76406 0.94931 -0.74791 0.95463 C -0.72222 0.97731 -0.69479 0.99097 -0.66458 0.99907 C -0.61111 0.99745 -0.58073 1.0 -0.53541 0.98796 C -0.52326 0.97986 -0.50989 0.97662 -0.49791 0.96852 C -0.49566 0.96713 -0.49392 0.96435 -0.49166 0.96296 C -0.48645 0.95995 -0.47274 0.95833 -0.46875 0.95741 C -0.46041 0.95532 -0.45191 0.95278 -0.44375 0.94907 C -0.43229 0.9338 -0.41527 0.93241 -0.4 0.92685 C -0.38732 0.92222 -0.37673 0.91273 -0.36458 0.90741 C -0.35764 0.89815 -0.34895 0.89213 -0.33958 0.88796 C -0.33125 0.87685 -0.32552 0.86505 -0.31458 0.86019 C -0.30711 0.85023 -0.29687 0.84491 -0.28958 0.83519 C -0.28333 0.82685 -0.28125 0.81944 -0.27291 0.81574 C -0.26093 0.7919 -0.27691 0.81991 -0.2625 0.80463 C -0.26059 0.80255 -0.26007 0.79861 -0.25833 0.7963 C -0.25347 0.78981 -0.25017 0.79005 -0.24375 0.78796 C -0.23038 0.77616 -0.23472 0.78148 -0.22916 0.77407 " pathEditMode="relative" rAng="0" ptsTypes="ffffffffffffffffffffffffffffffffffffffffffffffffffffffffffffffffffffffffffffffffffffffffffffffffffffffffffffffffffA">
                                      <p:cBhvr>
                                        <p:cTn id="15" dur="5000" fill="hold"/>
                                        <p:tgtEl>
                                          <p:spTgt spid="5345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54" y="4338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repeatCount="4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5.55556E-6 C -0.01337 0.00231 -0.02483 0.00555 -0.0375 0.01111 C -0.04028 0.01388 -0.04358 0.01597 -0.04584 0.01944 C -0.04792 0.02268 -0.04844 0.02685 -0.05 0.03055 C -0.05591 0.04421 -0.06007 0.05902 -0.06667 0.07222 C -0.06893 0.08449 -0.07275 0.09606 -0.075 0.10833 C -0.0757 0.11203 -0.0757 0.1162 -0.07709 0.11944 C -0.07848 0.12291 -0.08125 0.12499 -0.08334 0.12777 C -0.08403 0.13333 -0.08403 0.13911 -0.08542 0.14444 C -0.08629 0.14768 -0.08854 0.14976 -0.08959 0.15277 C -0.09254 0.16064 -0.09601 0.16921 -0.09792 0.17777 C -0.09879 0.18148 -0.09879 0.18541 -0.1 0.18888 C -0.10226 0.1949 -0.10834 0.20555 -0.10834 0.20555 C -0.11146 0.22245 -0.11979 0.23564 -0.12709 0.24999 C -0.13056 0.25694 -0.13195 0.26527 -0.13542 0.27222 C -0.13681 0.27499 -0.13854 0.27754 -0.13959 0.28055 C -0.14132 0.28587 -0.14132 0.29236 -0.14375 0.29722 C -0.14514 0.29999 -0.14688 0.30254 -0.14792 0.30555 C -0.14896 0.3081 -0.14896 0.31134 -0.15 0.31388 C -0.15243 0.31967 -0.15677 0.3243 -0.15834 0.33055 C -0.1625 0.34699 -0.16233 0.35995 -0.17292 0.36944 C -0.1757 0.37499 -0.17969 0.37986 -0.18125 0.38611 C -0.18195 0.38888 -0.18212 0.39189 -0.18334 0.39444 C -0.1849 0.39768 -0.18785 0.39953 -0.18959 0.40277 C -0.19132 0.40624 -0.19202 0.41041 -0.19375 0.41388 C -0.19948 0.42476 -0.20035 0.41898 -0.20417 0.43055 C -0.21407 0.46041 -0.20313 0.4368 -0.2125 0.45555 C -0.21684 0.4787 -0.22813 0.49675 -0.2375 0.51666 C -0.24271 0.52777 -0.24358 0.53425 -0.25209 0.54166 C -0.26007 0.55763 -0.26702 0.578 -0.27917 0.58888 C -0.28334 0.60532 -0.29375 0.61574 -0.30417 0.62499 C -0.31094 0.63101 -0.3165 0.64074 -0.32292 0.64722 C -0.37309 0.69907 -0.41441 0.67893 -0.48559 0.68055 C -0.49167 0.68263 -0.49809 0.6831 -0.50417 0.68611 C -0.51563 0.69189 -0.5257 0.703 -0.5375 0.70833 C -0.55764 0.71736 -0.57917 0.71828 -0.6 0.72222 C -0.63403 0.72129 -0.66806 0.72152 -0.70209 0.71944 C -0.73264 0.71759 -0.76511 0.70624 -0.79167 0.68611 C -0.81285 0.67013 -0.829 0.64351 -0.85209 0.63333 C -0.8599 0.62546 -0.86407 0.61736 -0.87084 0.60833 C -0.87691 0.58425 -0.89566 0.57523 -0.90834 0.55833 C -0.91962 0.54328 -0.90886 0.54976 -0.92084 0.54444 C -0.92622 0.53379 -0.92969 0.52152 -0.93542 0.51111 C -0.94618 0.49189 -0.93785 0.51597 -0.94792 0.48888 C -0.94896 0.48634 -0.94879 0.4831 -0.95 0.48055 C -0.95365 0.47268 -0.95886 0.4662 -0.9625 0.45833 C -0.96459 0.4537 -0.96667 0.44907 -0.96875 0.44444 C -0.97205 0.42731 -0.97535 0.4074 -0.98125 0.39166 C -0.98629 0.35138 -0.98629 0.30902 -0.99375 0.26944 C -0.99584 0.24143 -1.00209 0.21643 -1.00625 0.18888 C -1.0092 0.09999 -1.01042 0.07407 -1.01042 -0.03612 C -1.01042 -0.07107 -1.01806 -0.15487 -0.99584 -0.19445 C -0.99427 -0.20093 -0.99358 -0.20741 -0.99167 -0.21366 C -0.9875 -0.22686 -0.97691 -0.23589 -0.97084 -0.24723 C -0.9625 -0.26297 -0.96302 -0.27107 -0.94792 -0.27778 C -0.93907 -0.28658 -0.92657 -0.29237 -0.91875 -0.30278 C -0.91042 -0.31389 -0.91528 -0.31019 -0.90417 -0.31389 C -0.83577 -0.31204 -0.77223 -0.30857 -0.70417 -0.31112 C -0.65851 -0.3213 -0.61077 -0.31181 -0.56459 -0.30834 C -0.55157 -0.30255 -0.56285 -0.30695 -0.53959 -0.30278 C -0.51459 -0.29839 -0.48976 -0.29214 -0.46476 -0.28889 C -0.45348 -0.28403 -0.44254 -0.27964 -0.43125 -0.27501 C -0.42153 -0.27084 -0.41216 -0.26389 -0.40209 -0.26112 C -0.39532 -0.25926 -0.3882 -0.25926 -0.38125 -0.25834 C -0.36754 -0.24005 -0.38177 -0.26089 -0.37084 -0.23889 C -0.36216 -0.2213 -0.34931 -0.2051 -0.33959 -0.18889 C -0.33143 -0.17501 -0.33854 -0.18195 -0.33334 -0.16945 C -0.33091 -0.16366 -0.325 -0.15278 -0.325 -0.15278 C -0.31736 -0.10163 -0.3217 -0.13589 -0.325 -0.02223 C -0.32622 0.02036 -0.34011 0.06365 -0.36459 0.09166 C -0.37327 0.10161 -0.38455 0.10786 -0.39375 0.11666 C -0.40834 0.13055 -0.41823 0.15046 -0.43334 0.16388 C -0.44236 0.18726 -0.46164 0.19907 -0.47726 0.21388 C -0.49358 0.22962 -0.50886 0.25161 -0.52709 0.26388 C -0.53282 0.27546 -0.54011 0.28171 -0.55 0.28611 C -0.55139 0.28888 -0.55209 0.29259 -0.55417 0.29444 C -0.5566 0.29652 -0.5599 0.29583 -0.5625 0.29722 C -0.56476 0.29861 -0.5665 0.30138 -0.56875 0.30277 C -0.57309 0.30555 -0.58143 0.30717 -0.58542 0.30833 C -0.59809 0.31689 -0.6033 0.31712 -0.61875 0.31944 C -0.68195 0.34745 -0.6165 0.31944 -0.80417 0.32499 C -0.81719 0.32546 -0.83525 0.33703 -0.84584 0.34722 C -0.84827 0.34953 -0.84948 0.3537 -0.85209 0.35555 C -0.85591 0.35833 -0.86094 0.35786 -0.86459 0.36111 C -0.87726 0.37245 -0.88733 0.37569 -0.90209 0.38055 C -0.90417 0.3824 -0.9066 0.38379 -0.90834 0.38611 C -0.91007 0.38842 -0.91059 0.39236 -0.9125 0.39444 C -0.92431 0.4081 -0.93889 0.41574 -0.95 0.43055 C -0.9507 0.43333 -0.95052 0.4368 -0.95209 0.43888 C -0.95556 0.44351 -0.96459 0.44999 -0.96459 0.44999 C -0.96979 0.46041 -0.96702 0.45601 -0.97292 0.46388 " pathEditMode="relative" ptsTypes="ffffffffffffffffffffffffffffffffffffffffffffffffffffffffffffffffffffffffffffffffffffffffffA">
                                      <p:cBhvr>
                                        <p:cTn id="17" dur="3000" fill="hold"/>
                                        <p:tgtEl>
                                          <p:spTgt spid="5345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453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">
            <a:hlinkClick r:id="" action="ppaction://media"/>
            <a:extLst>
              <a:ext uri="{FF2B5EF4-FFF2-40B4-BE49-F238E27FC236}">
                <a16:creationId xmlns:a16="http://schemas.microsoft.com/office/drawing/2014/main" id="{0501804E-45CE-4A62-8417-7F9440D676B7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82221" y="470848"/>
            <a:ext cx="11227558" cy="59163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58257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1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327" objId="4"/>
        <p14:stopEvt time="53619" objId="4"/>
        <p14:playEvt time="60756" objId="4"/>
        <p14:pauseEvt time="61707" objId="4"/>
        <p14:stopEvt time="68291" objId="4"/>
      </p14:showEvtLst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7773CB8-2DCE-4D3B-B91B-A8BF92FC6D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2017294" y="1102063"/>
            <a:ext cx="3819398" cy="1917288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107E6988-8527-458E-97D5-779243C291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737" y="3829050"/>
            <a:ext cx="2285716" cy="210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03554" y="3019352"/>
            <a:ext cx="48640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 bảng con</a:t>
            </a:r>
          </a:p>
        </p:txBody>
      </p:sp>
    </p:spTree>
    <p:extLst>
      <p:ext uri="{BB962C8B-B14F-4D97-AF65-F5344CB8AC3E}">
        <p14:creationId xmlns:p14="http://schemas.microsoft.com/office/powerpoint/2010/main" val="1513040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r="81351" b="73651"/>
          <a:stretch/>
        </p:blipFill>
        <p:spPr>
          <a:xfrm>
            <a:off x="49015" y="627071"/>
            <a:ext cx="2264528" cy="893257"/>
          </a:xfrm>
          <a:prstGeom prst="rect">
            <a:avLst/>
          </a:prstGeom>
        </p:spPr>
      </p:pic>
      <p:pic>
        <p:nvPicPr>
          <p:cNvPr id="3" name="Picture 2">
            <a:hlinkClick r:id="rId3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9008" y="1777865"/>
            <a:ext cx="11352762" cy="2606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405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p">
            <a:hlinkClick r:id="" action="ppaction://media"/>
            <a:extLst>
              <a:ext uri="{FF2B5EF4-FFF2-40B4-BE49-F238E27FC236}">
                <a16:creationId xmlns:a16="http://schemas.microsoft.com/office/drawing/2014/main" id="{B903C9C7-BCCA-44F4-99D3-BEF007DC953F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43467" y="743627"/>
            <a:ext cx="10905066" cy="5370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334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êp">
            <a:hlinkClick r:id="" action="ppaction://media"/>
            <a:extLst>
              <a:ext uri="{FF2B5EF4-FFF2-40B4-BE49-F238E27FC236}">
                <a16:creationId xmlns:a16="http://schemas.microsoft.com/office/drawing/2014/main" id="{0C4F4AB8-CD1C-4B23-B79D-DF481C080269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43467" y="743627"/>
            <a:ext cx="10905066" cy="5370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507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1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379C483-0872-44B6-BF4C-837D397293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45" y="0"/>
            <a:ext cx="119187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650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p">
            <a:hlinkClick r:id="" action="ppaction://media"/>
            <a:extLst>
              <a:ext uri="{FF2B5EF4-FFF2-40B4-BE49-F238E27FC236}">
                <a16:creationId xmlns:a16="http://schemas.microsoft.com/office/drawing/2014/main" id="{34311719-0066-456C-BA5E-774D035476B9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43467" y="743627"/>
            <a:ext cx="10905066" cy="5370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718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E02232-9C55-49A1-964E-018297B0F3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A2FF6FF-570F-4681-8A84-4C5DF1D83A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6" y="112438"/>
            <a:ext cx="12073307" cy="6745562"/>
          </a:xfrm>
        </p:spPr>
      </p:pic>
    </p:spTree>
    <p:extLst>
      <p:ext uri="{BB962C8B-B14F-4D97-AF65-F5344CB8AC3E}">
        <p14:creationId xmlns:p14="http://schemas.microsoft.com/office/powerpoint/2010/main" val="3123372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050631" y="1985212"/>
            <a:ext cx="457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KHỞI ĐỘNG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96106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up">
            <a:hlinkClick r:id="" action="ppaction://media"/>
            <a:extLst>
              <a:ext uri="{FF2B5EF4-FFF2-40B4-BE49-F238E27FC236}">
                <a16:creationId xmlns:a16="http://schemas.microsoft.com/office/drawing/2014/main" id="{FA9471B0-E78B-4C5C-90B8-E1026B380015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43467" y="743627"/>
            <a:ext cx="10905066" cy="5370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369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5494136-3EB5-4FB0-82ED-1662D7BADF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079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582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7773CB8-2DCE-4D3B-B91B-A8BF92FC6D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2017294" y="1102063"/>
            <a:ext cx="3819398" cy="1917288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107E6988-8527-458E-97D5-779243C291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737" y="3829050"/>
            <a:ext cx="2285716" cy="210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24401" y="3019352"/>
            <a:ext cx="48640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6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vở</a:t>
            </a:r>
            <a:endParaRPr lang="en-US" sz="60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6159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tu the ngoi">
            <a:extLst>
              <a:ext uri="{FF2B5EF4-FFF2-40B4-BE49-F238E27FC236}">
                <a16:creationId xmlns:a16="http://schemas.microsoft.com/office/drawing/2014/main" id="{371E63DA-1436-4C48-B0E3-5E8042F5FE6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685800"/>
            <a:ext cx="4878388" cy="533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2EF385C1-9056-4058-B9AD-AC84B1892B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37" y="0"/>
            <a:ext cx="6379611" cy="5531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0DC09ED1-1A81-4AA6-A81B-13C024C8DC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37" y="5503163"/>
            <a:ext cx="6379611" cy="1354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4785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DC8453C-C512-4489-80A2-2910095B8E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5481" y="3969219"/>
            <a:ext cx="2952520" cy="288878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BAA688C-8DEC-4A8F-8FB9-179D6A5575B8}"/>
              </a:ext>
            </a:extLst>
          </p:cNvPr>
          <p:cNvSpPr/>
          <p:nvPr/>
        </p:nvSpPr>
        <p:spPr>
          <a:xfrm>
            <a:off x="2895601" y="2615316"/>
            <a:ext cx="6911187" cy="1627369"/>
          </a:xfrm>
          <a:prstGeom prst="rect">
            <a:avLst/>
          </a:prstGeom>
          <a:noFill/>
          <a:scene3d>
            <a:camera prst="obliqueBottomRight"/>
            <a:lightRig rig="threePt" dir="t"/>
          </a:scene3d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3375" b="1" i="1" dirty="0">
                <a:ln w="0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KÍNH CHÚC CÁC THẦY CÔ GIÁO </a:t>
            </a:r>
          </a:p>
          <a:p>
            <a:pPr algn="ctr"/>
            <a:r>
              <a:rPr lang="en-US" sz="3375" b="1" i="1" dirty="0">
                <a:ln w="0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 CÁC CON HỌC SINH </a:t>
            </a:r>
          </a:p>
          <a:p>
            <a:pPr algn="ctr"/>
            <a:r>
              <a:rPr lang="en-US" sz="3375" b="1" i="1" dirty="0">
                <a:ln w="0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LUÔN MẠNH KHỎE, HẠNH PHÚC</a:t>
            </a:r>
          </a:p>
        </p:txBody>
      </p:sp>
    </p:spTree>
    <p:extLst>
      <p:ext uri="{BB962C8B-B14F-4D97-AF65-F5344CB8AC3E}">
        <p14:creationId xmlns:p14="http://schemas.microsoft.com/office/powerpoint/2010/main" val="1705843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648" y="148473"/>
            <a:ext cx="2629267" cy="123842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48887" y="0"/>
            <a:ext cx="14294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FF0000"/>
                </a:solidFill>
                <a:latin typeface="VNI-Avo" pitchFamily="2" charset="0"/>
              </a:rPr>
              <a:t>ep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30637" y="24984"/>
            <a:ext cx="15982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err="1">
                <a:solidFill>
                  <a:srgbClr val="FF0000"/>
                </a:solidFill>
                <a:latin typeface="VNI-Avo" pitchFamily="2" charset="0"/>
              </a:rPr>
              <a:t>eâp</a:t>
            </a:r>
            <a:endParaRPr lang="en-US" sz="6000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83627" y="38650"/>
            <a:ext cx="15982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err="1">
                <a:solidFill>
                  <a:srgbClr val="FF0000"/>
                </a:solidFill>
                <a:latin typeface="VNI-Avo" pitchFamily="2" charset="0"/>
              </a:rPr>
              <a:t>ip</a:t>
            </a:r>
            <a:endParaRPr lang="en-US" sz="6000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99310" y="3664637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keïp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64267" y="3670798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latin typeface="VNI-Avo" pitchFamily="2" charset="0"/>
              </a:rPr>
              <a:t>neïp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28615" y="3668425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neáp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199310" y="4604591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kòp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264267" y="4610752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nhòp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728615" y="4608379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buùp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492896" y="21567"/>
            <a:ext cx="15982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FF0000"/>
                </a:solidFill>
                <a:latin typeface="VNI-Avo" pitchFamily="2" charset="0"/>
              </a:rPr>
              <a:t>up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492896" y="3685508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latin typeface="VNI-Avo" pitchFamily="2" charset="0"/>
              </a:rPr>
              <a:t>xeáp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492896" y="4625462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giuùp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9E5B44C-539B-4157-84AF-799A4A282B22}"/>
              </a:ext>
            </a:extLst>
          </p:cNvPr>
          <p:cNvSpPr txBox="1"/>
          <p:nvPr/>
        </p:nvSpPr>
        <p:spPr>
          <a:xfrm>
            <a:off x="2497329" y="3667682"/>
            <a:ext cx="10145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VNI-Avo" pitchFamily="2" charset="0"/>
              </a:rPr>
              <a:t>ep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9D07C16-2313-46A7-A397-E7780840F9F5}"/>
              </a:ext>
            </a:extLst>
          </p:cNvPr>
          <p:cNvSpPr txBox="1"/>
          <p:nvPr/>
        </p:nvSpPr>
        <p:spPr>
          <a:xfrm>
            <a:off x="4619796" y="3669107"/>
            <a:ext cx="10145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VNI-Avo" pitchFamily="2" charset="0"/>
              </a:rPr>
              <a:t>ep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57E598D9-E905-4900-9E47-44BC739BB26C}"/>
              </a:ext>
            </a:extLst>
          </p:cNvPr>
          <p:cNvSpPr/>
          <p:nvPr/>
        </p:nvSpPr>
        <p:spPr>
          <a:xfrm>
            <a:off x="4678294" y="2267415"/>
            <a:ext cx="2895600" cy="838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 err="1">
                <a:solidFill>
                  <a:srgbClr val="002060"/>
                </a:solidFill>
                <a:latin typeface="VNI-Avo" pitchFamily="2" charset="0"/>
              </a:rPr>
              <a:t>n</a:t>
            </a:r>
            <a:r>
              <a:rPr lang="en-US" sz="4800" dirty="0" err="1">
                <a:solidFill>
                  <a:srgbClr val="FF0000"/>
                </a:solidFill>
                <a:latin typeface="VNI-Avo" pitchFamily="2" charset="0"/>
              </a:rPr>
              <a:t>e</a:t>
            </a:r>
            <a:r>
              <a:rPr lang="en-US" sz="4800" dirty="0" err="1">
                <a:solidFill>
                  <a:srgbClr val="002060"/>
                </a:solidFill>
                <a:latin typeface="VNI-Avo" pitchFamily="2" charset="0"/>
              </a:rPr>
              <a:t>ù</a:t>
            </a:r>
            <a:r>
              <a:rPr lang="en-US" sz="4800" dirty="0" err="1">
                <a:solidFill>
                  <a:srgbClr val="FF0000"/>
                </a:solidFill>
                <a:latin typeface="VNI-Avo" pitchFamily="2" charset="0"/>
              </a:rPr>
              <a:t>p</a:t>
            </a:r>
            <a:endParaRPr lang="en-US" sz="4800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A603345F-6264-4B3C-9C35-D7A7C45A7F48}"/>
              </a:ext>
            </a:extLst>
          </p:cNvPr>
          <p:cNvSpPr/>
          <p:nvPr/>
        </p:nvSpPr>
        <p:spPr>
          <a:xfrm>
            <a:off x="4678294" y="1429215"/>
            <a:ext cx="1447800" cy="838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VNI-Avo" pitchFamily="2" charset="0"/>
              </a:rPr>
              <a:t>n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A5F8F6B-F335-495B-87A2-5F329698F886}"/>
              </a:ext>
            </a:extLst>
          </p:cNvPr>
          <p:cNvSpPr/>
          <p:nvPr/>
        </p:nvSpPr>
        <p:spPr>
          <a:xfrm>
            <a:off x="6126094" y="1429215"/>
            <a:ext cx="1447800" cy="838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rgbClr val="FF0000"/>
                </a:solidFill>
                <a:latin typeface="VNI-Avo" pitchFamily="2" charset="0"/>
              </a:rPr>
              <a:t>ep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D260283-2F05-4EBC-87E3-D814747150EB}"/>
              </a:ext>
            </a:extLst>
          </p:cNvPr>
          <p:cNvSpPr txBox="1"/>
          <p:nvPr/>
        </p:nvSpPr>
        <p:spPr>
          <a:xfrm>
            <a:off x="7086618" y="3664637"/>
            <a:ext cx="10372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rgbClr val="FF0000"/>
                </a:solidFill>
                <a:latin typeface="VNI-Avo" pitchFamily="2" charset="0"/>
              </a:rPr>
              <a:t>eâp</a:t>
            </a:r>
            <a:endParaRPr lang="en-US" sz="4400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EF3EF6D-516A-4A36-AE19-74404ABFE054}"/>
              </a:ext>
            </a:extLst>
          </p:cNvPr>
          <p:cNvSpPr txBox="1"/>
          <p:nvPr/>
        </p:nvSpPr>
        <p:spPr>
          <a:xfrm>
            <a:off x="8759706" y="3675295"/>
            <a:ext cx="10372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rgbClr val="FF0000"/>
                </a:solidFill>
                <a:latin typeface="VNI-Avo" pitchFamily="2" charset="0"/>
              </a:rPr>
              <a:t>eâp</a:t>
            </a:r>
            <a:endParaRPr lang="en-US" sz="4400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C884F88-EDF9-4203-80DE-CCEED35F2FE0}"/>
              </a:ext>
            </a:extLst>
          </p:cNvPr>
          <p:cNvSpPr txBox="1"/>
          <p:nvPr/>
        </p:nvSpPr>
        <p:spPr>
          <a:xfrm>
            <a:off x="2490730" y="4601546"/>
            <a:ext cx="7991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rgbClr val="FF0000"/>
                </a:solidFill>
                <a:latin typeface="VNI-Avo" pitchFamily="2" charset="0"/>
              </a:rPr>
              <a:t>ip</a:t>
            </a:r>
            <a:endParaRPr lang="en-US" sz="4400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8AC4BA8-4936-47D2-88B6-61AD2DD1A3FF}"/>
              </a:ext>
            </a:extLst>
          </p:cNvPr>
          <p:cNvSpPr txBox="1"/>
          <p:nvPr/>
        </p:nvSpPr>
        <p:spPr>
          <a:xfrm>
            <a:off x="4950686" y="4615194"/>
            <a:ext cx="7991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rgbClr val="FF0000"/>
                </a:solidFill>
                <a:latin typeface="VNI-Avo" pitchFamily="2" charset="0"/>
              </a:rPr>
              <a:t>ip</a:t>
            </a:r>
            <a:endParaRPr lang="en-US" sz="4400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7F1ECFD-4E38-4749-AF76-27D764C9C2A8}"/>
              </a:ext>
            </a:extLst>
          </p:cNvPr>
          <p:cNvSpPr txBox="1"/>
          <p:nvPr/>
        </p:nvSpPr>
        <p:spPr>
          <a:xfrm>
            <a:off x="7120611" y="4601545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VNI-Avo" pitchFamily="2" charset="0"/>
              </a:rPr>
              <a:t>up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364A5DC-3805-4F57-A715-FD5F32DE5952}"/>
              </a:ext>
            </a:extLst>
          </p:cNvPr>
          <p:cNvSpPr txBox="1"/>
          <p:nvPr/>
        </p:nvSpPr>
        <p:spPr>
          <a:xfrm>
            <a:off x="9012216" y="4628841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VNI-Avo" pitchFamily="2" charset="0"/>
              </a:rPr>
              <a:t>up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92A6EF5-29CA-4A11-8E26-648F52FFAD6C}"/>
              </a:ext>
            </a:extLst>
          </p:cNvPr>
          <p:cNvSpPr txBox="1"/>
          <p:nvPr/>
        </p:nvSpPr>
        <p:spPr>
          <a:xfrm>
            <a:off x="707086" y="5547924"/>
            <a:ext cx="29844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ñoâi</a:t>
            </a:r>
            <a:r>
              <a:rPr lang="en-US" sz="4400" dirty="0">
                <a:latin typeface="VNI-Avo" pitchFamily="2" charset="0"/>
              </a:rPr>
              <a:t> </a:t>
            </a:r>
            <a:r>
              <a:rPr lang="en-US" sz="4400" dirty="0" err="1">
                <a:latin typeface="VNI-Avo" pitchFamily="2" charset="0"/>
              </a:rPr>
              <a:t>deùp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EADBDE0-F4DB-49F2-80AE-4CFFE216CEA1}"/>
              </a:ext>
            </a:extLst>
          </p:cNvPr>
          <p:cNvSpPr txBox="1"/>
          <p:nvPr/>
        </p:nvSpPr>
        <p:spPr>
          <a:xfrm>
            <a:off x="3344397" y="5597840"/>
            <a:ext cx="29844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latin typeface="VNI-Avo" pitchFamily="2" charset="0"/>
              </a:rPr>
              <a:t>ñaàu beáp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56C5112-9BED-4CC8-BDF8-C9C32D0F3C32}"/>
              </a:ext>
            </a:extLst>
          </p:cNvPr>
          <p:cNvSpPr txBox="1"/>
          <p:nvPr/>
        </p:nvSpPr>
        <p:spPr>
          <a:xfrm>
            <a:off x="6170404" y="5575366"/>
            <a:ext cx="3124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bìm</a:t>
            </a:r>
            <a:r>
              <a:rPr lang="en-US" sz="4400" dirty="0">
                <a:latin typeface="VNI-Avo" pitchFamily="2" charset="0"/>
              </a:rPr>
              <a:t> </a:t>
            </a:r>
            <a:r>
              <a:rPr lang="en-US" sz="4400" dirty="0" err="1">
                <a:latin typeface="VNI-Avo" pitchFamily="2" charset="0"/>
              </a:rPr>
              <a:t>bòp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29D751E-1F3A-4AD8-94F2-E4E859D6E469}"/>
              </a:ext>
            </a:extLst>
          </p:cNvPr>
          <p:cNvSpPr txBox="1"/>
          <p:nvPr/>
        </p:nvSpPr>
        <p:spPr>
          <a:xfrm>
            <a:off x="8996411" y="5575365"/>
            <a:ext cx="3124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buùp</a:t>
            </a:r>
            <a:r>
              <a:rPr lang="en-US" sz="4400" dirty="0">
                <a:latin typeface="VNI-Avo" pitchFamily="2" charset="0"/>
              </a:rPr>
              <a:t> </a:t>
            </a:r>
            <a:r>
              <a:rPr lang="en-US" sz="4400" dirty="0" err="1">
                <a:latin typeface="VNI-Avo" pitchFamily="2" charset="0"/>
              </a:rPr>
              <a:t>sen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39E39F3-6926-4CB0-916D-F6A6B0D90BB8}"/>
              </a:ext>
            </a:extLst>
          </p:cNvPr>
          <p:cNvSpPr txBox="1"/>
          <p:nvPr/>
        </p:nvSpPr>
        <p:spPr>
          <a:xfrm>
            <a:off x="2166997" y="5547924"/>
            <a:ext cx="10145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VNI-Avo" pitchFamily="2" charset="0"/>
              </a:rPr>
              <a:t>ep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7DA6C32-6947-43AC-86AA-0884EF3467C6}"/>
              </a:ext>
            </a:extLst>
          </p:cNvPr>
          <p:cNvSpPr txBox="1"/>
          <p:nvPr/>
        </p:nvSpPr>
        <p:spPr>
          <a:xfrm>
            <a:off x="5060461" y="5592762"/>
            <a:ext cx="10372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rgbClr val="FF0000"/>
                </a:solidFill>
                <a:latin typeface="VNI-Avo" pitchFamily="2" charset="0"/>
              </a:rPr>
              <a:t>eâp</a:t>
            </a:r>
            <a:endParaRPr lang="en-US" sz="4400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64EA8D9-7B5A-42E8-B63C-EE04D6652ED7}"/>
              </a:ext>
            </a:extLst>
          </p:cNvPr>
          <p:cNvSpPr txBox="1"/>
          <p:nvPr/>
        </p:nvSpPr>
        <p:spPr>
          <a:xfrm>
            <a:off x="7752885" y="5575364"/>
            <a:ext cx="7991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rgbClr val="FF0000"/>
                </a:solidFill>
                <a:latin typeface="VNI-Avo" pitchFamily="2" charset="0"/>
              </a:rPr>
              <a:t>ip</a:t>
            </a:r>
            <a:endParaRPr lang="en-US" sz="4400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E40B28D-AEA3-45BF-A744-875DB92A10FE}"/>
              </a:ext>
            </a:extLst>
          </p:cNvPr>
          <p:cNvSpPr txBox="1"/>
          <p:nvPr/>
        </p:nvSpPr>
        <p:spPr>
          <a:xfrm>
            <a:off x="9394423" y="5575363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VNI-Avo" pitchFamily="2" charset="0"/>
              </a:rPr>
              <a:t>up</a:t>
            </a:r>
          </a:p>
        </p:txBody>
      </p:sp>
    </p:spTree>
    <p:extLst>
      <p:ext uri="{BB962C8B-B14F-4D97-AF65-F5344CB8AC3E}">
        <p14:creationId xmlns:p14="http://schemas.microsoft.com/office/powerpoint/2010/main" val="2453676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5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7609" y="4414072"/>
            <a:ext cx="1188758" cy="1188758"/>
          </a:xfrm>
          <a:prstGeom prst="rect">
            <a:avLst/>
          </a:prstGeom>
        </p:spPr>
      </p:pic>
      <p:sp>
        <p:nvSpPr>
          <p:cNvPr id="51" name="Rectangle 50"/>
          <p:cNvSpPr/>
          <p:nvPr/>
        </p:nvSpPr>
        <p:spPr>
          <a:xfrm>
            <a:off x="159844" y="733837"/>
            <a:ext cx="4198585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>
                <a:ln>
                  <a:noFill/>
                </a:ln>
                <a:solidFill>
                  <a:srgbClr val="DA00D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HÁI HOA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>
                <a:ln>
                  <a:noFill/>
                </a:ln>
                <a:solidFill>
                  <a:srgbClr val="DA00D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DÂN CHỦ</a:t>
            </a:r>
          </a:p>
        </p:txBody>
      </p:sp>
      <p:pic>
        <p:nvPicPr>
          <p:cNvPr id="52" name="Picture 5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9159" y="1493174"/>
            <a:ext cx="495300" cy="438150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875" y="1927540"/>
            <a:ext cx="495300" cy="438150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875" y="733837"/>
            <a:ext cx="495300" cy="438150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0333" y="2331969"/>
            <a:ext cx="682398" cy="663291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309578" y="4657237"/>
            <a:ext cx="5786422" cy="1834457"/>
          </a:xfrm>
          <a:prstGeom prst="rect">
            <a:avLst/>
          </a:prstGeom>
          <a:solidFill>
            <a:srgbClr val="FFD5FF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</a:t>
            </a:r>
            <a:r>
              <a:rPr lang="en-US" sz="4800" dirty="0">
                <a:solidFill>
                  <a:srgbClr val="002060"/>
                </a:solidFill>
                <a:latin typeface=".VnAvant" panose="020B7200000000000000" pitchFamily="34" charset="0"/>
              </a:rPr>
              <a:t>¨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</a:t>
            </a:r>
            <a:r>
              <a:rPr kumimoji="0" lang="en-US" sz="48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8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học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24745" y="4657237"/>
            <a:ext cx="5786422" cy="1834457"/>
          </a:xfrm>
          <a:prstGeom prst="rect">
            <a:avLst/>
          </a:prstGeom>
          <a:solidFill>
            <a:srgbClr val="FFD5FF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</a:t>
            </a:r>
            <a:r>
              <a:rPr kumimoji="0" 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entury Gothic" panose="020B0502020202020204" pitchFamily="34" charset="0"/>
              </a:rPr>
              <a:t>á</a:t>
            </a:r>
            <a:r>
              <a:rPr kumimoji="0" 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48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8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sĩ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69464" y="4650686"/>
            <a:ext cx="5786422" cy="1834457"/>
          </a:xfrm>
          <a:prstGeom prst="rect">
            <a:avLst/>
          </a:prstGeom>
          <a:solidFill>
            <a:srgbClr val="FFD5FF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48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Mẹ</a:t>
            </a:r>
            <a:r>
              <a:rPr lang="en-US" sz="4800" dirty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ng</a:t>
            </a:r>
            <a:r>
              <a:rPr lang="en-US" sz="54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ồ</a:t>
            </a:r>
            <a:r>
              <a:rPr lang="en-US" sz="48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i</a:t>
            </a:r>
            <a:r>
              <a:rPr lang="en-US" sz="4800" dirty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gi</a:t>
            </a:r>
            <a:r>
              <a:rPr lang="en-US" sz="4800" dirty="0" err="1">
                <a:solidFill>
                  <a:srgbClr val="002060"/>
                </a:solidFill>
                <a:latin typeface=".VnAvant" panose="020B7200000000000000" pitchFamily="34" charset="0"/>
              </a:rPr>
              <a:t>¨</a:t>
            </a:r>
            <a:r>
              <a:rPr lang="en-US" sz="48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t</a:t>
            </a:r>
            <a:r>
              <a:rPr lang="en-US" sz="4800" dirty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áo</a:t>
            </a:r>
            <a:r>
              <a:rPr lang="en-US" sz="4800" dirty="0">
                <a:solidFill>
                  <a:srgbClr val="002060"/>
                </a:solidFill>
                <a:latin typeface="Century Gothic" panose="020B0502020202020204" pitchFamily="34" charset="0"/>
              </a:rPr>
              <a:t>, </a:t>
            </a:r>
            <a:r>
              <a:rPr lang="en-US" sz="48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bé</a:t>
            </a:r>
            <a:r>
              <a:rPr lang="en-US" sz="4800" dirty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ng</a:t>
            </a:r>
            <a:r>
              <a:rPr lang="en-US" sz="54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ồ</a:t>
            </a:r>
            <a:r>
              <a:rPr lang="en-US" sz="48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i</a:t>
            </a:r>
            <a:r>
              <a:rPr lang="en-US" sz="4800" dirty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bên</a:t>
            </a:r>
            <a:r>
              <a:rPr lang="en-US" sz="4800" dirty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m</a:t>
            </a:r>
            <a:r>
              <a:rPr lang="en-US" sz="54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ẹ</a:t>
            </a:r>
            <a:r>
              <a:rPr lang="en-US" sz="4800" dirty="0">
                <a:solidFill>
                  <a:srgbClr val="002060"/>
                </a:solidFill>
                <a:latin typeface="Century Gothic" panose="020B0502020202020204" pitchFamily="34" charset="0"/>
              </a:rPr>
              <a:t>.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24745" y="4685601"/>
            <a:ext cx="5786422" cy="1834457"/>
          </a:xfrm>
          <a:prstGeom prst="rect">
            <a:avLst/>
          </a:prstGeom>
          <a:solidFill>
            <a:srgbClr val="FFD5FF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entury Gothic" panose="020B0502020202020204" pitchFamily="34" charset="0"/>
              </a:rPr>
              <a:t>Ch</a:t>
            </a:r>
            <a:r>
              <a:rPr lang="en-US" sz="4800" dirty="0">
                <a:solidFill>
                  <a:srgbClr val="00206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¶</a:t>
            </a:r>
            <a:r>
              <a:rPr kumimoji="0" lang="en-US" sz="48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en-US" sz="48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entury Gothic" panose="020B0502020202020204" pitchFamily="34" charset="0"/>
              </a:rPr>
              <a:t>lá</a:t>
            </a:r>
            <a:r>
              <a:rPr kumimoji="0" lang="en-US" sz="48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en-US" sz="48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entury Gothic" panose="020B0502020202020204" pitchFamily="34" charset="0"/>
              </a:rPr>
              <a:t>lốt</a:t>
            </a:r>
            <a:r>
              <a:rPr kumimoji="0" lang="en-US" sz="48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en-US" sz="48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entury Gothic" panose="020B0502020202020204" pitchFamily="34" charset="0"/>
              </a:rPr>
              <a:t>vừa</a:t>
            </a:r>
            <a:r>
              <a:rPr kumimoji="0" lang="en-US" sz="48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en-US" sz="48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entury Gothic" panose="020B0502020202020204" pitchFamily="34" charset="0"/>
              </a:rPr>
              <a:t>thơm</a:t>
            </a:r>
            <a:r>
              <a:rPr lang="en-US" sz="4800" dirty="0">
                <a:solidFill>
                  <a:srgbClr val="002060"/>
                </a:solidFill>
                <a:latin typeface="Century Gothic" panose="020B0502020202020204" pitchFamily="34" charset="0"/>
              </a:rPr>
              <a:t>, </a:t>
            </a:r>
            <a:r>
              <a:rPr lang="en-US" sz="48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vừa</a:t>
            </a:r>
            <a:r>
              <a:rPr lang="en-US" sz="4800" dirty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ngon</a:t>
            </a:r>
            <a:r>
              <a:rPr lang="en-US" sz="4800" dirty="0">
                <a:solidFill>
                  <a:srgbClr val="002060"/>
                </a:solidFill>
                <a:latin typeface="Century Gothic" panose="020B0502020202020204" pitchFamily="34" charset="0"/>
              </a:rPr>
              <a:t>.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54297" y="4713965"/>
            <a:ext cx="5786422" cy="1834457"/>
          </a:xfrm>
          <a:prstGeom prst="rect">
            <a:avLst/>
          </a:prstGeom>
          <a:solidFill>
            <a:srgbClr val="FFD5FF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Gà</a:t>
            </a:r>
            <a:r>
              <a:rPr lang="en-US" sz="4400" dirty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m</a:t>
            </a:r>
            <a:r>
              <a:rPr lang="en-US" sz="54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ẹ</a:t>
            </a:r>
            <a:r>
              <a:rPr lang="en-US" sz="4400" dirty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d</a:t>
            </a:r>
            <a:r>
              <a:rPr lang="en-US" sz="4400" dirty="0" err="1">
                <a:solidFill>
                  <a:srgbClr val="002060"/>
                </a:solidFill>
                <a:latin typeface="VNI-Avo" pitchFamily="2" charset="0"/>
              </a:rPr>
              <a:t>ẫ</a:t>
            </a:r>
            <a:r>
              <a:rPr lang="en-US" sz="44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n</a:t>
            </a:r>
            <a:r>
              <a:rPr lang="en-US" sz="4400" dirty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đàn</a:t>
            </a:r>
            <a:r>
              <a:rPr lang="en-US" sz="4400" dirty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gà</a:t>
            </a:r>
            <a:r>
              <a:rPr lang="en-US" sz="4400" dirty="0">
                <a:solidFill>
                  <a:srgbClr val="002060"/>
                </a:solidFill>
                <a:latin typeface="Century Gothic" panose="020B0502020202020204" pitchFamily="34" charset="0"/>
              </a:rPr>
              <a:t> con </a:t>
            </a:r>
            <a:r>
              <a:rPr lang="en-US" sz="44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đi</a:t>
            </a:r>
            <a:r>
              <a:rPr lang="en-US" sz="4400" dirty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ăn</a:t>
            </a:r>
            <a:r>
              <a:rPr lang="en-US" sz="4400" dirty="0">
                <a:solidFill>
                  <a:srgbClr val="002060"/>
                </a:solidFill>
                <a:latin typeface="Century Gothic" panose="020B0502020202020204" pitchFamily="34" charset="0"/>
              </a:rPr>
              <a:t>.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pic>
        <p:nvPicPr>
          <p:cNvPr id="55" name="Picture 5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632" y="5387695"/>
            <a:ext cx="883602" cy="1234444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5001" y="4194837"/>
            <a:ext cx="913506" cy="913506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074" y="1795391"/>
            <a:ext cx="1122226" cy="112222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7085" y="3707159"/>
            <a:ext cx="1080524" cy="1080524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3189" y="1171987"/>
            <a:ext cx="1080524" cy="1080524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3309" y="1878020"/>
            <a:ext cx="915266" cy="915266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8479" y="879277"/>
            <a:ext cx="682398" cy="638724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694943B8-518B-4708-B069-EE4F1911C68D}"/>
              </a:ext>
            </a:extLst>
          </p:cNvPr>
          <p:cNvSpPr/>
          <p:nvPr/>
        </p:nvSpPr>
        <p:spPr>
          <a:xfrm>
            <a:off x="3786707" y="5216418"/>
            <a:ext cx="584015" cy="2968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2060"/>
                </a:solidFill>
              </a:rPr>
              <a:t>.</a:t>
            </a:r>
            <a:endParaRPr lang="vi-VN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942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3889E-18 3.7037E-7 C 0.02396 0.02037 0.05781 0.01343 0.07109 0.06111 C 0.10599 0.10208 0.13867 0.10856 0.17956 0.04954 C 0.20807 0.01944 0.21875 -0.04884 0.26536 -0.04097 C 0.30742 -0.02847 0.2763 0.06204 0.32122 0.09768 C 0.3375 0.14583 0.31211 0.2081 0.34492 0.26366 C 0.37917 0.25162 0.39154 0.1794 0.39505 0.09977 C 0.40742 0.04583 0.43997 0.06204 0.44284 0.00833 C 0.44674 -0.05139 0.48255 -0.05648 0.47956 -0.12245 C 0.52799 -0.16042 0.54974 -0.11782 0.56901 -0.07732 C 0.5776 -0.0287 0.60182 -0.07107 0.61302 -0.05 C 0.62214 -0.03542 0.60378 0.02315 0.62122 0.0294 C 0.64818 0.00764 0.65117 -0.03125 0.65703 -0.07431 C 0.66966 -0.09259 0.67617 -0.11921 0.69505 -0.12917 C 0.72279 -0.14051 0.74701 -0.1287 0.76419 -0.09977 C 0.79609 -0.07014 0.76745 -0.01505 0.79284 0.02685 C 0.81406 0.0588 0.82708 0.04421 0.83919 0.01782 C 0.84896 -0.01088 0.84102 -0.04861 0.85456 -0.07708 C 0.86016 -0.08588 0.90026 -0.05023 0.90599 -0.05903 " pathEditMode="relative" rAng="0" ptsTypes="AAAAAAAAAAAAAAAAAAA">
                                      <p:cBhvr>
                                        <p:cTn id="41" dur="2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299" y="6319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0.0007 C 4.58333E-6 0.05 -0.00652 0.0537 0.01783 0.11226 C 0.02617 0.14513 0.04049 0.19421 0.0552 0.19606 C 0.06966 0.19791 0.09882 0.18217 0.10494 0.12338 C 0.10703 0.10301 0.08424 0.08356 0.11145 0.06226 C 0.13359 0.06111 0.13033 0.10856 0.17031 0.1081 C 0.1832 0.09351 0.20599 0.11689 0.20898 0.06458 C 0.17851 0.01851 0.1996 -0.00162 0.18802 -0.03149 C 0.18606 -0.06389 0.14101 -0.0676 0.16705 -0.12223 C 0.18554 -0.17061 0.22382 -0.05903 0.26471 -0.09537 C 0.27395 -0.1338 0.21614 -0.16366 0.22864 -0.22686 C 0.23489 -0.25024 0.25 -0.24237 0.25937 -0.23982 " pathEditMode="relative" rAng="0" ptsTypes="AAAAAAAAAAAA">
                                      <p:cBhvr>
                                        <p:cTn id="43" dur="1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42" y="-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2.96296E-6 L -0.51289 0.03635 " pathEditMode="relative" rAng="0" ptsTypes="AA">
                                      <p:cBhvr>
                                        <p:cTn id="48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51" y="180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750"/>
                            </p:stCondLst>
                            <p:childTnLst>
                              <p:par>
                                <p:cTn id="5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1289 0.03635 L -0.18828 -0.85926 " pathEditMode="relative" rAng="0" ptsTypes="AA">
                                      <p:cBhvr>
                                        <p:cTn id="64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24" y="-4479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1750" fill="hold"/>
                                        <p:tgtEl>
                                          <p:spTgt spid="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8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7.40741E-7 L -0.41237 0.11504 " pathEditMode="relative" rAng="0" ptsTypes="AA">
                                      <p:cBhvr>
                                        <p:cTn id="73" dur="1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57" y="479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5" dur="1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750"/>
                            </p:stCondLst>
                            <p:childTnLst>
                              <p:par>
                                <p:cTn id="7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1237 0.11505 L -0.09102 -0.77269 " pathEditMode="relative" rAng="0" ptsTypes="AA">
                                      <p:cBhvr>
                                        <p:cTn id="89" dur="1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68" y="-4439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1" dur="1750" fill="hold"/>
                                        <p:tgtEl>
                                          <p:spTgt spid="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3" dur="1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1.48148E-6 L -0.36797 0.31204 " pathEditMode="relative" rAng="0" ptsTypes="AA">
                                      <p:cBhvr>
                                        <p:cTn id="98" dur="1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43" y="1530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0" dur="1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750"/>
                            </p:stCondLst>
                            <p:childTnLst>
                              <p:par>
                                <p:cTn id="10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796 0.31204 L -0.04414 -0.57153 " pathEditMode="relative" rAng="0" ptsTypes="AA">
                                      <p:cBhvr>
                                        <p:cTn id="114" dur="1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85" y="-4419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6" dur="1750" fill="hold"/>
                                        <p:tgtEl>
                                          <p:spTgt spid="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8" dur="1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2.96296E-6 L -0.44466 0.43009 " pathEditMode="relative" rAng="0" ptsTypes="AA">
                                      <p:cBhvr>
                                        <p:cTn id="123" dur="1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49" y="2122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5" dur="1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750"/>
                            </p:stCondLst>
                            <p:childTnLst>
                              <p:par>
                                <p:cTn id="12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466 0.4301 L -0.12266 -0.45555 " pathEditMode="relative" rAng="0" ptsTypes="AA">
                                      <p:cBhvr>
                                        <p:cTn id="139" dur="1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94" y="-4428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1" dur="175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3" dur="1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7.40741E-7 L -0.53606 0.31505 " pathEditMode="relative" rAng="0" ptsTypes="AA">
                                      <p:cBhvr>
                                        <p:cTn id="148" dur="1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10" y="1606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0" dur="1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750"/>
                            </p:stCondLst>
                            <p:childTnLst>
                              <p:par>
                                <p:cTn id="15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3606 0.31505 L -0.21067 -0.56412 " pathEditMode="relative" rAng="0" ptsTypes="AA">
                                      <p:cBhvr>
                                        <p:cTn id="164" dur="1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63" y="-4395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6" dur="1750" fill="hold"/>
                                        <p:tgtEl>
                                          <p:spTgt spid="4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6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8" dur="1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51" grpId="0"/>
      <p:bldP spid="30" grpId="0" animBg="1"/>
      <p:bldP spid="30" grpId="1" animBg="1"/>
      <p:bldP spid="33" grpId="0" animBg="1"/>
      <p:bldP spid="33" grpId="1" animBg="1"/>
      <p:bldP spid="35" grpId="0" animBg="1"/>
      <p:bldP spid="35" grpId="1" animBg="1"/>
      <p:bldP spid="37" grpId="0" animBg="1"/>
      <p:bldP spid="37" grpId="1" animBg="1"/>
      <p:bldP spid="39" grpId="0" animBg="1"/>
      <p:bldP spid="39" grpId="1" animBg="1"/>
    </p:bldLst>
  </p:timing>
  <p:extLst>
    <p:ext uri="{E180D4A7-C9FB-4DFB-919C-405C955672EB}">
      <p14:showEvtLst xmlns:p14="http://schemas.microsoft.com/office/powerpoint/2010/main">
        <p14:triggerEvt type="onClick" time="20823" objId="24"/>
        <p14:triggerEvt type="onClick" time="32871" objId="30"/>
        <p14:triggerEvt type="onClick" time="42358" objId="36"/>
        <p14:triggerEvt type="onClick" time="61217" objId="35"/>
        <p14:triggerEvt type="onClick" time="70740" objId="34"/>
        <p14:triggerEvt type="onClick" time="81387" objId="33"/>
        <p14:triggerEvt type="onClick" time="87785" objId="40"/>
        <p14:triggerEvt type="onClick" time="103321" objId="39"/>
        <p14:triggerEvt type="onClick" time="109063" objId="38"/>
        <p14:triggerEvt type="onClick" time="126589" objId="37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ình ảnh Powerpoint - - Tổng hợp hình ảnh dành cho Powerpoint đẹp nhất">
            <a:extLst>
              <a:ext uri="{FF2B5EF4-FFF2-40B4-BE49-F238E27FC236}">
                <a16:creationId xmlns:a16="http://schemas.microsoft.com/office/drawing/2014/main" id="{732CD38F-2334-45BA-AA9F-88CDC88A7B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602D242-8E2A-41EA-B715-A9AB3A74388A}"/>
              </a:ext>
            </a:extLst>
          </p:cNvPr>
          <p:cNvSpPr txBox="1"/>
          <p:nvPr/>
        </p:nvSpPr>
        <p:spPr>
          <a:xfrm>
            <a:off x="3475731" y="2226061"/>
            <a:ext cx="55720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-SGK-TV" pitchFamily="2" charset="0"/>
                <a:cs typeface="Arial-SGK-TV" pitchFamily="2" charset="0"/>
              </a:rPr>
              <a:t>Tiết</a:t>
            </a:r>
            <a:r>
              <a:rPr lang="en-US" sz="8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-SGK-TV" pitchFamily="2" charset="0"/>
                <a:cs typeface="Arial-SGK-TV" pitchFamily="2" charset="0"/>
              </a:rPr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3467457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1206" y="5403178"/>
            <a:ext cx="109320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VNI-Avo" pitchFamily="2" charset="0"/>
              </a:rPr>
              <a:t>    </a:t>
            </a:r>
            <a:r>
              <a:rPr lang="en-US" sz="4000" b="1" dirty="0" err="1">
                <a:latin typeface="VNI-Avo" pitchFamily="2" charset="0"/>
              </a:rPr>
              <a:t>Trong</a:t>
            </a:r>
            <a:r>
              <a:rPr lang="en-US" sz="4000" b="1" dirty="0">
                <a:latin typeface="VNI-Avo" pitchFamily="2" charset="0"/>
              </a:rPr>
              <a:t> </a:t>
            </a:r>
            <a:r>
              <a:rPr lang="en-US" sz="4000" b="1" dirty="0" err="1">
                <a:latin typeface="VNI-Avo" pitchFamily="2" charset="0"/>
              </a:rPr>
              <a:t>beáp</a:t>
            </a:r>
            <a:r>
              <a:rPr lang="en-US" sz="4000" b="1" dirty="0">
                <a:latin typeface="VNI-Avo" pitchFamily="2" charset="0"/>
              </a:rPr>
              <a:t>, </a:t>
            </a:r>
            <a:r>
              <a:rPr lang="en-US" sz="4000" b="1" dirty="0" err="1">
                <a:latin typeface="VNI-Avo" pitchFamily="2" charset="0"/>
              </a:rPr>
              <a:t>luõ</a:t>
            </a:r>
            <a:r>
              <a:rPr lang="en-US" sz="4000" b="1" dirty="0">
                <a:latin typeface="VNI-Avo" pitchFamily="2" charset="0"/>
              </a:rPr>
              <a:t> </a:t>
            </a:r>
            <a:r>
              <a:rPr lang="en-US" sz="4000" b="1" dirty="0" err="1">
                <a:latin typeface="VNI-Avo" pitchFamily="2" charset="0"/>
              </a:rPr>
              <a:t>cuùn</a:t>
            </a:r>
            <a:r>
              <a:rPr lang="en-US" sz="4000" b="1" dirty="0">
                <a:latin typeface="VNI-Avo" pitchFamily="2" charset="0"/>
              </a:rPr>
              <a:t> con </a:t>
            </a:r>
            <a:r>
              <a:rPr lang="en-US" sz="4000" b="1" dirty="0" err="1">
                <a:latin typeface="VNI-Avo" pitchFamily="2" charset="0"/>
              </a:rPr>
              <a:t>muùp</a:t>
            </a:r>
            <a:r>
              <a:rPr lang="en-US" sz="4000" b="1" dirty="0">
                <a:latin typeface="VNI-Avo" pitchFamily="2" charset="0"/>
              </a:rPr>
              <a:t> </a:t>
            </a:r>
            <a:r>
              <a:rPr lang="en-US" sz="4000" b="1" dirty="0" err="1">
                <a:latin typeface="VNI-Avo" pitchFamily="2" charset="0"/>
              </a:rPr>
              <a:t>míp</a:t>
            </a:r>
            <a:r>
              <a:rPr lang="en-US" sz="4000" b="1" dirty="0">
                <a:latin typeface="VNI-Avo" pitchFamily="2" charset="0"/>
              </a:rPr>
              <a:t> </a:t>
            </a:r>
            <a:r>
              <a:rPr lang="en-US" sz="4000" b="1" dirty="0" err="1">
                <a:latin typeface="VNI-Avo" pitchFamily="2" charset="0"/>
              </a:rPr>
              <a:t>neùp</a:t>
            </a:r>
            <a:r>
              <a:rPr lang="en-US" sz="4000" b="1" dirty="0">
                <a:latin typeface="VNI-Avo" pitchFamily="2" charset="0"/>
              </a:rPr>
              <a:t> </a:t>
            </a:r>
            <a:r>
              <a:rPr lang="en-US" sz="4000" b="1" dirty="0" err="1">
                <a:latin typeface="VNI-Avo" pitchFamily="2" charset="0"/>
              </a:rPr>
              <a:t>vaøo</a:t>
            </a:r>
            <a:r>
              <a:rPr lang="en-US" sz="4000" b="1" dirty="0">
                <a:latin typeface="VNI-Avo" pitchFamily="2" charset="0"/>
              </a:rPr>
              <a:t> </a:t>
            </a:r>
            <a:r>
              <a:rPr lang="en-US" sz="4000" b="1" dirty="0" err="1">
                <a:latin typeface="VNI-Avo" pitchFamily="2" charset="0"/>
              </a:rPr>
              <a:t>beân</a:t>
            </a:r>
            <a:r>
              <a:rPr lang="en-US" sz="4000" b="1" dirty="0">
                <a:latin typeface="VNI-Avo" pitchFamily="2" charset="0"/>
              </a:rPr>
              <a:t> </a:t>
            </a:r>
            <a:r>
              <a:rPr lang="en-US" sz="4000" b="1" dirty="0" err="1">
                <a:latin typeface="VNI-Avo" pitchFamily="2" charset="0"/>
              </a:rPr>
              <a:t>meï</a:t>
            </a:r>
            <a:r>
              <a:rPr lang="en-US" sz="4000" b="1" dirty="0">
                <a:latin typeface="VNI-Avo" pitchFamily="2" charset="0"/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2940921" y="5424198"/>
            <a:ext cx="8819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VNI-Avo" pitchFamily="2" charset="0"/>
              </a:rPr>
              <a:t>eâp</a:t>
            </a:r>
            <a:endParaRPr lang="en-US" sz="400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524761" y="5434708"/>
            <a:ext cx="6543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VNI-Avo" pitchFamily="2" charset="0"/>
              </a:rPr>
              <a:t>ip</a:t>
            </a:r>
            <a:endParaRPr lang="en-US" sz="400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240248" y="5424198"/>
            <a:ext cx="83869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VNI-Avo" pitchFamily="2" charset="0"/>
              </a:rPr>
              <a:t>up</a:t>
            </a:r>
            <a:endParaRPr lang="en-US" sz="4000">
              <a:solidFill>
                <a:srgbClr val="FF0000"/>
              </a:solidFill>
            </a:endParaRPr>
          </a:p>
        </p:txBody>
      </p:sp>
      <p:sp>
        <p:nvSpPr>
          <p:cNvPr id="9" name="Rectangle 8">
            <a:hlinkClick r:id="rId3"/>
          </p:cNvPr>
          <p:cNvSpPr/>
          <p:nvPr/>
        </p:nvSpPr>
        <p:spPr>
          <a:xfrm>
            <a:off x="10501061" y="119952"/>
            <a:ext cx="1616148" cy="24622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1" spc="5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MÁI TRƯỜNG TUỔI THƠ</a:t>
            </a:r>
          </a:p>
        </p:txBody>
      </p:sp>
      <p:pic>
        <p:nvPicPr>
          <p:cNvPr id="2" name="Picture 1">
            <a:hlinkClick r:id="rId3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5424198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9455546" y="5424624"/>
            <a:ext cx="8611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VNI-Avo" pitchFamily="2" charset="0"/>
              </a:rPr>
              <a:t>ep</a:t>
            </a:r>
            <a:endParaRPr lang="en-US" sz="400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9778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3648" y="148473"/>
            <a:ext cx="2629267" cy="123842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03227" y="1041999"/>
            <a:ext cx="14294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002060"/>
                </a:solidFill>
                <a:latin typeface="VNI-Avo" pitchFamily="2" charset="0"/>
              </a:rPr>
              <a:t>ep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884977" y="1066983"/>
            <a:ext cx="15982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>
                <a:solidFill>
                  <a:srgbClr val="002060"/>
                </a:solidFill>
                <a:latin typeface="VNI-Avo" pitchFamily="2" charset="0"/>
              </a:rPr>
              <a:t>eâp</a:t>
            </a:r>
            <a:endParaRPr lang="en-US" sz="6000" b="1" dirty="0">
              <a:solidFill>
                <a:srgbClr val="002060"/>
              </a:solidFill>
              <a:latin typeface="VNI-Avo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37967" y="1080649"/>
            <a:ext cx="15982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>
                <a:solidFill>
                  <a:srgbClr val="002060"/>
                </a:solidFill>
                <a:latin typeface="VNI-Avo" pitchFamily="2" charset="0"/>
              </a:rPr>
              <a:t>ip</a:t>
            </a:r>
            <a:endParaRPr lang="en-US" sz="6000" b="1" dirty="0">
              <a:solidFill>
                <a:srgbClr val="002060"/>
              </a:solidFill>
              <a:latin typeface="VNI-Avo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53650" y="4706636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keïp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18607" y="4712797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latin typeface="VNI-Avo" pitchFamily="2" charset="0"/>
              </a:rPr>
              <a:t>neïp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82955" y="4710424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neáp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953650" y="5646590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kòp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018607" y="5652751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nhòp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482955" y="5650378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buùp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247236" y="1063566"/>
            <a:ext cx="15982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002060"/>
                </a:solidFill>
                <a:latin typeface="VNI-Avo" pitchFamily="2" charset="0"/>
              </a:rPr>
              <a:t>up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47236" y="4727507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latin typeface="VNI-Avo" pitchFamily="2" charset="0"/>
              </a:rPr>
              <a:t>xeáp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247236" y="5667461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giuùp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41822BC-740F-4A0F-907C-9CF151A09BEA}"/>
              </a:ext>
            </a:extLst>
          </p:cNvPr>
          <p:cNvSpPr txBox="1"/>
          <p:nvPr/>
        </p:nvSpPr>
        <p:spPr>
          <a:xfrm>
            <a:off x="3503696" y="1047524"/>
            <a:ext cx="14294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FF0000"/>
                </a:solidFill>
                <a:latin typeface="VNI-Avo" pitchFamily="2" charset="0"/>
              </a:rPr>
              <a:t>p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47005E3-D66D-4E3D-A85E-CC6405A8C082}"/>
              </a:ext>
            </a:extLst>
          </p:cNvPr>
          <p:cNvSpPr txBox="1"/>
          <p:nvPr/>
        </p:nvSpPr>
        <p:spPr>
          <a:xfrm>
            <a:off x="5411551" y="1059482"/>
            <a:ext cx="14294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FF0000"/>
                </a:solidFill>
                <a:latin typeface="VNI-Avo" pitchFamily="2" charset="0"/>
              </a:rPr>
              <a:t>p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A757071-FBC7-40B9-89C8-0C771CEA5B51}"/>
              </a:ext>
            </a:extLst>
          </p:cNvPr>
          <p:cNvSpPr txBox="1"/>
          <p:nvPr/>
        </p:nvSpPr>
        <p:spPr>
          <a:xfrm>
            <a:off x="6929543" y="1081690"/>
            <a:ext cx="14294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FF0000"/>
                </a:solidFill>
                <a:latin typeface="VNI-Avo" pitchFamily="2" charset="0"/>
              </a:rPr>
              <a:t>p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C5FE387-C2D4-41CF-A628-EC13CEAE505A}"/>
              </a:ext>
            </a:extLst>
          </p:cNvPr>
          <p:cNvSpPr txBox="1"/>
          <p:nvPr/>
        </p:nvSpPr>
        <p:spPr>
          <a:xfrm>
            <a:off x="8702196" y="1064607"/>
            <a:ext cx="14294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FF0000"/>
                </a:solidFill>
                <a:latin typeface="VNI-Avo" pitchFamily="2" charset="0"/>
              </a:rPr>
              <a:t>p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EFD4A4F-20B6-4EB9-B3E8-A6EBF97EDCB8}"/>
              </a:ext>
            </a:extLst>
          </p:cNvPr>
          <p:cNvSpPr txBox="1"/>
          <p:nvPr/>
        </p:nvSpPr>
        <p:spPr>
          <a:xfrm>
            <a:off x="3005311" y="1032185"/>
            <a:ext cx="14294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92D050"/>
                </a:solidFill>
                <a:latin typeface="VNI-Avo" pitchFamily="2" charset="0"/>
              </a:rPr>
              <a:t>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ED02758-8634-4D14-A6D3-2846BFD59CD6}"/>
              </a:ext>
            </a:extLst>
          </p:cNvPr>
          <p:cNvSpPr txBox="1"/>
          <p:nvPr/>
        </p:nvSpPr>
        <p:spPr>
          <a:xfrm>
            <a:off x="4892273" y="1078468"/>
            <a:ext cx="15982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>
                <a:solidFill>
                  <a:srgbClr val="7030A0"/>
                </a:solidFill>
                <a:latin typeface="VNI-Avo" pitchFamily="2" charset="0"/>
              </a:rPr>
              <a:t>eâ</a:t>
            </a:r>
            <a:endParaRPr lang="en-US" sz="6000" b="1" dirty="0">
              <a:solidFill>
                <a:srgbClr val="7030A0"/>
              </a:solidFill>
              <a:latin typeface="VNI-Avo" pitchFamily="2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4D72E81-B393-4AB0-A4A8-316984B6E5E3}"/>
              </a:ext>
            </a:extLst>
          </p:cNvPr>
          <p:cNvSpPr txBox="1"/>
          <p:nvPr/>
        </p:nvSpPr>
        <p:spPr>
          <a:xfrm>
            <a:off x="6740205" y="1082737"/>
            <a:ext cx="15982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VNI-Avo" pitchFamily="2" charset="0"/>
              </a:rPr>
              <a:t>i</a:t>
            </a:r>
            <a:endParaRPr lang="en-US" sz="6000" b="1" dirty="0">
              <a:solidFill>
                <a:schemeClr val="accent4">
                  <a:lumMod val="60000"/>
                  <a:lumOff val="40000"/>
                </a:schemeClr>
              </a:solidFill>
              <a:latin typeface="VNI-Avo" pitchFamily="2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88A824E-91D9-492C-83CB-E1707C93745D}"/>
              </a:ext>
            </a:extLst>
          </p:cNvPr>
          <p:cNvSpPr txBox="1"/>
          <p:nvPr/>
        </p:nvSpPr>
        <p:spPr>
          <a:xfrm>
            <a:off x="8239368" y="1055646"/>
            <a:ext cx="15982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0000FF"/>
                </a:solidFill>
                <a:latin typeface="VNI-Avo" pitchFamily="2" charset="0"/>
              </a:rPr>
              <a:t>u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9E5B44C-539B-4157-84AF-799A4A282B22}"/>
              </a:ext>
            </a:extLst>
          </p:cNvPr>
          <p:cNvSpPr txBox="1"/>
          <p:nvPr/>
        </p:nvSpPr>
        <p:spPr>
          <a:xfrm>
            <a:off x="2251669" y="4709681"/>
            <a:ext cx="10145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VNI-Avo" pitchFamily="2" charset="0"/>
              </a:rPr>
              <a:t>ep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9D07C16-2313-46A7-A397-E7780840F9F5}"/>
              </a:ext>
            </a:extLst>
          </p:cNvPr>
          <p:cNvSpPr txBox="1"/>
          <p:nvPr/>
        </p:nvSpPr>
        <p:spPr>
          <a:xfrm>
            <a:off x="4374136" y="4711106"/>
            <a:ext cx="10145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VNI-Avo" pitchFamily="2" charset="0"/>
              </a:rPr>
              <a:t>ep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57E598D9-E905-4900-9E47-44BC739BB26C}"/>
              </a:ext>
            </a:extLst>
          </p:cNvPr>
          <p:cNvSpPr/>
          <p:nvPr/>
        </p:nvSpPr>
        <p:spPr>
          <a:xfrm>
            <a:off x="4432634" y="3309414"/>
            <a:ext cx="2895600" cy="838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 err="1">
                <a:solidFill>
                  <a:srgbClr val="002060"/>
                </a:solidFill>
                <a:latin typeface="VNI-Avo" pitchFamily="2" charset="0"/>
              </a:rPr>
              <a:t>n</a:t>
            </a:r>
            <a:r>
              <a:rPr lang="en-US" sz="4800" dirty="0" err="1">
                <a:solidFill>
                  <a:srgbClr val="FF0000"/>
                </a:solidFill>
                <a:latin typeface="VNI-Avo" pitchFamily="2" charset="0"/>
              </a:rPr>
              <a:t>e</a:t>
            </a:r>
            <a:r>
              <a:rPr lang="en-US" sz="4800" dirty="0" err="1">
                <a:solidFill>
                  <a:srgbClr val="002060"/>
                </a:solidFill>
                <a:latin typeface="VNI-Avo" pitchFamily="2" charset="0"/>
              </a:rPr>
              <a:t>ù</a:t>
            </a:r>
            <a:r>
              <a:rPr lang="en-US" sz="4800" dirty="0" err="1">
                <a:solidFill>
                  <a:srgbClr val="FF0000"/>
                </a:solidFill>
                <a:latin typeface="VNI-Avo" pitchFamily="2" charset="0"/>
              </a:rPr>
              <a:t>p</a:t>
            </a:r>
            <a:endParaRPr lang="en-US" sz="4800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A603345F-6264-4B3C-9C35-D7A7C45A7F48}"/>
              </a:ext>
            </a:extLst>
          </p:cNvPr>
          <p:cNvSpPr/>
          <p:nvPr/>
        </p:nvSpPr>
        <p:spPr>
          <a:xfrm>
            <a:off x="4432634" y="2471214"/>
            <a:ext cx="1447800" cy="838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VNI-Avo" pitchFamily="2" charset="0"/>
              </a:rPr>
              <a:t>n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A5F8F6B-F335-495B-87A2-5F329698F886}"/>
              </a:ext>
            </a:extLst>
          </p:cNvPr>
          <p:cNvSpPr/>
          <p:nvPr/>
        </p:nvSpPr>
        <p:spPr>
          <a:xfrm>
            <a:off x="5880434" y="2471214"/>
            <a:ext cx="1447800" cy="838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rgbClr val="FF0000"/>
                </a:solidFill>
                <a:latin typeface="VNI-Avo" pitchFamily="2" charset="0"/>
              </a:rPr>
              <a:t>ep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D260283-2F05-4EBC-87E3-D814747150EB}"/>
              </a:ext>
            </a:extLst>
          </p:cNvPr>
          <p:cNvSpPr txBox="1"/>
          <p:nvPr/>
        </p:nvSpPr>
        <p:spPr>
          <a:xfrm>
            <a:off x="6840958" y="4706636"/>
            <a:ext cx="10372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rgbClr val="FF0000"/>
                </a:solidFill>
                <a:latin typeface="VNI-Avo" pitchFamily="2" charset="0"/>
              </a:rPr>
              <a:t>eâp</a:t>
            </a:r>
            <a:endParaRPr lang="en-US" sz="4400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EF3EF6D-516A-4A36-AE19-74404ABFE054}"/>
              </a:ext>
            </a:extLst>
          </p:cNvPr>
          <p:cNvSpPr txBox="1"/>
          <p:nvPr/>
        </p:nvSpPr>
        <p:spPr>
          <a:xfrm>
            <a:off x="8514046" y="4717294"/>
            <a:ext cx="10372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rgbClr val="FF0000"/>
                </a:solidFill>
                <a:latin typeface="VNI-Avo" pitchFamily="2" charset="0"/>
              </a:rPr>
              <a:t>eâp</a:t>
            </a:r>
            <a:endParaRPr lang="en-US" sz="4400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C884F88-EDF9-4203-80DE-CCEED35F2FE0}"/>
              </a:ext>
            </a:extLst>
          </p:cNvPr>
          <p:cNvSpPr txBox="1"/>
          <p:nvPr/>
        </p:nvSpPr>
        <p:spPr>
          <a:xfrm>
            <a:off x="2245070" y="5643545"/>
            <a:ext cx="7991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rgbClr val="FF0000"/>
                </a:solidFill>
                <a:latin typeface="VNI-Avo" pitchFamily="2" charset="0"/>
              </a:rPr>
              <a:t>ip</a:t>
            </a:r>
            <a:endParaRPr lang="en-US" sz="4400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8AC4BA8-4936-47D2-88B6-61AD2DD1A3FF}"/>
              </a:ext>
            </a:extLst>
          </p:cNvPr>
          <p:cNvSpPr txBox="1"/>
          <p:nvPr/>
        </p:nvSpPr>
        <p:spPr>
          <a:xfrm>
            <a:off x="4705026" y="5657193"/>
            <a:ext cx="7991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rgbClr val="FF0000"/>
                </a:solidFill>
                <a:latin typeface="VNI-Avo" pitchFamily="2" charset="0"/>
              </a:rPr>
              <a:t>ip</a:t>
            </a:r>
            <a:endParaRPr lang="en-US" sz="4400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7F1ECFD-4E38-4749-AF76-27D764C9C2A8}"/>
              </a:ext>
            </a:extLst>
          </p:cNvPr>
          <p:cNvSpPr txBox="1"/>
          <p:nvPr/>
        </p:nvSpPr>
        <p:spPr>
          <a:xfrm>
            <a:off x="6874951" y="5643544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VNI-Avo" pitchFamily="2" charset="0"/>
              </a:rPr>
              <a:t>up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364A5DC-3805-4F57-A715-FD5F32DE5952}"/>
              </a:ext>
            </a:extLst>
          </p:cNvPr>
          <p:cNvSpPr txBox="1"/>
          <p:nvPr/>
        </p:nvSpPr>
        <p:spPr>
          <a:xfrm>
            <a:off x="8766556" y="5670840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VNI-Avo" pitchFamily="2" charset="0"/>
              </a:rPr>
              <a:t>up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571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1" grpId="0"/>
      <p:bldP spid="12" grpId="0"/>
      <p:bldP spid="25" grpId="0"/>
      <p:bldP spid="26" grpId="0"/>
      <p:bldP spid="27" grpId="0"/>
      <p:bldP spid="23" grpId="0"/>
      <p:bldP spid="24" grpId="0"/>
      <p:bldP spid="32" grpId="0"/>
      <p:bldP spid="28" grpId="0"/>
      <p:bldP spid="29" grpId="0"/>
      <p:bldP spid="30" grpId="0"/>
      <p:bldP spid="31" grpId="0"/>
      <p:bldP spid="34" grpId="0"/>
      <p:bldP spid="36" grpId="0"/>
      <p:bldP spid="37" grpId="0"/>
      <p:bldP spid="38" grpId="0"/>
      <p:bldP spid="39" grpId="0"/>
      <p:bldP spid="40" grpId="0"/>
      <p:bldP spid="43" grpId="0" animBg="1"/>
      <p:bldP spid="44" grpId="0" animBg="1"/>
      <p:bldP spid="45" grpId="0" animBg="1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3648" y="148473"/>
            <a:ext cx="2629267" cy="123842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32682" y="4005127"/>
            <a:ext cx="29844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ñoâi</a:t>
            </a:r>
            <a:r>
              <a:rPr lang="en-US" sz="4400" dirty="0">
                <a:latin typeface="VNI-Avo" pitchFamily="2" charset="0"/>
              </a:rPr>
              <a:t> </a:t>
            </a:r>
            <a:r>
              <a:rPr lang="en-US" sz="4400" dirty="0" err="1">
                <a:latin typeface="VNI-Avo" pitchFamily="2" charset="0"/>
              </a:rPr>
              <a:t>deùp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69993" y="4055043"/>
            <a:ext cx="29844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latin typeface="VNI-Avo" pitchFamily="2" charset="0"/>
              </a:rPr>
              <a:t>ñaàu beáp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96000" y="4032569"/>
            <a:ext cx="3124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bìm</a:t>
            </a:r>
            <a:r>
              <a:rPr lang="en-US" sz="4400" dirty="0">
                <a:latin typeface="VNI-Avo" pitchFamily="2" charset="0"/>
              </a:rPr>
              <a:t> </a:t>
            </a:r>
            <a:r>
              <a:rPr lang="en-US" sz="4400" dirty="0" err="1">
                <a:latin typeface="VNI-Avo" pitchFamily="2" charset="0"/>
              </a:rPr>
              <a:t>bòp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922007" y="4032568"/>
            <a:ext cx="3124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buùp</a:t>
            </a:r>
            <a:r>
              <a:rPr lang="en-US" sz="4400" dirty="0">
                <a:latin typeface="VNI-Avo" pitchFamily="2" charset="0"/>
              </a:rPr>
              <a:t> </a:t>
            </a:r>
            <a:r>
              <a:rPr lang="en-US" sz="4400" dirty="0" err="1">
                <a:latin typeface="VNI-Avo" pitchFamily="2" charset="0"/>
              </a:rPr>
              <a:t>sen</a:t>
            </a:r>
            <a:endParaRPr lang="en-US" sz="4400" dirty="0">
              <a:latin typeface="VNI-Avo" pitchFamily="2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01894" y="2385361"/>
            <a:ext cx="2000529" cy="122889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48902" y="2246695"/>
            <a:ext cx="2105319" cy="184810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96000" y="2338655"/>
            <a:ext cx="2381582" cy="160995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867186" y="2334664"/>
            <a:ext cx="2362530" cy="164805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118CD6C4-2529-4557-88EF-DC479A3091AA}"/>
              </a:ext>
            </a:extLst>
          </p:cNvPr>
          <p:cNvSpPr txBox="1"/>
          <p:nvPr/>
        </p:nvSpPr>
        <p:spPr>
          <a:xfrm>
            <a:off x="2092593" y="4005127"/>
            <a:ext cx="10145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VNI-Avo" pitchFamily="2" charset="0"/>
              </a:rPr>
              <a:t>ep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738DAA3-83C8-4DDC-B220-6E3E16C35430}"/>
              </a:ext>
            </a:extLst>
          </p:cNvPr>
          <p:cNvSpPr txBox="1"/>
          <p:nvPr/>
        </p:nvSpPr>
        <p:spPr>
          <a:xfrm>
            <a:off x="4986057" y="4049965"/>
            <a:ext cx="10372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rgbClr val="FF0000"/>
                </a:solidFill>
                <a:latin typeface="VNI-Avo" pitchFamily="2" charset="0"/>
              </a:rPr>
              <a:t>eâp</a:t>
            </a:r>
            <a:endParaRPr lang="en-US" sz="4400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CFEC7A1-7480-4D0B-8081-C1DAB3B5A186}"/>
              </a:ext>
            </a:extLst>
          </p:cNvPr>
          <p:cNvSpPr txBox="1"/>
          <p:nvPr/>
        </p:nvSpPr>
        <p:spPr>
          <a:xfrm>
            <a:off x="7678481" y="4032567"/>
            <a:ext cx="7991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rgbClr val="FF0000"/>
                </a:solidFill>
                <a:latin typeface="VNI-Avo" pitchFamily="2" charset="0"/>
              </a:rPr>
              <a:t>ip</a:t>
            </a:r>
            <a:endParaRPr lang="en-US" sz="4400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C160666-97A7-4667-822B-72315ECC8A8F}"/>
              </a:ext>
            </a:extLst>
          </p:cNvPr>
          <p:cNvSpPr txBox="1"/>
          <p:nvPr/>
        </p:nvSpPr>
        <p:spPr>
          <a:xfrm>
            <a:off x="9320019" y="4032566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VNI-Avo" pitchFamily="2" charset="0"/>
              </a:rPr>
              <a:t>up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8467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33" grpId="0"/>
      <p:bldP spid="28" grpId="0"/>
      <p:bldP spid="29" grpId="0"/>
      <p:bldP spid="30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648" y="148473"/>
            <a:ext cx="2629267" cy="123842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48887" y="0"/>
            <a:ext cx="14294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FF0000"/>
                </a:solidFill>
                <a:latin typeface="VNI-Avo" pitchFamily="2" charset="0"/>
              </a:rPr>
              <a:t>ep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30637" y="24984"/>
            <a:ext cx="15982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err="1">
                <a:solidFill>
                  <a:srgbClr val="FF0000"/>
                </a:solidFill>
                <a:latin typeface="VNI-Avo" pitchFamily="2" charset="0"/>
              </a:rPr>
              <a:t>eâp</a:t>
            </a:r>
            <a:endParaRPr lang="en-US" sz="6000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83627" y="38650"/>
            <a:ext cx="15982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err="1">
                <a:solidFill>
                  <a:srgbClr val="FF0000"/>
                </a:solidFill>
                <a:latin typeface="VNI-Avo" pitchFamily="2" charset="0"/>
              </a:rPr>
              <a:t>ip</a:t>
            </a:r>
            <a:endParaRPr lang="en-US" sz="6000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99310" y="3664637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keïp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64267" y="3670798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latin typeface="VNI-Avo" pitchFamily="2" charset="0"/>
              </a:rPr>
              <a:t>neïp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28615" y="3668425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neáp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199310" y="4604591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kòp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264267" y="4610752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nhòp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728615" y="4608379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buùp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492896" y="21567"/>
            <a:ext cx="15982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FF0000"/>
                </a:solidFill>
                <a:latin typeface="VNI-Avo" pitchFamily="2" charset="0"/>
              </a:rPr>
              <a:t>up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492896" y="3685508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latin typeface="VNI-Avo" pitchFamily="2" charset="0"/>
              </a:rPr>
              <a:t>xeáp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492896" y="4625462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giuùp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57E598D9-E905-4900-9E47-44BC739BB26C}"/>
              </a:ext>
            </a:extLst>
          </p:cNvPr>
          <p:cNvSpPr/>
          <p:nvPr/>
        </p:nvSpPr>
        <p:spPr>
          <a:xfrm>
            <a:off x="4678294" y="2267415"/>
            <a:ext cx="2895600" cy="838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 err="1">
                <a:solidFill>
                  <a:srgbClr val="002060"/>
                </a:solidFill>
                <a:latin typeface="VNI-Avo" pitchFamily="2" charset="0"/>
              </a:rPr>
              <a:t>n</a:t>
            </a:r>
            <a:r>
              <a:rPr lang="en-US" sz="4800" dirty="0" err="1">
                <a:solidFill>
                  <a:srgbClr val="FF0000"/>
                </a:solidFill>
                <a:latin typeface="VNI-Avo" pitchFamily="2" charset="0"/>
              </a:rPr>
              <a:t>e</a:t>
            </a:r>
            <a:r>
              <a:rPr lang="en-US" sz="4800" dirty="0" err="1">
                <a:solidFill>
                  <a:srgbClr val="002060"/>
                </a:solidFill>
                <a:latin typeface="VNI-Avo" pitchFamily="2" charset="0"/>
              </a:rPr>
              <a:t>ù</a:t>
            </a:r>
            <a:r>
              <a:rPr lang="en-US" sz="4800" dirty="0" err="1">
                <a:solidFill>
                  <a:srgbClr val="FF0000"/>
                </a:solidFill>
                <a:latin typeface="VNI-Avo" pitchFamily="2" charset="0"/>
              </a:rPr>
              <a:t>p</a:t>
            </a:r>
            <a:endParaRPr lang="en-US" sz="4800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A603345F-6264-4B3C-9C35-D7A7C45A7F48}"/>
              </a:ext>
            </a:extLst>
          </p:cNvPr>
          <p:cNvSpPr/>
          <p:nvPr/>
        </p:nvSpPr>
        <p:spPr>
          <a:xfrm>
            <a:off x="4678294" y="1429215"/>
            <a:ext cx="1447800" cy="838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VNI-Avo" pitchFamily="2" charset="0"/>
              </a:rPr>
              <a:t>n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A5F8F6B-F335-495B-87A2-5F329698F886}"/>
              </a:ext>
            </a:extLst>
          </p:cNvPr>
          <p:cNvSpPr/>
          <p:nvPr/>
        </p:nvSpPr>
        <p:spPr>
          <a:xfrm>
            <a:off x="6126094" y="1429215"/>
            <a:ext cx="1447800" cy="838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rgbClr val="FF0000"/>
                </a:solidFill>
                <a:latin typeface="VNI-Avo" pitchFamily="2" charset="0"/>
              </a:rPr>
              <a:t>ep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92A6EF5-29CA-4A11-8E26-648F52FFAD6C}"/>
              </a:ext>
            </a:extLst>
          </p:cNvPr>
          <p:cNvSpPr txBox="1"/>
          <p:nvPr/>
        </p:nvSpPr>
        <p:spPr>
          <a:xfrm>
            <a:off x="707086" y="5547924"/>
            <a:ext cx="29844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ñoâi</a:t>
            </a:r>
            <a:r>
              <a:rPr lang="en-US" sz="4400" dirty="0">
                <a:latin typeface="VNI-Avo" pitchFamily="2" charset="0"/>
              </a:rPr>
              <a:t> </a:t>
            </a:r>
            <a:r>
              <a:rPr lang="en-US" sz="4400" dirty="0" err="1">
                <a:latin typeface="VNI-Avo" pitchFamily="2" charset="0"/>
              </a:rPr>
              <a:t>deùp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EADBDE0-F4DB-49F2-80AE-4CFFE216CEA1}"/>
              </a:ext>
            </a:extLst>
          </p:cNvPr>
          <p:cNvSpPr txBox="1"/>
          <p:nvPr/>
        </p:nvSpPr>
        <p:spPr>
          <a:xfrm>
            <a:off x="3344397" y="5597840"/>
            <a:ext cx="29844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latin typeface="VNI-Avo" pitchFamily="2" charset="0"/>
              </a:rPr>
              <a:t>ñaàu beáp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56C5112-9BED-4CC8-BDF8-C9C32D0F3C32}"/>
              </a:ext>
            </a:extLst>
          </p:cNvPr>
          <p:cNvSpPr txBox="1"/>
          <p:nvPr/>
        </p:nvSpPr>
        <p:spPr>
          <a:xfrm>
            <a:off x="6170404" y="5575366"/>
            <a:ext cx="3124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bìm</a:t>
            </a:r>
            <a:r>
              <a:rPr lang="en-US" sz="4400" dirty="0">
                <a:latin typeface="VNI-Avo" pitchFamily="2" charset="0"/>
              </a:rPr>
              <a:t> </a:t>
            </a:r>
            <a:r>
              <a:rPr lang="en-US" sz="4400" dirty="0" err="1">
                <a:latin typeface="VNI-Avo" pitchFamily="2" charset="0"/>
              </a:rPr>
              <a:t>bòp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29D751E-1F3A-4AD8-94F2-E4E859D6E469}"/>
              </a:ext>
            </a:extLst>
          </p:cNvPr>
          <p:cNvSpPr txBox="1"/>
          <p:nvPr/>
        </p:nvSpPr>
        <p:spPr>
          <a:xfrm>
            <a:off x="8996411" y="5575365"/>
            <a:ext cx="3124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buùp</a:t>
            </a:r>
            <a:r>
              <a:rPr lang="en-US" sz="4400" dirty="0">
                <a:latin typeface="VNI-Avo" pitchFamily="2" charset="0"/>
              </a:rPr>
              <a:t> </a:t>
            </a:r>
            <a:r>
              <a:rPr lang="en-US" sz="4400" dirty="0" err="1">
                <a:latin typeface="VNI-Avo" pitchFamily="2" charset="0"/>
              </a:rPr>
              <a:t>sen</a:t>
            </a:r>
            <a:endParaRPr lang="en-US" sz="4400" dirty="0">
              <a:latin typeface="VNI-Av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4821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38801" y="4504624"/>
            <a:ext cx="118491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  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Dòp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nghæ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leã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,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nhaø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Haø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coù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chuù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Tö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vaø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coâ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Lan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ñeán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chôi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Meï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naáu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suùp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gaø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,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côm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neáp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vaø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raùn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caù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cheùp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Haø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giuùp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meï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röûa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rau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quaû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vaø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saép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xeáp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baùt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ñóa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Boá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thì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doïn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deïp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nhaø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cöûa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Nhaø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Haø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hoâm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nay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thaät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laø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vui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1044504" y="4527033"/>
            <a:ext cx="8373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ip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428562" y="5006717"/>
            <a:ext cx="7796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up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138863" y="5004273"/>
            <a:ext cx="9914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eâp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759454" y="5499185"/>
            <a:ext cx="10057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eâp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Picture 1">
            <a:hlinkClick r:id="rId3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8257" y="38499"/>
            <a:ext cx="12079644" cy="4523875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9255481" y="5010739"/>
            <a:ext cx="8373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up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523960" y="5497605"/>
            <a:ext cx="9914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ep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C3B3069-80B8-4065-A6AE-620115C77412}"/>
              </a:ext>
            </a:extLst>
          </p:cNvPr>
          <p:cNvSpPr/>
          <p:nvPr/>
        </p:nvSpPr>
        <p:spPr>
          <a:xfrm>
            <a:off x="7416266" y="5007071"/>
            <a:ext cx="9914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ep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597BDCA-2F36-4284-92B6-EAC6AEA9A79F}"/>
              </a:ext>
            </a:extLst>
          </p:cNvPr>
          <p:cNvSpPr txBox="1"/>
          <p:nvPr/>
        </p:nvSpPr>
        <p:spPr>
          <a:xfrm>
            <a:off x="492656" y="4552935"/>
            <a:ext cx="6096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FE3935F-548A-4DCB-A2A9-5386EA801D73}"/>
              </a:ext>
            </a:extLst>
          </p:cNvPr>
          <p:cNvSpPr txBox="1"/>
          <p:nvPr/>
        </p:nvSpPr>
        <p:spPr>
          <a:xfrm>
            <a:off x="10737479" y="4544797"/>
            <a:ext cx="6096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E73CCD0-0CF7-4B80-8EF3-607214E50CA3}"/>
              </a:ext>
            </a:extLst>
          </p:cNvPr>
          <p:cNvSpPr txBox="1"/>
          <p:nvPr/>
        </p:nvSpPr>
        <p:spPr>
          <a:xfrm>
            <a:off x="8018781" y="5004273"/>
            <a:ext cx="6096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F6547BB-253F-4D05-A009-A204A248338F}"/>
              </a:ext>
            </a:extLst>
          </p:cNvPr>
          <p:cNvSpPr txBox="1"/>
          <p:nvPr/>
        </p:nvSpPr>
        <p:spPr>
          <a:xfrm>
            <a:off x="5926755" y="5497605"/>
            <a:ext cx="6096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CE89F9C-A1C9-409B-A88E-DD365745CE04}"/>
              </a:ext>
            </a:extLst>
          </p:cNvPr>
          <p:cNvSpPr txBox="1"/>
          <p:nvPr/>
        </p:nvSpPr>
        <p:spPr>
          <a:xfrm>
            <a:off x="10940692" y="5452926"/>
            <a:ext cx="6096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8A2E744-FB66-4309-B3BC-F5C51D3A418C}"/>
              </a:ext>
            </a:extLst>
          </p:cNvPr>
          <p:cNvGrpSpPr/>
          <p:nvPr/>
        </p:nvGrpSpPr>
        <p:grpSpPr>
          <a:xfrm>
            <a:off x="10816376" y="4544797"/>
            <a:ext cx="152400" cy="444402"/>
            <a:chOff x="4114800" y="4508598"/>
            <a:chExt cx="152400" cy="444402"/>
          </a:xfrm>
        </p:grpSpPr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0D76AA40-75F4-46A4-B0B5-3B926C9C01A7}"/>
                </a:ext>
              </a:extLst>
            </p:cNvPr>
            <p:cNvCxnSpPr/>
            <p:nvPr/>
          </p:nvCxnSpPr>
          <p:spPr>
            <a:xfrm flipH="1">
              <a:off x="4191000" y="4508599"/>
              <a:ext cx="76200" cy="44440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CDCF6EE-A7B0-4247-BCAE-85C8ECF9B938}"/>
                </a:ext>
              </a:extLst>
            </p:cNvPr>
            <p:cNvCxnSpPr/>
            <p:nvPr/>
          </p:nvCxnSpPr>
          <p:spPr>
            <a:xfrm flipH="1">
              <a:off x="4114800" y="4508598"/>
              <a:ext cx="76200" cy="44440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4C1D1E4-0D74-471A-A9F9-38AADA2F4C3C}"/>
              </a:ext>
            </a:extLst>
          </p:cNvPr>
          <p:cNvCxnSpPr/>
          <p:nvPr/>
        </p:nvCxnSpPr>
        <p:spPr>
          <a:xfrm flipH="1">
            <a:off x="3105438" y="4585588"/>
            <a:ext cx="76200" cy="44440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30" name="Group 29">
            <a:extLst>
              <a:ext uri="{FF2B5EF4-FFF2-40B4-BE49-F238E27FC236}">
                <a16:creationId xmlns:a16="http://schemas.microsoft.com/office/drawing/2014/main" id="{9ED7B6F9-D7D3-44E1-A235-407B7EFD729A}"/>
              </a:ext>
            </a:extLst>
          </p:cNvPr>
          <p:cNvGrpSpPr/>
          <p:nvPr/>
        </p:nvGrpSpPr>
        <p:grpSpPr>
          <a:xfrm>
            <a:off x="8109700" y="5106564"/>
            <a:ext cx="152400" cy="444402"/>
            <a:chOff x="4114800" y="4508598"/>
            <a:chExt cx="152400" cy="444402"/>
          </a:xfrm>
        </p:grpSpPr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8B389AE-1B90-461E-AFE2-9D09674DBE94}"/>
                </a:ext>
              </a:extLst>
            </p:cNvPr>
            <p:cNvCxnSpPr/>
            <p:nvPr/>
          </p:nvCxnSpPr>
          <p:spPr>
            <a:xfrm flipH="1">
              <a:off x="4191000" y="4508599"/>
              <a:ext cx="76200" cy="44440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8E007F02-BC65-40B4-B7CA-676DB41CE7A0}"/>
                </a:ext>
              </a:extLst>
            </p:cNvPr>
            <p:cNvCxnSpPr/>
            <p:nvPr/>
          </p:nvCxnSpPr>
          <p:spPr>
            <a:xfrm flipH="1">
              <a:off x="4114800" y="4508598"/>
              <a:ext cx="76200" cy="44440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4C107A71-75CF-492D-85D5-290661164B2B}"/>
              </a:ext>
            </a:extLst>
          </p:cNvPr>
          <p:cNvGrpSpPr/>
          <p:nvPr/>
        </p:nvGrpSpPr>
        <p:grpSpPr>
          <a:xfrm>
            <a:off x="6016174" y="5567791"/>
            <a:ext cx="152400" cy="444402"/>
            <a:chOff x="4114800" y="4508598"/>
            <a:chExt cx="152400" cy="444402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663B17BA-4EE8-47E1-9DA1-3AFEF9032EB8}"/>
                </a:ext>
              </a:extLst>
            </p:cNvPr>
            <p:cNvCxnSpPr/>
            <p:nvPr/>
          </p:nvCxnSpPr>
          <p:spPr>
            <a:xfrm flipH="1">
              <a:off x="4191000" y="4508599"/>
              <a:ext cx="76200" cy="44440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531195E7-FEB8-4A2D-BA24-AB2ED5AF8DFD}"/>
                </a:ext>
              </a:extLst>
            </p:cNvPr>
            <p:cNvCxnSpPr/>
            <p:nvPr/>
          </p:nvCxnSpPr>
          <p:spPr>
            <a:xfrm flipH="1">
              <a:off x="4114800" y="4508598"/>
              <a:ext cx="76200" cy="44440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37ED0A44-BCE2-4389-9220-E3AD9A62737F}"/>
              </a:ext>
            </a:extLst>
          </p:cNvPr>
          <p:cNvGrpSpPr/>
          <p:nvPr/>
        </p:nvGrpSpPr>
        <p:grpSpPr>
          <a:xfrm>
            <a:off x="11064190" y="5567791"/>
            <a:ext cx="152400" cy="444402"/>
            <a:chOff x="4114800" y="4508598"/>
            <a:chExt cx="152400" cy="444402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90673020-61D7-4F6C-B248-4DB6F87B7675}"/>
                </a:ext>
              </a:extLst>
            </p:cNvPr>
            <p:cNvCxnSpPr/>
            <p:nvPr/>
          </p:nvCxnSpPr>
          <p:spPr>
            <a:xfrm flipH="1">
              <a:off x="4191000" y="4508599"/>
              <a:ext cx="76200" cy="44440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D633961C-ADF8-4A19-B1F9-3DC09F3693DD}"/>
                </a:ext>
              </a:extLst>
            </p:cNvPr>
            <p:cNvCxnSpPr/>
            <p:nvPr/>
          </p:nvCxnSpPr>
          <p:spPr>
            <a:xfrm flipH="1">
              <a:off x="4114800" y="4508598"/>
              <a:ext cx="76200" cy="44440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FE90495F-F105-4686-8D9E-64652FA8DDDA}"/>
              </a:ext>
            </a:extLst>
          </p:cNvPr>
          <p:cNvGrpSpPr/>
          <p:nvPr/>
        </p:nvGrpSpPr>
        <p:grpSpPr>
          <a:xfrm>
            <a:off x="5179208" y="6076278"/>
            <a:ext cx="152400" cy="444402"/>
            <a:chOff x="4114800" y="4508598"/>
            <a:chExt cx="152400" cy="444402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286E0DB9-48B9-4707-9C7E-BEC80EE764DD}"/>
                </a:ext>
              </a:extLst>
            </p:cNvPr>
            <p:cNvCxnSpPr/>
            <p:nvPr/>
          </p:nvCxnSpPr>
          <p:spPr>
            <a:xfrm flipH="1">
              <a:off x="4191000" y="4508599"/>
              <a:ext cx="76200" cy="44440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8651CD2C-29BE-4E5A-9DFE-F2B522E19166}"/>
                </a:ext>
              </a:extLst>
            </p:cNvPr>
            <p:cNvCxnSpPr/>
            <p:nvPr/>
          </p:nvCxnSpPr>
          <p:spPr>
            <a:xfrm flipH="1">
              <a:off x="4114800" y="4508598"/>
              <a:ext cx="76200" cy="44440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BA035ECA-8351-40A8-AFED-33DD1EF38016}"/>
              </a:ext>
            </a:extLst>
          </p:cNvPr>
          <p:cNvCxnSpPr/>
          <p:nvPr/>
        </p:nvCxnSpPr>
        <p:spPr>
          <a:xfrm flipH="1">
            <a:off x="2846870" y="5106563"/>
            <a:ext cx="76200" cy="44440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710648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  <p:bldP spid="10" grpId="0"/>
      <p:bldP spid="14" grpId="0"/>
      <p:bldP spid="16" grpId="0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.1|13.8|1.3|1|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33.2|32.9|30.9|41.8|9.6|5|4.4|6.8|4.9|2.6|4.3|46.2|25|21.4|36|6.8|31.4|10.7|15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11.2|17.9|16.1|11.4|16.4|6.3|6.2|11.6|13.4|8.7|5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.9|18.7|1.1|1.7|1|7|48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0.7|0.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641</TotalTime>
  <Words>282</Words>
  <Application>Microsoft Office PowerPoint</Application>
  <PresentationFormat>Widescreen</PresentationFormat>
  <Paragraphs>128</Paragraphs>
  <Slides>26</Slides>
  <Notes>1</Notes>
  <HiddenSlides>0</HiddenSlides>
  <MMClips>5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37" baseType="lpstr">
      <vt:lpstr>Ariston</vt:lpstr>
      <vt:lpstr>Times New Roman</vt:lpstr>
      <vt:lpstr>Arial</vt:lpstr>
      <vt:lpstr>.VnAvant</vt:lpstr>
      <vt:lpstr>Arial-SGK-TV</vt:lpstr>
      <vt:lpstr>VNI-Avo</vt:lpstr>
      <vt:lpstr>Calibri</vt:lpstr>
      <vt:lpstr>Century Gothic</vt:lpstr>
      <vt:lpstr>Calibri Light</vt:lpstr>
      <vt:lpstr>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34</dc:title>
  <dc:subject>Vương Hà Bắc</dc:subject>
  <dc:creator>Admin</dc:creator>
  <cp:keywords>Mái Trường Tuổi Thơ</cp:keywords>
  <cp:lastModifiedBy>MyPC</cp:lastModifiedBy>
  <cp:revision>214</cp:revision>
  <dcterms:created xsi:type="dcterms:W3CDTF">2020-10-19T12:51:54Z</dcterms:created>
  <dcterms:modified xsi:type="dcterms:W3CDTF">2021-12-06T12:27:24Z</dcterms:modified>
  <cp:category>Kết nối tri thức với cuộc sống</cp:category>
</cp:coreProperties>
</file>