
<file path=[Content_Types].xml><?xml version="1.0" encoding="utf-8"?>
<Types xmlns="http://schemas.openxmlformats.org/package/2006/content-types">
  <Default Extension="png" ContentType="image/png"/>
  <Default Extension="mp3" ContentType="audio/mpeg"/>
  <Default Extension="svg" ContentType="image/svg+xml"/>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1"/>
    <p:sldMasterId id="2147483684" r:id="rId2"/>
  </p:sldMasterIdLst>
  <p:notesMasterIdLst>
    <p:notesMasterId r:id="rId24"/>
  </p:notesMasterIdLst>
  <p:sldIdLst>
    <p:sldId id="256" r:id="rId3"/>
    <p:sldId id="266" r:id="rId4"/>
    <p:sldId id="282" r:id="rId5"/>
    <p:sldId id="262" r:id="rId6"/>
    <p:sldId id="269" r:id="rId7"/>
    <p:sldId id="258" r:id="rId8"/>
    <p:sldId id="278" r:id="rId9"/>
    <p:sldId id="280" r:id="rId10"/>
    <p:sldId id="279" r:id="rId11"/>
    <p:sldId id="281" r:id="rId12"/>
    <p:sldId id="284" r:id="rId13"/>
    <p:sldId id="285" r:id="rId14"/>
    <p:sldId id="286" r:id="rId15"/>
    <p:sldId id="287" r:id="rId16"/>
    <p:sldId id="288" r:id="rId17"/>
    <p:sldId id="264" r:id="rId18"/>
    <p:sldId id="289" r:id="rId19"/>
    <p:sldId id="290" r:id="rId20"/>
    <p:sldId id="257" r:id="rId21"/>
    <p:sldId id="283" r:id="rId22"/>
    <p:sldId id="265" r:id="rId23"/>
  </p:sldIdLst>
  <p:sldSz cx="18288000" cy="10287000"/>
  <p:notesSz cx="6858000" cy="9144000"/>
  <p:embeddedFontLst>
    <p:embeddedFont>
      <p:font typeface="Poppins Medium Italics" panose="020B0604020202020204" charset="0"/>
      <p:regular r:id="rId25"/>
    </p:embeddedFont>
    <p:embeddedFont>
      <p:font typeface="Genty" panose="020B0604020202020204" charset="0"/>
      <p:regular r:id="rId26"/>
    </p:embeddedFont>
    <p:embeddedFont>
      <p:font typeface="Calibri Light" panose="020F0302020204030204" pitchFamily="34" charset="0"/>
      <p:regular r:id="rId27"/>
      <p:italic r:id="rId28"/>
    </p:embeddedFont>
    <p:embeddedFont>
      <p:font typeface="Cambria" panose="02040503050406030204" pitchFamily="18" charset="0"/>
      <p:regular r:id="rId29"/>
      <p:bold r:id="rId30"/>
      <p:italic r:id="rId31"/>
      <p:boldItalic r:id="rId32"/>
    </p:embeddedFont>
    <p:embeddedFont>
      <p:font typeface="Calibri" panose="020F0502020204030204" pitchFamily="34" charset="0"/>
      <p:regular r:id="rId33"/>
      <p:bold r:id="rId34"/>
      <p:italic r:id="rId35"/>
      <p:boldItalic r:id="rId36"/>
    </p:embeddedFont>
    <p:embeddedFont>
      <p:font typeface="#9Slide07 SVNZiclets" panose="02000603000000000000" charset="0"/>
      <p:regular r:id="rId3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4" userDrawn="1">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0C7AD"/>
    <a:srgbClr val="FACCC9"/>
    <a:srgbClr val="C48693"/>
    <a:srgbClr val="D693A1"/>
    <a:srgbClr val="A63F33"/>
    <a:srgbClr val="5B1010"/>
    <a:srgbClr val="EFA3B6"/>
    <a:srgbClr val="664C65"/>
    <a:srgbClr val="006666"/>
    <a:srgbClr val="28221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42" d="100"/>
          <a:sy n="42" d="100"/>
        </p:scale>
        <p:origin x="780" y="36"/>
      </p:cViewPr>
      <p:guideLst>
        <p:guide orient="horz" pos="2184"/>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2.fntdata"/><Relationship Id="rId39" Type="http://schemas.openxmlformats.org/officeDocument/2006/relationships/viewProps" Target="viewProps.xml"/><Relationship Id="rId21" Type="http://schemas.openxmlformats.org/officeDocument/2006/relationships/slide" Target="slides/slide19.xml"/><Relationship Id="rId34" Type="http://schemas.openxmlformats.org/officeDocument/2006/relationships/font" Target="fonts/font10.fntdata"/><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5.fntdata"/><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32" Type="http://schemas.openxmlformats.org/officeDocument/2006/relationships/font" Target="fonts/font8.fntdata"/><Relationship Id="rId37" Type="http://schemas.openxmlformats.org/officeDocument/2006/relationships/font" Target="fonts/font13.fntdata"/><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font" Target="fonts/font4.fntdata"/><Relationship Id="rId36" Type="http://schemas.openxmlformats.org/officeDocument/2006/relationships/font" Target="fonts/font12.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7.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font" Target="fonts/font11.fntdata"/><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1.fntdata"/><Relationship Id="rId33" Type="http://schemas.openxmlformats.org/officeDocument/2006/relationships/font" Target="fonts/font9.fntdata"/><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EB82C33-7431-41BC-A387-2A7F83417605}" type="datetimeFigureOut">
              <a:rPr lang="en-GB" smtClean="0"/>
              <a:t>26/10/2023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E34EC7C-A080-400F-9431-E9A827B63DAD}" type="slidenum">
              <a:rPr lang="en-GB" smtClean="0"/>
              <a:t>‹#›</a:t>
            </a:fld>
            <a:endParaRPr lang="en-GB"/>
          </a:p>
        </p:txBody>
      </p:sp>
    </p:spTree>
    <p:extLst>
      <p:ext uri="{BB962C8B-B14F-4D97-AF65-F5344CB8AC3E}">
        <p14:creationId xmlns:p14="http://schemas.microsoft.com/office/powerpoint/2010/main" val="20883433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6E34EC7C-A080-400F-9431-E9A827B63DAD}" type="slidenum">
              <a:rPr lang="en-GB" smtClean="0"/>
              <a:t>1</a:t>
            </a:fld>
            <a:endParaRPr lang="en-GB"/>
          </a:p>
        </p:txBody>
      </p:sp>
    </p:spTree>
    <p:extLst>
      <p:ext uri="{BB962C8B-B14F-4D97-AF65-F5344CB8AC3E}">
        <p14:creationId xmlns:p14="http://schemas.microsoft.com/office/powerpoint/2010/main" val="18269961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dirty="0"/>
              <a:t>Nhấn vào các chữ A,B,C,D để kiểm tra đáp án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04E388-602D-4B4D-BB2F-B1E80226D6E1}"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6298698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dirty="0"/>
              <a:t>Nhấn vào chữ A,B,C,D để kiểm tra đáp án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04E388-602D-4B4D-BB2F-B1E80226D6E1}"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6362935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E34EC7C-A080-400F-9431-E9A827B63DAD}"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084983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E34EC7C-A080-400F-9431-E9A827B63DAD}"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664988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E34EC7C-A080-400F-9431-E9A827B63DAD}"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036914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6E34EC7C-A080-400F-9431-E9A827B63DAD}" type="slidenum">
              <a:rPr lang="en-GB" smtClean="0"/>
              <a:t>9</a:t>
            </a:fld>
            <a:endParaRPr lang="en-GB"/>
          </a:p>
        </p:txBody>
      </p:sp>
    </p:spTree>
    <p:extLst>
      <p:ext uri="{BB962C8B-B14F-4D97-AF65-F5344CB8AC3E}">
        <p14:creationId xmlns:p14="http://schemas.microsoft.com/office/powerpoint/2010/main" val="1274971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E34EC7C-A080-400F-9431-E9A827B63DAD}"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19162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E34EC7C-A080-400F-9431-E9A827B63DAD}"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758131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E34EC7C-A080-400F-9431-E9A827B63DAD}"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266177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Cho HS xem video gợi ý</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E34EC7C-A080-400F-9431-E9A827B63DAD}"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505453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Cho HS xem video gợi ý</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E34EC7C-A080-400F-9431-E9A827B63DAD}"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447351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86000" y="1683545"/>
            <a:ext cx="13716000" cy="3581400"/>
          </a:xfrm>
          <a:prstGeom prst="rect">
            <a:avLst/>
          </a:prstGeom>
        </p:spPr>
        <p:txBody>
          <a:bodyPr anchor="b"/>
          <a:lstStyle>
            <a:lvl1pPr algn="ctr">
              <a:defRPr sz="9000"/>
            </a:lvl1pPr>
          </a:lstStyle>
          <a:p>
            <a:r>
              <a:rPr lang="en-US"/>
              <a:t>Click to edit Master title style</a:t>
            </a:r>
            <a:endParaRPr lang="en-GB"/>
          </a:p>
        </p:txBody>
      </p:sp>
      <p:sp>
        <p:nvSpPr>
          <p:cNvPr id="3" name="Subtitle 2"/>
          <p:cNvSpPr>
            <a:spLocks noGrp="1"/>
          </p:cNvSpPr>
          <p:nvPr>
            <p:ph type="subTitle" idx="1"/>
          </p:nvPr>
        </p:nvSpPr>
        <p:spPr>
          <a:xfrm>
            <a:off x="2286000" y="5403057"/>
            <a:ext cx="13716000" cy="2483643"/>
          </a:xfrm>
          <a:prstGeom prst="rect">
            <a:avLst/>
          </a:prstGeom>
        </p:spPr>
        <p:txBody>
          <a:bodyPr/>
          <a:lstStyle>
            <a:lvl1pPr marL="0" indent="0" algn="ctr">
              <a:buNone/>
              <a:defRPr sz="3600"/>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a:t>Click to edit Master subtitle style</a:t>
            </a:r>
            <a:endParaRPr lang="en-GB"/>
          </a:p>
        </p:txBody>
      </p:sp>
      <p:sp>
        <p:nvSpPr>
          <p:cNvPr id="4" name="Date Placeholder 3"/>
          <p:cNvSpPr>
            <a:spLocks noGrp="1"/>
          </p:cNvSpPr>
          <p:nvPr>
            <p:ph type="dt" sz="half" idx="10"/>
          </p:nvPr>
        </p:nvSpPr>
        <p:spPr>
          <a:xfrm>
            <a:off x="1257300" y="9534526"/>
            <a:ext cx="4114800" cy="547688"/>
          </a:xfrm>
          <a:prstGeom prst="rect">
            <a:avLst/>
          </a:prstGeom>
        </p:spPr>
        <p:txBody>
          <a:bodyPr/>
          <a:lstStyle/>
          <a:p>
            <a:fld id="{1D8BD707-D9CF-40AE-B4C6-C98DA3205C09}" type="datetimeFigureOut">
              <a:rPr lang="en-US" smtClean="0"/>
              <a:pPr/>
              <a:t>26/10/2023</a:t>
            </a:fld>
            <a:endParaRPr lang="en-US"/>
          </a:p>
        </p:txBody>
      </p:sp>
      <p:sp>
        <p:nvSpPr>
          <p:cNvPr id="5" name="Footer Placeholder 4"/>
          <p:cNvSpPr>
            <a:spLocks noGrp="1"/>
          </p:cNvSpPr>
          <p:nvPr>
            <p:ph type="ftr" sz="quarter" idx="11"/>
          </p:nvPr>
        </p:nvSpPr>
        <p:spPr>
          <a:xfrm>
            <a:off x="13944600" y="-18548"/>
            <a:ext cx="6172200" cy="547688"/>
          </a:xfrm>
          <a:prstGeom prst="rect">
            <a:avLst/>
          </a:prstGeom>
        </p:spPr>
        <p:txBody>
          <a:bodyPr/>
          <a:lstStyle/>
          <a:p>
            <a:endParaRPr lang="en-US"/>
          </a:p>
        </p:txBody>
      </p:sp>
      <p:sp>
        <p:nvSpPr>
          <p:cNvPr id="6" name="Slide Number Placeholder 5"/>
          <p:cNvSpPr>
            <a:spLocks noGrp="1"/>
          </p:cNvSpPr>
          <p:nvPr>
            <p:ph type="sldNum" sz="quarter" idx="12"/>
          </p:nvPr>
        </p:nvSpPr>
        <p:spPr>
          <a:xfrm>
            <a:off x="12915900" y="9534526"/>
            <a:ext cx="4114800" cy="547688"/>
          </a:xfrm>
          <a:prstGeom prst="rect">
            <a:avLst/>
          </a:prstGeo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05822539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257300" y="547688"/>
            <a:ext cx="15773400" cy="1988345"/>
          </a:xfrm>
          <a:prstGeom prst="rect">
            <a:avLst/>
          </a:prstGeom>
        </p:spPr>
        <p:txBody>
          <a:bodyPr/>
          <a:lstStyle/>
          <a:p>
            <a:r>
              <a:rPr lang="en-US"/>
              <a:t>Click to edit Master title style</a:t>
            </a:r>
            <a:endParaRPr lang="en-GB"/>
          </a:p>
        </p:txBody>
      </p:sp>
      <p:sp>
        <p:nvSpPr>
          <p:cNvPr id="3" name="Vertical Text Placeholder 2"/>
          <p:cNvSpPr>
            <a:spLocks noGrp="1"/>
          </p:cNvSpPr>
          <p:nvPr>
            <p:ph type="body" orient="vert" idx="1"/>
          </p:nvPr>
        </p:nvSpPr>
        <p:spPr>
          <a:xfrm>
            <a:off x="1257300" y="2738438"/>
            <a:ext cx="15773400" cy="6527007"/>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1257300" y="9534526"/>
            <a:ext cx="4114800" cy="547688"/>
          </a:xfrm>
          <a:prstGeom prst="rect">
            <a:avLst/>
          </a:prstGeom>
        </p:spPr>
        <p:txBody>
          <a:bodyPr/>
          <a:lstStyle/>
          <a:p>
            <a:fld id="{1D8BD707-D9CF-40AE-B4C6-C98DA3205C09}" type="datetimeFigureOut">
              <a:rPr lang="en-US" smtClean="0"/>
              <a:pPr/>
              <a:t>26/10/2023</a:t>
            </a:fld>
            <a:endParaRPr lang="en-US"/>
          </a:p>
        </p:txBody>
      </p:sp>
      <p:sp>
        <p:nvSpPr>
          <p:cNvPr id="5" name="Footer Placeholder 4"/>
          <p:cNvSpPr>
            <a:spLocks noGrp="1"/>
          </p:cNvSpPr>
          <p:nvPr>
            <p:ph type="ftr" sz="quarter" idx="11"/>
          </p:nvPr>
        </p:nvSpPr>
        <p:spPr>
          <a:xfrm>
            <a:off x="13944600" y="-18548"/>
            <a:ext cx="6172200" cy="547688"/>
          </a:xfrm>
          <a:prstGeom prst="rect">
            <a:avLst/>
          </a:prstGeom>
        </p:spPr>
        <p:txBody>
          <a:bodyPr/>
          <a:lstStyle/>
          <a:p>
            <a:endParaRPr lang="en-US"/>
          </a:p>
        </p:txBody>
      </p:sp>
      <p:sp>
        <p:nvSpPr>
          <p:cNvPr id="6" name="Slide Number Placeholder 5"/>
          <p:cNvSpPr>
            <a:spLocks noGrp="1"/>
          </p:cNvSpPr>
          <p:nvPr>
            <p:ph type="sldNum" sz="quarter" idx="12"/>
          </p:nvPr>
        </p:nvSpPr>
        <p:spPr>
          <a:xfrm>
            <a:off x="12915900" y="9534526"/>
            <a:ext cx="4114800" cy="547688"/>
          </a:xfrm>
          <a:prstGeom prst="rect">
            <a:avLst/>
          </a:prstGeo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6416399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3087350" y="547688"/>
            <a:ext cx="3943350" cy="8717757"/>
          </a:xfrm>
          <a:prstGeom prst="rect">
            <a:avLst/>
          </a:prstGeo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1257300" y="547688"/>
            <a:ext cx="11601450" cy="8717757"/>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1257300" y="9534526"/>
            <a:ext cx="4114800" cy="547688"/>
          </a:xfrm>
          <a:prstGeom prst="rect">
            <a:avLst/>
          </a:prstGeom>
        </p:spPr>
        <p:txBody>
          <a:bodyPr/>
          <a:lstStyle/>
          <a:p>
            <a:fld id="{1D8BD707-D9CF-40AE-B4C6-C98DA3205C09}" type="datetimeFigureOut">
              <a:rPr lang="en-US" smtClean="0"/>
              <a:pPr/>
              <a:t>26/10/2023</a:t>
            </a:fld>
            <a:endParaRPr lang="en-US"/>
          </a:p>
        </p:txBody>
      </p:sp>
      <p:sp>
        <p:nvSpPr>
          <p:cNvPr id="5" name="Footer Placeholder 4"/>
          <p:cNvSpPr>
            <a:spLocks noGrp="1"/>
          </p:cNvSpPr>
          <p:nvPr>
            <p:ph type="ftr" sz="quarter" idx="11"/>
          </p:nvPr>
        </p:nvSpPr>
        <p:spPr>
          <a:xfrm>
            <a:off x="13944600" y="-18548"/>
            <a:ext cx="6172200" cy="547688"/>
          </a:xfrm>
          <a:prstGeom prst="rect">
            <a:avLst/>
          </a:prstGeom>
        </p:spPr>
        <p:txBody>
          <a:bodyPr/>
          <a:lstStyle/>
          <a:p>
            <a:endParaRPr lang="en-US"/>
          </a:p>
        </p:txBody>
      </p:sp>
      <p:sp>
        <p:nvSpPr>
          <p:cNvPr id="6" name="Slide Number Placeholder 5"/>
          <p:cNvSpPr>
            <a:spLocks noGrp="1"/>
          </p:cNvSpPr>
          <p:nvPr>
            <p:ph type="sldNum" sz="quarter" idx="12"/>
          </p:nvPr>
        </p:nvSpPr>
        <p:spPr>
          <a:xfrm>
            <a:off x="12915900" y="9534526"/>
            <a:ext cx="4114800" cy="547688"/>
          </a:xfrm>
          <a:prstGeom prst="rect">
            <a:avLst/>
          </a:prstGeo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1333741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1D8BD707-D9CF-40AE-B4C6-C98DA3205C09}" type="datetimeFigureOut">
              <a:rPr lang="en-US" smtClean="0"/>
              <a:pPr/>
              <a:t>26/10/2023</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09164170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1D8BD707-D9CF-40AE-B4C6-C98DA3205C09}" type="datetimeFigureOut">
              <a:rPr lang="en-US" smtClean="0"/>
              <a:pPr/>
              <a:t>26/10/2023</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86164556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1D8BD707-D9CF-40AE-B4C6-C98DA3205C09}" type="datetimeFigureOut">
              <a:rPr lang="en-US" smtClean="0"/>
              <a:pPr/>
              <a:t>26/10/2023</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02053066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1D8BD707-D9CF-40AE-B4C6-C98DA3205C09}" type="datetimeFigureOut">
              <a:rPr lang="en-US" smtClean="0"/>
              <a:pPr/>
              <a:t>26/10/2023</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48113554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fld id="{1D8BD707-D9CF-40AE-B4C6-C98DA3205C09}" type="datetimeFigureOut">
              <a:rPr lang="en-US" smtClean="0"/>
              <a:pPr/>
              <a:t>26/10/2023</a:t>
            </a:fld>
            <a:endParaRPr lang="en-US"/>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93102103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p>
            <a:fld id="{1D8BD707-D9CF-40AE-B4C6-C98DA3205C09}" type="datetimeFigureOut">
              <a:rPr lang="en-US" smtClean="0"/>
              <a:pPr/>
              <a:t>26/10/2023</a:t>
            </a:fld>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7742905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1D8BD707-D9CF-40AE-B4C6-C98DA3205C09}" type="datetimeFigureOut">
              <a:rPr lang="en-US" smtClean="0"/>
              <a:pPr/>
              <a:t>26/10/2023</a:t>
            </a:fld>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96738941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1D8BD707-D9CF-40AE-B4C6-C98DA3205C09}" type="datetimeFigureOut">
              <a:rPr lang="en-US" smtClean="0"/>
              <a:pPr/>
              <a:t>26/10/2023</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1977248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57300" y="547688"/>
            <a:ext cx="15773400" cy="1988345"/>
          </a:xfrm>
          <a:prstGeom prst="rect">
            <a:avLst/>
          </a:prstGeom>
        </p:spPr>
        <p:txBody>
          <a:bodyPr/>
          <a:lstStyle/>
          <a:p>
            <a:r>
              <a:rPr lang="en-US"/>
              <a:t>Click to edit Master title style</a:t>
            </a:r>
            <a:endParaRPr lang="en-GB"/>
          </a:p>
        </p:txBody>
      </p:sp>
      <p:sp>
        <p:nvSpPr>
          <p:cNvPr id="3" name="Content Placeholder 2"/>
          <p:cNvSpPr>
            <a:spLocks noGrp="1"/>
          </p:cNvSpPr>
          <p:nvPr>
            <p:ph idx="1"/>
          </p:nvPr>
        </p:nvSpPr>
        <p:spPr>
          <a:xfrm>
            <a:off x="1257300" y="2738438"/>
            <a:ext cx="15773400" cy="6527007"/>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1257300" y="9534526"/>
            <a:ext cx="4114800" cy="547688"/>
          </a:xfrm>
          <a:prstGeom prst="rect">
            <a:avLst/>
          </a:prstGeom>
        </p:spPr>
        <p:txBody>
          <a:bodyPr/>
          <a:lstStyle/>
          <a:p>
            <a:fld id="{1D8BD707-D9CF-40AE-B4C6-C98DA3205C09}" type="datetimeFigureOut">
              <a:rPr lang="en-US" smtClean="0"/>
              <a:pPr/>
              <a:t>26/10/2023</a:t>
            </a:fld>
            <a:endParaRPr lang="en-US"/>
          </a:p>
        </p:txBody>
      </p:sp>
      <p:sp>
        <p:nvSpPr>
          <p:cNvPr id="5" name="Footer Placeholder 4"/>
          <p:cNvSpPr>
            <a:spLocks noGrp="1"/>
          </p:cNvSpPr>
          <p:nvPr>
            <p:ph type="ftr" sz="quarter" idx="11"/>
          </p:nvPr>
        </p:nvSpPr>
        <p:spPr>
          <a:xfrm>
            <a:off x="13944600" y="-18548"/>
            <a:ext cx="6172200" cy="547688"/>
          </a:xfrm>
          <a:prstGeom prst="rect">
            <a:avLst/>
          </a:prstGeom>
        </p:spPr>
        <p:txBody>
          <a:bodyPr/>
          <a:lstStyle/>
          <a:p>
            <a:endParaRPr lang="en-US"/>
          </a:p>
        </p:txBody>
      </p:sp>
      <p:sp>
        <p:nvSpPr>
          <p:cNvPr id="6" name="Slide Number Placeholder 5"/>
          <p:cNvSpPr>
            <a:spLocks noGrp="1"/>
          </p:cNvSpPr>
          <p:nvPr>
            <p:ph type="sldNum" sz="quarter" idx="12"/>
          </p:nvPr>
        </p:nvSpPr>
        <p:spPr>
          <a:xfrm>
            <a:off x="12915900" y="9534526"/>
            <a:ext cx="4114800" cy="547688"/>
          </a:xfrm>
          <a:prstGeom prst="rect">
            <a:avLst/>
          </a:prstGeo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9601015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1D8BD707-D9CF-40AE-B4C6-C98DA3205C09}" type="datetimeFigureOut">
              <a:rPr lang="en-US" smtClean="0"/>
              <a:pPr/>
              <a:t>26/10/2023</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21996067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1D8BD707-D9CF-40AE-B4C6-C98DA3205C09}" type="datetimeFigureOut">
              <a:rPr lang="en-US" smtClean="0"/>
              <a:pPr/>
              <a:t>26/10/2023</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22463693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1D8BD707-D9CF-40AE-B4C6-C98DA3205C09}" type="datetimeFigureOut">
              <a:rPr lang="en-US" smtClean="0"/>
              <a:pPr/>
              <a:t>26/10/2023</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0287954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47775" y="2564608"/>
            <a:ext cx="15773400" cy="4279106"/>
          </a:xfrm>
          <a:prstGeom prst="rect">
            <a:avLst/>
          </a:prstGeom>
        </p:spPr>
        <p:txBody>
          <a:bodyPr anchor="b"/>
          <a:lstStyle>
            <a:lvl1pPr>
              <a:defRPr sz="9000"/>
            </a:lvl1pPr>
          </a:lstStyle>
          <a:p>
            <a:r>
              <a:rPr lang="en-US"/>
              <a:t>Click to edit Master title style</a:t>
            </a:r>
            <a:endParaRPr lang="en-GB"/>
          </a:p>
        </p:txBody>
      </p:sp>
      <p:sp>
        <p:nvSpPr>
          <p:cNvPr id="3" name="Text Placeholder 2"/>
          <p:cNvSpPr>
            <a:spLocks noGrp="1"/>
          </p:cNvSpPr>
          <p:nvPr>
            <p:ph type="body" idx="1"/>
          </p:nvPr>
        </p:nvSpPr>
        <p:spPr>
          <a:xfrm>
            <a:off x="1247775" y="6884195"/>
            <a:ext cx="15773400" cy="2250281"/>
          </a:xfrm>
          <a:prstGeom prst="rect">
            <a:avLst/>
          </a:prstGeom>
        </p:spPr>
        <p:txBody>
          <a:bodyPr/>
          <a:lstStyle>
            <a:lvl1pPr marL="0" indent="0">
              <a:buNone/>
              <a:defRPr sz="3600">
                <a:solidFill>
                  <a:schemeClr val="tx1">
                    <a:tint val="75000"/>
                  </a:schemeClr>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1257300" y="9534526"/>
            <a:ext cx="4114800" cy="547688"/>
          </a:xfrm>
          <a:prstGeom prst="rect">
            <a:avLst/>
          </a:prstGeom>
        </p:spPr>
        <p:txBody>
          <a:bodyPr/>
          <a:lstStyle/>
          <a:p>
            <a:fld id="{1D8BD707-D9CF-40AE-B4C6-C98DA3205C09}" type="datetimeFigureOut">
              <a:rPr lang="en-US" smtClean="0"/>
              <a:pPr/>
              <a:t>26/10/2023</a:t>
            </a:fld>
            <a:endParaRPr lang="en-US"/>
          </a:p>
        </p:txBody>
      </p:sp>
      <p:sp>
        <p:nvSpPr>
          <p:cNvPr id="5" name="Footer Placeholder 4"/>
          <p:cNvSpPr>
            <a:spLocks noGrp="1"/>
          </p:cNvSpPr>
          <p:nvPr>
            <p:ph type="ftr" sz="quarter" idx="11"/>
          </p:nvPr>
        </p:nvSpPr>
        <p:spPr>
          <a:xfrm>
            <a:off x="13944600" y="-18548"/>
            <a:ext cx="6172200" cy="547688"/>
          </a:xfrm>
          <a:prstGeom prst="rect">
            <a:avLst/>
          </a:prstGeom>
        </p:spPr>
        <p:txBody>
          <a:bodyPr/>
          <a:lstStyle/>
          <a:p>
            <a:endParaRPr lang="en-US"/>
          </a:p>
        </p:txBody>
      </p:sp>
      <p:sp>
        <p:nvSpPr>
          <p:cNvPr id="6" name="Slide Number Placeholder 5"/>
          <p:cNvSpPr>
            <a:spLocks noGrp="1"/>
          </p:cNvSpPr>
          <p:nvPr>
            <p:ph type="sldNum" sz="quarter" idx="12"/>
          </p:nvPr>
        </p:nvSpPr>
        <p:spPr>
          <a:xfrm>
            <a:off x="12915900" y="9534526"/>
            <a:ext cx="4114800" cy="547688"/>
          </a:xfrm>
          <a:prstGeom prst="rect">
            <a:avLst/>
          </a:prstGeo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0944825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257300" y="547688"/>
            <a:ext cx="15773400" cy="1988345"/>
          </a:xfrm>
          <a:prstGeom prst="rect">
            <a:avLst/>
          </a:prstGeom>
        </p:spPr>
        <p:txBody>
          <a:bodyPr/>
          <a:lstStyle/>
          <a:p>
            <a:r>
              <a:rPr lang="en-US"/>
              <a:t>Click to edit Master title style</a:t>
            </a:r>
            <a:endParaRPr lang="en-GB"/>
          </a:p>
        </p:txBody>
      </p:sp>
      <p:sp>
        <p:nvSpPr>
          <p:cNvPr id="3" name="Content Placeholder 2"/>
          <p:cNvSpPr>
            <a:spLocks noGrp="1"/>
          </p:cNvSpPr>
          <p:nvPr>
            <p:ph sz="half" idx="1"/>
          </p:nvPr>
        </p:nvSpPr>
        <p:spPr>
          <a:xfrm>
            <a:off x="1257300" y="2738438"/>
            <a:ext cx="7772400" cy="6527007"/>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9258300" y="2738438"/>
            <a:ext cx="7772400" cy="6527007"/>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a:xfrm>
            <a:off x="1257300" y="9534526"/>
            <a:ext cx="4114800" cy="547688"/>
          </a:xfrm>
          <a:prstGeom prst="rect">
            <a:avLst/>
          </a:prstGeom>
        </p:spPr>
        <p:txBody>
          <a:bodyPr/>
          <a:lstStyle/>
          <a:p>
            <a:fld id="{1D8BD707-D9CF-40AE-B4C6-C98DA3205C09}" type="datetimeFigureOut">
              <a:rPr lang="en-US" smtClean="0"/>
              <a:pPr/>
              <a:t>26/10/2023</a:t>
            </a:fld>
            <a:endParaRPr lang="en-US"/>
          </a:p>
        </p:txBody>
      </p:sp>
      <p:sp>
        <p:nvSpPr>
          <p:cNvPr id="6" name="Footer Placeholder 5"/>
          <p:cNvSpPr>
            <a:spLocks noGrp="1"/>
          </p:cNvSpPr>
          <p:nvPr>
            <p:ph type="ftr" sz="quarter" idx="11"/>
          </p:nvPr>
        </p:nvSpPr>
        <p:spPr>
          <a:xfrm>
            <a:off x="13944600" y="-18548"/>
            <a:ext cx="6172200" cy="547688"/>
          </a:xfrm>
          <a:prstGeom prst="rect">
            <a:avLst/>
          </a:prstGeom>
        </p:spPr>
        <p:txBody>
          <a:bodyPr/>
          <a:lstStyle/>
          <a:p>
            <a:endParaRPr lang="en-US"/>
          </a:p>
        </p:txBody>
      </p:sp>
      <p:sp>
        <p:nvSpPr>
          <p:cNvPr id="7" name="Slide Number Placeholder 6"/>
          <p:cNvSpPr>
            <a:spLocks noGrp="1"/>
          </p:cNvSpPr>
          <p:nvPr>
            <p:ph type="sldNum" sz="quarter" idx="12"/>
          </p:nvPr>
        </p:nvSpPr>
        <p:spPr>
          <a:xfrm>
            <a:off x="12915900" y="9534526"/>
            <a:ext cx="4114800" cy="547688"/>
          </a:xfrm>
          <a:prstGeom prst="rect">
            <a:avLst/>
          </a:prstGeo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1165597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59682" y="547688"/>
            <a:ext cx="15773400" cy="1988345"/>
          </a:xfrm>
          <a:prstGeom prst="rect">
            <a:avLst/>
          </a:prstGeom>
        </p:spPr>
        <p:txBody>
          <a:bodyPr/>
          <a:lstStyle/>
          <a:p>
            <a:r>
              <a:rPr lang="en-US"/>
              <a:t>Click to edit Master title style</a:t>
            </a:r>
            <a:endParaRPr lang="en-GB"/>
          </a:p>
        </p:txBody>
      </p:sp>
      <p:sp>
        <p:nvSpPr>
          <p:cNvPr id="3" name="Text Placeholder 2"/>
          <p:cNvSpPr>
            <a:spLocks noGrp="1"/>
          </p:cNvSpPr>
          <p:nvPr>
            <p:ph type="body" idx="1"/>
          </p:nvPr>
        </p:nvSpPr>
        <p:spPr>
          <a:xfrm>
            <a:off x="1259683" y="2521745"/>
            <a:ext cx="7736681" cy="1235868"/>
          </a:xfrm>
          <a:prstGeom prst="rect">
            <a:avLst/>
          </a:prstGeo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Edit Master text styles</a:t>
            </a:r>
          </a:p>
        </p:txBody>
      </p:sp>
      <p:sp>
        <p:nvSpPr>
          <p:cNvPr id="4" name="Content Placeholder 3"/>
          <p:cNvSpPr>
            <a:spLocks noGrp="1"/>
          </p:cNvSpPr>
          <p:nvPr>
            <p:ph sz="half" idx="2"/>
          </p:nvPr>
        </p:nvSpPr>
        <p:spPr>
          <a:xfrm>
            <a:off x="1259683" y="3757613"/>
            <a:ext cx="7736681" cy="5526882"/>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9258300" y="2521745"/>
            <a:ext cx="7774782" cy="1235868"/>
          </a:xfrm>
          <a:prstGeom prst="rect">
            <a:avLst/>
          </a:prstGeo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Edit Master text styles</a:t>
            </a:r>
          </a:p>
        </p:txBody>
      </p:sp>
      <p:sp>
        <p:nvSpPr>
          <p:cNvPr id="6" name="Content Placeholder 5"/>
          <p:cNvSpPr>
            <a:spLocks noGrp="1"/>
          </p:cNvSpPr>
          <p:nvPr>
            <p:ph sz="quarter" idx="4"/>
          </p:nvPr>
        </p:nvSpPr>
        <p:spPr>
          <a:xfrm>
            <a:off x="9258300" y="3757613"/>
            <a:ext cx="7774782" cy="5526882"/>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a:xfrm>
            <a:off x="1257300" y="9534526"/>
            <a:ext cx="4114800" cy="547688"/>
          </a:xfrm>
          <a:prstGeom prst="rect">
            <a:avLst/>
          </a:prstGeom>
        </p:spPr>
        <p:txBody>
          <a:bodyPr/>
          <a:lstStyle/>
          <a:p>
            <a:fld id="{1D8BD707-D9CF-40AE-B4C6-C98DA3205C09}" type="datetimeFigureOut">
              <a:rPr lang="en-US" smtClean="0"/>
              <a:pPr/>
              <a:t>26/10/2023</a:t>
            </a:fld>
            <a:endParaRPr lang="en-US"/>
          </a:p>
        </p:txBody>
      </p:sp>
      <p:sp>
        <p:nvSpPr>
          <p:cNvPr id="8" name="Footer Placeholder 7"/>
          <p:cNvSpPr>
            <a:spLocks noGrp="1"/>
          </p:cNvSpPr>
          <p:nvPr>
            <p:ph type="ftr" sz="quarter" idx="11"/>
          </p:nvPr>
        </p:nvSpPr>
        <p:spPr>
          <a:xfrm>
            <a:off x="13944600" y="-18548"/>
            <a:ext cx="6172200" cy="547688"/>
          </a:xfrm>
          <a:prstGeom prst="rect">
            <a:avLst/>
          </a:prstGeom>
        </p:spPr>
        <p:txBody>
          <a:bodyPr/>
          <a:lstStyle/>
          <a:p>
            <a:endParaRPr lang="en-US"/>
          </a:p>
        </p:txBody>
      </p:sp>
      <p:sp>
        <p:nvSpPr>
          <p:cNvPr id="9" name="Slide Number Placeholder 8"/>
          <p:cNvSpPr>
            <a:spLocks noGrp="1"/>
          </p:cNvSpPr>
          <p:nvPr>
            <p:ph type="sldNum" sz="quarter" idx="12"/>
          </p:nvPr>
        </p:nvSpPr>
        <p:spPr>
          <a:xfrm>
            <a:off x="12915900" y="9534526"/>
            <a:ext cx="4114800" cy="547688"/>
          </a:xfrm>
          <a:prstGeom prst="rect">
            <a:avLst/>
          </a:prstGeo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2798775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257300" y="547688"/>
            <a:ext cx="15773400" cy="1988345"/>
          </a:xfrm>
          <a:prstGeom prst="rect">
            <a:avLst/>
          </a:prstGeom>
        </p:spPr>
        <p:txBody>
          <a:bodyPr/>
          <a:lstStyle/>
          <a:p>
            <a:r>
              <a:rPr lang="en-US"/>
              <a:t>Click to edit Master title style</a:t>
            </a:r>
            <a:endParaRPr lang="en-GB"/>
          </a:p>
        </p:txBody>
      </p:sp>
      <p:sp>
        <p:nvSpPr>
          <p:cNvPr id="3" name="Date Placeholder 2"/>
          <p:cNvSpPr>
            <a:spLocks noGrp="1"/>
          </p:cNvSpPr>
          <p:nvPr>
            <p:ph type="dt" sz="half" idx="10"/>
          </p:nvPr>
        </p:nvSpPr>
        <p:spPr>
          <a:xfrm>
            <a:off x="1257300" y="9534526"/>
            <a:ext cx="4114800" cy="547688"/>
          </a:xfrm>
          <a:prstGeom prst="rect">
            <a:avLst/>
          </a:prstGeom>
        </p:spPr>
        <p:txBody>
          <a:bodyPr/>
          <a:lstStyle/>
          <a:p>
            <a:fld id="{1D8BD707-D9CF-40AE-B4C6-C98DA3205C09}" type="datetimeFigureOut">
              <a:rPr lang="en-US" smtClean="0"/>
              <a:pPr/>
              <a:t>26/10/2023</a:t>
            </a:fld>
            <a:endParaRPr lang="en-US"/>
          </a:p>
        </p:txBody>
      </p:sp>
      <p:sp>
        <p:nvSpPr>
          <p:cNvPr id="4" name="Footer Placeholder 3"/>
          <p:cNvSpPr>
            <a:spLocks noGrp="1"/>
          </p:cNvSpPr>
          <p:nvPr>
            <p:ph type="ftr" sz="quarter" idx="11"/>
          </p:nvPr>
        </p:nvSpPr>
        <p:spPr>
          <a:xfrm>
            <a:off x="13944600" y="-18548"/>
            <a:ext cx="6172200" cy="547688"/>
          </a:xfrm>
          <a:prstGeom prst="rect">
            <a:avLst/>
          </a:prstGeom>
        </p:spPr>
        <p:txBody>
          <a:bodyPr/>
          <a:lstStyle/>
          <a:p>
            <a:endParaRPr lang="en-US"/>
          </a:p>
        </p:txBody>
      </p:sp>
      <p:sp>
        <p:nvSpPr>
          <p:cNvPr id="5" name="Slide Number Placeholder 4"/>
          <p:cNvSpPr>
            <a:spLocks noGrp="1"/>
          </p:cNvSpPr>
          <p:nvPr>
            <p:ph type="sldNum" sz="quarter" idx="12"/>
          </p:nvPr>
        </p:nvSpPr>
        <p:spPr>
          <a:xfrm>
            <a:off x="12915900" y="9534526"/>
            <a:ext cx="4114800" cy="547688"/>
          </a:xfrm>
          <a:prstGeom prst="rect">
            <a:avLst/>
          </a:prstGeo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45709260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1257300" y="9534526"/>
            <a:ext cx="4114800" cy="547688"/>
          </a:xfrm>
          <a:prstGeom prst="rect">
            <a:avLst/>
          </a:prstGeom>
        </p:spPr>
        <p:txBody>
          <a:bodyPr/>
          <a:lstStyle/>
          <a:p>
            <a:fld id="{1D8BD707-D9CF-40AE-B4C6-C98DA3205C09}" type="datetimeFigureOut">
              <a:rPr lang="en-US" smtClean="0"/>
              <a:pPr/>
              <a:t>26/10/2023</a:t>
            </a:fld>
            <a:endParaRPr lang="en-US"/>
          </a:p>
        </p:txBody>
      </p:sp>
      <p:sp>
        <p:nvSpPr>
          <p:cNvPr id="3" name="Footer Placeholder 2"/>
          <p:cNvSpPr>
            <a:spLocks noGrp="1"/>
          </p:cNvSpPr>
          <p:nvPr>
            <p:ph type="ftr" sz="quarter" idx="11"/>
          </p:nvPr>
        </p:nvSpPr>
        <p:spPr>
          <a:xfrm>
            <a:off x="13944600" y="-18548"/>
            <a:ext cx="6172200" cy="547688"/>
          </a:xfrm>
          <a:prstGeom prst="rect">
            <a:avLst/>
          </a:prstGeom>
        </p:spPr>
        <p:txBody>
          <a:bodyPr/>
          <a:lstStyle/>
          <a:p>
            <a:endParaRPr lang="en-US"/>
          </a:p>
        </p:txBody>
      </p:sp>
      <p:sp>
        <p:nvSpPr>
          <p:cNvPr id="4" name="Slide Number Placeholder 3"/>
          <p:cNvSpPr>
            <a:spLocks noGrp="1"/>
          </p:cNvSpPr>
          <p:nvPr>
            <p:ph type="sldNum" sz="quarter" idx="12"/>
          </p:nvPr>
        </p:nvSpPr>
        <p:spPr>
          <a:xfrm>
            <a:off x="12915900" y="9534526"/>
            <a:ext cx="4114800" cy="547688"/>
          </a:xfrm>
          <a:prstGeom prst="rect">
            <a:avLst/>
          </a:prstGeo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764755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800"/>
            <a:ext cx="5898356" cy="2400300"/>
          </a:xfrm>
          <a:prstGeom prst="rect">
            <a:avLst/>
          </a:prstGeom>
        </p:spPr>
        <p:txBody>
          <a:bodyPr anchor="b"/>
          <a:lstStyle>
            <a:lvl1pPr>
              <a:defRPr sz="4800"/>
            </a:lvl1pPr>
          </a:lstStyle>
          <a:p>
            <a:r>
              <a:rPr lang="en-US"/>
              <a:t>Click to edit Master title style</a:t>
            </a:r>
            <a:endParaRPr lang="en-GB"/>
          </a:p>
        </p:txBody>
      </p:sp>
      <p:sp>
        <p:nvSpPr>
          <p:cNvPr id="3" name="Content Placeholder 2"/>
          <p:cNvSpPr>
            <a:spLocks noGrp="1"/>
          </p:cNvSpPr>
          <p:nvPr>
            <p:ph idx="1"/>
          </p:nvPr>
        </p:nvSpPr>
        <p:spPr>
          <a:xfrm>
            <a:off x="7774782" y="1481138"/>
            <a:ext cx="9258300" cy="7310438"/>
          </a:xfrm>
          <a:prstGeom prst="rect">
            <a:avLst/>
          </a:prstGeo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1259683" y="3086100"/>
            <a:ext cx="5898356" cy="5717382"/>
          </a:xfrm>
          <a:prstGeom prst="rect">
            <a:avLst/>
          </a:prstGeo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a:t>Edit Master text styles</a:t>
            </a:r>
          </a:p>
        </p:txBody>
      </p:sp>
      <p:sp>
        <p:nvSpPr>
          <p:cNvPr id="5" name="Date Placeholder 4"/>
          <p:cNvSpPr>
            <a:spLocks noGrp="1"/>
          </p:cNvSpPr>
          <p:nvPr>
            <p:ph type="dt" sz="half" idx="10"/>
          </p:nvPr>
        </p:nvSpPr>
        <p:spPr>
          <a:xfrm>
            <a:off x="1257300" y="9534526"/>
            <a:ext cx="4114800" cy="547688"/>
          </a:xfrm>
          <a:prstGeom prst="rect">
            <a:avLst/>
          </a:prstGeom>
        </p:spPr>
        <p:txBody>
          <a:bodyPr/>
          <a:lstStyle/>
          <a:p>
            <a:fld id="{1D8BD707-D9CF-40AE-B4C6-C98DA3205C09}" type="datetimeFigureOut">
              <a:rPr lang="en-US" smtClean="0"/>
              <a:pPr/>
              <a:t>26/10/2023</a:t>
            </a:fld>
            <a:endParaRPr lang="en-US"/>
          </a:p>
        </p:txBody>
      </p:sp>
      <p:sp>
        <p:nvSpPr>
          <p:cNvPr id="6" name="Footer Placeholder 5"/>
          <p:cNvSpPr>
            <a:spLocks noGrp="1"/>
          </p:cNvSpPr>
          <p:nvPr>
            <p:ph type="ftr" sz="quarter" idx="11"/>
          </p:nvPr>
        </p:nvSpPr>
        <p:spPr>
          <a:xfrm>
            <a:off x="13944600" y="-18548"/>
            <a:ext cx="6172200" cy="547688"/>
          </a:xfrm>
          <a:prstGeom prst="rect">
            <a:avLst/>
          </a:prstGeom>
        </p:spPr>
        <p:txBody>
          <a:bodyPr/>
          <a:lstStyle/>
          <a:p>
            <a:endParaRPr lang="en-US"/>
          </a:p>
        </p:txBody>
      </p:sp>
      <p:sp>
        <p:nvSpPr>
          <p:cNvPr id="7" name="Slide Number Placeholder 6"/>
          <p:cNvSpPr>
            <a:spLocks noGrp="1"/>
          </p:cNvSpPr>
          <p:nvPr>
            <p:ph type="sldNum" sz="quarter" idx="12"/>
          </p:nvPr>
        </p:nvSpPr>
        <p:spPr>
          <a:xfrm>
            <a:off x="12915900" y="9534526"/>
            <a:ext cx="4114800" cy="547688"/>
          </a:xfrm>
          <a:prstGeom prst="rect">
            <a:avLst/>
          </a:prstGeo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1579712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800"/>
            <a:ext cx="5898356" cy="2400300"/>
          </a:xfrm>
          <a:prstGeom prst="rect">
            <a:avLst/>
          </a:prstGeom>
        </p:spPr>
        <p:txBody>
          <a:bodyPr anchor="b"/>
          <a:lstStyle>
            <a:lvl1pPr>
              <a:defRPr sz="4800"/>
            </a:lvl1pPr>
          </a:lstStyle>
          <a:p>
            <a:r>
              <a:rPr lang="en-US"/>
              <a:t>Click to edit Master title style</a:t>
            </a:r>
            <a:endParaRPr lang="en-GB"/>
          </a:p>
        </p:txBody>
      </p:sp>
      <p:sp>
        <p:nvSpPr>
          <p:cNvPr id="3" name="Picture Placeholder 2"/>
          <p:cNvSpPr>
            <a:spLocks noGrp="1"/>
          </p:cNvSpPr>
          <p:nvPr>
            <p:ph type="pic" idx="1"/>
          </p:nvPr>
        </p:nvSpPr>
        <p:spPr>
          <a:xfrm>
            <a:off x="7774782" y="1481138"/>
            <a:ext cx="9258300" cy="7310438"/>
          </a:xfrm>
          <a:prstGeom prst="rect">
            <a:avLst/>
          </a:prstGeom>
        </p:spPr>
        <p:txBody>
          <a:bodyPr/>
          <a:lstStyle>
            <a:lvl1pPr marL="0" indent="0">
              <a:buNone/>
              <a:defRPr sz="4800"/>
            </a:lvl1pPr>
            <a:lvl2pPr marL="685800" indent="0">
              <a:buNone/>
              <a:defRPr sz="4200"/>
            </a:lvl2pPr>
            <a:lvl3pPr marL="1371600" indent="0">
              <a:buNone/>
              <a:defRPr sz="3600"/>
            </a:lvl3pPr>
            <a:lvl4pPr marL="2057400" indent="0">
              <a:buNone/>
              <a:defRPr sz="3000"/>
            </a:lvl4pPr>
            <a:lvl5pPr marL="2743200" indent="0">
              <a:buNone/>
              <a:defRPr sz="3000"/>
            </a:lvl5pPr>
            <a:lvl6pPr marL="3429000" indent="0">
              <a:buNone/>
              <a:defRPr sz="3000"/>
            </a:lvl6pPr>
            <a:lvl7pPr marL="4114800" indent="0">
              <a:buNone/>
              <a:defRPr sz="3000"/>
            </a:lvl7pPr>
            <a:lvl8pPr marL="4800600" indent="0">
              <a:buNone/>
              <a:defRPr sz="3000"/>
            </a:lvl8pPr>
            <a:lvl9pPr marL="5486400" indent="0">
              <a:buNone/>
              <a:defRPr sz="3000"/>
            </a:lvl9pPr>
          </a:lstStyle>
          <a:p>
            <a:endParaRPr lang="en-GB"/>
          </a:p>
        </p:txBody>
      </p:sp>
      <p:sp>
        <p:nvSpPr>
          <p:cNvPr id="4" name="Text Placeholder 3"/>
          <p:cNvSpPr>
            <a:spLocks noGrp="1"/>
          </p:cNvSpPr>
          <p:nvPr>
            <p:ph type="body" sz="half" idx="2"/>
          </p:nvPr>
        </p:nvSpPr>
        <p:spPr>
          <a:xfrm>
            <a:off x="1259683" y="3086100"/>
            <a:ext cx="5898356" cy="5717382"/>
          </a:xfrm>
          <a:prstGeom prst="rect">
            <a:avLst/>
          </a:prstGeo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a:t>Edit Master text styles</a:t>
            </a:r>
          </a:p>
        </p:txBody>
      </p:sp>
      <p:sp>
        <p:nvSpPr>
          <p:cNvPr id="5" name="Date Placeholder 4"/>
          <p:cNvSpPr>
            <a:spLocks noGrp="1"/>
          </p:cNvSpPr>
          <p:nvPr>
            <p:ph type="dt" sz="half" idx="10"/>
          </p:nvPr>
        </p:nvSpPr>
        <p:spPr>
          <a:xfrm>
            <a:off x="1257300" y="9534526"/>
            <a:ext cx="4114800" cy="547688"/>
          </a:xfrm>
          <a:prstGeom prst="rect">
            <a:avLst/>
          </a:prstGeom>
        </p:spPr>
        <p:txBody>
          <a:bodyPr/>
          <a:lstStyle/>
          <a:p>
            <a:fld id="{1D8BD707-D9CF-40AE-B4C6-C98DA3205C09}" type="datetimeFigureOut">
              <a:rPr lang="en-US" smtClean="0"/>
              <a:pPr/>
              <a:t>26/10/2023</a:t>
            </a:fld>
            <a:endParaRPr lang="en-US"/>
          </a:p>
        </p:txBody>
      </p:sp>
      <p:sp>
        <p:nvSpPr>
          <p:cNvPr id="6" name="Footer Placeholder 5"/>
          <p:cNvSpPr>
            <a:spLocks noGrp="1"/>
          </p:cNvSpPr>
          <p:nvPr>
            <p:ph type="ftr" sz="quarter" idx="11"/>
          </p:nvPr>
        </p:nvSpPr>
        <p:spPr>
          <a:xfrm>
            <a:off x="13944600" y="-18548"/>
            <a:ext cx="6172200" cy="547688"/>
          </a:xfrm>
          <a:prstGeom prst="rect">
            <a:avLst/>
          </a:prstGeom>
        </p:spPr>
        <p:txBody>
          <a:bodyPr/>
          <a:lstStyle/>
          <a:p>
            <a:endParaRPr lang="en-US"/>
          </a:p>
        </p:txBody>
      </p:sp>
      <p:sp>
        <p:nvSpPr>
          <p:cNvPr id="7" name="Slide Number Placeholder 6"/>
          <p:cNvSpPr>
            <a:spLocks noGrp="1"/>
          </p:cNvSpPr>
          <p:nvPr>
            <p:ph type="sldNum" sz="quarter" idx="12"/>
          </p:nvPr>
        </p:nvSpPr>
        <p:spPr>
          <a:xfrm>
            <a:off x="12915900" y="9534526"/>
            <a:ext cx="4114800" cy="547688"/>
          </a:xfrm>
          <a:prstGeom prst="rect">
            <a:avLst/>
          </a:prstGeo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0727094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2C38DA38-71FB-4CEB-B777-09292390EC4A}"/>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62965036" y="-39788344"/>
            <a:ext cx="3279371" cy="5576626"/>
          </a:xfrm>
          <a:prstGeom prst="rect">
            <a:avLst/>
          </a:prstGeom>
        </p:spPr>
      </p:pic>
      <p:pic>
        <p:nvPicPr>
          <p:cNvPr id="13" name="Picture 12">
            <a:extLst>
              <a:ext uri="{FF2B5EF4-FFF2-40B4-BE49-F238E27FC236}">
                <a16:creationId xmlns:a16="http://schemas.microsoft.com/office/drawing/2014/main" id="{7B3E06E2-B8CD-4348-A929-48748D52322A}"/>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73737764" y="-39788344"/>
            <a:ext cx="3279371" cy="5576626"/>
          </a:xfrm>
          <a:prstGeom prst="rect">
            <a:avLst/>
          </a:prstGeom>
        </p:spPr>
      </p:pic>
      <p:pic>
        <p:nvPicPr>
          <p:cNvPr id="14" name="Picture 13">
            <a:extLst>
              <a:ext uri="{FF2B5EF4-FFF2-40B4-BE49-F238E27FC236}">
                <a16:creationId xmlns:a16="http://schemas.microsoft.com/office/drawing/2014/main" id="{D1A0A433-1C81-43D6-86C9-906F9D1CD5C6}"/>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61294675" y="43764959"/>
            <a:ext cx="3279371" cy="5576626"/>
          </a:xfrm>
          <a:prstGeom prst="rect">
            <a:avLst/>
          </a:prstGeom>
        </p:spPr>
      </p:pic>
      <p:pic>
        <p:nvPicPr>
          <p:cNvPr id="15" name="Picture 14">
            <a:extLst>
              <a:ext uri="{FF2B5EF4-FFF2-40B4-BE49-F238E27FC236}">
                <a16:creationId xmlns:a16="http://schemas.microsoft.com/office/drawing/2014/main" id="{57AB7940-731C-4B6C-8537-33EBAD98DEBF}"/>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77074006" y="43764959"/>
            <a:ext cx="3279371" cy="5576626"/>
          </a:xfrm>
          <a:prstGeom prst="rect">
            <a:avLst/>
          </a:prstGeom>
        </p:spPr>
      </p:pic>
      <p:pic>
        <p:nvPicPr>
          <p:cNvPr id="18" name="Picture 17">
            <a:extLst>
              <a:ext uri="{FF2B5EF4-FFF2-40B4-BE49-F238E27FC236}">
                <a16:creationId xmlns:a16="http://schemas.microsoft.com/office/drawing/2014/main" id="{EFD30DE0-A467-4251-9C3A-A1C317B49723}"/>
              </a:ext>
            </a:extLst>
          </p:cNvPr>
          <p:cNvPicPr>
            <a:picLocks noChangeAspect="1"/>
          </p:cNvPicPr>
          <p:nvPr userDrawn="1"/>
        </p:nvPicPr>
        <p:blipFill rotWithShape="1">
          <a:blip r:embed="rId14" cstate="print">
            <a:extLst>
              <a:ext uri="{28A0092B-C50C-407E-A947-70E740481C1C}">
                <a14:useLocalDpi xmlns:a14="http://schemas.microsoft.com/office/drawing/2010/main" val="0"/>
              </a:ext>
            </a:extLst>
          </a:blip>
          <a:srcRect t="30568" r="10051"/>
          <a:stretch/>
        </p:blipFill>
        <p:spPr>
          <a:xfrm>
            <a:off x="-66766647" y="-28990133"/>
            <a:ext cx="5441296" cy="7142506"/>
          </a:xfrm>
          <a:prstGeom prst="rect">
            <a:avLst/>
          </a:prstGeom>
        </p:spPr>
      </p:pic>
      <p:pic>
        <p:nvPicPr>
          <p:cNvPr id="19" name="Picture 18">
            <a:extLst>
              <a:ext uri="{FF2B5EF4-FFF2-40B4-BE49-F238E27FC236}">
                <a16:creationId xmlns:a16="http://schemas.microsoft.com/office/drawing/2014/main" id="{DAB0BDD7-87EC-486A-B615-E37ABFEB5375}"/>
              </a:ext>
            </a:extLst>
          </p:cNvPr>
          <p:cNvPicPr>
            <a:picLocks noChangeAspect="1"/>
          </p:cNvPicPr>
          <p:nvPr userDrawn="1"/>
        </p:nvPicPr>
        <p:blipFill rotWithShape="1">
          <a:blip r:embed="rId14" cstate="print">
            <a:extLst>
              <a:ext uri="{28A0092B-C50C-407E-A947-70E740481C1C}">
                <a14:useLocalDpi xmlns:a14="http://schemas.microsoft.com/office/drawing/2010/main" val="0"/>
              </a:ext>
            </a:extLst>
          </a:blip>
          <a:srcRect t="30568" r="10051"/>
          <a:stretch/>
        </p:blipFill>
        <p:spPr>
          <a:xfrm>
            <a:off x="-66766647" y="35507729"/>
            <a:ext cx="5441296" cy="7142506"/>
          </a:xfrm>
          <a:prstGeom prst="rect">
            <a:avLst/>
          </a:prstGeom>
        </p:spPr>
      </p:pic>
      <p:pic>
        <p:nvPicPr>
          <p:cNvPr id="20" name="Picture 19">
            <a:extLst>
              <a:ext uri="{FF2B5EF4-FFF2-40B4-BE49-F238E27FC236}">
                <a16:creationId xmlns:a16="http://schemas.microsoft.com/office/drawing/2014/main" id="{0A7B57CC-00D0-41DB-B5AF-37D47FB69ADE}"/>
              </a:ext>
            </a:extLst>
          </p:cNvPr>
          <p:cNvPicPr>
            <a:picLocks noChangeAspect="1"/>
          </p:cNvPicPr>
          <p:nvPr userDrawn="1"/>
        </p:nvPicPr>
        <p:blipFill rotWithShape="1">
          <a:blip r:embed="rId14" cstate="print">
            <a:extLst>
              <a:ext uri="{28A0092B-C50C-407E-A947-70E740481C1C}">
                <a14:useLocalDpi xmlns:a14="http://schemas.microsoft.com/office/drawing/2010/main" val="0"/>
              </a:ext>
            </a:extLst>
          </a:blip>
          <a:srcRect t="30568" r="10051"/>
          <a:stretch/>
        </p:blipFill>
        <p:spPr>
          <a:xfrm>
            <a:off x="78713692" y="-28990133"/>
            <a:ext cx="5441296" cy="7142506"/>
          </a:xfrm>
          <a:prstGeom prst="rect">
            <a:avLst/>
          </a:prstGeom>
        </p:spPr>
      </p:pic>
      <p:pic>
        <p:nvPicPr>
          <p:cNvPr id="21" name="Picture 20">
            <a:extLst>
              <a:ext uri="{FF2B5EF4-FFF2-40B4-BE49-F238E27FC236}">
                <a16:creationId xmlns:a16="http://schemas.microsoft.com/office/drawing/2014/main" id="{2E588B1C-8AC9-4740-A8D9-6AF0680251B0}"/>
              </a:ext>
            </a:extLst>
          </p:cNvPr>
          <p:cNvPicPr>
            <a:picLocks noChangeAspect="1"/>
          </p:cNvPicPr>
          <p:nvPr userDrawn="1"/>
        </p:nvPicPr>
        <p:blipFill rotWithShape="1">
          <a:blip r:embed="rId14" cstate="print">
            <a:extLst>
              <a:ext uri="{28A0092B-C50C-407E-A947-70E740481C1C}">
                <a14:useLocalDpi xmlns:a14="http://schemas.microsoft.com/office/drawing/2010/main" val="0"/>
              </a:ext>
            </a:extLst>
          </a:blip>
          <a:srcRect t="30568" r="10051"/>
          <a:stretch/>
        </p:blipFill>
        <p:spPr>
          <a:xfrm>
            <a:off x="79108399" y="35507729"/>
            <a:ext cx="5441296" cy="7142506"/>
          </a:xfrm>
          <a:prstGeom prst="rect">
            <a:avLst/>
          </a:prstGeom>
        </p:spPr>
      </p:pic>
    </p:spTree>
    <p:extLst>
      <p:ext uri="{BB962C8B-B14F-4D97-AF65-F5344CB8AC3E}">
        <p14:creationId xmlns:p14="http://schemas.microsoft.com/office/powerpoint/2010/main" val="11333730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48835611"/>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1.svg"/><Relationship Id="rId13" Type="http://schemas.openxmlformats.org/officeDocument/2006/relationships/image" Target="../media/image8.png"/><Relationship Id="rId18" Type="http://schemas.openxmlformats.org/officeDocument/2006/relationships/image" Target="../media/image21.svg"/><Relationship Id="rId3" Type="http://schemas.openxmlformats.org/officeDocument/2006/relationships/image" Target="../media/image3.png"/><Relationship Id="rId21" Type="http://schemas.openxmlformats.org/officeDocument/2006/relationships/image" Target="../media/image12.png"/><Relationship Id="rId7" Type="http://schemas.openxmlformats.org/officeDocument/2006/relationships/image" Target="../media/image5.png"/><Relationship Id="rId12" Type="http://schemas.openxmlformats.org/officeDocument/2006/relationships/image" Target="../media/image15.svg"/><Relationship Id="rId17" Type="http://schemas.openxmlformats.org/officeDocument/2006/relationships/image" Target="../media/image10.png"/><Relationship Id="rId2" Type="http://schemas.openxmlformats.org/officeDocument/2006/relationships/notesSlide" Target="../notesSlides/notesSlide1.xml"/><Relationship Id="rId16" Type="http://schemas.openxmlformats.org/officeDocument/2006/relationships/image" Target="../media/image19.svg"/><Relationship Id="rId20" Type="http://schemas.openxmlformats.org/officeDocument/2006/relationships/image" Target="../media/image23.svg"/><Relationship Id="rId1" Type="http://schemas.openxmlformats.org/officeDocument/2006/relationships/slideLayout" Target="../slideLayouts/slideLayout7.xml"/><Relationship Id="rId6" Type="http://schemas.openxmlformats.org/officeDocument/2006/relationships/image" Target="../media/image9.svg"/><Relationship Id="rId11" Type="http://schemas.openxmlformats.org/officeDocument/2006/relationships/image" Target="../media/image7.png"/><Relationship Id="rId5" Type="http://schemas.openxmlformats.org/officeDocument/2006/relationships/image" Target="../media/image4.png"/><Relationship Id="rId15" Type="http://schemas.openxmlformats.org/officeDocument/2006/relationships/image" Target="../media/image9.png"/><Relationship Id="rId10" Type="http://schemas.openxmlformats.org/officeDocument/2006/relationships/image" Target="../media/image13.svg"/><Relationship Id="rId19" Type="http://schemas.openxmlformats.org/officeDocument/2006/relationships/image" Target="../media/image11.png"/><Relationship Id="rId4" Type="http://schemas.openxmlformats.org/officeDocument/2006/relationships/image" Target="../media/image7.svg"/><Relationship Id="rId9" Type="http://schemas.openxmlformats.org/officeDocument/2006/relationships/image" Target="../media/image6.png"/><Relationship Id="rId14" Type="http://schemas.openxmlformats.org/officeDocument/2006/relationships/image" Target="../media/image17.svg"/><Relationship Id="rId22" Type="http://schemas.openxmlformats.org/officeDocument/2006/relationships/image" Target="../media/image13.png"/></Relationships>
</file>

<file path=ppt/slides/_rels/slide10.xml.rels><?xml version="1.0" encoding="UTF-8" standalone="yes"?>
<Relationships xmlns="http://schemas.openxmlformats.org/package/2006/relationships"><Relationship Id="rId8" Type="http://schemas.openxmlformats.org/officeDocument/2006/relationships/image" Target="../media/image11.svg"/><Relationship Id="rId13" Type="http://schemas.openxmlformats.org/officeDocument/2006/relationships/image" Target="../media/image8.png"/><Relationship Id="rId18" Type="http://schemas.openxmlformats.org/officeDocument/2006/relationships/image" Target="../media/image21.svg"/><Relationship Id="rId3" Type="http://schemas.openxmlformats.org/officeDocument/2006/relationships/image" Target="../media/image3.png"/><Relationship Id="rId21" Type="http://schemas.microsoft.com/office/2007/relationships/hdphoto" Target="../media/hdphoto4.wdp"/><Relationship Id="rId7" Type="http://schemas.openxmlformats.org/officeDocument/2006/relationships/image" Target="../media/image5.png"/><Relationship Id="rId12" Type="http://schemas.openxmlformats.org/officeDocument/2006/relationships/image" Target="../media/image15.svg"/><Relationship Id="rId17" Type="http://schemas.openxmlformats.org/officeDocument/2006/relationships/image" Target="../media/image10.png"/><Relationship Id="rId2" Type="http://schemas.openxmlformats.org/officeDocument/2006/relationships/notesSlide" Target="../notesSlides/notesSlide5.xml"/><Relationship Id="rId16" Type="http://schemas.openxmlformats.org/officeDocument/2006/relationships/image" Target="../media/image19.svg"/><Relationship Id="rId20" Type="http://schemas.openxmlformats.org/officeDocument/2006/relationships/image" Target="../media/image25.png"/><Relationship Id="rId1" Type="http://schemas.openxmlformats.org/officeDocument/2006/relationships/slideLayout" Target="../slideLayouts/slideLayout7.xml"/><Relationship Id="rId6" Type="http://schemas.openxmlformats.org/officeDocument/2006/relationships/image" Target="../media/image9.svg"/><Relationship Id="rId11" Type="http://schemas.openxmlformats.org/officeDocument/2006/relationships/image" Target="../media/image7.png"/><Relationship Id="rId5" Type="http://schemas.openxmlformats.org/officeDocument/2006/relationships/image" Target="../media/image4.png"/><Relationship Id="rId15" Type="http://schemas.openxmlformats.org/officeDocument/2006/relationships/image" Target="../media/image9.png"/><Relationship Id="rId10" Type="http://schemas.openxmlformats.org/officeDocument/2006/relationships/image" Target="../media/image13.svg"/><Relationship Id="rId19" Type="http://schemas.openxmlformats.org/officeDocument/2006/relationships/image" Target="../media/image12.png"/><Relationship Id="rId4" Type="http://schemas.openxmlformats.org/officeDocument/2006/relationships/image" Target="../media/image7.svg"/><Relationship Id="rId9" Type="http://schemas.openxmlformats.org/officeDocument/2006/relationships/image" Target="../media/image6.png"/><Relationship Id="rId14" Type="http://schemas.openxmlformats.org/officeDocument/2006/relationships/image" Target="../media/image17.svg"/></Relationships>
</file>

<file path=ppt/slides/_rels/slide11.xml.rels><?xml version="1.0" encoding="UTF-8" standalone="yes"?>
<Relationships xmlns="http://schemas.openxmlformats.org/package/2006/relationships"><Relationship Id="rId8" Type="http://schemas.openxmlformats.org/officeDocument/2006/relationships/image" Target="../media/image11.svg"/><Relationship Id="rId13" Type="http://schemas.openxmlformats.org/officeDocument/2006/relationships/image" Target="../media/image8.png"/><Relationship Id="rId18" Type="http://schemas.openxmlformats.org/officeDocument/2006/relationships/image" Target="../media/image21.svg"/><Relationship Id="rId26" Type="http://schemas.openxmlformats.org/officeDocument/2006/relationships/image" Target="../media/image29.png"/><Relationship Id="rId3" Type="http://schemas.openxmlformats.org/officeDocument/2006/relationships/image" Target="../media/image3.png"/><Relationship Id="rId21" Type="http://schemas.microsoft.com/office/2007/relationships/hdphoto" Target="../media/hdphoto4.wdp"/><Relationship Id="rId7" Type="http://schemas.openxmlformats.org/officeDocument/2006/relationships/image" Target="../media/image5.png"/><Relationship Id="rId12" Type="http://schemas.openxmlformats.org/officeDocument/2006/relationships/image" Target="../media/image15.svg"/><Relationship Id="rId17" Type="http://schemas.openxmlformats.org/officeDocument/2006/relationships/image" Target="../media/image10.png"/><Relationship Id="rId25" Type="http://schemas.microsoft.com/office/2007/relationships/hdphoto" Target="../media/hdphoto5.wdp"/><Relationship Id="rId2" Type="http://schemas.openxmlformats.org/officeDocument/2006/relationships/notesSlide" Target="../notesSlides/notesSlide6.xml"/><Relationship Id="rId16" Type="http://schemas.openxmlformats.org/officeDocument/2006/relationships/image" Target="../media/image19.svg"/><Relationship Id="rId20" Type="http://schemas.openxmlformats.org/officeDocument/2006/relationships/image" Target="../media/image25.png"/><Relationship Id="rId29" Type="http://schemas.openxmlformats.org/officeDocument/2006/relationships/image" Target="../media/image31.png"/><Relationship Id="rId1" Type="http://schemas.openxmlformats.org/officeDocument/2006/relationships/slideLayout" Target="../slideLayouts/slideLayout7.xml"/><Relationship Id="rId6" Type="http://schemas.openxmlformats.org/officeDocument/2006/relationships/image" Target="../media/image9.svg"/><Relationship Id="rId11" Type="http://schemas.openxmlformats.org/officeDocument/2006/relationships/image" Target="../media/image7.png"/><Relationship Id="rId24" Type="http://schemas.openxmlformats.org/officeDocument/2006/relationships/image" Target="../media/image28.png"/><Relationship Id="rId5" Type="http://schemas.openxmlformats.org/officeDocument/2006/relationships/image" Target="../media/image4.png"/><Relationship Id="rId15" Type="http://schemas.openxmlformats.org/officeDocument/2006/relationships/image" Target="../media/image9.png"/><Relationship Id="rId23" Type="http://schemas.openxmlformats.org/officeDocument/2006/relationships/image" Target="../media/image27.png"/><Relationship Id="rId28" Type="http://schemas.microsoft.com/office/2007/relationships/hdphoto" Target="../media/hdphoto6.wdp"/><Relationship Id="rId10" Type="http://schemas.openxmlformats.org/officeDocument/2006/relationships/image" Target="../media/image13.svg"/><Relationship Id="rId19" Type="http://schemas.openxmlformats.org/officeDocument/2006/relationships/image" Target="../media/image12.png"/><Relationship Id="rId31" Type="http://schemas.openxmlformats.org/officeDocument/2006/relationships/image" Target="../media/image33.png"/><Relationship Id="rId4" Type="http://schemas.openxmlformats.org/officeDocument/2006/relationships/image" Target="../media/image7.svg"/><Relationship Id="rId9" Type="http://schemas.openxmlformats.org/officeDocument/2006/relationships/image" Target="../media/image6.png"/><Relationship Id="rId14" Type="http://schemas.openxmlformats.org/officeDocument/2006/relationships/image" Target="../media/image17.svg"/><Relationship Id="rId22" Type="http://schemas.openxmlformats.org/officeDocument/2006/relationships/image" Target="../media/image26.png"/><Relationship Id="rId27" Type="http://schemas.openxmlformats.org/officeDocument/2006/relationships/image" Target="../media/image30.png"/><Relationship Id="rId30" Type="http://schemas.openxmlformats.org/officeDocument/2006/relationships/image" Target="../media/image32.png"/></Relationships>
</file>

<file path=ppt/slides/_rels/slide12.xml.rels><?xml version="1.0" encoding="UTF-8" standalone="yes"?>
<Relationships xmlns="http://schemas.openxmlformats.org/package/2006/relationships"><Relationship Id="rId8" Type="http://schemas.openxmlformats.org/officeDocument/2006/relationships/image" Target="../media/image11.svg"/><Relationship Id="rId13" Type="http://schemas.openxmlformats.org/officeDocument/2006/relationships/image" Target="../media/image8.png"/><Relationship Id="rId18" Type="http://schemas.openxmlformats.org/officeDocument/2006/relationships/image" Target="../media/image21.svg"/><Relationship Id="rId26" Type="http://schemas.openxmlformats.org/officeDocument/2006/relationships/image" Target="../media/image29.png"/><Relationship Id="rId3" Type="http://schemas.openxmlformats.org/officeDocument/2006/relationships/image" Target="../media/image3.png"/><Relationship Id="rId21" Type="http://schemas.microsoft.com/office/2007/relationships/hdphoto" Target="../media/hdphoto4.wdp"/><Relationship Id="rId7" Type="http://schemas.openxmlformats.org/officeDocument/2006/relationships/image" Target="../media/image5.png"/><Relationship Id="rId12" Type="http://schemas.openxmlformats.org/officeDocument/2006/relationships/image" Target="../media/image15.svg"/><Relationship Id="rId17" Type="http://schemas.openxmlformats.org/officeDocument/2006/relationships/image" Target="../media/image10.png"/><Relationship Id="rId25" Type="http://schemas.microsoft.com/office/2007/relationships/hdphoto" Target="../media/hdphoto5.wdp"/><Relationship Id="rId2" Type="http://schemas.openxmlformats.org/officeDocument/2006/relationships/notesSlide" Target="../notesSlides/notesSlide7.xml"/><Relationship Id="rId16" Type="http://schemas.openxmlformats.org/officeDocument/2006/relationships/image" Target="../media/image19.svg"/><Relationship Id="rId20" Type="http://schemas.openxmlformats.org/officeDocument/2006/relationships/image" Target="../media/image25.png"/><Relationship Id="rId1" Type="http://schemas.openxmlformats.org/officeDocument/2006/relationships/slideLayout" Target="../slideLayouts/slideLayout7.xml"/><Relationship Id="rId6" Type="http://schemas.openxmlformats.org/officeDocument/2006/relationships/image" Target="../media/image9.svg"/><Relationship Id="rId11" Type="http://schemas.openxmlformats.org/officeDocument/2006/relationships/image" Target="../media/image7.png"/><Relationship Id="rId24" Type="http://schemas.openxmlformats.org/officeDocument/2006/relationships/image" Target="../media/image28.png"/><Relationship Id="rId5" Type="http://schemas.openxmlformats.org/officeDocument/2006/relationships/image" Target="../media/image4.png"/><Relationship Id="rId15" Type="http://schemas.openxmlformats.org/officeDocument/2006/relationships/image" Target="../media/image9.png"/><Relationship Id="rId23" Type="http://schemas.openxmlformats.org/officeDocument/2006/relationships/image" Target="../media/image27.png"/><Relationship Id="rId28" Type="http://schemas.microsoft.com/office/2007/relationships/hdphoto" Target="../media/hdphoto6.wdp"/><Relationship Id="rId10" Type="http://schemas.openxmlformats.org/officeDocument/2006/relationships/image" Target="../media/image13.svg"/><Relationship Id="rId19" Type="http://schemas.openxmlformats.org/officeDocument/2006/relationships/image" Target="../media/image12.png"/><Relationship Id="rId4" Type="http://schemas.openxmlformats.org/officeDocument/2006/relationships/image" Target="../media/image7.svg"/><Relationship Id="rId9" Type="http://schemas.openxmlformats.org/officeDocument/2006/relationships/image" Target="../media/image6.png"/><Relationship Id="rId14" Type="http://schemas.openxmlformats.org/officeDocument/2006/relationships/image" Target="../media/image17.svg"/><Relationship Id="rId22" Type="http://schemas.openxmlformats.org/officeDocument/2006/relationships/image" Target="../media/image26.png"/><Relationship Id="rId27" Type="http://schemas.openxmlformats.org/officeDocument/2006/relationships/image" Target="../media/image30.png"/></Relationships>
</file>

<file path=ppt/slides/_rels/slide13.xml.rels><?xml version="1.0" encoding="UTF-8" standalone="yes"?>
<Relationships xmlns="http://schemas.openxmlformats.org/package/2006/relationships"><Relationship Id="rId8" Type="http://schemas.openxmlformats.org/officeDocument/2006/relationships/image" Target="../media/image9.svg"/><Relationship Id="rId13" Type="http://schemas.openxmlformats.org/officeDocument/2006/relationships/image" Target="../media/image8.png"/><Relationship Id="rId18" Type="http://schemas.openxmlformats.org/officeDocument/2006/relationships/image" Target="../media/image21.svg"/><Relationship Id="rId3" Type="http://schemas.openxmlformats.org/officeDocument/2006/relationships/slideLayout" Target="../slideLayouts/slideLayout7.xml"/><Relationship Id="rId21" Type="http://schemas.microsoft.com/office/2007/relationships/hdphoto" Target="../media/hdphoto4.wdp"/><Relationship Id="rId7" Type="http://schemas.openxmlformats.org/officeDocument/2006/relationships/image" Target="../media/image4.png"/><Relationship Id="rId12" Type="http://schemas.openxmlformats.org/officeDocument/2006/relationships/image" Target="../media/image13.svg"/><Relationship Id="rId17" Type="http://schemas.openxmlformats.org/officeDocument/2006/relationships/image" Target="../media/image10.png"/><Relationship Id="rId2" Type="http://schemas.openxmlformats.org/officeDocument/2006/relationships/video" Target="../media/media2.mp4"/><Relationship Id="rId16" Type="http://schemas.openxmlformats.org/officeDocument/2006/relationships/image" Target="../media/image19.svg"/><Relationship Id="rId20" Type="http://schemas.openxmlformats.org/officeDocument/2006/relationships/image" Target="../media/image25.png"/><Relationship Id="rId1" Type="http://schemas.microsoft.com/office/2007/relationships/media" Target="../media/media2.mp4"/><Relationship Id="rId6" Type="http://schemas.openxmlformats.org/officeDocument/2006/relationships/image" Target="../media/image7.svg"/><Relationship Id="rId11" Type="http://schemas.openxmlformats.org/officeDocument/2006/relationships/image" Target="../media/image6.png"/><Relationship Id="rId5" Type="http://schemas.openxmlformats.org/officeDocument/2006/relationships/image" Target="../media/image3.png"/><Relationship Id="rId15" Type="http://schemas.openxmlformats.org/officeDocument/2006/relationships/image" Target="../media/image9.png"/><Relationship Id="rId10" Type="http://schemas.openxmlformats.org/officeDocument/2006/relationships/image" Target="../media/image11.svg"/><Relationship Id="rId19" Type="http://schemas.openxmlformats.org/officeDocument/2006/relationships/image" Target="../media/image12.png"/><Relationship Id="rId4" Type="http://schemas.openxmlformats.org/officeDocument/2006/relationships/notesSlide" Target="../notesSlides/notesSlide8.xml"/><Relationship Id="rId9" Type="http://schemas.openxmlformats.org/officeDocument/2006/relationships/image" Target="../media/image5.png"/><Relationship Id="rId14" Type="http://schemas.openxmlformats.org/officeDocument/2006/relationships/image" Target="../media/image17.svg"/><Relationship Id="rId22" Type="http://schemas.openxmlformats.org/officeDocument/2006/relationships/image" Target="../media/image34.png"/></Relationships>
</file>

<file path=ppt/slides/_rels/slide14.xml.rels><?xml version="1.0" encoding="UTF-8" standalone="yes"?>
<Relationships xmlns="http://schemas.openxmlformats.org/package/2006/relationships"><Relationship Id="rId8" Type="http://schemas.openxmlformats.org/officeDocument/2006/relationships/image" Target="../media/image11.svg"/><Relationship Id="rId13" Type="http://schemas.openxmlformats.org/officeDocument/2006/relationships/image" Target="../media/image9.png"/><Relationship Id="rId18" Type="http://schemas.openxmlformats.org/officeDocument/2006/relationships/image" Target="../media/image25.png"/><Relationship Id="rId3" Type="http://schemas.openxmlformats.org/officeDocument/2006/relationships/image" Target="../media/image3.png"/><Relationship Id="rId7" Type="http://schemas.openxmlformats.org/officeDocument/2006/relationships/image" Target="../media/image5.png"/><Relationship Id="rId12" Type="http://schemas.openxmlformats.org/officeDocument/2006/relationships/image" Target="../media/image17.svg"/><Relationship Id="rId17" Type="http://schemas.openxmlformats.org/officeDocument/2006/relationships/image" Target="../media/image12.png"/><Relationship Id="rId2" Type="http://schemas.openxmlformats.org/officeDocument/2006/relationships/notesSlide" Target="../notesSlides/notesSlide9.xml"/><Relationship Id="rId16" Type="http://schemas.openxmlformats.org/officeDocument/2006/relationships/image" Target="../media/image21.svg"/><Relationship Id="rId1" Type="http://schemas.openxmlformats.org/officeDocument/2006/relationships/slideLayout" Target="../slideLayouts/slideLayout7.xml"/><Relationship Id="rId6" Type="http://schemas.openxmlformats.org/officeDocument/2006/relationships/image" Target="../media/image9.svg"/><Relationship Id="rId11" Type="http://schemas.openxmlformats.org/officeDocument/2006/relationships/image" Target="../media/image8.png"/><Relationship Id="rId5" Type="http://schemas.openxmlformats.org/officeDocument/2006/relationships/image" Target="../media/image4.png"/><Relationship Id="rId15" Type="http://schemas.openxmlformats.org/officeDocument/2006/relationships/image" Target="../media/image10.png"/><Relationship Id="rId10" Type="http://schemas.openxmlformats.org/officeDocument/2006/relationships/image" Target="../media/image13.svg"/><Relationship Id="rId19" Type="http://schemas.microsoft.com/office/2007/relationships/hdphoto" Target="../media/hdphoto4.wdp"/><Relationship Id="rId4" Type="http://schemas.openxmlformats.org/officeDocument/2006/relationships/image" Target="../media/image7.svg"/><Relationship Id="rId9" Type="http://schemas.openxmlformats.org/officeDocument/2006/relationships/image" Target="../media/image6.png"/><Relationship Id="rId14" Type="http://schemas.openxmlformats.org/officeDocument/2006/relationships/image" Target="../media/image19.svg"/></Relationships>
</file>

<file path=ppt/slides/_rels/slide15.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28.svg"/><Relationship Id="rId7" Type="http://schemas.openxmlformats.org/officeDocument/2006/relationships/image" Target="../media/image19.svg"/><Relationship Id="rId12" Type="http://schemas.openxmlformats.org/officeDocument/2006/relationships/image" Target="../media/image35.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9.png"/><Relationship Id="rId11" Type="http://schemas.openxmlformats.org/officeDocument/2006/relationships/image" Target="../media/image23.svg"/><Relationship Id="rId5" Type="http://schemas.openxmlformats.org/officeDocument/2006/relationships/image" Target="../media/image7.svg"/><Relationship Id="rId10" Type="http://schemas.openxmlformats.org/officeDocument/2006/relationships/image" Target="../media/image11.png"/><Relationship Id="rId4" Type="http://schemas.openxmlformats.org/officeDocument/2006/relationships/image" Target="../media/image3.png"/><Relationship Id="rId9" Type="http://schemas.openxmlformats.org/officeDocument/2006/relationships/image" Target="../media/image21.svg"/></Relationships>
</file>

<file path=ppt/slides/_rels/slide16.xml.rels><?xml version="1.0" encoding="UTF-8" standalone="yes"?>
<Relationships xmlns="http://schemas.openxmlformats.org/package/2006/relationships"><Relationship Id="rId8" Type="http://schemas.openxmlformats.org/officeDocument/2006/relationships/image" Target="../media/image38.png"/><Relationship Id="rId13" Type="http://schemas.openxmlformats.org/officeDocument/2006/relationships/image" Target="../media/image43.png"/><Relationship Id="rId18" Type="http://schemas.openxmlformats.org/officeDocument/2006/relationships/image" Target="../media/image47.png"/><Relationship Id="rId26" Type="http://schemas.openxmlformats.org/officeDocument/2006/relationships/image" Target="../media/image52.png"/><Relationship Id="rId3" Type="http://schemas.openxmlformats.org/officeDocument/2006/relationships/slideLayout" Target="../slideLayouts/slideLayout18.xml"/><Relationship Id="rId21" Type="http://schemas.openxmlformats.org/officeDocument/2006/relationships/image" Target="../media/image49.png"/><Relationship Id="rId7" Type="http://schemas.openxmlformats.org/officeDocument/2006/relationships/image" Target="../media/image53.svg"/><Relationship Id="rId12" Type="http://schemas.openxmlformats.org/officeDocument/2006/relationships/image" Target="../media/image42.png"/><Relationship Id="rId17" Type="http://schemas.openxmlformats.org/officeDocument/2006/relationships/image" Target="../media/image46.png"/><Relationship Id="rId25" Type="http://schemas.openxmlformats.org/officeDocument/2006/relationships/image" Target="../media/image51.png"/><Relationship Id="rId2" Type="http://schemas.microsoft.com/office/2007/relationships/media" Target="../media/media3.mp3"/><Relationship Id="rId16" Type="http://schemas.openxmlformats.org/officeDocument/2006/relationships/image" Target="../media/image62.svg"/><Relationship Id="rId20" Type="http://schemas.microsoft.com/office/2007/relationships/hdphoto" Target="../media/hdphoto7.wdp"/><Relationship Id="rId1" Type="http://schemas.openxmlformats.org/officeDocument/2006/relationships/audio" Target="NULL" TargetMode="External"/><Relationship Id="rId6" Type="http://schemas.openxmlformats.org/officeDocument/2006/relationships/image" Target="../media/image37.png"/><Relationship Id="rId11" Type="http://schemas.openxmlformats.org/officeDocument/2006/relationships/image" Target="../media/image41.png"/><Relationship Id="rId24" Type="http://schemas.openxmlformats.org/officeDocument/2006/relationships/image" Target="../media/image69.svg"/><Relationship Id="rId5" Type="http://schemas.openxmlformats.org/officeDocument/2006/relationships/image" Target="../media/image51.svg"/><Relationship Id="rId15" Type="http://schemas.openxmlformats.org/officeDocument/2006/relationships/image" Target="../media/image45.png"/><Relationship Id="rId23" Type="http://schemas.openxmlformats.org/officeDocument/2006/relationships/image" Target="../media/image50.png"/><Relationship Id="rId10" Type="http://schemas.openxmlformats.org/officeDocument/2006/relationships/image" Target="../media/image40.png"/><Relationship Id="rId19" Type="http://schemas.openxmlformats.org/officeDocument/2006/relationships/image" Target="../media/image48.png"/><Relationship Id="rId4" Type="http://schemas.openxmlformats.org/officeDocument/2006/relationships/image" Target="../media/image36.png"/><Relationship Id="rId9" Type="http://schemas.openxmlformats.org/officeDocument/2006/relationships/image" Target="../media/image39.png"/><Relationship Id="rId14" Type="http://schemas.openxmlformats.org/officeDocument/2006/relationships/image" Target="../media/image44.png"/><Relationship Id="rId22" Type="http://schemas.openxmlformats.org/officeDocument/2006/relationships/image" Target="../media/image67.svg"/><Relationship Id="rId27" Type="http://schemas.openxmlformats.org/officeDocument/2006/relationships/image" Target="../media/image53.png"/></Relationships>
</file>

<file path=ppt/slides/_rels/slide17.xml.rels><?xml version="1.0" encoding="UTF-8" standalone="yes"?>
<Relationships xmlns="http://schemas.openxmlformats.org/package/2006/relationships"><Relationship Id="rId8" Type="http://schemas.openxmlformats.org/officeDocument/2006/relationships/image" Target="../media/image74.svg"/><Relationship Id="rId13" Type="http://schemas.openxmlformats.org/officeDocument/2006/relationships/image" Target="../media/image56.png"/><Relationship Id="rId18" Type="http://schemas.openxmlformats.org/officeDocument/2006/relationships/image" Target="../media/image60.png"/><Relationship Id="rId3" Type="http://schemas.microsoft.com/office/2007/relationships/media" Target="../media/media5.mp3"/><Relationship Id="rId21" Type="http://schemas.openxmlformats.org/officeDocument/2006/relationships/image" Target="../media/image63.png"/><Relationship Id="rId7" Type="http://schemas.openxmlformats.org/officeDocument/2006/relationships/image" Target="../media/image54.png"/><Relationship Id="rId12" Type="http://schemas.openxmlformats.org/officeDocument/2006/relationships/image" Target="../media/image53.svg"/><Relationship Id="rId17" Type="http://schemas.openxmlformats.org/officeDocument/2006/relationships/image" Target="../media/image53.png"/><Relationship Id="rId2" Type="http://schemas.openxmlformats.org/officeDocument/2006/relationships/audio" Target="../media/media4.mp3"/><Relationship Id="rId16" Type="http://schemas.openxmlformats.org/officeDocument/2006/relationships/image" Target="../media/image59.png"/><Relationship Id="rId20" Type="http://schemas.openxmlformats.org/officeDocument/2006/relationships/image" Target="../media/image62.png"/><Relationship Id="rId1" Type="http://schemas.microsoft.com/office/2007/relationships/media" Target="../media/media4.mp3"/><Relationship Id="rId6" Type="http://schemas.openxmlformats.org/officeDocument/2006/relationships/notesSlide" Target="../notesSlides/notesSlide10.xml"/><Relationship Id="rId11" Type="http://schemas.openxmlformats.org/officeDocument/2006/relationships/image" Target="../media/image37.png"/><Relationship Id="rId24" Type="http://schemas.openxmlformats.org/officeDocument/2006/relationships/image" Target="../media/image66.png"/><Relationship Id="rId5" Type="http://schemas.openxmlformats.org/officeDocument/2006/relationships/slideLayout" Target="../slideLayouts/slideLayout18.xml"/><Relationship Id="rId15" Type="http://schemas.openxmlformats.org/officeDocument/2006/relationships/image" Target="../media/image58.png"/><Relationship Id="rId23" Type="http://schemas.openxmlformats.org/officeDocument/2006/relationships/image" Target="../media/image65.png"/><Relationship Id="rId10" Type="http://schemas.openxmlformats.org/officeDocument/2006/relationships/image" Target="../media/image76.svg"/><Relationship Id="rId19" Type="http://schemas.openxmlformats.org/officeDocument/2006/relationships/image" Target="../media/image61.png"/><Relationship Id="rId4" Type="http://schemas.openxmlformats.org/officeDocument/2006/relationships/audio" Target="../media/media5.mp3"/><Relationship Id="rId9" Type="http://schemas.openxmlformats.org/officeDocument/2006/relationships/image" Target="../media/image55.png"/><Relationship Id="rId14" Type="http://schemas.openxmlformats.org/officeDocument/2006/relationships/image" Target="../media/image57.png"/><Relationship Id="rId22" Type="http://schemas.openxmlformats.org/officeDocument/2006/relationships/image" Target="../media/image64.png"/></Relationships>
</file>

<file path=ppt/slides/_rels/slide18.xml.rels><?xml version="1.0" encoding="UTF-8" standalone="yes"?>
<Relationships xmlns="http://schemas.openxmlformats.org/package/2006/relationships"><Relationship Id="rId8" Type="http://schemas.openxmlformats.org/officeDocument/2006/relationships/image" Target="../media/image74.svg"/><Relationship Id="rId13" Type="http://schemas.openxmlformats.org/officeDocument/2006/relationships/image" Target="../media/image56.png"/><Relationship Id="rId18" Type="http://schemas.openxmlformats.org/officeDocument/2006/relationships/image" Target="../media/image61.png"/><Relationship Id="rId3" Type="http://schemas.microsoft.com/office/2007/relationships/media" Target="../media/media5.mp3"/><Relationship Id="rId21" Type="http://schemas.openxmlformats.org/officeDocument/2006/relationships/image" Target="../media/image64.png"/><Relationship Id="rId7" Type="http://schemas.openxmlformats.org/officeDocument/2006/relationships/image" Target="../media/image54.png"/><Relationship Id="rId12" Type="http://schemas.openxmlformats.org/officeDocument/2006/relationships/image" Target="../media/image53.svg"/><Relationship Id="rId17" Type="http://schemas.openxmlformats.org/officeDocument/2006/relationships/image" Target="../media/image60.png"/><Relationship Id="rId25" Type="http://schemas.openxmlformats.org/officeDocument/2006/relationships/image" Target="../media/image89.svg"/><Relationship Id="rId2" Type="http://schemas.openxmlformats.org/officeDocument/2006/relationships/audio" Target="../media/media4.mp3"/><Relationship Id="rId16" Type="http://schemas.openxmlformats.org/officeDocument/2006/relationships/image" Target="../media/image53.png"/><Relationship Id="rId20" Type="http://schemas.openxmlformats.org/officeDocument/2006/relationships/image" Target="../media/image63.png"/><Relationship Id="rId1" Type="http://schemas.microsoft.com/office/2007/relationships/media" Target="../media/media4.mp3"/><Relationship Id="rId6" Type="http://schemas.openxmlformats.org/officeDocument/2006/relationships/notesSlide" Target="../notesSlides/notesSlide11.xml"/><Relationship Id="rId11" Type="http://schemas.openxmlformats.org/officeDocument/2006/relationships/image" Target="../media/image37.png"/><Relationship Id="rId24" Type="http://schemas.openxmlformats.org/officeDocument/2006/relationships/image" Target="../media/image67.png"/><Relationship Id="rId5" Type="http://schemas.openxmlformats.org/officeDocument/2006/relationships/slideLayout" Target="../slideLayouts/slideLayout18.xml"/><Relationship Id="rId15" Type="http://schemas.openxmlformats.org/officeDocument/2006/relationships/image" Target="../media/image58.png"/><Relationship Id="rId23" Type="http://schemas.openxmlformats.org/officeDocument/2006/relationships/image" Target="../media/image66.png"/><Relationship Id="rId10" Type="http://schemas.openxmlformats.org/officeDocument/2006/relationships/image" Target="../media/image76.svg"/><Relationship Id="rId19" Type="http://schemas.openxmlformats.org/officeDocument/2006/relationships/image" Target="../media/image62.png"/><Relationship Id="rId4" Type="http://schemas.openxmlformats.org/officeDocument/2006/relationships/audio" Target="../media/media5.mp3"/><Relationship Id="rId9" Type="http://schemas.openxmlformats.org/officeDocument/2006/relationships/image" Target="../media/image55.png"/><Relationship Id="rId14" Type="http://schemas.openxmlformats.org/officeDocument/2006/relationships/image" Target="../media/image57.png"/><Relationship Id="rId22" Type="http://schemas.openxmlformats.org/officeDocument/2006/relationships/image" Target="../media/image65.png"/></Relationships>
</file>

<file path=ppt/slides/_rels/slide19.xml.rels><?xml version="1.0" encoding="UTF-8" standalone="yes"?>
<Relationships xmlns="http://schemas.openxmlformats.org/package/2006/relationships"><Relationship Id="rId8" Type="http://schemas.openxmlformats.org/officeDocument/2006/relationships/image" Target="../media/image67.png"/><Relationship Id="rId13" Type="http://schemas.openxmlformats.org/officeDocument/2006/relationships/image" Target="../media/image70.png"/><Relationship Id="rId18" Type="http://schemas.openxmlformats.org/officeDocument/2006/relationships/image" Target="../media/image53.png"/><Relationship Id="rId3" Type="http://schemas.openxmlformats.org/officeDocument/2006/relationships/slideLayout" Target="../slideLayouts/slideLayout18.xml"/><Relationship Id="rId7" Type="http://schemas.openxmlformats.org/officeDocument/2006/relationships/image" Target="../media/image59.png"/><Relationship Id="rId12" Type="http://schemas.openxmlformats.org/officeDocument/2006/relationships/image" Target="../media/image92.svg"/><Relationship Id="rId17" Type="http://schemas.openxmlformats.org/officeDocument/2006/relationships/image" Target="../media/image72.png"/><Relationship Id="rId2" Type="http://schemas.microsoft.com/office/2007/relationships/media" Target="../media/media3.mp3"/><Relationship Id="rId16" Type="http://schemas.openxmlformats.org/officeDocument/2006/relationships/image" Target="../media/image96.svg"/><Relationship Id="rId1" Type="http://schemas.openxmlformats.org/officeDocument/2006/relationships/audio" Target="NULL" TargetMode="External"/><Relationship Id="rId6" Type="http://schemas.openxmlformats.org/officeDocument/2006/relationships/image" Target="../media/image68.png"/><Relationship Id="rId11" Type="http://schemas.openxmlformats.org/officeDocument/2006/relationships/image" Target="../media/image69.png"/><Relationship Id="rId5" Type="http://schemas.openxmlformats.org/officeDocument/2006/relationships/image" Target="../media/image53.svg"/><Relationship Id="rId15" Type="http://schemas.openxmlformats.org/officeDocument/2006/relationships/image" Target="../media/image71.png"/><Relationship Id="rId10" Type="http://schemas.openxmlformats.org/officeDocument/2006/relationships/image" Target="../media/image46.png"/><Relationship Id="rId4" Type="http://schemas.openxmlformats.org/officeDocument/2006/relationships/image" Target="../media/image37.png"/><Relationship Id="rId9" Type="http://schemas.openxmlformats.org/officeDocument/2006/relationships/image" Target="../media/image89.svg"/><Relationship Id="rId14" Type="http://schemas.openxmlformats.org/officeDocument/2006/relationships/image" Target="../media/image94.svg"/></Relationships>
</file>

<file path=ppt/slides/_rels/slide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28.svg"/><Relationship Id="rId7" Type="http://schemas.openxmlformats.org/officeDocument/2006/relationships/image" Target="../media/image19.svg"/><Relationship Id="rId12" Type="http://schemas.openxmlformats.org/officeDocument/2006/relationships/image" Target="../media/image23.sv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9.png"/><Relationship Id="rId11" Type="http://schemas.openxmlformats.org/officeDocument/2006/relationships/image" Target="../media/image11.png"/><Relationship Id="rId5" Type="http://schemas.openxmlformats.org/officeDocument/2006/relationships/image" Target="../media/image7.svg"/><Relationship Id="rId10" Type="http://schemas.openxmlformats.org/officeDocument/2006/relationships/image" Target="../media/image15.png"/><Relationship Id="rId4" Type="http://schemas.openxmlformats.org/officeDocument/2006/relationships/image" Target="../media/image3.png"/><Relationship Id="rId9" Type="http://schemas.openxmlformats.org/officeDocument/2006/relationships/image" Target="../media/image21.svg"/></Relationships>
</file>

<file path=ppt/slides/_rels/slide20.xml.rels><?xml version="1.0" encoding="UTF-8" standalone="yes"?>
<Relationships xmlns="http://schemas.openxmlformats.org/package/2006/relationships"><Relationship Id="rId8" Type="http://schemas.openxmlformats.org/officeDocument/2006/relationships/image" Target="../media/image11.svg"/><Relationship Id="rId13" Type="http://schemas.openxmlformats.org/officeDocument/2006/relationships/image" Target="../media/image8.png"/><Relationship Id="rId18" Type="http://schemas.openxmlformats.org/officeDocument/2006/relationships/image" Target="../media/image21.svg"/><Relationship Id="rId3" Type="http://schemas.openxmlformats.org/officeDocument/2006/relationships/image" Target="../media/image3.png"/><Relationship Id="rId21" Type="http://schemas.microsoft.com/office/2007/relationships/hdphoto" Target="../media/hdphoto4.wdp"/><Relationship Id="rId7" Type="http://schemas.openxmlformats.org/officeDocument/2006/relationships/image" Target="../media/image5.png"/><Relationship Id="rId12" Type="http://schemas.openxmlformats.org/officeDocument/2006/relationships/image" Target="../media/image15.svg"/><Relationship Id="rId17" Type="http://schemas.openxmlformats.org/officeDocument/2006/relationships/image" Target="../media/image10.png"/><Relationship Id="rId2" Type="http://schemas.openxmlformats.org/officeDocument/2006/relationships/notesSlide" Target="../notesSlides/notesSlide12.xml"/><Relationship Id="rId16" Type="http://schemas.openxmlformats.org/officeDocument/2006/relationships/image" Target="../media/image19.svg"/><Relationship Id="rId20" Type="http://schemas.openxmlformats.org/officeDocument/2006/relationships/image" Target="../media/image25.png"/><Relationship Id="rId1" Type="http://schemas.openxmlformats.org/officeDocument/2006/relationships/slideLayout" Target="../slideLayouts/slideLayout7.xml"/><Relationship Id="rId6" Type="http://schemas.openxmlformats.org/officeDocument/2006/relationships/image" Target="../media/image9.svg"/><Relationship Id="rId11" Type="http://schemas.openxmlformats.org/officeDocument/2006/relationships/image" Target="../media/image7.png"/><Relationship Id="rId5" Type="http://schemas.openxmlformats.org/officeDocument/2006/relationships/image" Target="../media/image4.png"/><Relationship Id="rId15" Type="http://schemas.openxmlformats.org/officeDocument/2006/relationships/image" Target="../media/image9.png"/><Relationship Id="rId10" Type="http://schemas.openxmlformats.org/officeDocument/2006/relationships/image" Target="../media/image13.svg"/><Relationship Id="rId19" Type="http://schemas.openxmlformats.org/officeDocument/2006/relationships/image" Target="../media/image12.png"/><Relationship Id="rId4" Type="http://schemas.openxmlformats.org/officeDocument/2006/relationships/image" Target="../media/image7.svg"/><Relationship Id="rId9" Type="http://schemas.openxmlformats.org/officeDocument/2006/relationships/image" Target="../media/image6.png"/><Relationship Id="rId14" Type="http://schemas.openxmlformats.org/officeDocument/2006/relationships/image" Target="../media/image17.svg"/></Relationships>
</file>

<file path=ppt/slides/_rels/slide2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7.svg"/><Relationship Id="rId18" Type="http://schemas.openxmlformats.org/officeDocument/2006/relationships/image" Target="../media/image73.png"/><Relationship Id="rId3" Type="http://schemas.openxmlformats.org/officeDocument/2006/relationships/image" Target="../media/image7.svg"/><Relationship Id="rId7" Type="http://schemas.openxmlformats.org/officeDocument/2006/relationships/image" Target="../media/image11.svg"/><Relationship Id="rId12" Type="http://schemas.openxmlformats.org/officeDocument/2006/relationships/image" Target="../media/image8.png"/><Relationship Id="rId17" Type="http://schemas.openxmlformats.org/officeDocument/2006/relationships/image" Target="../media/image21.svg"/><Relationship Id="rId2" Type="http://schemas.openxmlformats.org/officeDocument/2006/relationships/image" Target="../media/image3.png"/><Relationship Id="rId16"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15.svg"/><Relationship Id="rId5" Type="http://schemas.openxmlformats.org/officeDocument/2006/relationships/image" Target="../media/image9.svg"/><Relationship Id="rId15" Type="http://schemas.openxmlformats.org/officeDocument/2006/relationships/image" Target="../media/image19.svg"/><Relationship Id="rId10" Type="http://schemas.openxmlformats.org/officeDocument/2006/relationships/image" Target="../media/image7.png"/><Relationship Id="rId4" Type="http://schemas.openxmlformats.org/officeDocument/2006/relationships/image" Target="../media/image4.png"/><Relationship Id="rId9" Type="http://schemas.openxmlformats.org/officeDocument/2006/relationships/image" Target="../media/image13.svg"/><Relationship Id="rId14"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6.png"/></Relationships>
</file>

<file path=ppt/slides/_rels/slide4.xml.rels><?xml version="1.0" encoding="UTF-8" standalone="yes"?>
<Relationships xmlns="http://schemas.openxmlformats.org/package/2006/relationships"><Relationship Id="rId8" Type="http://schemas.openxmlformats.org/officeDocument/2006/relationships/image" Target="../media/image18.png"/><Relationship Id="rId3" Type="http://schemas.microsoft.com/office/2007/relationships/hdphoto" Target="../media/hdphoto1.wdp"/><Relationship Id="rId7" Type="http://schemas.openxmlformats.org/officeDocument/2006/relationships/image" Target="../media/image19.svg"/><Relationship Id="rId2" Type="http://schemas.openxmlformats.org/officeDocument/2006/relationships/image" Target="../media/image17.png"/><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11.sv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28.svg"/><Relationship Id="rId7" Type="http://schemas.openxmlformats.org/officeDocument/2006/relationships/image" Target="../media/image19.svg"/><Relationship Id="rId12" Type="http://schemas.openxmlformats.org/officeDocument/2006/relationships/image" Target="../media/image23.sv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9.png"/><Relationship Id="rId11" Type="http://schemas.openxmlformats.org/officeDocument/2006/relationships/image" Target="../media/image11.png"/><Relationship Id="rId5" Type="http://schemas.openxmlformats.org/officeDocument/2006/relationships/image" Target="../media/image7.svg"/><Relationship Id="rId10" Type="http://schemas.openxmlformats.org/officeDocument/2006/relationships/image" Target="../media/image19.png"/><Relationship Id="rId4" Type="http://schemas.openxmlformats.org/officeDocument/2006/relationships/image" Target="../media/image3.png"/><Relationship Id="rId9" Type="http://schemas.openxmlformats.org/officeDocument/2006/relationships/image" Target="../media/image21.svg"/></Relationships>
</file>

<file path=ppt/slides/_rels/slide6.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0.png"/><Relationship Id="rId7" Type="http://schemas.openxmlformats.org/officeDocument/2006/relationships/image" Target="../media/image22.png"/><Relationship Id="rId2" Type="http://schemas.openxmlformats.org/officeDocument/2006/relationships/image" Target="../media/image20.png"/><Relationship Id="rId1" Type="http://schemas.openxmlformats.org/officeDocument/2006/relationships/slideLayout" Target="../slideLayouts/slideLayout7.xml"/><Relationship Id="rId6" Type="http://schemas.microsoft.com/office/2007/relationships/hdphoto" Target="../media/hdphoto2.wdp"/><Relationship Id="rId5" Type="http://schemas.openxmlformats.org/officeDocument/2006/relationships/image" Target="../media/image21.png"/><Relationship Id="rId4" Type="http://schemas.openxmlformats.org/officeDocument/2006/relationships/image" Target="../media/image21.svg"/></Relationships>
</file>

<file path=ppt/slides/_rels/slide7.xml.rels><?xml version="1.0" encoding="UTF-8" standalone="yes"?>
<Relationships xmlns="http://schemas.openxmlformats.org/package/2006/relationships"><Relationship Id="rId8" Type="http://schemas.openxmlformats.org/officeDocument/2006/relationships/image" Target="../media/image11.svg"/><Relationship Id="rId13" Type="http://schemas.openxmlformats.org/officeDocument/2006/relationships/image" Target="../media/image8.png"/><Relationship Id="rId18" Type="http://schemas.openxmlformats.org/officeDocument/2006/relationships/image" Target="../media/image21.svg"/><Relationship Id="rId3" Type="http://schemas.openxmlformats.org/officeDocument/2006/relationships/image" Target="../media/image3.png"/><Relationship Id="rId21" Type="http://schemas.openxmlformats.org/officeDocument/2006/relationships/image" Target="../media/image23.svg"/><Relationship Id="rId7" Type="http://schemas.openxmlformats.org/officeDocument/2006/relationships/image" Target="../media/image5.png"/><Relationship Id="rId12" Type="http://schemas.openxmlformats.org/officeDocument/2006/relationships/image" Target="../media/image15.svg"/><Relationship Id="rId17" Type="http://schemas.openxmlformats.org/officeDocument/2006/relationships/image" Target="../media/image10.png"/><Relationship Id="rId2" Type="http://schemas.openxmlformats.org/officeDocument/2006/relationships/notesSlide" Target="../notesSlides/notesSlide2.xml"/><Relationship Id="rId16" Type="http://schemas.openxmlformats.org/officeDocument/2006/relationships/image" Target="../media/image19.svg"/><Relationship Id="rId20"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9.svg"/><Relationship Id="rId11" Type="http://schemas.openxmlformats.org/officeDocument/2006/relationships/image" Target="../media/image7.png"/><Relationship Id="rId5" Type="http://schemas.openxmlformats.org/officeDocument/2006/relationships/image" Target="../media/image4.png"/><Relationship Id="rId15" Type="http://schemas.openxmlformats.org/officeDocument/2006/relationships/image" Target="../media/image9.png"/><Relationship Id="rId23" Type="http://schemas.microsoft.com/office/2007/relationships/hdphoto" Target="../media/hdphoto3.wdp"/><Relationship Id="rId10" Type="http://schemas.openxmlformats.org/officeDocument/2006/relationships/image" Target="../media/image13.svg"/><Relationship Id="rId19" Type="http://schemas.openxmlformats.org/officeDocument/2006/relationships/image" Target="../media/image12.png"/><Relationship Id="rId4" Type="http://schemas.openxmlformats.org/officeDocument/2006/relationships/image" Target="../media/image7.svg"/><Relationship Id="rId9" Type="http://schemas.openxmlformats.org/officeDocument/2006/relationships/image" Target="../media/image6.png"/><Relationship Id="rId14" Type="http://schemas.openxmlformats.org/officeDocument/2006/relationships/image" Target="../media/image17.svg"/><Relationship Id="rId22" Type="http://schemas.openxmlformats.org/officeDocument/2006/relationships/image" Target="../media/image24.png"/></Relationships>
</file>

<file path=ppt/slides/_rels/slide8.xml.rels><?xml version="1.0" encoding="UTF-8" standalone="yes"?>
<Relationships xmlns="http://schemas.openxmlformats.org/package/2006/relationships"><Relationship Id="rId8" Type="http://schemas.openxmlformats.org/officeDocument/2006/relationships/image" Target="../media/image11.svg"/><Relationship Id="rId13" Type="http://schemas.openxmlformats.org/officeDocument/2006/relationships/image" Target="../media/image8.png"/><Relationship Id="rId18" Type="http://schemas.openxmlformats.org/officeDocument/2006/relationships/image" Target="../media/image21.svg"/><Relationship Id="rId3" Type="http://schemas.openxmlformats.org/officeDocument/2006/relationships/image" Target="../media/image3.png"/><Relationship Id="rId7" Type="http://schemas.openxmlformats.org/officeDocument/2006/relationships/image" Target="../media/image5.png"/><Relationship Id="rId12" Type="http://schemas.openxmlformats.org/officeDocument/2006/relationships/image" Target="../media/image15.svg"/><Relationship Id="rId17" Type="http://schemas.openxmlformats.org/officeDocument/2006/relationships/image" Target="../media/image10.png"/><Relationship Id="rId2" Type="http://schemas.openxmlformats.org/officeDocument/2006/relationships/notesSlide" Target="../notesSlides/notesSlide3.xml"/><Relationship Id="rId16" Type="http://schemas.openxmlformats.org/officeDocument/2006/relationships/image" Target="../media/image19.svg"/><Relationship Id="rId20" Type="http://schemas.openxmlformats.org/officeDocument/2006/relationships/image" Target="../media/image23.svg"/><Relationship Id="rId1" Type="http://schemas.openxmlformats.org/officeDocument/2006/relationships/slideLayout" Target="../slideLayouts/slideLayout7.xml"/><Relationship Id="rId6" Type="http://schemas.openxmlformats.org/officeDocument/2006/relationships/image" Target="../media/image9.svg"/><Relationship Id="rId11" Type="http://schemas.openxmlformats.org/officeDocument/2006/relationships/image" Target="../media/image7.png"/><Relationship Id="rId5" Type="http://schemas.openxmlformats.org/officeDocument/2006/relationships/image" Target="../media/image4.png"/><Relationship Id="rId15" Type="http://schemas.openxmlformats.org/officeDocument/2006/relationships/image" Target="../media/image9.png"/><Relationship Id="rId10" Type="http://schemas.openxmlformats.org/officeDocument/2006/relationships/image" Target="../media/image13.svg"/><Relationship Id="rId19" Type="http://schemas.openxmlformats.org/officeDocument/2006/relationships/image" Target="../media/image11.png"/><Relationship Id="rId4" Type="http://schemas.openxmlformats.org/officeDocument/2006/relationships/image" Target="../media/image7.svg"/><Relationship Id="rId9" Type="http://schemas.openxmlformats.org/officeDocument/2006/relationships/image" Target="../media/image6.png"/><Relationship Id="rId14" Type="http://schemas.openxmlformats.org/officeDocument/2006/relationships/image" Target="../media/image17.svg"/></Relationships>
</file>

<file path=ppt/slides/_rels/slide9.xml.rels><?xml version="1.0" encoding="UTF-8" standalone="yes"?>
<Relationships xmlns="http://schemas.openxmlformats.org/package/2006/relationships"><Relationship Id="rId8" Type="http://schemas.openxmlformats.org/officeDocument/2006/relationships/image" Target="../media/image11.svg"/><Relationship Id="rId13" Type="http://schemas.openxmlformats.org/officeDocument/2006/relationships/image" Target="../media/image8.png"/><Relationship Id="rId18" Type="http://schemas.openxmlformats.org/officeDocument/2006/relationships/image" Target="../media/image21.svg"/><Relationship Id="rId3" Type="http://schemas.openxmlformats.org/officeDocument/2006/relationships/image" Target="../media/image3.png"/><Relationship Id="rId7" Type="http://schemas.openxmlformats.org/officeDocument/2006/relationships/image" Target="../media/image5.png"/><Relationship Id="rId12" Type="http://schemas.openxmlformats.org/officeDocument/2006/relationships/image" Target="../media/image15.svg"/><Relationship Id="rId17" Type="http://schemas.openxmlformats.org/officeDocument/2006/relationships/image" Target="../media/image10.png"/><Relationship Id="rId2" Type="http://schemas.openxmlformats.org/officeDocument/2006/relationships/notesSlide" Target="../notesSlides/notesSlide4.xml"/><Relationship Id="rId16" Type="http://schemas.openxmlformats.org/officeDocument/2006/relationships/image" Target="../media/image19.svg"/><Relationship Id="rId20" Type="http://schemas.microsoft.com/office/2007/relationships/hdphoto" Target="../media/hdphoto4.wdp"/><Relationship Id="rId1" Type="http://schemas.openxmlformats.org/officeDocument/2006/relationships/slideLayout" Target="../slideLayouts/slideLayout7.xml"/><Relationship Id="rId6" Type="http://schemas.openxmlformats.org/officeDocument/2006/relationships/image" Target="../media/image9.svg"/><Relationship Id="rId11" Type="http://schemas.openxmlformats.org/officeDocument/2006/relationships/image" Target="../media/image7.png"/><Relationship Id="rId5" Type="http://schemas.openxmlformats.org/officeDocument/2006/relationships/image" Target="../media/image4.png"/><Relationship Id="rId15" Type="http://schemas.openxmlformats.org/officeDocument/2006/relationships/image" Target="../media/image9.png"/><Relationship Id="rId10" Type="http://schemas.openxmlformats.org/officeDocument/2006/relationships/image" Target="../media/image13.svg"/><Relationship Id="rId19" Type="http://schemas.openxmlformats.org/officeDocument/2006/relationships/image" Target="../media/image25.png"/><Relationship Id="rId4" Type="http://schemas.openxmlformats.org/officeDocument/2006/relationships/image" Target="../media/image7.svg"/><Relationship Id="rId9" Type="http://schemas.openxmlformats.org/officeDocument/2006/relationships/image" Target="../media/image6.png"/><Relationship Id="rId14" Type="http://schemas.openxmlformats.org/officeDocument/2006/relationships/image" Target="../media/image17.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9FB"/>
        </a:solidFill>
        <a:effectLst/>
      </p:bgPr>
    </p:bg>
    <p:spTree>
      <p:nvGrpSpPr>
        <p:cNvPr id="1" name=""/>
        <p:cNvGrpSpPr/>
        <p:nvPr/>
      </p:nvGrpSpPr>
      <p:grpSpPr>
        <a:xfrm>
          <a:off x="0" y="0"/>
          <a:ext cx="0" cy="0"/>
          <a:chOff x="0" y="0"/>
          <a:chExt cx="0" cy="0"/>
        </a:xfrm>
      </p:grpSpPr>
      <p:sp>
        <p:nvSpPr>
          <p:cNvPr id="3" name="Freeform 3"/>
          <p:cNvSpPr/>
          <p:nvPr/>
        </p:nvSpPr>
        <p:spPr>
          <a:xfrm rot="-1107443">
            <a:off x="14003716" y="-2603440"/>
            <a:ext cx="5239628" cy="5206881"/>
          </a:xfrm>
          <a:custGeom>
            <a:avLst/>
            <a:gdLst/>
            <a:ahLst/>
            <a:cxnLst/>
            <a:rect l="l" t="t" r="r" b="b"/>
            <a:pathLst>
              <a:path w="5239628" h="5206881">
                <a:moveTo>
                  <a:pt x="0" y="0"/>
                </a:moveTo>
                <a:lnTo>
                  <a:pt x="5239629" y="0"/>
                </a:lnTo>
                <a:lnTo>
                  <a:pt x="5239629" y="5206880"/>
                </a:lnTo>
                <a:lnTo>
                  <a:pt x="0" y="5206880"/>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txBody>
          <a:bodyPr/>
          <a:lstStyle/>
          <a:p>
            <a:endParaRPr lang="vi-VN"/>
          </a:p>
        </p:txBody>
      </p:sp>
      <p:sp>
        <p:nvSpPr>
          <p:cNvPr id="4" name="Freeform 4"/>
          <p:cNvSpPr/>
          <p:nvPr/>
        </p:nvSpPr>
        <p:spPr>
          <a:xfrm>
            <a:off x="-1434781" y="7864836"/>
            <a:ext cx="4528505" cy="4500202"/>
          </a:xfrm>
          <a:custGeom>
            <a:avLst/>
            <a:gdLst/>
            <a:ahLst/>
            <a:cxnLst/>
            <a:rect l="l" t="t" r="r" b="b"/>
            <a:pathLst>
              <a:path w="4528505" h="4500202">
                <a:moveTo>
                  <a:pt x="0" y="0"/>
                </a:moveTo>
                <a:lnTo>
                  <a:pt x="4528505" y="0"/>
                </a:lnTo>
                <a:lnTo>
                  <a:pt x="4528505" y="4500202"/>
                </a:lnTo>
                <a:lnTo>
                  <a:pt x="0" y="4500202"/>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txBody>
          <a:bodyPr/>
          <a:lstStyle/>
          <a:p>
            <a:endParaRPr lang="vi-VN"/>
          </a:p>
        </p:txBody>
      </p:sp>
      <p:sp>
        <p:nvSpPr>
          <p:cNvPr id="5" name="Freeform 5"/>
          <p:cNvSpPr/>
          <p:nvPr/>
        </p:nvSpPr>
        <p:spPr>
          <a:xfrm rot="-7156939">
            <a:off x="64191" y="8638623"/>
            <a:ext cx="1937562" cy="1680835"/>
          </a:xfrm>
          <a:custGeom>
            <a:avLst/>
            <a:gdLst/>
            <a:ahLst/>
            <a:cxnLst/>
            <a:rect l="l" t="t" r="r" b="b"/>
            <a:pathLst>
              <a:path w="1937562" h="1680835">
                <a:moveTo>
                  <a:pt x="0" y="0"/>
                </a:moveTo>
                <a:lnTo>
                  <a:pt x="1937562" y="0"/>
                </a:lnTo>
                <a:lnTo>
                  <a:pt x="1937562" y="1680836"/>
                </a:lnTo>
                <a:lnTo>
                  <a:pt x="0" y="1680836"/>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txBody>
          <a:bodyPr/>
          <a:lstStyle/>
          <a:p>
            <a:endParaRPr lang="vi-VN"/>
          </a:p>
        </p:txBody>
      </p:sp>
      <p:sp>
        <p:nvSpPr>
          <p:cNvPr id="6" name="Freeform 6"/>
          <p:cNvSpPr/>
          <p:nvPr/>
        </p:nvSpPr>
        <p:spPr>
          <a:xfrm rot="85005">
            <a:off x="1201634" y="110047"/>
            <a:ext cx="2654933" cy="2027705"/>
          </a:xfrm>
          <a:custGeom>
            <a:avLst/>
            <a:gdLst/>
            <a:ahLst/>
            <a:cxnLst/>
            <a:rect l="l" t="t" r="r" b="b"/>
            <a:pathLst>
              <a:path w="2654933" h="2027705">
                <a:moveTo>
                  <a:pt x="0" y="0"/>
                </a:moveTo>
                <a:lnTo>
                  <a:pt x="2654933" y="0"/>
                </a:lnTo>
                <a:lnTo>
                  <a:pt x="2654933" y="2027705"/>
                </a:lnTo>
                <a:lnTo>
                  <a:pt x="0" y="2027705"/>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txBody>
          <a:bodyPr/>
          <a:lstStyle/>
          <a:p>
            <a:endParaRPr lang="vi-VN"/>
          </a:p>
        </p:txBody>
      </p:sp>
      <p:sp>
        <p:nvSpPr>
          <p:cNvPr id="7" name="Freeform 7"/>
          <p:cNvSpPr/>
          <p:nvPr/>
        </p:nvSpPr>
        <p:spPr>
          <a:xfrm rot="-1451801">
            <a:off x="1683895" y="1441000"/>
            <a:ext cx="1232149" cy="1352152"/>
          </a:xfrm>
          <a:custGeom>
            <a:avLst/>
            <a:gdLst/>
            <a:ahLst/>
            <a:cxnLst/>
            <a:rect l="l" t="t" r="r" b="b"/>
            <a:pathLst>
              <a:path w="1232149" h="1352152">
                <a:moveTo>
                  <a:pt x="0" y="0"/>
                </a:moveTo>
                <a:lnTo>
                  <a:pt x="1232149" y="0"/>
                </a:lnTo>
                <a:lnTo>
                  <a:pt x="1232149" y="1352152"/>
                </a:lnTo>
                <a:lnTo>
                  <a:pt x="0" y="1352152"/>
                </a:lnTo>
                <a:lnTo>
                  <a:pt x="0" y="0"/>
                </a:lnTo>
                <a:close/>
              </a:path>
            </a:pathLst>
          </a:custGeom>
          <a:blipFill>
            <a:blip r:embed="rId11">
              <a:extLst>
                <a:ext uri="{96DAC541-7B7A-43D3-8B79-37D633B846F1}">
                  <asvg:svgBlip xmlns:asvg="http://schemas.microsoft.com/office/drawing/2016/SVG/main" xmlns="" r:embed="rId12"/>
                </a:ext>
              </a:extLst>
            </a:blip>
            <a:stretch>
              <a:fillRect/>
            </a:stretch>
          </a:blipFill>
        </p:spPr>
        <p:txBody>
          <a:bodyPr/>
          <a:lstStyle/>
          <a:p>
            <a:endParaRPr lang="vi-VN"/>
          </a:p>
        </p:txBody>
      </p:sp>
      <p:sp>
        <p:nvSpPr>
          <p:cNvPr id="8" name="Freeform 8"/>
          <p:cNvSpPr/>
          <p:nvPr/>
        </p:nvSpPr>
        <p:spPr>
          <a:xfrm rot="-1451801">
            <a:off x="-1775453" y="-1993948"/>
            <a:ext cx="4152641" cy="4297688"/>
          </a:xfrm>
          <a:custGeom>
            <a:avLst/>
            <a:gdLst/>
            <a:ahLst/>
            <a:cxnLst/>
            <a:rect l="l" t="t" r="r" b="b"/>
            <a:pathLst>
              <a:path w="4152641" h="4297688">
                <a:moveTo>
                  <a:pt x="0" y="0"/>
                </a:moveTo>
                <a:lnTo>
                  <a:pt x="4152641" y="0"/>
                </a:lnTo>
                <a:lnTo>
                  <a:pt x="4152641" y="4297687"/>
                </a:lnTo>
                <a:lnTo>
                  <a:pt x="0" y="4297687"/>
                </a:lnTo>
                <a:lnTo>
                  <a:pt x="0" y="0"/>
                </a:lnTo>
                <a:close/>
              </a:path>
            </a:pathLst>
          </a:custGeom>
          <a:blipFill>
            <a:blip r:embed="rId13">
              <a:extLst>
                <a:ext uri="{96DAC541-7B7A-43D3-8B79-37D633B846F1}">
                  <asvg:svgBlip xmlns:asvg="http://schemas.microsoft.com/office/drawing/2016/SVG/main" xmlns="" r:embed="rId14"/>
                </a:ext>
              </a:extLst>
            </a:blip>
            <a:stretch>
              <a:fillRect/>
            </a:stretch>
          </a:blipFill>
        </p:spPr>
        <p:txBody>
          <a:bodyPr/>
          <a:lstStyle/>
          <a:p>
            <a:endParaRPr lang="vi-VN"/>
          </a:p>
        </p:txBody>
      </p:sp>
      <p:sp>
        <p:nvSpPr>
          <p:cNvPr id="9" name="Freeform 9"/>
          <p:cNvSpPr/>
          <p:nvPr/>
        </p:nvSpPr>
        <p:spPr>
          <a:xfrm rot="-1572573">
            <a:off x="15267078" y="78910"/>
            <a:ext cx="1323676" cy="1932374"/>
          </a:xfrm>
          <a:custGeom>
            <a:avLst/>
            <a:gdLst/>
            <a:ahLst/>
            <a:cxnLst/>
            <a:rect l="l" t="t" r="r" b="b"/>
            <a:pathLst>
              <a:path w="1323676" h="1932374">
                <a:moveTo>
                  <a:pt x="0" y="0"/>
                </a:moveTo>
                <a:lnTo>
                  <a:pt x="1323677" y="0"/>
                </a:lnTo>
                <a:lnTo>
                  <a:pt x="1323677" y="1932374"/>
                </a:lnTo>
                <a:lnTo>
                  <a:pt x="0" y="1932374"/>
                </a:lnTo>
                <a:lnTo>
                  <a:pt x="0" y="0"/>
                </a:lnTo>
                <a:close/>
              </a:path>
            </a:pathLst>
          </a:custGeom>
          <a:blipFill>
            <a:blip r:embed="rId15">
              <a:extLst>
                <a:ext uri="{96DAC541-7B7A-43D3-8B79-37D633B846F1}">
                  <asvg:svgBlip xmlns:asvg="http://schemas.microsoft.com/office/drawing/2016/SVG/main" xmlns="" r:embed="rId16"/>
                </a:ext>
              </a:extLst>
            </a:blip>
            <a:stretch>
              <a:fillRect/>
            </a:stretch>
          </a:blipFill>
        </p:spPr>
        <p:txBody>
          <a:bodyPr/>
          <a:lstStyle/>
          <a:p>
            <a:endParaRPr lang="vi-VN"/>
          </a:p>
        </p:txBody>
      </p:sp>
      <p:sp>
        <p:nvSpPr>
          <p:cNvPr id="10" name="Freeform 10"/>
          <p:cNvSpPr/>
          <p:nvPr/>
        </p:nvSpPr>
        <p:spPr>
          <a:xfrm rot="6014002">
            <a:off x="15274596" y="8006369"/>
            <a:ext cx="4187178" cy="5225808"/>
          </a:xfrm>
          <a:custGeom>
            <a:avLst/>
            <a:gdLst/>
            <a:ahLst/>
            <a:cxnLst/>
            <a:rect l="l" t="t" r="r" b="b"/>
            <a:pathLst>
              <a:path w="4187178" h="5225808">
                <a:moveTo>
                  <a:pt x="0" y="0"/>
                </a:moveTo>
                <a:lnTo>
                  <a:pt x="4187178" y="0"/>
                </a:lnTo>
                <a:lnTo>
                  <a:pt x="4187178" y="5225807"/>
                </a:lnTo>
                <a:lnTo>
                  <a:pt x="0" y="5225807"/>
                </a:lnTo>
                <a:lnTo>
                  <a:pt x="0" y="0"/>
                </a:lnTo>
                <a:close/>
              </a:path>
            </a:pathLst>
          </a:custGeom>
          <a:blipFill>
            <a:blip r:embed="rId17">
              <a:extLst>
                <a:ext uri="{96DAC541-7B7A-43D3-8B79-37D633B846F1}">
                  <asvg:svgBlip xmlns:asvg="http://schemas.microsoft.com/office/drawing/2016/SVG/main" xmlns="" r:embed="rId18"/>
                </a:ext>
              </a:extLst>
            </a:blip>
            <a:stretch>
              <a:fillRect/>
            </a:stretch>
          </a:blipFill>
        </p:spPr>
        <p:txBody>
          <a:bodyPr/>
          <a:lstStyle/>
          <a:p>
            <a:endParaRPr lang="vi-VN"/>
          </a:p>
        </p:txBody>
      </p:sp>
      <p:sp>
        <p:nvSpPr>
          <p:cNvPr id="28" name="Freeform 4"/>
          <p:cNvSpPr/>
          <p:nvPr/>
        </p:nvSpPr>
        <p:spPr>
          <a:xfrm>
            <a:off x="8773594" y="8365521"/>
            <a:ext cx="3391077" cy="3565287"/>
          </a:xfrm>
          <a:custGeom>
            <a:avLst/>
            <a:gdLst/>
            <a:ahLst/>
            <a:cxnLst/>
            <a:rect l="l" t="t" r="r" b="b"/>
            <a:pathLst>
              <a:path w="4528505" h="4500202">
                <a:moveTo>
                  <a:pt x="0" y="0"/>
                </a:moveTo>
                <a:lnTo>
                  <a:pt x="4528505" y="0"/>
                </a:lnTo>
                <a:lnTo>
                  <a:pt x="4528505" y="4500202"/>
                </a:lnTo>
                <a:lnTo>
                  <a:pt x="0" y="4500202"/>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txBody>
          <a:bodyPr/>
          <a:lstStyle/>
          <a:p>
            <a:endParaRPr lang="vi-VN"/>
          </a:p>
        </p:txBody>
      </p:sp>
      <p:sp>
        <p:nvSpPr>
          <p:cNvPr id="2" name="Freeform 2"/>
          <p:cNvSpPr/>
          <p:nvPr/>
        </p:nvSpPr>
        <p:spPr>
          <a:xfrm>
            <a:off x="9986212" y="6007355"/>
            <a:ext cx="7858329" cy="4086331"/>
          </a:xfrm>
          <a:custGeom>
            <a:avLst/>
            <a:gdLst/>
            <a:ahLst/>
            <a:cxnLst/>
            <a:rect l="l" t="t" r="r" b="b"/>
            <a:pathLst>
              <a:path w="7858329" h="4086331">
                <a:moveTo>
                  <a:pt x="0" y="0"/>
                </a:moveTo>
                <a:lnTo>
                  <a:pt x="7858330" y="0"/>
                </a:lnTo>
                <a:lnTo>
                  <a:pt x="7858330" y="4086331"/>
                </a:lnTo>
                <a:lnTo>
                  <a:pt x="0" y="4086331"/>
                </a:lnTo>
                <a:lnTo>
                  <a:pt x="0" y="0"/>
                </a:lnTo>
                <a:close/>
              </a:path>
            </a:pathLst>
          </a:custGeom>
          <a:blipFill>
            <a:blip r:embed="rId19">
              <a:extLst>
                <a:ext uri="{96DAC541-7B7A-43D3-8B79-37D633B846F1}">
                  <asvg:svgBlip xmlns:asvg="http://schemas.microsoft.com/office/drawing/2016/SVG/main" xmlns="" r:embed="rId20"/>
                </a:ext>
              </a:extLst>
            </a:blip>
            <a:stretch>
              <a:fillRect/>
            </a:stretch>
          </a:blipFill>
        </p:spPr>
        <p:txBody>
          <a:bodyPr/>
          <a:lstStyle/>
          <a:p>
            <a:endParaRPr lang="vi-VN"/>
          </a:p>
        </p:txBody>
      </p:sp>
      <p:pic>
        <p:nvPicPr>
          <p:cNvPr id="23" name="Picture 22">
            <a:extLst>
              <a:ext uri="{FF2B5EF4-FFF2-40B4-BE49-F238E27FC236}">
                <a16:creationId xmlns:a16="http://schemas.microsoft.com/office/drawing/2014/main" id="{416AA52A-2568-3B14-1382-2943F1A7FFD1}"/>
              </a:ext>
            </a:extLst>
          </p:cNvPr>
          <p:cNvPicPr>
            <a:picLocks noChangeAspect="1"/>
          </p:cNvPicPr>
          <p:nvPr/>
        </p:nvPicPr>
        <p:blipFill>
          <a:blip r:embed="rId21"/>
          <a:stretch>
            <a:fillRect/>
          </a:stretch>
        </p:blipFill>
        <p:spPr>
          <a:xfrm>
            <a:off x="15544800" y="64836"/>
            <a:ext cx="2517861" cy="2492933"/>
          </a:xfrm>
          <a:prstGeom prst="rect">
            <a:avLst/>
          </a:prstGeom>
        </p:spPr>
      </p:pic>
      <p:pic>
        <p:nvPicPr>
          <p:cNvPr id="13" name="Picture 12"/>
          <p:cNvPicPr>
            <a:picLocks noChangeAspect="1"/>
          </p:cNvPicPr>
          <p:nvPr/>
        </p:nvPicPr>
        <p:blipFill>
          <a:blip r:embed="rId22"/>
          <a:stretch>
            <a:fillRect/>
          </a:stretch>
        </p:blipFill>
        <p:spPr>
          <a:xfrm>
            <a:off x="245210" y="679546"/>
            <a:ext cx="13906181" cy="7986452"/>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rot="-1107443">
            <a:off x="14003716" y="-2603440"/>
            <a:ext cx="5239628" cy="5206881"/>
          </a:xfrm>
          <a:custGeom>
            <a:avLst/>
            <a:gdLst/>
            <a:ahLst/>
            <a:cxnLst/>
            <a:rect l="l" t="t" r="r" b="b"/>
            <a:pathLst>
              <a:path w="5239628" h="5206881">
                <a:moveTo>
                  <a:pt x="0" y="0"/>
                </a:moveTo>
                <a:lnTo>
                  <a:pt x="5239629" y="0"/>
                </a:lnTo>
                <a:lnTo>
                  <a:pt x="5239629" y="5206880"/>
                </a:lnTo>
                <a:lnTo>
                  <a:pt x="0" y="5206880"/>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txBody>
          <a:bodyPr/>
          <a:lstStyle/>
          <a:p>
            <a:endParaRPr lang="vi-VN"/>
          </a:p>
        </p:txBody>
      </p:sp>
      <p:sp>
        <p:nvSpPr>
          <p:cNvPr id="4" name="Freeform 4"/>
          <p:cNvSpPr/>
          <p:nvPr/>
        </p:nvSpPr>
        <p:spPr>
          <a:xfrm>
            <a:off x="-1434781" y="7864836"/>
            <a:ext cx="4528505" cy="4500202"/>
          </a:xfrm>
          <a:custGeom>
            <a:avLst/>
            <a:gdLst/>
            <a:ahLst/>
            <a:cxnLst/>
            <a:rect l="l" t="t" r="r" b="b"/>
            <a:pathLst>
              <a:path w="4528505" h="4500202">
                <a:moveTo>
                  <a:pt x="0" y="0"/>
                </a:moveTo>
                <a:lnTo>
                  <a:pt x="4528505" y="0"/>
                </a:lnTo>
                <a:lnTo>
                  <a:pt x="4528505" y="4500202"/>
                </a:lnTo>
                <a:lnTo>
                  <a:pt x="0" y="4500202"/>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txBody>
          <a:bodyPr/>
          <a:lstStyle/>
          <a:p>
            <a:endParaRPr lang="vi-VN"/>
          </a:p>
        </p:txBody>
      </p:sp>
      <p:sp>
        <p:nvSpPr>
          <p:cNvPr id="5" name="Freeform 5"/>
          <p:cNvSpPr/>
          <p:nvPr/>
        </p:nvSpPr>
        <p:spPr>
          <a:xfrm rot="-7156939">
            <a:off x="64191" y="8638623"/>
            <a:ext cx="1937562" cy="1680835"/>
          </a:xfrm>
          <a:custGeom>
            <a:avLst/>
            <a:gdLst/>
            <a:ahLst/>
            <a:cxnLst/>
            <a:rect l="l" t="t" r="r" b="b"/>
            <a:pathLst>
              <a:path w="1937562" h="1680835">
                <a:moveTo>
                  <a:pt x="0" y="0"/>
                </a:moveTo>
                <a:lnTo>
                  <a:pt x="1937562" y="0"/>
                </a:lnTo>
                <a:lnTo>
                  <a:pt x="1937562" y="1680836"/>
                </a:lnTo>
                <a:lnTo>
                  <a:pt x="0" y="1680836"/>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txBody>
          <a:bodyPr/>
          <a:lstStyle/>
          <a:p>
            <a:endParaRPr lang="vi-VN"/>
          </a:p>
        </p:txBody>
      </p:sp>
      <p:sp>
        <p:nvSpPr>
          <p:cNvPr id="6" name="Freeform 6"/>
          <p:cNvSpPr/>
          <p:nvPr/>
        </p:nvSpPr>
        <p:spPr>
          <a:xfrm rot="85005">
            <a:off x="1201634" y="110047"/>
            <a:ext cx="2654933" cy="2027705"/>
          </a:xfrm>
          <a:custGeom>
            <a:avLst/>
            <a:gdLst/>
            <a:ahLst/>
            <a:cxnLst/>
            <a:rect l="l" t="t" r="r" b="b"/>
            <a:pathLst>
              <a:path w="2654933" h="2027705">
                <a:moveTo>
                  <a:pt x="0" y="0"/>
                </a:moveTo>
                <a:lnTo>
                  <a:pt x="2654933" y="0"/>
                </a:lnTo>
                <a:lnTo>
                  <a:pt x="2654933" y="2027705"/>
                </a:lnTo>
                <a:lnTo>
                  <a:pt x="0" y="2027705"/>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txBody>
          <a:bodyPr/>
          <a:lstStyle/>
          <a:p>
            <a:endParaRPr lang="vi-VN"/>
          </a:p>
        </p:txBody>
      </p:sp>
      <p:sp>
        <p:nvSpPr>
          <p:cNvPr id="7" name="Freeform 7"/>
          <p:cNvSpPr/>
          <p:nvPr/>
        </p:nvSpPr>
        <p:spPr>
          <a:xfrm rot="-1451801">
            <a:off x="-278155" y="1494186"/>
            <a:ext cx="1232149" cy="1352152"/>
          </a:xfrm>
          <a:custGeom>
            <a:avLst/>
            <a:gdLst/>
            <a:ahLst/>
            <a:cxnLst/>
            <a:rect l="l" t="t" r="r" b="b"/>
            <a:pathLst>
              <a:path w="1232149" h="1352152">
                <a:moveTo>
                  <a:pt x="0" y="0"/>
                </a:moveTo>
                <a:lnTo>
                  <a:pt x="1232149" y="0"/>
                </a:lnTo>
                <a:lnTo>
                  <a:pt x="1232149" y="1352152"/>
                </a:lnTo>
                <a:lnTo>
                  <a:pt x="0" y="1352152"/>
                </a:lnTo>
                <a:lnTo>
                  <a:pt x="0" y="0"/>
                </a:lnTo>
                <a:close/>
              </a:path>
            </a:pathLst>
          </a:custGeom>
          <a:blipFill>
            <a:blip r:embed="rId11">
              <a:extLst>
                <a:ext uri="{96DAC541-7B7A-43D3-8B79-37D633B846F1}">
                  <asvg:svgBlip xmlns:asvg="http://schemas.microsoft.com/office/drawing/2016/SVG/main" xmlns="" r:embed="rId12"/>
                </a:ext>
              </a:extLst>
            </a:blip>
            <a:stretch>
              <a:fillRect/>
            </a:stretch>
          </a:blipFill>
        </p:spPr>
        <p:txBody>
          <a:bodyPr/>
          <a:lstStyle/>
          <a:p>
            <a:endParaRPr lang="vi-VN"/>
          </a:p>
        </p:txBody>
      </p:sp>
      <p:sp>
        <p:nvSpPr>
          <p:cNvPr id="8" name="Freeform 8"/>
          <p:cNvSpPr/>
          <p:nvPr/>
        </p:nvSpPr>
        <p:spPr>
          <a:xfrm rot="-1451801">
            <a:off x="13713195" y="6830149"/>
            <a:ext cx="4152641" cy="4297688"/>
          </a:xfrm>
          <a:custGeom>
            <a:avLst/>
            <a:gdLst/>
            <a:ahLst/>
            <a:cxnLst/>
            <a:rect l="l" t="t" r="r" b="b"/>
            <a:pathLst>
              <a:path w="4152641" h="4297688">
                <a:moveTo>
                  <a:pt x="0" y="0"/>
                </a:moveTo>
                <a:lnTo>
                  <a:pt x="4152641" y="0"/>
                </a:lnTo>
                <a:lnTo>
                  <a:pt x="4152641" y="4297687"/>
                </a:lnTo>
                <a:lnTo>
                  <a:pt x="0" y="4297687"/>
                </a:lnTo>
                <a:lnTo>
                  <a:pt x="0" y="0"/>
                </a:lnTo>
                <a:close/>
              </a:path>
            </a:pathLst>
          </a:custGeom>
          <a:blipFill>
            <a:blip r:embed="rId13">
              <a:extLst>
                <a:ext uri="{96DAC541-7B7A-43D3-8B79-37D633B846F1}">
                  <asvg:svgBlip xmlns:asvg="http://schemas.microsoft.com/office/drawing/2016/SVG/main" xmlns="" r:embed="rId14"/>
                </a:ext>
              </a:extLst>
            </a:blip>
            <a:stretch>
              <a:fillRect/>
            </a:stretch>
          </a:blipFill>
        </p:spPr>
        <p:txBody>
          <a:bodyPr/>
          <a:lstStyle/>
          <a:p>
            <a:endParaRPr lang="vi-VN"/>
          </a:p>
        </p:txBody>
      </p:sp>
      <p:sp>
        <p:nvSpPr>
          <p:cNvPr id="9" name="Freeform 9"/>
          <p:cNvSpPr/>
          <p:nvPr/>
        </p:nvSpPr>
        <p:spPr>
          <a:xfrm rot="-1572573">
            <a:off x="15267078" y="78910"/>
            <a:ext cx="1323676" cy="1932374"/>
          </a:xfrm>
          <a:custGeom>
            <a:avLst/>
            <a:gdLst/>
            <a:ahLst/>
            <a:cxnLst/>
            <a:rect l="l" t="t" r="r" b="b"/>
            <a:pathLst>
              <a:path w="1323676" h="1932374">
                <a:moveTo>
                  <a:pt x="0" y="0"/>
                </a:moveTo>
                <a:lnTo>
                  <a:pt x="1323677" y="0"/>
                </a:lnTo>
                <a:lnTo>
                  <a:pt x="1323677" y="1932374"/>
                </a:lnTo>
                <a:lnTo>
                  <a:pt x="0" y="1932374"/>
                </a:lnTo>
                <a:lnTo>
                  <a:pt x="0" y="0"/>
                </a:lnTo>
                <a:close/>
              </a:path>
            </a:pathLst>
          </a:custGeom>
          <a:blipFill>
            <a:blip r:embed="rId15">
              <a:extLst>
                <a:ext uri="{96DAC541-7B7A-43D3-8B79-37D633B846F1}">
                  <asvg:svgBlip xmlns:asvg="http://schemas.microsoft.com/office/drawing/2016/SVG/main" xmlns="" r:embed="rId16"/>
                </a:ext>
              </a:extLst>
            </a:blip>
            <a:stretch>
              <a:fillRect/>
            </a:stretch>
          </a:blipFill>
        </p:spPr>
        <p:txBody>
          <a:bodyPr/>
          <a:lstStyle/>
          <a:p>
            <a:endParaRPr lang="vi-VN"/>
          </a:p>
        </p:txBody>
      </p:sp>
      <p:sp>
        <p:nvSpPr>
          <p:cNvPr id="10" name="Freeform 10"/>
          <p:cNvSpPr/>
          <p:nvPr/>
        </p:nvSpPr>
        <p:spPr>
          <a:xfrm rot="6014002">
            <a:off x="15274596" y="8006369"/>
            <a:ext cx="4187178" cy="5225808"/>
          </a:xfrm>
          <a:custGeom>
            <a:avLst/>
            <a:gdLst/>
            <a:ahLst/>
            <a:cxnLst/>
            <a:rect l="l" t="t" r="r" b="b"/>
            <a:pathLst>
              <a:path w="4187178" h="5225808">
                <a:moveTo>
                  <a:pt x="0" y="0"/>
                </a:moveTo>
                <a:lnTo>
                  <a:pt x="4187178" y="0"/>
                </a:lnTo>
                <a:lnTo>
                  <a:pt x="4187178" y="5225807"/>
                </a:lnTo>
                <a:lnTo>
                  <a:pt x="0" y="5225807"/>
                </a:lnTo>
                <a:lnTo>
                  <a:pt x="0" y="0"/>
                </a:lnTo>
                <a:close/>
              </a:path>
            </a:pathLst>
          </a:custGeom>
          <a:blipFill>
            <a:blip r:embed="rId17">
              <a:extLst>
                <a:ext uri="{96DAC541-7B7A-43D3-8B79-37D633B846F1}">
                  <asvg:svgBlip xmlns:asvg="http://schemas.microsoft.com/office/drawing/2016/SVG/main" xmlns="" r:embed="rId18"/>
                </a:ext>
              </a:extLst>
            </a:blip>
            <a:stretch>
              <a:fillRect/>
            </a:stretch>
          </a:blipFill>
        </p:spPr>
        <p:txBody>
          <a:bodyPr/>
          <a:lstStyle/>
          <a:p>
            <a:endParaRPr lang="vi-VN"/>
          </a:p>
        </p:txBody>
      </p:sp>
      <p:sp>
        <p:nvSpPr>
          <p:cNvPr id="28" name="Freeform 4"/>
          <p:cNvSpPr/>
          <p:nvPr/>
        </p:nvSpPr>
        <p:spPr>
          <a:xfrm>
            <a:off x="8773594" y="8365521"/>
            <a:ext cx="3391077" cy="3565287"/>
          </a:xfrm>
          <a:custGeom>
            <a:avLst/>
            <a:gdLst/>
            <a:ahLst/>
            <a:cxnLst/>
            <a:rect l="l" t="t" r="r" b="b"/>
            <a:pathLst>
              <a:path w="4528505" h="4500202">
                <a:moveTo>
                  <a:pt x="0" y="0"/>
                </a:moveTo>
                <a:lnTo>
                  <a:pt x="4528505" y="0"/>
                </a:lnTo>
                <a:lnTo>
                  <a:pt x="4528505" y="4500202"/>
                </a:lnTo>
                <a:lnTo>
                  <a:pt x="0" y="4500202"/>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txBody>
          <a:bodyPr/>
          <a:lstStyle/>
          <a:p>
            <a:endParaRPr lang="vi-VN"/>
          </a:p>
        </p:txBody>
      </p:sp>
      <p:pic>
        <p:nvPicPr>
          <p:cNvPr id="23" name="Picture 22">
            <a:extLst>
              <a:ext uri="{FF2B5EF4-FFF2-40B4-BE49-F238E27FC236}">
                <a16:creationId xmlns:a16="http://schemas.microsoft.com/office/drawing/2014/main" id="{416AA52A-2568-3B14-1382-2943F1A7FFD1}"/>
              </a:ext>
            </a:extLst>
          </p:cNvPr>
          <p:cNvPicPr>
            <a:picLocks noChangeAspect="1"/>
          </p:cNvPicPr>
          <p:nvPr/>
        </p:nvPicPr>
        <p:blipFill>
          <a:blip r:embed="rId19"/>
          <a:stretch>
            <a:fillRect/>
          </a:stretch>
        </p:blipFill>
        <p:spPr>
          <a:xfrm>
            <a:off x="110801" y="154896"/>
            <a:ext cx="1523956" cy="1508868"/>
          </a:xfrm>
          <a:prstGeom prst="rect">
            <a:avLst/>
          </a:prstGeom>
        </p:spPr>
      </p:pic>
      <p:pic>
        <p:nvPicPr>
          <p:cNvPr id="13" name="Picture 12"/>
          <p:cNvPicPr>
            <a:picLocks noChangeAspect="1"/>
          </p:cNvPicPr>
          <p:nvPr/>
        </p:nvPicPr>
        <p:blipFill>
          <a:blip r:embed="rId20" cstate="print">
            <a:extLst>
              <a:ext uri="{BEBA8EAE-BF5A-486C-A8C5-ECC9F3942E4B}">
                <a14:imgProps xmlns:a14="http://schemas.microsoft.com/office/drawing/2010/main">
                  <a14:imgLayer r:embed="rId21">
                    <a14:imgEffect>
                      <a14:backgroundRemoval t="10000" b="90000" l="10000" r="90000">
                        <a14:foregroundMark x1="69074" y1="43392" x2="58909" y2="51471"/>
                        <a14:foregroundMark x1="47245" y1="55591" x2="39005" y2="57250"/>
                        <a14:foregroundMark x1="59123" y1="57036" x2="50883" y2="57250"/>
                        <a14:foregroundMark x1="54468" y1="74585" x2="57624" y2="75388"/>
                      </a14:backgroundRemoval>
                    </a14:imgEffect>
                  </a14:imgLayer>
                </a14:imgProps>
              </a:ext>
              <a:ext uri="{28A0092B-C50C-407E-A947-70E740481C1C}">
                <a14:useLocalDpi xmlns:a14="http://schemas.microsoft.com/office/drawing/2010/main" val="0"/>
              </a:ext>
            </a:extLst>
          </a:blip>
          <a:stretch>
            <a:fillRect/>
          </a:stretch>
        </p:blipFill>
        <p:spPr>
          <a:xfrm flipH="1">
            <a:off x="13314233" y="4850994"/>
            <a:ext cx="6328573" cy="6487582"/>
          </a:xfrm>
          <a:prstGeom prst="rect">
            <a:avLst/>
          </a:prstGeom>
        </p:spPr>
      </p:pic>
      <p:grpSp>
        <p:nvGrpSpPr>
          <p:cNvPr id="22" name="Group 21"/>
          <p:cNvGrpSpPr/>
          <p:nvPr/>
        </p:nvGrpSpPr>
        <p:grpSpPr>
          <a:xfrm>
            <a:off x="4191000" y="444938"/>
            <a:ext cx="10058400" cy="1905000"/>
            <a:chOff x="3430411" y="180577"/>
            <a:chExt cx="12413994" cy="3291058"/>
          </a:xfrm>
        </p:grpSpPr>
        <p:sp>
          <p:nvSpPr>
            <p:cNvPr id="24" name="Rounded Rectangle 10"/>
            <p:cNvSpPr/>
            <p:nvPr/>
          </p:nvSpPr>
          <p:spPr>
            <a:xfrm>
              <a:off x="3430411" y="180577"/>
              <a:ext cx="12413994" cy="3291058"/>
            </a:xfrm>
            <a:custGeom>
              <a:avLst/>
              <a:gdLst>
                <a:gd name="connsiteX0" fmla="*/ 0 w 9296400"/>
                <a:gd name="connsiteY0" fmla="*/ 749359 h 1498718"/>
                <a:gd name="connsiteX1" fmla="*/ 749359 w 9296400"/>
                <a:gd name="connsiteY1" fmla="*/ 0 h 1498718"/>
                <a:gd name="connsiteX2" fmla="*/ 8547041 w 9296400"/>
                <a:gd name="connsiteY2" fmla="*/ 0 h 1498718"/>
                <a:gd name="connsiteX3" fmla="*/ 9296400 w 9296400"/>
                <a:gd name="connsiteY3" fmla="*/ 749359 h 1498718"/>
                <a:gd name="connsiteX4" fmla="*/ 9296400 w 9296400"/>
                <a:gd name="connsiteY4" fmla="*/ 749359 h 1498718"/>
                <a:gd name="connsiteX5" fmla="*/ 8547041 w 9296400"/>
                <a:gd name="connsiteY5" fmla="*/ 1498718 h 1498718"/>
                <a:gd name="connsiteX6" fmla="*/ 749359 w 9296400"/>
                <a:gd name="connsiteY6" fmla="*/ 1498718 h 1498718"/>
                <a:gd name="connsiteX7" fmla="*/ 0 w 9296400"/>
                <a:gd name="connsiteY7" fmla="*/ 749359 h 1498718"/>
                <a:gd name="connsiteX0" fmla="*/ 0 w 9296400"/>
                <a:gd name="connsiteY0" fmla="*/ 749361 h 1498720"/>
                <a:gd name="connsiteX1" fmla="*/ 749359 w 9296400"/>
                <a:gd name="connsiteY1" fmla="*/ 2 h 1498720"/>
                <a:gd name="connsiteX2" fmla="*/ 4775820 w 9296400"/>
                <a:gd name="connsiteY2" fmla="*/ 74669 h 1498720"/>
                <a:gd name="connsiteX3" fmla="*/ 8547041 w 9296400"/>
                <a:gd name="connsiteY3" fmla="*/ 2 h 1498720"/>
                <a:gd name="connsiteX4" fmla="*/ 9296400 w 9296400"/>
                <a:gd name="connsiteY4" fmla="*/ 749361 h 1498720"/>
                <a:gd name="connsiteX5" fmla="*/ 9296400 w 9296400"/>
                <a:gd name="connsiteY5" fmla="*/ 749361 h 1498720"/>
                <a:gd name="connsiteX6" fmla="*/ 8547041 w 9296400"/>
                <a:gd name="connsiteY6" fmla="*/ 1498720 h 1498720"/>
                <a:gd name="connsiteX7" fmla="*/ 749359 w 9296400"/>
                <a:gd name="connsiteY7" fmla="*/ 1498720 h 1498720"/>
                <a:gd name="connsiteX8" fmla="*/ 0 w 9296400"/>
                <a:gd name="connsiteY8" fmla="*/ 749361 h 1498720"/>
                <a:gd name="connsiteX0" fmla="*/ 0 w 9296400"/>
                <a:gd name="connsiteY0" fmla="*/ 749361 h 1498744"/>
                <a:gd name="connsiteX1" fmla="*/ 749359 w 9296400"/>
                <a:gd name="connsiteY1" fmla="*/ 2 h 1498744"/>
                <a:gd name="connsiteX2" fmla="*/ 4775820 w 9296400"/>
                <a:gd name="connsiteY2" fmla="*/ 74669 h 1498744"/>
                <a:gd name="connsiteX3" fmla="*/ 8547041 w 9296400"/>
                <a:gd name="connsiteY3" fmla="*/ 2 h 1498744"/>
                <a:gd name="connsiteX4" fmla="*/ 9296400 w 9296400"/>
                <a:gd name="connsiteY4" fmla="*/ 749361 h 1498744"/>
                <a:gd name="connsiteX5" fmla="*/ 9296400 w 9296400"/>
                <a:gd name="connsiteY5" fmla="*/ 749361 h 1498744"/>
                <a:gd name="connsiteX6" fmla="*/ 8547041 w 9296400"/>
                <a:gd name="connsiteY6" fmla="*/ 1498720 h 1498744"/>
                <a:gd name="connsiteX7" fmla="*/ 2413620 w 9296400"/>
                <a:gd name="connsiteY7" fmla="*/ 1427219 h 1498744"/>
                <a:gd name="connsiteX8" fmla="*/ 749359 w 9296400"/>
                <a:gd name="connsiteY8" fmla="*/ 1498720 h 1498744"/>
                <a:gd name="connsiteX9" fmla="*/ 0 w 9296400"/>
                <a:gd name="connsiteY9" fmla="*/ 749361 h 1498744"/>
                <a:gd name="connsiteX0" fmla="*/ 0 w 9296400"/>
                <a:gd name="connsiteY0" fmla="*/ 749361 h 1554455"/>
                <a:gd name="connsiteX1" fmla="*/ 749359 w 9296400"/>
                <a:gd name="connsiteY1" fmla="*/ 2 h 1554455"/>
                <a:gd name="connsiteX2" fmla="*/ 4775820 w 9296400"/>
                <a:gd name="connsiteY2" fmla="*/ 74669 h 1554455"/>
                <a:gd name="connsiteX3" fmla="*/ 8547041 w 9296400"/>
                <a:gd name="connsiteY3" fmla="*/ 2 h 1554455"/>
                <a:gd name="connsiteX4" fmla="*/ 9296400 w 9296400"/>
                <a:gd name="connsiteY4" fmla="*/ 749361 h 1554455"/>
                <a:gd name="connsiteX5" fmla="*/ 9296400 w 9296400"/>
                <a:gd name="connsiteY5" fmla="*/ 749361 h 1554455"/>
                <a:gd name="connsiteX6" fmla="*/ 8547041 w 9296400"/>
                <a:gd name="connsiteY6" fmla="*/ 1498720 h 1554455"/>
                <a:gd name="connsiteX7" fmla="*/ 4204320 w 9296400"/>
                <a:gd name="connsiteY7" fmla="*/ 1503419 h 1554455"/>
                <a:gd name="connsiteX8" fmla="*/ 2413620 w 9296400"/>
                <a:gd name="connsiteY8" fmla="*/ 1427219 h 1554455"/>
                <a:gd name="connsiteX9" fmla="*/ 749359 w 9296400"/>
                <a:gd name="connsiteY9" fmla="*/ 1498720 h 1554455"/>
                <a:gd name="connsiteX10" fmla="*/ 0 w 9296400"/>
                <a:gd name="connsiteY10" fmla="*/ 749361 h 1554455"/>
                <a:gd name="connsiteX0" fmla="*/ 0 w 9296400"/>
                <a:gd name="connsiteY0" fmla="*/ 749361 h 1554455"/>
                <a:gd name="connsiteX1" fmla="*/ 749359 w 9296400"/>
                <a:gd name="connsiteY1" fmla="*/ 2 h 1554455"/>
                <a:gd name="connsiteX2" fmla="*/ 4775820 w 9296400"/>
                <a:gd name="connsiteY2" fmla="*/ 74669 h 1554455"/>
                <a:gd name="connsiteX3" fmla="*/ 8547041 w 9296400"/>
                <a:gd name="connsiteY3" fmla="*/ 2 h 1554455"/>
                <a:gd name="connsiteX4" fmla="*/ 9214470 w 9296400"/>
                <a:gd name="connsiteY4" fmla="*/ 150869 h 1554455"/>
                <a:gd name="connsiteX5" fmla="*/ 9296400 w 9296400"/>
                <a:gd name="connsiteY5" fmla="*/ 749361 h 1554455"/>
                <a:gd name="connsiteX6" fmla="*/ 9296400 w 9296400"/>
                <a:gd name="connsiteY6" fmla="*/ 749361 h 1554455"/>
                <a:gd name="connsiteX7" fmla="*/ 8547041 w 9296400"/>
                <a:gd name="connsiteY7" fmla="*/ 1498720 h 1554455"/>
                <a:gd name="connsiteX8" fmla="*/ 4204320 w 9296400"/>
                <a:gd name="connsiteY8" fmla="*/ 1503419 h 1554455"/>
                <a:gd name="connsiteX9" fmla="*/ 2413620 w 9296400"/>
                <a:gd name="connsiteY9" fmla="*/ 1427219 h 1554455"/>
                <a:gd name="connsiteX10" fmla="*/ 749359 w 9296400"/>
                <a:gd name="connsiteY10" fmla="*/ 1498720 h 1554455"/>
                <a:gd name="connsiteX11" fmla="*/ 0 w 9296400"/>
                <a:gd name="connsiteY11" fmla="*/ 749361 h 1554455"/>
                <a:gd name="connsiteX0" fmla="*/ 0 w 9329230"/>
                <a:gd name="connsiteY0" fmla="*/ 749361 h 1554455"/>
                <a:gd name="connsiteX1" fmla="*/ 749359 w 9329230"/>
                <a:gd name="connsiteY1" fmla="*/ 2 h 1554455"/>
                <a:gd name="connsiteX2" fmla="*/ 4775820 w 9329230"/>
                <a:gd name="connsiteY2" fmla="*/ 74669 h 1554455"/>
                <a:gd name="connsiteX3" fmla="*/ 8547041 w 9329230"/>
                <a:gd name="connsiteY3" fmla="*/ 2 h 1554455"/>
                <a:gd name="connsiteX4" fmla="*/ 9214470 w 9329230"/>
                <a:gd name="connsiteY4" fmla="*/ 150869 h 1554455"/>
                <a:gd name="connsiteX5" fmla="*/ 9296400 w 9329230"/>
                <a:gd name="connsiteY5" fmla="*/ 749361 h 1554455"/>
                <a:gd name="connsiteX6" fmla="*/ 9296400 w 9329230"/>
                <a:gd name="connsiteY6" fmla="*/ 749361 h 1554455"/>
                <a:gd name="connsiteX7" fmla="*/ 9271620 w 9329230"/>
                <a:gd name="connsiteY7" fmla="*/ 1255769 h 1554455"/>
                <a:gd name="connsiteX8" fmla="*/ 8547041 w 9329230"/>
                <a:gd name="connsiteY8" fmla="*/ 1498720 h 1554455"/>
                <a:gd name="connsiteX9" fmla="*/ 4204320 w 9329230"/>
                <a:gd name="connsiteY9" fmla="*/ 1503419 h 1554455"/>
                <a:gd name="connsiteX10" fmla="*/ 2413620 w 9329230"/>
                <a:gd name="connsiteY10" fmla="*/ 1427219 h 1554455"/>
                <a:gd name="connsiteX11" fmla="*/ 749359 w 9329230"/>
                <a:gd name="connsiteY11" fmla="*/ 1498720 h 1554455"/>
                <a:gd name="connsiteX12" fmla="*/ 0 w 9329230"/>
                <a:gd name="connsiteY12" fmla="*/ 749361 h 1554455"/>
                <a:gd name="connsiteX0" fmla="*/ 32808 w 9362038"/>
                <a:gd name="connsiteY0" fmla="*/ 749361 h 1554455"/>
                <a:gd name="connsiteX1" fmla="*/ 198528 w 9362038"/>
                <a:gd name="connsiteY1" fmla="*/ 112769 h 1554455"/>
                <a:gd name="connsiteX2" fmla="*/ 782167 w 9362038"/>
                <a:gd name="connsiteY2" fmla="*/ 2 h 1554455"/>
                <a:gd name="connsiteX3" fmla="*/ 4808628 w 9362038"/>
                <a:gd name="connsiteY3" fmla="*/ 74669 h 1554455"/>
                <a:gd name="connsiteX4" fmla="*/ 8579849 w 9362038"/>
                <a:gd name="connsiteY4" fmla="*/ 2 h 1554455"/>
                <a:gd name="connsiteX5" fmla="*/ 9247278 w 9362038"/>
                <a:gd name="connsiteY5" fmla="*/ 150869 h 1554455"/>
                <a:gd name="connsiteX6" fmla="*/ 9329208 w 9362038"/>
                <a:gd name="connsiteY6" fmla="*/ 749361 h 1554455"/>
                <a:gd name="connsiteX7" fmla="*/ 9329208 w 9362038"/>
                <a:gd name="connsiteY7" fmla="*/ 749361 h 1554455"/>
                <a:gd name="connsiteX8" fmla="*/ 9304428 w 9362038"/>
                <a:gd name="connsiteY8" fmla="*/ 1255769 h 1554455"/>
                <a:gd name="connsiteX9" fmla="*/ 8579849 w 9362038"/>
                <a:gd name="connsiteY9" fmla="*/ 1498720 h 1554455"/>
                <a:gd name="connsiteX10" fmla="*/ 4237128 w 9362038"/>
                <a:gd name="connsiteY10" fmla="*/ 1503419 h 1554455"/>
                <a:gd name="connsiteX11" fmla="*/ 2446428 w 9362038"/>
                <a:gd name="connsiteY11" fmla="*/ 1427219 h 1554455"/>
                <a:gd name="connsiteX12" fmla="*/ 782167 w 9362038"/>
                <a:gd name="connsiteY12" fmla="*/ 1498720 h 1554455"/>
                <a:gd name="connsiteX13" fmla="*/ 32808 w 9362038"/>
                <a:gd name="connsiteY13" fmla="*/ 749361 h 1554455"/>
                <a:gd name="connsiteX0" fmla="*/ 159 w 9329389"/>
                <a:gd name="connsiteY0" fmla="*/ 749361 h 1554455"/>
                <a:gd name="connsiteX1" fmla="*/ 165879 w 9329389"/>
                <a:gd name="connsiteY1" fmla="*/ 112769 h 1554455"/>
                <a:gd name="connsiteX2" fmla="*/ 749518 w 9329389"/>
                <a:gd name="connsiteY2" fmla="*/ 2 h 1554455"/>
                <a:gd name="connsiteX3" fmla="*/ 4775979 w 9329389"/>
                <a:gd name="connsiteY3" fmla="*/ 74669 h 1554455"/>
                <a:gd name="connsiteX4" fmla="*/ 8547200 w 9329389"/>
                <a:gd name="connsiteY4" fmla="*/ 2 h 1554455"/>
                <a:gd name="connsiteX5" fmla="*/ 9214629 w 9329389"/>
                <a:gd name="connsiteY5" fmla="*/ 150869 h 1554455"/>
                <a:gd name="connsiteX6" fmla="*/ 9296559 w 9329389"/>
                <a:gd name="connsiteY6" fmla="*/ 749361 h 1554455"/>
                <a:gd name="connsiteX7" fmla="*/ 9296559 w 9329389"/>
                <a:gd name="connsiteY7" fmla="*/ 749361 h 1554455"/>
                <a:gd name="connsiteX8" fmla="*/ 9271779 w 9329389"/>
                <a:gd name="connsiteY8" fmla="*/ 1255769 h 1554455"/>
                <a:gd name="connsiteX9" fmla="*/ 8547200 w 9329389"/>
                <a:gd name="connsiteY9" fmla="*/ 1498720 h 1554455"/>
                <a:gd name="connsiteX10" fmla="*/ 4204479 w 9329389"/>
                <a:gd name="connsiteY10" fmla="*/ 1503419 h 1554455"/>
                <a:gd name="connsiteX11" fmla="*/ 2413779 w 9329389"/>
                <a:gd name="connsiteY11" fmla="*/ 1427219 h 1554455"/>
                <a:gd name="connsiteX12" fmla="*/ 749518 w 9329389"/>
                <a:gd name="connsiteY12" fmla="*/ 1498720 h 1554455"/>
                <a:gd name="connsiteX13" fmla="*/ 184929 w 9329389"/>
                <a:gd name="connsiteY13" fmla="*/ 1370069 h 1554455"/>
                <a:gd name="connsiteX14" fmla="*/ 159 w 9329389"/>
                <a:gd name="connsiteY14" fmla="*/ 749361 h 1554455"/>
                <a:gd name="connsiteX0" fmla="*/ 159 w 9329389"/>
                <a:gd name="connsiteY0" fmla="*/ 788596 h 1593690"/>
                <a:gd name="connsiteX1" fmla="*/ 165879 w 9329389"/>
                <a:gd name="connsiteY1" fmla="*/ 152004 h 1593690"/>
                <a:gd name="connsiteX2" fmla="*/ 1352941 w 9329389"/>
                <a:gd name="connsiteY2" fmla="*/ 1 h 1593690"/>
                <a:gd name="connsiteX3" fmla="*/ 4775979 w 9329389"/>
                <a:gd name="connsiteY3" fmla="*/ 113904 h 1593690"/>
                <a:gd name="connsiteX4" fmla="*/ 8547200 w 9329389"/>
                <a:gd name="connsiteY4" fmla="*/ 39237 h 1593690"/>
                <a:gd name="connsiteX5" fmla="*/ 9214629 w 9329389"/>
                <a:gd name="connsiteY5" fmla="*/ 190104 h 1593690"/>
                <a:gd name="connsiteX6" fmla="*/ 9296559 w 9329389"/>
                <a:gd name="connsiteY6" fmla="*/ 788596 h 1593690"/>
                <a:gd name="connsiteX7" fmla="*/ 9296559 w 9329389"/>
                <a:gd name="connsiteY7" fmla="*/ 788596 h 1593690"/>
                <a:gd name="connsiteX8" fmla="*/ 9271779 w 9329389"/>
                <a:gd name="connsiteY8" fmla="*/ 1295004 h 1593690"/>
                <a:gd name="connsiteX9" fmla="*/ 8547200 w 9329389"/>
                <a:gd name="connsiteY9" fmla="*/ 1537955 h 1593690"/>
                <a:gd name="connsiteX10" fmla="*/ 4204479 w 9329389"/>
                <a:gd name="connsiteY10" fmla="*/ 1542654 h 1593690"/>
                <a:gd name="connsiteX11" fmla="*/ 2413779 w 9329389"/>
                <a:gd name="connsiteY11" fmla="*/ 1466454 h 1593690"/>
                <a:gd name="connsiteX12" fmla="*/ 749518 w 9329389"/>
                <a:gd name="connsiteY12" fmla="*/ 1537955 h 1593690"/>
                <a:gd name="connsiteX13" fmla="*/ 184929 w 9329389"/>
                <a:gd name="connsiteY13" fmla="*/ 1409304 h 1593690"/>
                <a:gd name="connsiteX14" fmla="*/ 159 w 9329389"/>
                <a:gd name="connsiteY14" fmla="*/ 788596 h 1593690"/>
                <a:gd name="connsiteX0" fmla="*/ 159 w 9329389"/>
                <a:gd name="connsiteY0" fmla="*/ 788596 h 1593690"/>
                <a:gd name="connsiteX1" fmla="*/ 165879 w 9329389"/>
                <a:gd name="connsiteY1" fmla="*/ 152004 h 1593690"/>
                <a:gd name="connsiteX2" fmla="*/ 1352941 w 9329389"/>
                <a:gd name="connsiteY2" fmla="*/ 1 h 1593690"/>
                <a:gd name="connsiteX3" fmla="*/ 4775979 w 9329389"/>
                <a:gd name="connsiteY3" fmla="*/ 113904 h 1593690"/>
                <a:gd name="connsiteX4" fmla="*/ 8227740 w 9329389"/>
                <a:gd name="connsiteY4" fmla="*/ 1 h 1593690"/>
                <a:gd name="connsiteX5" fmla="*/ 9214629 w 9329389"/>
                <a:gd name="connsiteY5" fmla="*/ 190104 h 1593690"/>
                <a:gd name="connsiteX6" fmla="*/ 9296559 w 9329389"/>
                <a:gd name="connsiteY6" fmla="*/ 788596 h 1593690"/>
                <a:gd name="connsiteX7" fmla="*/ 9296559 w 9329389"/>
                <a:gd name="connsiteY7" fmla="*/ 788596 h 1593690"/>
                <a:gd name="connsiteX8" fmla="*/ 9271779 w 9329389"/>
                <a:gd name="connsiteY8" fmla="*/ 1295004 h 1593690"/>
                <a:gd name="connsiteX9" fmla="*/ 8547200 w 9329389"/>
                <a:gd name="connsiteY9" fmla="*/ 1537955 h 1593690"/>
                <a:gd name="connsiteX10" fmla="*/ 4204479 w 9329389"/>
                <a:gd name="connsiteY10" fmla="*/ 1542654 h 1593690"/>
                <a:gd name="connsiteX11" fmla="*/ 2413779 w 9329389"/>
                <a:gd name="connsiteY11" fmla="*/ 1466454 h 1593690"/>
                <a:gd name="connsiteX12" fmla="*/ 749518 w 9329389"/>
                <a:gd name="connsiteY12" fmla="*/ 1537955 h 1593690"/>
                <a:gd name="connsiteX13" fmla="*/ 184929 w 9329389"/>
                <a:gd name="connsiteY13" fmla="*/ 1409304 h 1593690"/>
                <a:gd name="connsiteX14" fmla="*/ 159 w 9329389"/>
                <a:gd name="connsiteY14" fmla="*/ 788596 h 1593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329389" h="1593690">
                  <a:moveTo>
                    <a:pt x="159" y="788596"/>
                  </a:moveTo>
                  <a:cubicBezTo>
                    <a:pt x="-3016" y="579046"/>
                    <a:pt x="40986" y="276897"/>
                    <a:pt x="165879" y="152004"/>
                  </a:cubicBezTo>
                  <a:cubicBezTo>
                    <a:pt x="290772" y="27111"/>
                    <a:pt x="600466" y="15876"/>
                    <a:pt x="1352941" y="1"/>
                  </a:cubicBezTo>
                  <a:cubicBezTo>
                    <a:pt x="2561745" y="-510"/>
                    <a:pt x="3567175" y="114415"/>
                    <a:pt x="4775979" y="113904"/>
                  </a:cubicBezTo>
                  <a:cubicBezTo>
                    <a:pt x="6166403" y="114415"/>
                    <a:pt x="6837316" y="-510"/>
                    <a:pt x="8227740" y="1"/>
                  </a:cubicBezTo>
                  <a:cubicBezTo>
                    <a:pt x="8948465" y="28576"/>
                    <a:pt x="9089736" y="65211"/>
                    <a:pt x="9214629" y="190104"/>
                  </a:cubicBezTo>
                  <a:cubicBezTo>
                    <a:pt x="9339522" y="314997"/>
                    <a:pt x="9263854" y="704722"/>
                    <a:pt x="9296559" y="788596"/>
                  </a:cubicBezTo>
                  <a:lnTo>
                    <a:pt x="9296559" y="788596"/>
                  </a:lnTo>
                  <a:cubicBezTo>
                    <a:pt x="9276554" y="860297"/>
                    <a:pt x="9396672" y="1170111"/>
                    <a:pt x="9271779" y="1295004"/>
                  </a:cubicBezTo>
                  <a:cubicBezTo>
                    <a:pt x="9146886" y="1419897"/>
                    <a:pt x="9375875" y="1483980"/>
                    <a:pt x="8547200" y="1537955"/>
                  </a:cubicBezTo>
                  <a:cubicBezTo>
                    <a:pt x="7673120" y="1654106"/>
                    <a:pt x="5226716" y="1554571"/>
                    <a:pt x="4204479" y="1542654"/>
                  </a:cubicBezTo>
                  <a:cubicBezTo>
                    <a:pt x="3182242" y="1530737"/>
                    <a:pt x="2964206" y="1457712"/>
                    <a:pt x="2413779" y="1466454"/>
                  </a:cubicBezTo>
                  <a:lnTo>
                    <a:pt x="749518" y="1537955"/>
                  </a:lnTo>
                  <a:cubicBezTo>
                    <a:pt x="393918" y="1499855"/>
                    <a:pt x="309822" y="1534197"/>
                    <a:pt x="184929" y="1409304"/>
                  </a:cubicBezTo>
                  <a:cubicBezTo>
                    <a:pt x="60036" y="1284411"/>
                    <a:pt x="3334" y="998146"/>
                    <a:pt x="159" y="788596"/>
                  </a:cubicBezTo>
                  <a:close/>
                </a:path>
              </a:pathLst>
            </a:custGeom>
            <a:noFill/>
            <a:ln w="38100">
              <a:solidFill>
                <a:srgbClr val="00666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TextBox 5"/>
            <p:cNvSpPr txBox="1"/>
            <p:nvPr/>
          </p:nvSpPr>
          <p:spPr>
            <a:xfrm>
              <a:off x="4123213" y="734800"/>
              <a:ext cx="11297622" cy="2126846"/>
            </a:xfrm>
            <a:prstGeom prst="rect">
              <a:avLst/>
            </a:prstGeom>
          </p:spPr>
          <p:txBody>
            <a:bodyPr wrap="square" lIns="0" tIns="0" rIns="0" bIns="0" rtlCol="0" anchor="t">
              <a:spAutoFit/>
            </a:bodyPr>
            <a:lstStyle/>
            <a:p>
              <a:pPr algn="ctr"/>
              <a:r>
                <a:rPr lang="en-US" sz="4000" b="1" dirty="0">
                  <a:solidFill>
                    <a:srgbClr val="C00000"/>
                  </a:solidFill>
                  <a:latin typeface="Cambria" panose="02040503050406030204" pitchFamily="18" charset="0"/>
                  <a:ea typeface="Cambria" panose="02040503050406030204" pitchFamily="18" charset="0"/>
                </a:rPr>
                <a:t>3. </a:t>
              </a:r>
              <a:r>
                <a:rPr lang="en-US" sz="4000" b="1" dirty="0" err="1">
                  <a:solidFill>
                    <a:srgbClr val="C00000"/>
                  </a:solidFill>
                  <a:latin typeface="Cambria" panose="02040503050406030204" pitchFamily="18" charset="0"/>
                  <a:ea typeface="Cambria" panose="02040503050406030204" pitchFamily="18" charset="0"/>
                </a:rPr>
                <a:t>Tìm</a:t>
              </a:r>
              <a:r>
                <a:rPr lang="en-US" sz="4000" b="1" dirty="0">
                  <a:solidFill>
                    <a:srgbClr val="C00000"/>
                  </a:solidFill>
                  <a:latin typeface="Cambria" panose="02040503050406030204" pitchFamily="18" charset="0"/>
                  <a:ea typeface="Cambria" panose="02040503050406030204" pitchFamily="18" charset="0"/>
                </a:rPr>
                <a:t> </a:t>
              </a:r>
              <a:r>
                <a:rPr lang="en-US" sz="4000" b="1" dirty="0" err="1">
                  <a:solidFill>
                    <a:srgbClr val="C00000"/>
                  </a:solidFill>
                  <a:latin typeface="Cambria" panose="02040503050406030204" pitchFamily="18" charset="0"/>
                  <a:ea typeface="Cambria" panose="02040503050406030204" pitchFamily="18" charset="0"/>
                </a:rPr>
                <a:t>các</a:t>
              </a:r>
              <a:r>
                <a:rPr lang="en-US" sz="4000" b="1" dirty="0">
                  <a:solidFill>
                    <a:srgbClr val="C00000"/>
                  </a:solidFill>
                  <a:latin typeface="Cambria" panose="02040503050406030204" pitchFamily="18" charset="0"/>
                  <a:ea typeface="Cambria" panose="02040503050406030204" pitchFamily="18" charset="0"/>
                </a:rPr>
                <a:t> </a:t>
              </a:r>
              <a:r>
                <a:rPr lang="en-US" sz="4000" b="1" dirty="0" err="1">
                  <a:solidFill>
                    <a:srgbClr val="C00000"/>
                  </a:solidFill>
                  <a:latin typeface="Cambria" panose="02040503050406030204" pitchFamily="18" charset="0"/>
                  <a:ea typeface="Cambria" panose="02040503050406030204" pitchFamily="18" charset="0"/>
                </a:rPr>
                <a:t>động</a:t>
              </a:r>
              <a:r>
                <a:rPr lang="en-US" sz="4000" b="1" dirty="0">
                  <a:solidFill>
                    <a:srgbClr val="C00000"/>
                  </a:solidFill>
                  <a:latin typeface="Cambria" panose="02040503050406030204" pitchFamily="18" charset="0"/>
                  <a:ea typeface="Cambria" panose="02040503050406030204" pitchFamily="18" charset="0"/>
                </a:rPr>
                <a:t> </a:t>
              </a:r>
              <a:r>
                <a:rPr lang="en-US" sz="4000" b="1" dirty="0" err="1">
                  <a:solidFill>
                    <a:srgbClr val="C00000"/>
                  </a:solidFill>
                  <a:latin typeface="Cambria" panose="02040503050406030204" pitchFamily="18" charset="0"/>
                  <a:ea typeface="Cambria" panose="02040503050406030204" pitchFamily="18" charset="0"/>
                </a:rPr>
                <a:t>từ</a:t>
              </a:r>
              <a:r>
                <a:rPr lang="en-US" sz="4000" b="1" dirty="0">
                  <a:solidFill>
                    <a:srgbClr val="C00000"/>
                  </a:solidFill>
                  <a:latin typeface="Cambria" panose="02040503050406030204" pitchFamily="18" charset="0"/>
                  <a:ea typeface="Cambria" panose="02040503050406030204" pitchFamily="18" charset="0"/>
                </a:rPr>
                <a:t> </a:t>
              </a:r>
              <a:r>
                <a:rPr lang="en-US" sz="4000" b="1" dirty="0" err="1">
                  <a:solidFill>
                    <a:srgbClr val="C00000"/>
                  </a:solidFill>
                  <a:latin typeface="Cambria" panose="02040503050406030204" pitchFamily="18" charset="0"/>
                  <a:ea typeface="Cambria" panose="02040503050406030204" pitchFamily="18" charset="0"/>
                </a:rPr>
                <a:t>trong</a:t>
              </a:r>
              <a:r>
                <a:rPr lang="en-US" sz="4000" b="1" dirty="0">
                  <a:solidFill>
                    <a:srgbClr val="C00000"/>
                  </a:solidFill>
                  <a:latin typeface="Cambria" panose="02040503050406030204" pitchFamily="18" charset="0"/>
                  <a:ea typeface="Cambria" panose="02040503050406030204" pitchFamily="18" charset="0"/>
                </a:rPr>
                <a:t> </a:t>
              </a:r>
              <a:r>
                <a:rPr lang="en-US" sz="4000" b="1" dirty="0" err="1">
                  <a:solidFill>
                    <a:srgbClr val="C00000"/>
                  </a:solidFill>
                  <a:latin typeface="Cambria" panose="02040503050406030204" pitchFamily="18" charset="0"/>
                  <a:ea typeface="Cambria" panose="02040503050406030204" pitchFamily="18" charset="0"/>
                </a:rPr>
                <a:t>một</a:t>
              </a:r>
              <a:r>
                <a:rPr lang="en-US" sz="4000" b="1" dirty="0">
                  <a:solidFill>
                    <a:srgbClr val="C00000"/>
                  </a:solidFill>
                  <a:latin typeface="Cambria" panose="02040503050406030204" pitchFamily="18" charset="0"/>
                  <a:ea typeface="Cambria" panose="02040503050406030204" pitchFamily="18" charset="0"/>
                </a:rPr>
                <a:t> </a:t>
              </a:r>
              <a:r>
                <a:rPr lang="en-US" sz="4000" b="1" dirty="0" err="1">
                  <a:solidFill>
                    <a:srgbClr val="C00000"/>
                  </a:solidFill>
                  <a:latin typeface="Cambria" panose="02040503050406030204" pitchFamily="18" charset="0"/>
                  <a:ea typeface="Cambria" panose="02040503050406030204" pitchFamily="18" charset="0"/>
                </a:rPr>
                <a:t>đoạn</a:t>
              </a:r>
              <a:r>
                <a:rPr lang="en-US" sz="4000" b="1" dirty="0">
                  <a:solidFill>
                    <a:srgbClr val="C00000"/>
                  </a:solidFill>
                  <a:latin typeface="Cambria" panose="02040503050406030204" pitchFamily="18" charset="0"/>
                  <a:ea typeface="Cambria" panose="02040503050406030204" pitchFamily="18" charset="0"/>
                </a:rPr>
                <a:t> </a:t>
              </a:r>
              <a:r>
                <a:rPr lang="en-US" sz="4000" b="1" dirty="0" err="1">
                  <a:solidFill>
                    <a:srgbClr val="C00000"/>
                  </a:solidFill>
                  <a:latin typeface="Cambria" panose="02040503050406030204" pitchFamily="18" charset="0"/>
                  <a:ea typeface="Cambria" panose="02040503050406030204" pitchFamily="18" charset="0"/>
                </a:rPr>
                <a:t>văn</a:t>
              </a:r>
              <a:r>
                <a:rPr lang="en-US" sz="4000" b="1" dirty="0">
                  <a:solidFill>
                    <a:srgbClr val="C00000"/>
                  </a:solidFill>
                  <a:latin typeface="Cambria" panose="02040503050406030204" pitchFamily="18" charset="0"/>
                  <a:ea typeface="Cambria" panose="02040503050406030204" pitchFamily="18" charset="0"/>
                </a:rPr>
                <a:t> (a, b </a:t>
              </a:r>
              <a:r>
                <a:rPr lang="en-US" sz="4000" b="1" dirty="0" err="1">
                  <a:solidFill>
                    <a:srgbClr val="C00000"/>
                  </a:solidFill>
                  <a:latin typeface="Cambria" panose="02040503050406030204" pitchFamily="18" charset="0"/>
                  <a:ea typeface="Cambria" panose="02040503050406030204" pitchFamily="18" charset="0"/>
                </a:rPr>
                <a:t>hoặc</a:t>
              </a:r>
              <a:r>
                <a:rPr lang="en-US" sz="4000" b="1" dirty="0">
                  <a:solidFill>
                    <a:srgbClr val="C00000"/>
                  </a:solidFill>
                  <a:latin typeface="Cambria" panose="02040503050406030204" pitchFamily="18" charset="0"/>
                  <a:ea typeface="Cambria" panose="02040503050406030204" pitchFamily="18" charset="0"/>
                </a:rPr>
                <a:t> c) ở </a:t>
              </a:r>
              <a:r>
                <a:rPr lang="en-US" sz="4000" b="1" dirty="0" err="1">
                  <a:solidFill>
                    <a:srgbClr val="C00000"/>
                  </a:solidFill>
                  <a:latin typeface="Cambria" panose="02040503050406030204" pitchFamily="18" charset="0"/>
                  <a:ea typeface="Cambria" panose="02040503050406030204" pitchFamily="18" charset="0"/>
                </a:rPr>
                <a:t>bài</a:t>
              </a:r>
              <a:r>
                <a:rPr lang="en-US" sz="4000" b="1" dirty="0">
                  <a:solidFill>
                    <a:srgbClr val="C00000"/>
                  </a:solidFill>
                  <a:latin typeface="Cambria" panose="02040503050406030204" pitchFamily="18" charset="0"/>
                  <a:ea typeface="Cambria" panose="02040503050406030204" pitchFamily="18" charset="0"/>
                </a:rPr>
                <a:t> </a:t>
              </a:r>
              <a:r>
                <a:rPr lang="en-US" sz="4000" b="1" dirty="0" err="1">
                  <a:solidFill>
                    <a:srgbClr val="C00000"/>
                  </a:solidFill>
                  <a:latin typeface="Cambria" panose="02040503050406030204" pitchFamily="18" charset="0"/>
                  <a:ea typeface="Cambria" panose="02040503050406030204" pitchFamily="18" charset="0"/>
                </a:rPr>
                <a:t>tập</a:t>
              </a:r>
              <a:r>
                <a:rPr lang="en-US" sz="4000" b="1" dirty="0">
                  <a:solidFill>
                    <a:srgbClr val="C00000"/>
                  </a:solidFill>
                  <a:latin typeface="Cambria" panose="02040503050406030204" pitchFamily="18" charset="0"/>
                  <a:ea typeface="Cambria" panose="02040503050406030204" pitchFamily="18" charset="0"/>
                </a:rPr>
                <a:t> 2</a:t>
              </a:r>
              <a:r>
                <a:rPr lang="en-US" dirty="0"/>
                <a:t>. </a:t>
              </a:r>
              <a:endParaRPr lang="en-US" sz="6600" b="1" dirty="0">
                <a:solidFill>
                  <a:srgbClr val="006666"/>
                </a:solidFill>
                <a:latin typeface="Cambria" panose="02040503050406030204" pitchFamily="18" charset="0"/>
                <a:ea typeface="Cambria" panose="02040503050406030204" pitchFamily="18" charset="0"/>
              </a:endParaRPr>
            </a:p>
          </p:txBody>
        </p:sp>
      </p:grpSp>
      <p:grpSp>
        <p:nvGrpSpPr>
          <p:cNvPr id="26" name="Group 25"/>
          <p:cNvGrpSpPr/>
          <p:nvPr/>
        </p:nvGrpSpPr>
        <p:grpSpPr>
          <a:xfrm>
            <a:off x="-288063" y="806509"/>
            <a:ext cx="17237491" cy="6610236"/>
            <a:chOff x="2570567" y="7104939"/>
            <a:chExt cx="11170678" cy="1947073"/>
          </a:xfrm>
        </p:grpSpPr>
        <p:sp>
          <p:nvSpPr>
            <p:cNvPr id="27" name="Freeform 9"/>
            <p:cNvSpPr/>
            <p:nvPr/>
          </p:nvSpPr>
          <p:spPr>
            <a:xfrm>
              <a:off x="3448056" y="7578029"/>
              <a:ext cx="10293189" cy="1473983"/>
            </a:xfrm>
            <a:custGeom>
              <a:avLst/>
              <a:gdLst>
                <a:gd name="connsiteX0" fmla="*/ 0 w 4430037"/>
                <a:gd name="connsiteY0" fmla="*/ 430076 h 2580402"/>
                <a:gd name="connsiteX1" fmla="*/ 430076 w 4430037"/>
                <a:gd name="connsiteY1" fmla="*/ 0 h 2580402"/>
                <a:gd name="connsiteX2" fmla="*/ 3999961 w 4430037"/>
                <a:gd name="connsiteY2" fmla="*/ 0 h 2580402"/>
                <a:gd name="connsiteX3" fmla="*/ 4430037 w 4430037"/>
                <a:gd name="connsiteY3" fmla="*/ 430076 h 2580402"/>
                <a:gd name="connsiteX4" fmla="*/ 4430037 w 4430037"/>
                <a:gd name="connsiteY4" fmla="*/ 2150326 h 2580402"/>
                <a:gd name="connsiteX5" fmla="*/ 3999961 w 4430037"/>
                <a:gd name="connsiteY5" fmla="*/ 2580402 h 2580402"/>
                <a:gd name="connsiteX6" fmla="*/ 430076 w 4430037"/>
                <a:gd name="connsiteY6" fmla="*/ 2580402 h 2580402"/>
                <a:gd name="connsiteX7" fmla="*/ 0 w 4430037"/>
                <a:gd name="connsiteY7" fmla="*/ 2150326 h 2580402"/>
                <a:gd name="connsiteX8" fmla="*/ 0 w 4430037"/>
                <a:gd name="connsiteY8" fmla="*/ 430076 h 2580402"/>
                <a:gd name="connsiteX0" fmla="*/ 0 w 4619159"/>
                <a:gd name="connsiteY0" fmla="*/ 430076 h 2580402"/>
                <a:gd name="connsiteX1" fmla="*/ 430076 w 4619159"/>
                <a:gd name="connsiteY1" fmla="*/ 0 h 2580402"/>
                <a:gd name="connsiteX2" fmla="*/ 3999961 w 4619159"/>
                <a:gd name="connsiteY2" fmla="*/ 0 h 2580402"/>
                <a:gd name="connsiteX3" fmla="*/ 4430037 w 4619159"/>
                <a:gd name="connsiteY3" fmla="*/ 430076 h 2580402"/>
                <a:gd name="connsiteX4" fmla="*/ 4618859 w 4619159"/>
                <a:gd name="connsiteY4" fmla="*/ 1416494 h 2580402"/>
                <a:gd name="connsiteX5" fmla="*/ 4430037 w 4619159"/>
                <a:gd name="connsiteY5" fmla="*/ 2150326 h 2580402"/>
                <a:gd name="connsiteX6" fmla="*/ 3999961 w 4619159"/>
                <a:gd name="connsiteY6" fmla="*/ 2580402 h 2580402"/>
                <a:gd name="connsiteX7" fmla="*/ 430076 w 4619159"/>
                <a:gd name="connsiteY7" fmla="*/ 2580402 h 2580402"/>
                <a:gd name="connsiteX8" fmla="*/ 0 w 4619159"/>
                <a:gd name="connsiteY8" fmla="*/ 2150326 h 2580402"/>
                <a:gd name="connsiteX9" fmla="*/ 0 w 4619159"/>
                <a:gd name="connsiteY9" fmla="*/ 430076 h 2580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619159" h="2580402">
                  <a:moveTo>
                    <a:pt x="0" y="430076"/>
                  </a:moveTo>
                  <a:cubicBezTo>
                    <a:pt x="0" y="192552"/>
                    <a:pt x="192552" y="0"/>
                    <a:pt x="430076" y="0"/>
                  </a:cubicBezTo>
                  <a:lnTo>
                    <a:pt x="3999961" y="0"/>
                  </a:lnTo>
                  <a:cubicBezTo>
                    <a:pt x="4237485" y="0"/>
                    <a:pt x="4430037" y="192552"/>
                    <a:pt x="4430037" y="430076"/>
                  </a:cubicBezTo>
                  <a:cubicBezTo>
                    <a:pt x="4420788" y="734819"/>
                    <a:pt x="4628108" y="1111751"/>
                    <a:pt x="4618859" y="1416494"/>
                  </a:cubicBezTo>
                  <a:cubicBezTo>
                    <a:pt x="4628108" y="1685168"/>
                    <a:pt x="4420788" y="1881652"/>
                    <a:pt x="4430037" y="2150326"/>
                  </a:cubicBezTo>
                  <a:cubicBezTo>
                    <a:pt x="4430037" y="2387850"/>
                    <a:pt x="4237485" y="2580402"/>
                    <a:pt x="3999961" y="2580402"/>
                  </a:cubicBezTo>
                  <a:lnTo>
                    <a:pt x="430076" y="2580402"/>
                  </a:lnTo>
                  <a:cubicBezTo>
                    <a:pt x="192552" y="2580402"/>
                    <a:pt x="0" y="2387850"/>
                    <a:pt x="0" y="2150326"/>
                  </a:cubicBezTo>
                  <a:lnTo>
                    <a:pt x="0" y="430076"/>
                  </a:lnTo>
                  <a:close/>
                </a:path>
              </a:pathLst>
            </a:custGeom>
            <a:solidFill>
              <a:srgbClr val="FACCC9"/>
            </a:solidFill>
            <a:ln>
              <a:solidFill>
                <a:srgbClr val="5B1010"/>
              </a:solidFill>
              <a:prstDash val="dash"/>
            </a:ln>
          </p:spPr>
          <p:txBody>
            <a:bodyPr/>
            <a:lstStyle/>
            <a:p>
              <a:endParaRPr lang="en-GB" sz="4000" b="1" dirty="0"/>
            </a:p>
          </p:txBody>
        </p:sp>
        <p:sp>
          <p:nvSpPr>
            <p:cNvPr id="29" name="Rectangle 28"/>
            <p:cNvSpPr/>
            <p:nvPr/>
          </p:nvSpPr>
          <p:spPr>
            <a:xfrm>
              <a:off x="2570567" y="7104939"/>
              <a:ext cx="4355321" cy="490844"/>
            </a:xfrm>
            <a:prstGeom prst="rect">
              <a:avLst/>
            </a:prstGeom>
          </p:spPr>
          <p:txBody>
            <a:bodyPr wrap="square">
              <a:spAutoFit/>
            </a:bodyPr>
            <a:lstStyle/>
            <a:p>
              <a:pPr lvl="0"/>
              <a:endParaRPr lang="en-GB" sz="3200" dirty="0"/>
            </a:p>
          </p:txBody>
        </p:sp>
      </p:grpSp>
      <p:sp>
        <p:nvSpPr>
          <p:cNvPr id="30" name="Rectangle 29"/>
          <p:cNvSpPr/>
          <p:nvPr/>
        </p:nvSpPr>
        <p:spPr>
          <a:xfrm>
            <a:off x="1388752" y="3179887"/>
            <a:ext cx="14769683" cy="3631763"/>
          </a:xfrm>
          <a:prstGeom prst="rect">
            <a:avLst/>
          </a:prstGeom>
        </p:spPr>
        <p:txBody>
          <a:bodyPr wrap="square">
            <a:spAutoFit/>
          </a:bodyPr>
          <a:lstStyle/>
          <a:p>
            <a:pPr algn="just"/>
            <a:r>
              <a:rPr lang="vi-VN" sz="4600" b="1" dirty="0">
                <a:solidFill>
                  <a:srgbClr val="000000"/>
                </a:solidFill>
                <a:latin typeface="Cambria" panose="02040503050406030204" pitchFamily="18" charset="0"/>
                <a:ea typeface="Cambria" panose="02040503050406030204" pitchFamily="18" charset="0"/>
              </a:rPr>
              <a:t>a</a:t>
            </a:r>
            <a:r>
              <a:rPr lang="en-US" sz="4600" b="1" dirty="0">
                <a:solidFill>
                  <a:srgbClr val="000000"/>
                </a:solidFill>
                <a:latin typeface="Cambria" panose="02040503050406030204" pitchFamily="18" charset="0"/>
                <a:ea typeface="Cambria" panose="02040503050406030204" pitchFamily="18" charset="0"/>
              </a:rPr>
              <a:t>)</a:t>
            </a:r>
            <a:r>
              <a:rPr lang="vi-VN" sz="4600" b="1" dirty="0">
                <a:solidFill>
                  <a:srgbClr val="000000"/>
                </a:solidFill>
                <a:latin typeface="Cambria" panose="02040503050406030204" pitchFamily="18" charset="0"/>
                <a:ea typeface="Cambria" panose="02040503050406030204" pitchFamily="18" charset="0"/>
              </a:rPr>
              <a:t> Biển động. Gió thét trên những rừng dương. Sóng đập dữ dội vào mạn thuyền. Cây cột buồm rít lên, lá cờ đuôi nheo bay phần phật. Mưa cắt ngang mặt những tia nước lạnh. Bãi cát vật vã với nước, với sóng.</a:t>
            </a:r>
          </a:p>
          <a:p>
            <a:pPr algn="just"/>
            <a:r>
              <a:rPr lang="en-US" sz="4600" b="1" i="1" dirty="0">
                <a:solidFill>
                  <a:srgbClr val="000000"/>
                </a:solidFill>
                <a:latin typeface="Cambria" panose="02040503050406030204" pitchFamily="18" charset="0"/>
                <a:ea typeface="Cambria" panose="02040503050406030204" pitchFamily="18" charset="0"/>
              </a:rPr>
              <a:t>										</a:t>
            </a:r>
            <a:r>
              <a:rPr lang="vi-VN" sz="4600" b="1" i="1" dirty="0">
                <a:solidFill>
                  <a:srgbClr val="000000"/>
                </a:solidFill>
                <a:latin typeface="Cambria" panose="02040503050406030204" pitchFamily="18" charset="0"/>
                <a:ea typeface="Cambria" panose="02040503050406030204" pitchFamily="18" charset="0"/>
              </a:rPr>
              <a:t>(Trần Nhật Thu)</a:t>
            </a:r>
          </a:p>
        </p:txBody>
      </p:sp>
      <p:cxnSp>
        <p:nvCxnSpPr>
          <p:cNvPr id="31" name="Straight Connector 30"/>
          <p:cNvCxnSpPr/>
          <p:nvPr/>
        </p:nvCxnSpPr>
        <p:spPr>
          <a:xfrm>
            <a:off x="3657600" y="3848100"/>
            <a:ext cx="1463040" cy="0"/>
          </a:xfrm>
          <a:prstGeom prst="line">
            <a:avLst/>
          </a:prstGeom>
          <a:ln w="38100">
            <a:solidFill>
              <a:srgbClr val="FF66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6324600" y="3848100"/>
            <a:ext cx="1280160" cy="0"/>
          </a:xfrm>
          <a:prstGeom prst="line">
            <a:avLst/>
          </a:prstGeom>
          <a:ln w="38100">
            <a:solidFill>
              <a:srgbClr val="FF6600"/>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1447800" y="4533900"/>
            <a:ext cx="1097280" cy="0"/>
          </a:xfrm>
          <a:prstGeom prst="line">
            <a:avLst/>
          </a:prstGeom>
          <a:ln w="38100">
            <a:solidFill>
              <a:srgbClr val="FF6600"/>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12847320" y="4576011"/>
            <a:ext cx="640080" cy="0"/>
          </a:xfrm>
          <a:prstGeom prst="line">
            <a:avLst/>
          </a:prstGeom>
          <a:ln w="38100">
            <a:solidFill>
              <a:srgbClr val="FF6600"/>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4480560" y="5295900"/>
            <a:ext cx="822960" cy="0"/>
          </a:xfrm>
          <a:prstGeom prst="line">
            <a:avLst/>
          </a:prstGeom>
          <a:ln w="38100">
            <a:solidFill>
              <a:srgbClr val="FF6600"/>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10210800" y="5273842"/>
            <a:ext cx="731520" cy="0"/>
          </a:xfrm>
          <a:prstGeom prst="line">
            <a:avLst/>
          </a:prstGeom>
          <a:ln w="38100">
            <a:solidFill>
              <a:srgbClr val="FF6600"/>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7467600" y="5981700"/>
            <a:ext cx="1371600" cy="0"/>
          </a:xfrm>
          <a:prstGeom prst="line">
            <a:avLst/>
          </a:prstGeom>
          <a:ln w="38100">
            <a:solidFill>
              <a:srgbClr val="FF66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942270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wipe(down)">
                                      <p:cBhvr>
                                        <p:cTn id="14" dur="500"/>
                                        <p:tgtEl>
                                          <p:spTgt spid="26"/>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wipe(down)">
                                      <p:cBhvr>
                                        <p:cTn id="17" dur="500"/>
                                        <p:tgtEl>
                                          <p:spTgt spid="3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wipe(down)">
                                      <p:cBhvr>
                                        <p:cTn id="22" dur="500"/>
                                        <p:tgtEl>
                                          <p:spTgt spid="3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down)">
                                      <p:cBhvr>
                                        <p:cTn id="27" dur="500"/>
                                        <p:tgtEl>
                                          <p:spTgt spid="2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wipe(down)">
                                      <p:cBhvr>
                                        <p:cTn id="32" dur="500"/>
                                        <p:tgtEl>
                                          <p:spTgt spid="3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wipe(down)">
                                      <p:cBhvr>
                                        <p:cTn id="37" dur="500"/>
                                        <p:tgtEl>
                                          <p:spTgt spid="33"/>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34"/>
                                        </p:tgtEl>
                                        <p:attrNameLst>
                                          <p:attrName>style.visibility</p:attrName>
                                        </p:attrNameLst>
                                      </p:cBhvr>
                                      <p:to>
                                        <p:strVal val="visible"/>
                                      </p:to>
                                    </p:set>
                                    <p:animEffect transition="in" filter="wipe(down)">
                                      <p:cBhvr>
                                        <p:cTn id="42" dur="500"/>
                                        <p:tgtEl>
                                          <p:spTgt spid="34"/>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35"/>
                                        </p:tgtEl>
                                        <p:attrNameLst>
                                          <p:attrName>style.visibility</p:attrName>
                                        </p:attrNameLst>
                                      </p:cBhvr>
                                      <p:to>
                                        <p:strVal val="visible"/>
                                      </p:to>
                                    </p:set>
                                    <p:animEffect transition="in" filter="wipe(down)">
                                      <p:cBhvr>
                                        <p:cTn id="47" dur="500"/>
                                        <p:tgtEl>
                                          <p:spTgt spid="35"/>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nodeType="clickEffect">
                                  <p:stCondLst>
                                    <p:cond delay="0"/>
                                  </p:stCondLst>
                                  <p:childTnLst>
                                    <p:set>
                                      <p:cBhvr>
                                        <p:cTn id="51" dur="1" fill="hold">
                                          <p:stCondLst>
                                            <p:cond delay="0"/>
                                          </p:stCondLst>
                                        </p:cTn>
                                        <p:tgtEl>
                                          <p:spTgt spid="36"/>
                                        </p:tgtEl>
                                        <p:attrNameLst>
                                          <p:attrName>style.visibility</p:attrName>
                                        </p:attrNameLst>
                                      </p:cBhvr>
                                      <p:to>
                                        <p:strVal val="visible"/>
                                      </p:to>
                                    </p:set>
                                    <p:animEffect transition="in" filter="wipe(down)">
                                      <p:cBhvr>
                                        <p:cTn id="52"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rot="-1107443">
            <a:off x="14003716" y="-2603440"/>
            <a:ext cx="5239628" cy="5206881"/>
          </a:xfrm>
          <a:custGeom>
            <a:avLst/>
            <a:gdLst/>
            <a:ahLst/>
            <a:cxnLst/>
            <a:rect l="l" t="t" r="r" b="b"/>
            <a:pathLst>
              <a:path w="5239628" h="5206881">
                <a:moveTo>
                  <a:pt x="0" y="0"/>
                </a:moveTo>
                <a:lnTo>
                  <a:pt x="5239629" y="0"/>
                </a:lnTo>
                <a:lnTo>
                  <a:pt x="5239629" y="5206880"/>
                </a:lnTo>
                <a:lnTo>
                  <a:pt x="0" y="5206880"/>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4" name="Freeform 4"/>
          <p:cNvSpPr/>
          <p:nvPr/>
        </p:nvSpPr>
        <p:spPr>
          <a:xfrm>
            <a:off x="-1434781" y="7864836"/>
            <a:ext cx="4528505" cy="4500202"/>
          </a:xfrm>
          <a:custGeom>
            <a:avLst/>
            <a:gdLst/>
            <a:ahLst/>
            <a:cxnLst/>
            <a:rect l="l" t="t" r="r" b="b"/>
            <a:pathLst>
              <a:path w="4528505" h="4500202">
                <a:moveTo>
                  <a:pt x="0" y="0"/>
                </a:moveTo>
                <a:lnTo>
                  <a:pt x="4528505" y="0"/>
                </a:lnTo>
                <a:lnTo>
                  <a:pt x="4528505" y="4500202"/>
                </a:lnTo>
                <a:lnTo>
                  <a:pt x="0" y="4500202"/>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5" name="Freeform 5"/>
          <p:cNvSpPr/>
          <p:nvPr/>
        </p:nvSpPr>
        <p:spPr>
          <a:xfrm rot="-7156939">
            <a:off x="64191" y="8638623"/>
            <a:ext cx="1937562" cy="1680835"/>
          </a:xfrm>
          <a:custGeom>
            <a:avLst/>
            <a:gdLst/>
            <a:ahLst/>
            <a:cxnLst/>
            <a:rect l="l" t="t" r="r" b="b"/>
            <a:pathLst>
              <a:path w="1937562" h="1680835">
                <a:moveTo>
                  <a:pt x="0" y="0"/>
                </a:moveTo>
                <a:lnTo>
                  <a:pt x="1937562" y="0"/>
                </a:lnTo>
                <a:lnTo>
                  <a:pt x="1937562" y="1680836"/>
                </a:lnTo>
                <a:lnTo>
                  <a:pt x="0" y="1680836"/>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6" name="Freeform 6"/>
          <p:cNvSpPr/>
          <p:nvPr/>
        </p:nvSpPr>
        <p:spPr>
          <a:xfrm rot="85005">
            <a:off x="1201634" y="110047"/>
            <a:ext cx="2654933" cy="2027705"/>
          </a:xfrm>
          <a:custGeom>
            <a:avLst/>
            <a:gdLst/>
            <a:ahLst/>
            <a:cxnLst/>
            <a:rect l="l" t="t" r="r" b="b"/>
            <a:pathLst>
              <a:path w="2654933" h="2027705">
                <a:moveTo>
                  <a:pt x="0" y="0"/>
                </a:moveTo>
                <a:lnTo>
                  <a:pt x="2654933" y="0"/>
                </a:lnTo>
                <a:lnTo>
                  <a:pt x="2654933" y="2027705"/>
                </a:lnTo>
                <a:lnTo>
                  <a:pt x="0" y="2027705"/>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7" name="Freeform 7"/>
          <p:cNvSpPr/>
          <p:nvPr/>
        </p:nvSpPr>
        <p:spPr>
          <a:xfrm rot="-1451801">
            <a:off x="-278155" y="1494186"/>
            <a:ext cx="1232149" cy="1352152"/>
          </a:xfrm>
          <a:custGeom>
            <a:avLst/>
            <a:gdLst/>
            <a:ahLst/>
            <a:cxnLst/>
            <a:rect l="l" t="t" r="r" b="b"/>
            <a:pathLst>
              <a:path w="1232149" h="1352152">
                <a:moveTo>
                  <a:pt x="0" y="0"/>
                </a:moveTo>
                <a:lnTo>
                  <a:pt x="1232149" y="0"/>
                </a:lnTo>
                <a:lnTo>
                  <a:pt x="1232149" y="1352152"/>
                </a:lnTo>
                <a:lnTo>
                  <a:pt x="0" y="1352152"/>
                </a:lnTo>
                <a:lnTo>
                  <a:pt x="0" y="0"/>
                </a:lnTo>
                <a:close/>
              </a:path>
            </a:pathLst>
          </a:custGeom>
          <a:blipFill>
            <a:blip r:embed="rId11">
              <a:extLst>
                <a:ext uri="{96DAC541-7B7A-43D3-8B79-37D633B846F1}">
                  <asvg:svgBlip xmlns:asvg="http://schemas.microsoft.com/office/drawing/2016/SVG/main" xmlns="" r:embed="rId12"/>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8" name="Freeform 8"/>
          <p:cNvSpPr/>
          <p:nvPr/>
        </p:nvSpPr>
        <p:spPr>
          <a:xfrm rot="-1451801">
            <a:off x="13713195" y="6830149"/>
            <a:ext cx="4152641" cy="4297688"/>
          </a:xfrm>
          <a:custGeom>
            <a:avLst/>
            <a:gdLst/>
            <a:ahLst/>
            <a:cxnLst/>
            <a:rect l="l" t="t" r="r" b="b"/>
            <a:pathLst>
              <a:path w="4152641" h="4297688">
                <a:moveTo>
                  <a:pt x="0" y="0"/>
                </a:moveTo>
                <a:lnTo>
                  <a:pt x="4152641" y="0"/>
                </a:lnTo>
                <a:lnTo>
                  <a:pt x="4152641" y="4297687"/>
                </a:lnTo>
                <a:lnTo>
                  <a:pt x="0" y="4297687"/>
                </a:lnTo>
                <a:lnTo>
                  <a:pt x="0" y="0"/>
                </a:lnTo>
                <a:close/>
              </a:path>
            </a:pathLst>
          </a:custGeom>
          <a:blipFill>
            <a:blip r:embed="rId13">
              <a:extLst>
                <a:ext uri="{96DAC541-7B7A-43D3-8B79-37D633B846F1}">
                  <asvg:svgBlip xmlns:asvg="http://schemas.microsoft.com/office/drawing/2016/SVG/main" xmlns="" r:embed="rId1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9" name="Freeform 9"/>
          <p:cNvSpPr/>
          <p:nvPr/>
        </p:nvSpPr>
        <p:spPr>
          <a:xfrm rot="-1572573">
            <a:off x="15267078" y="78910"/>
            <a:ext cx="1323676" cy="1932374"/>
          </a:xfrm>
          <a:custGeom>
            <a:avLst/>
            <a:gdLst/>
            <a:ahLst/>
            <a:cxnLst/>
            <a:rect l="l" t="t" r="r" b="b"/>
            <a:pathLst>
              <a:path w="1323676" h="1932374">
                <a:moveTo>
                  <a:pt x="0" y="0"/>
                </a:moveTo>
                <a:lnTo>
                  <a:pt x="1323677" y="0"/>
                </a:lnTo>
                <a:lnTo>
                  <a:pt x="1323677" y="1932374"/>
                </a:lnTo>
                <a:lnTo>
                  <a:pt x="0" y="1932374"/>
                </a:lnTo>
                <a:lnTo>
                  <a:pt x="0" y="0"/>
                </a:lnTo>
                <a:close/>
              </a:path>
            </a:pathLst>
          </a:custGeom>
          <a:blipFill>
            <a:blip r:embed="rId15">
              <a:extLst>
                <a:ext uri="{96DAC541-7B7A-43D3-8B79-37D633B846F1}">
                  <asvg:svgBlip xmlns:asvg="http://schemas.microsoft.com/office/drawing/2016/SVG/main" xmlns="" r:embed="rId16"/>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0" name="Freeform 10"/>
          <p:cNvSpPr/>
          <p:nvPr/>
        </p:nvSpPr>
        <p:spPr>
          <a:xfrm rot="6014002">
            <a:off x="15274596" y="8006369"/>
            <a:ext cx="4187178" cy="5225808"/>
          </a:xfrm>
          <a:custGeom>
            <a:avLst/>
            <a:gdLst/>
            <a:ahLst/>
            <a:cxnLst/>
            <a:rect l="l" t="t" r="r" b="b"/>
            <a:pathLst>
              <a:path w="4187178" h="5225808">
                <a:moveTo>
                  <a:pt x="0" y="0"/>
                </a:moveTo>
                <a:lnTo>
                  <a:pt x="4187178" y="0"/>
                </a:lnTo>
                <a:lnTo>
                  <a:pt x="4187178" y="5225807"/>
                </a:lnTo>
                <a:lnTo>
                  <a:pt x="0" y="5225807"/>
                </a:lnTo>
                <a:lnTo>
                  <a:pt x="0" y="0"/>
                </a:lnTo>
                <a:close/>
              </a:path>
            </a:pathLst>
          </a:custGeom>
          <a:blipFill>
            <a:blip r:embed="rId17">
              <a:extLst>
                <a:ext uri="{96DAC541-7B7A-43D3-8B79-37D633B846F1}">
                  <asvg:svgBlip xmlns:asvg="http://schemas.microsoft.com/office/drawing/2016/SVG/main" xmlns="" r:embed="rId18"/>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8" name="Freeform 4"/>
          <p:cNvSpPr/>
          <p:nvPr/>
        </p:nvSpPr>
        <p:spPr>
          <a:xfrm>
            <a:off x="8773594" y="8365521"/>
            <a:ext cx="3391077" cy="3565287"/>
          </a:xfrm>
          <a:custGeom>
            <a:avLst/>
            <a:gdLst/>
            <a:ahLst/>
            <a:cxnLst/>
            <a:rect l="l" t="t" r="r" b="b"/>
            <a:pathLst>
              <a:path w="4528505" h="4500202">
                <a:moveTo>
                  <a:pt x="0" y="0"/>
                </a:moveTo>
                <a:lnTo>
                  <a:pt x="4528505" y="0"/>
                </a:lnTo>
                <a:lnTo>
                  <a:pt x="4528505" y="4500202"/>
                </a:lnTo>
                <a:lnTo>
                  <a:pt x="0" y="4500202"/>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pic>
        <p:nvPicPr>
          <p:cNvPr id="23" name="Picture 22">
            <a:extLst>
              <a:ext uri="{FF2B5EF4-FFF2-40B4-BE49-F238E27FC236}">
                <a16:creationId xmlns:a16="http://schemas.microsoft.com/office/drawing/2014/main" id="{416AA52A-2568-3B14-1382-2943F1A7FFD1}"/>
              </a:ext>
            </a:extLst>
          </p:cNvPr>
          <p:cNvPicPr>
            <a:picLocks noChangeAspect="1"/>
          </p:cNvPicPr>
          <p:nvPr/>
        </p:nvPicPr>
        <p:blipFill>
          <a:blip r:embed="rId19"/>
          <a:stretch>
            <a:fillRect/>
          </a:stretch>
        </p:blipFill>
        <p:spPr>
          <a:xfrm>
            <a:off x="110801" y="154896"/>
            <a:ext cx="1523956" cy="1508868"/>
          </a:xfrm>
          <a:prstGeom prst="rect">
            <a:avLst/>
          </a:prstGeom>
        </p:spPr>
      </p:pic>
      <p:pic>
        <p:nvPicPr>
          <p:cNvPr id="13" name="Picture 12"/>
          <p:cNvPicPr>
            <a:picLocks noChangeAspect="1"/>
          </p:cNvPicPr>
          <p:nvPr/>
        </p:nvPicPr>
        <p:blipFill>
          <a:blip r:embed="rId20" cstate="print">
            <a:extLst>
              <a:ext uri="{BEBA8EAE-BF5A-486C-A8C5-ECC9F3942E4B}">
                <a14:imgProps xmlns:a14="http://schemas.microsoft.com/office/drawing/2010/main">
                  <a14:imgLayer r:embed="rId21">
                    <a14:imgEffect>
                      <a14:backgroundRemoval t="10000" b="90000" l="10000" r="90000">
                        <a14:foregroundMark x1="69074" y1="43392" x2="58909" y2="51471"/>
                        <a14:foregroundMark x1="47245" y1="55591" x2="39005" y2="57250"/>
                        <a14:foregroundMark x1="59123" y1="57036" x2="50883" y2="57250"/>
                        <a14:foregroundMark x1="54468" y1="74585" x2="57624" y2="75388"/>
                      </a14:backgroundRemoval>
                    </a14:imgEffect>
                  </a14:imgLayer>
                </a14:imgProps>
              </a:ext>
              <a:ext uri="{28A0092B-C50C-407E-A947-70E740481C1C}">
                <a14:useLocalDpi xmlns:a14="http://schemas.microsoft.com/office/drawing/2010/main" val="0"/>
              </a:ext>
            </a:extLst>
          </a:blip>
          <a:stretch>
            <a:fillRect/>
          </a:stretch>
        </p:blipFill>
        <p:spPr>
          <a:xfrm flipH="1">
            <a:off x="13314233" y="4850994"/>
            <a:ext cx="6328573" cy="6487582"/>
          </a:xfrm>
          <a:prstGeom prst="rect">
            <a:avLst/>
          </a:prstGeom>
        </p:spPr>
      </p:pic>
      <p:grpSp>
        <p:nvGrpSpPr>
          <p:cNvPr id="22" name="Group 21"/>
          <p:cNvGrpSpPr/>
          <p:nvPr/>
        </p:nvGrpSpPr>
        <p:grpSpPr>
          <a:xfrm>
            <a:off x="571500" y="249343"/>
            <a:ext cx="17145000" cy="1051729"/>
            <a:chOff x="3430411" y="180577"/>
            <a:chExt cx="19185263" cy="3291058"/>
          </a:xfrm>
        </p:grpSpPr>
        <p:sp>
          <p:nvSpPr>
            <p:cNvPr id="24" name="Rounded Rectangle 10"/>
            <p:cNvSpPr/>
            <p:nvPr/>
          </p:nvSpPr>
          <p:spPr>
            <a:xfrm>
              <a:off x="3430411" y="180577"/>
              <a:ext cx="19185263" cy="3291058"/>
            </a:xfrm>
            <a:custGeom>
              <a:avLst/>
              <a:gdLst>
                <a:gd name="connsiteX0" fmla="*/ 0 w 9296400"/>
                <a:gd name="connsiteY0" fmla="*/ 749359 h 1498718"/>
                <a:gd name="connsiteX1" fmla="*/ 749359 w 9296400"/>
                <a:gd name="connsiteY1" fmla="*/ 0 h 1498718"/>
                <a:gd name="connsiteX2" fmla="*/ 8547041 w 9296400"/>
                <a:gd name="connsiteY2" fmla="*/ 0 h 1498718"/>
                <a:gd name="connsiteX3" fmla="*/ 9296400 w 9296400"/>
                <a:gd name="connsiteY3" fmla="*/ 749359 h 1498718"/>
                <a:gd name="connsiteX4" fmla="*/ 9296400 w 9296400"/>
                <a:gd name="connsiteY4" fmla="*/ 749359 h 1498718"/>
                <a:gd name="connsiteX5" fmla="*/ 8547041 w 9296400"/>
                <a:gd name="connsiteY5" fmla="*/ 1498718 h 1498718"/>
                <a:gd name="connsiteX6" fmla="*/ 749359 w 9296400"/>
                <a:gd name="connsiteY6" fmla="*/ 1498718 h 1498718"/>
                <a:gd name="connsiteX7" fmla="*/ 0 w 9296400"/>
                <a:gd name="connsiteY7" fmla="*/ 749359 h 1498718"/>
                <a:gd name="connsiteX0" fmla="*/ 0 w 9296400"/>
                <a:gd name="connsiteY0" fmla="*/ 749361 h 1498720"/>
                <a:gd name="connsiteX1" fmla="*/ 749359 w 9296400"/>
                <a:gd name="connsiteY1" fmla="*/ 2 h 1498720"/>
                <a:gd name="connsiteX2" fmla="*/ 4775820 w 9296400"/>
                <a:gd name="connsiteY2" fmla="*/ 74669 h 1498720"/>
                <a:gd name="connsiteX3" fmla="*/ 8547041 w 9296400"/>
                <a:gd name="connsiteY3" fmla="*/ 2 h 1498720"/>
                <a:gd name="connsiteX4" fmla="*/ 9296400 w 9296400"/>
                <a:gd name="connsiteY4" fmla="*/ 749361 h 1498720"/>
                <a:gd name="connsiteX5" fmla="*/ 9296400 w 9296400"/>
                <a:gd name="connsiteY5" fmla="*/ 749361 h 1498720"/>
                <a:gd name="connsiteX6" fmla="*/ 8547041 w 9296400"/>
                <a:gd name="connsiteY6" fmla="*/ 1498720 h 1498720"/>
                <a:gd name="connsiteX7" fmla="*/ 749359 w 9296400"/>
                <a:gd name="connsiteY7" fmla="*/ 1498720 h 1498720"/>
                <a:gd name="connsiteX8" fmla="*/ 0 w 9296400"/>
                <a:gd name="connsiteY8" fmla="*/ 749361 h 1498720"/>
                <a:gd name="connsiteX0" fmla="*/ 0 w 9296400"/>
                <a:gd name="connsiteY0" fmla="*/ 749361 h 1498744"/>
                <a:gd name="connsiteX1" fmla="*/ 749359 w 9296400"/>
                <a:gd name="connsiteY1" fmla="*/ 2 h 1498744"/>
                <a:gd name="connsiteX2" fmla="*/ 4775820 w 9296400"/>
                <a:gd name="connsiteY2" fmla="*/ 74669 h 1498744"/>
                <a:gd name="connsiteX3" fmla="*/ 8547041 w 9296400"/>
                <a:gd name="connsiteY3" fmla="*/ 2 h 1498744"/>
                <a:gd name="connsiteX4" fmla="*/ 9296400 w 9296400"/>
                <a:gd name="connsiteY4" fmla="*/ 749361 h 1498744"/>
                <a:gd name="connsiteX5" fmla="*/ 9296400 w 9296400"/>
                <a:gd name="connsiteY5" fmla="*/ 749361 h 1498744"/>
                <a:gd name="connsiteX6" fmla="*/ 8547041 w 9296400"/>
                <a:gd name="connsiteY6" fmla="*/ 1498720 h 1498744"/>
                <a:gd name="connsiteX7" fmla="*/ 2413620 w 9296400"/>
                <a:gd name="connsiteY7" fmla="*/ 1427219 h 1498744"/>
                <a:gd name="connsiteX8" fmla="*/ 749359 w 9296400"/>
                <a:gd name="connsiteY8" fmla="*/ 1498720 h 1498744"/>
                <a:gd name="connsiteX9" fmla="*/ 0 w 9296400"/>
                <a:gd name="connsiteY9" fmla="*/ 749361 h 1498744"/>
                <a:gd name="connsiteX0" fmla="*/ 0 w 9296400"/>
                <a:gd name="connsiteY0" fmla="*/ 749361 h 1554455"/>
                <a:gd name="connsiteX1" fmla="*/ 749359 w 9296400"/>
                <a:gd name="connsiteY1" fmla="*/ 2 h 1554455"/>
                <a:gd name="connsiteX2" fmla="*/ 4775820 w 9296400"/>
                <a:gd name="connsiteY2" fmla="*/ 74669 h 1554455"/>
                <a:gd name="connsiteX3" fmla="*/ 8547041 w 9296400"/>
                <a:gd name="connsiteY3" fmla="*/ 2 h 1554455"/>
                <a:gd name="connsiteX4" fmla="*/ 9296400 w 9296400"/>
                <a:gd name="connsiteY4" fmla="*/ 749361 h 1554455"/>
                <a:gd name="connsiteX5" fmla="*/ 9296400 w 9296400"/>
                <a:gd name="connsiteY5" fmla="*/ 749361 h 1554455"/>
                <a:gd name="connsiteX6" fmla="*/ 8547041 w 9296400"/>
                <a:gd name="connsiteY6" fmla="*/ 1498720 h 1554455"/>
                <a:gd name="connsiteX7" fmla="*/ 4204320 w 9296400"/>
                <a:gd name="connsiteY7" fmla="*/ 1503419 h 1554455"/>
                <a:gd name="connsiteX8" fmla="*/ 2413620 w 9296400"/>
                <a:gd name="connsiteY8" fmla="*/ 1427219 h 1554455"/>
                <a:gd name="connsiteX9" fmla="*/ 749359 w 9296400"/>
                <a:gd name="connsiteY9" fmla="*/ 1498720 h 1554455"/>
                <a:gd name="connsiteX10" fmla="*/ 0 w 9296400"/>
                <a:gd name="connsiteY10" fmla="*/ 749361 h 1554455"/>
                <a:gd name="connsiteX0" fmla="*/ 0 w 9296400"/>
                <a:gd name="connsiteY0" fmla="*/ 749361 h 1554455"/>
                <a:gd name="connsiteX1" fmla="*/ 749359 w 9296400"/>
                <a:gd name="connsiteY1" fmla="*/ 2 h 1554455"/>
                <a:gd name="connsiteX2" fmla="*/ 4775820 w 9296400"/>
                <a:gd name="connsiteY2" fmla="*/ 74669 h 1554455"/>
                <a:gd name="connsiteX3" fmla="*/ 8547041 w 9296400"/>
                <a:gd name="connsiteY3" fmla="*/ 2 h 1554455"/>
                <a:gd name="connsiteX4" fmla="*/ 9214470 w 9296400"/>
                <a:gd name="connsiteY4" fmla="*/ 150869 h 1554455"/>
                <a:gd name="connsiteX5" fmla="*/ 9296400 w 9296400"/>
                <a:gd name="connsiteY5" fmla="*/ 749361 h 1554455"/>
                <a:gd name="connsiteX6" fmla="*/ 9296400 w 9296400"/>
                <a:gd name="connsiteY6" fmla="*/ 749361 h 1554455"/>
                <a:gd name="connsiteX7" fmla="*/ 8547041 w 9296400"/>
                <a:gd name="connsiteY7" fmla="*/ 1498720 h 1554455"/>
                <a:gd name="connsiteX8" fmla="*/ 4204320 w 9296400"/>
                <a:gd name="connsiteY8" fmla="*/ 1503419 h 1554455"/>
                <a:gd name="connsiteX9" fmla="*/ 2413620 w 9296400"/>
                <a:gd name="connsiteY9" fmla="*/ 1427219 h 1554455"/>
                <a:gd name="connsiteX10" fmla="*/ 749359 w 9296400"/>
                <a:gd name="connsiteY10" fmla="*/ 1498720 h 1554455"/>
                <a:gd name="connsiteX11" fmla="*/ 0 w 9296400"/>
                <a:gd name="connsiteY11" fmla="*/ 749361 h 1554455"/>
                <a:gd name="connsiteX0" fmla="*/ 0 w 9329230"/>
                <a:gd name="connsiteY0" fmla="*/ 749361 h 1554455"/>
                <a:gd name="connsiteX1" fmla="*/ 749359 w 9329230"/>
                <a:gd name="connsiteY1" fmla="*/ 2 h 1554455"/>
                <a:gd name="connsiteX2" fmla="*/ 4775820 w 9329230"/>
                <a:gd name="connsiteY2" fmla="*/ 74669 h 1554455"/>
                <a:gd name="connsiteX3" fmla="*/ 8547041 w 9329230"/>
                <a:gd name="connsiteY3" fmla="*/ 2 h 1554455"/>
                <a:gd name="connsiteX4" fmla="*/ 9214470 w 9329230"/>
                <a:gd name="connsiteY4" fmla="*/ 150869 h 1554455"/>
                <a:gd name="connsiteX5" fmla="*/ 9296400 w 9329230"/>
                <a:gd name="connsiteY5" fmla="*/ 749361 h 1554455"/>
                <a:gd name="connsiteX6" fmla="*/ 9296400 w 9329230"/>
                <a:gd name="connsiteY6" fmla="*/ 749361 h 1554455"/>
                <a:gd name="connsiteX7" fmla="*/ 9271620 w 9329230"/>
                <a:gd name="connsiteY7" fmla="*/ 1255769 h 1554455"/>
                <a:gd name="connsiteX8" fmla="*/ 8547041 w 9329230"/>
                <a:gd name="connsiteY8" fmla="*/ 1498720 h 1554455"/>
                <a:gd name="connsiteX9" fmla="*/ 4204320 w 9329230"/>
                <a:gd name="connsiteY9" fmla="*/ 1503419 h 1554455"/>
                <a:gd name="connsiteX10" fmla="*/ 2413620 w 9329230"/>
                <a:gd name="connsiteY10" fmla="*/ 1427219 h 1554455"/>
                <a:gd name="connsiteX11" fmla="*/ 749359 w 9329230"/>
                <a:gd name="connsiteY11" fmla="*/ 1498720 h 1554455"/>
                <a:gd name="connsiteX12" fmla="*/ 0 w 9329230"/>
                <a:gd name="connsiteY12" fmla="*/ 749361 h 1554455"/>
                <a:gd name="connsiteX0" fmla="*/ 32808 w 9362038"/>
                <a:gd name="connsiteY0" fmla="*/ 749361 h 1554455"/>
                <a:gd name="connsiteX1" fmla="*/ 198528 w 9362038"/>
                <a:gd name="connsiteY1" fmla="*/ 112769 h 1554455"/>
                <a:gd name="connsiteX2" fmla="*/ 782167 w 9362038"/>
                <a:gd name="connsiteY2" fmla="*/ 2 h 1554455"/>
                <a:gd name="connsiteX3" fmla="*/ 4808628 w 9362038"/>
                <a:gd name="connsiteY3" fmla="*/ 74669 h 1554455"/>
                <a:gd name="connsiteX4" fmla="*/ 8579849 w 9362038"/>
                <a:gd name="connsiteY4" fmla="*/ 2 h 1554455"/>
                <a:gd name="connsiteX5" fmla="*/ 9247278 w 9362038"/>
                <a:gd name="connsiteY5" fmla="*/ 150869 h 1554455"/>
                <a:gd name="connsiteX6" fmla="*/ 9329208 w 9362038"/>
                <a:gd name="connsiteY6" fmla="*/ 749361 h 1554455"/>
                <a:gd name="connsiteX7" fmla="*/ 9329208 w 9362038"/>
                <a:gd name="connsiteY7" fmla="*/ 749361 h 1554455"/>
                <a:gd name="connsiteX8" fmla="*/ 9304428 w 9362038"/>
                <a:gd name="connsiteY8" fmla="*/ 1255769 h 1554455"/>
                <a:gd name="connsiteX9" fmla="*/ 8579849 w 9362038"/>
                <a:gd name="connsiteY9" fmla="*/ 1498720 h 1554455"/>
                <a:gd name="connsiteX10" fmla="*/ 4237128 w 9362038"/>
                <a:gd name="connsiteY10" fmla="*/ 1503419 h 1554455"/>
                <a:gd name="connsiteX11" fmla="*/ 2446428 w 9362038"/>
                <a:gd name="connsiteY11" fmla="*/ 1427219 h 1554455"/>
                <a:gd name="connsiteX12" fmla="*/ 782167 w 9362038"/>
                <a:gd name="connsiteY12" fmla="*/ 1498720 h 1554455"/>
                <a:gd name="connsiteX13" fmla="*/ 32808 w 9362038"/>
                <a:gd name="connsiteY13" fmla="*/ 749361 h 1554455"/>
                <a:gd name="connsiteX0" fmla="*/ 159 w 9329389"/>
                <a:gd name="connsiteY0" fmla="*/ 749361 h 1554455"/>
                <a:gd name="connsiteX1" fmla="*/ 165879 w 9329389"/>
                <a:gd name="connsiteY1" fmla="*/ 112769 h 1554455"/>
                <a:gd name="connsiteX2" fmla="*/ 749518 w 9329389"/>
                <a:gd name="connsiteY2" fmla="*/ 2 h 1554455"/>
                <a:gd name="connsiteX3" fmla="*/ 4775979 w 9329389"/>
                <a:gd name="connsiteY3" fmla="*/ 74669 h 1554455"/>
                <a:gd name="connsiteX4" fmla="*/ 8547200 w 9329389"/>
                <a:gd name="connsiteY4" fmla="*/ 2 h 1554455"/>
                <a:gd name="connsiteX5" fmla="*/ 9214629 w 9329389"/>
                <a:gd name="connsiteY5" fmla="*/ 150869 h 1554455"/>
                <a:gd name="connsiteX6" fmla="*/ 9296559 w 9329389"/>
                <a:gd name="connsiteY6" fmla="*/ 749361 h 1554455"/>
                <a:gd name="connsiteX7" fmla="*/ 9296559 w 9329389"/>
                <a:gd name="connsiteY7" fmla="*/ 749361 h 1554455"/>
                <a:gd name="connsiteX8" fmla="*/ 9271779 w 9329389"/>
                <a:gd name="connsiteY8" fmla="*/ 1255769 h 1554455"/>
                <a:gd name="connsiteX9" fmla="*/ 8547200 w 9329389"/>
                <a:gd name="connsiteY9" fmla="*/ 1498720 h 1554455"/>
                <a:gd name="connsiteX10" fmla="*/ 4204479 w 9329389"/>
                <a:gd name="connsiteY10" fmla="*/ 1503419 h 1554455"/>
                <a:gd name="connsiteX11" fmla="*/ 2413779 w 9329389"/>
                <a:gd name="connsiteY11" fmla="*/ 1427219 h 1554455"/>
                <a:gd name="connsiteX12" fmla="*/ 749518 w 9329389"/>
                <a:gd name="connsiteY12" fmla="*/ 1498720 h 1554455"/>
                <a:gd name="connsiteX13" fmla="*/ 184929 w 9329389"/>
                <a:gd name="connsiteY13" fmla="*/ 1370069 h 1554455"/>
                <a:gd name="connsiteX14" fmla="*/ 159 w 9329389"/>
                <a:gd name="connsiteY14" fmla="*/ 749361 h 1554455"/>
                <a:gd name="connsiteX0" fmla="*/ 159 w 9329389"/>
                <a:gd name="connsiteY0" fmla="*/ 788596 h 1593690"/>
                <a:gd name="connsiteX1" fmla="*/ 165879 w 9329389"/>
                <a:gd name="connsiteY1" fmla="*/ 152004 h 1593690"/>
                <a:gd name="connsiteX2" fmla="*/ 1352941 w 9329389"/>
                <a:gd name="connsiteY2" fmla="*/ 1 h 1593690"/>
                <a:gd name="connsiteX3" fmla="*/ 4775979 w 9329389"/>
                <a:gd name="connsiteY3" fmla="*/ 113904 h 1593690"/>
                <a:gd name="connsiteX4" fmla="*/ 8547200 w 9329389"/>
                <a:gd name="connsiteY4" fmla="*/ 39237 h 1593690"/>
                <a:gd name="connsiteX5" fmla="*/ 9214629 w 9329389"/>
                <a:gd name="connsiteY5" fmla="*/ 190104 h 1593690"/>
                <a:gd name="connsiteX6" fmla="*/ 9296559 w 9329389"/>
                <a:gd name="connsiteY6" fmla="*/ 788596 h 1593690"/>
                <a:gd name="connsiteX7" fmla="*/ 9296559 w 9329389"/>
                <a:gd name="connsiteY7" fmla="*/ 788596 h 1593690"/>
                <a:gd name="connsiteX8" fmla="*/ 9271779 w 9329389"/>
                <a:gd name="connsiteY8" fmla="*/ 1295004 h 1593690"/>
                <a:gd name="connsiteX9" fmla="*/ 8547200 w 9329389"/>
                <a:gd name="connsiteY9" fmla="*/ 1537955 h 1593690"/>
                <a:gd name="connsiteX10" fmla="*/ 4204479 w 9329389"/>
                <a:gd name="connsiteY10" fmla="*/ 1542654 h 1593690"/>
                <a:gd name="connsiteX11" fmla="*/ 2413779 w 9329389"/>
                <a:gd name="connsiteY11" fmla="*/ 1466454 h 1593690"/>
                <a:gd name="connsiteX12" fmla="*/ 749518 w 9329389"/>
                <a:gd name="connsiteY12" fmla="*/ 1537955 h 1593690"/>
                <a:gd name="connsiteX13" fmla="*/ 184929 w 9329389"/>
                <a:gd name="connsiteY13" fmla="*/ 1409304 h 1593690"/>
                <a:gd name="connsiteX14" fmla="*/ 159 w 9329389"/>
                <a:gd name="connsiteY14" fmla="*/ 788596 h 1593690"/>
                <a:gd name="connsiteX0" fmla="*/ 159 w 9329389"/>
                <a:gd name="connsiteY0" fmla="*/ 788596 h 1593690"/>
                <a:gd name="connsiteX1" fmla="*/ 165879 w 9329389"/>
                <a:gd name="connsiteY1" fmla="*/ 152004 h 1593690"/>
                <a:gd name="connsiteX2" fmla="*/ 1352941 w 9329389"/>
                <a:gd name="connsiteY2" fmla="*/ 1 h 1593690"/>
                <a:gd name="connsiteX3" fmla="*/ 4775979 w 9329389"/>
                <a:gd name="connsiteY3" fmla="*/ 113904 h 1593690"/>
                <a:gd name="connsiteX4" fmla="*/ 8227740 w 9329389"/>
                <a:gd name="connsiteY4" fmla="*/ 1 h 1593690"/>
                <a:gd name="connsiteX5" fmla="*/ 9214629 w 9329389"/>
                <a:gd name="connsiteY5" fmla="*/ 190104 h 1593690"/>
                <a:gd name="connsiteX6" fmla="*/ 9296559 w 9329389"/>
                <a:gd name="connsiteY6" fmla="*/ 788596 h 1593690"/>
                <a:gd name="connsiteX7" fmla="*/ 9296559 w 9329389"/>
                <a:gd name="connsiteY7" fmla="*/ 788596 h 1593690"/>
                <a:gd name="connsiteX8" fmla="*/ 9271779 w 9329389"/>
                <a:gd name="connsiteY8" fmla="*/ 1295004 h 1593690"/>
                <a:gd name="connsiteX9" fmla="*/ 8547200 w 9329389"/>
                <a:gd name="connsiteY9" fmla="*/ 1537955 h 1593690"/>
                <a:gd name="connsiteX10" fmla="*/ 4204479 w 9329389"/>
                <a:gd name="connsiteY10" fmla="*/ 1542654 h 1593690"/>
                <a:gd name="connsiteX11" fmla="*/ 2413779 w 9329389"/>
                <a:gd name="connsiteY11" fmla="*/ 1466454 h 1593690"/>
                <a:gd name="connsiteX12" fmla="*/ 749518 w 9329389"/>
                <a:gd name="connsiteY12" fmla="*/ 1537955 h 1593690"/>
                <a:gd name="connsiteX13" fmla="*/ 184929 w 9329389"/>
                <a:gd name="connsiteY13" fmla="*/ 1409304 h 1593690"/>
                <a:gd name="connsiteX14" fmla="*/ 159 w 9329389"/>
                <a:gd name="connsiteY14" fmla="*/ 788596 h 1593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329389" h="1593690">
                  <a:moveTo>
                    <a:pt x="159" y="788596"/>
                  </a:moveTo>
                  <a:cubicBezTo>
                    <a:pt x="-3016" y="579046"/>
                    <a:pt x="40986" y="276897"/>
                    <a:pt x="165879" y="152004"/>
                  </a:cubicBezTo>
                  <a:cubicBezTo>
                    <a:pt x="290772" y="27111"/>
                    <a:pt x="600466" y="15876"/>
                    <a:pt x="1352941" y="1"/>
                  </a:cubicBezTo>
                  <a:cubicBezTo>
                    <a:pt x="2561745" y="-510"/>
                    <a:pt x="3567175" y="114415"/>
                    <a:pt x="4775979" y="113904"/>
                  </a:cubicBezTo>
                  <a:cubicBezTo>
                    <a:pt x="6166403" y="114415"/>
                    <a:pt x="6837316" y="-510"/>
                    <a:pt x="8227740" y="1"/>
                  </a:cubicBezTo>
                  <a:cubicBezTo>
                    <a:pt x="8948465" y="28576"/>
                    <a:pt x="9089736" y="65211"/>
                    <a:pt x="9214629" y="190104"/>
                  </a:cubicBezTo>
                  <a:cubicBezTo>
                    <a:pt x="9339522" y="314997"/>
                    <a:pt x="9263854" y="704722"/>
                    <a:pt x="9296559" y="788596"/>
                  </a:cubicBezTo>
                  <a:lnTo>
                    <a:pt x="9296559" y="788596"/>
                  </a:lnTo>
                  <a:cubicBezTo>
                    <a:pt x="9276554" y="860297"/>
                    <a:pt x="9396672" y="1170111"/>
                    <a:pt x="9271779" y="1295004"/>
                  </a:cubicBezTo>
                  <a:cubicBezTo>
                    <a:pt x="9146886" y="1419897"/>
                    <a:pt x="9375875" y="1483980"/>
                    <a:pt x="8547200" y="1537955"/>
                  </a:cubicBezTo>
                  <a:cubicBezTo>
                    <a:pt x="7673120" y="1654106"/>
                    <a:pt x="5226716" y="1554571"/>
                    <a:pt x="4204479" y="1542654"/>
                  </a:cubicBezTo>
                  <a:cubicBezTo>
                    <a:pt x="3182242" y="1530737"/>
                    <a:pt x="2964206" y="1457712"/>
                    <a:pt x="2413779" y="1466454"/>
                  </a:cubicBezTo>
                  <a:lnTo>
                    <a:pt x="749518" y="1537955"/>
                  </a:lnTo>
                  <a:cubicBezTo>
                    <a:pt x="393918" y="1499855"/>
                    <a:pt x="309822" y="1534197"/>
                    <a:pt x="184929" y="1409304"/>
                  </a:cubicBezTo>
                  <a:cubicBezTo>
                    <a:pt x="60036" y="1284411"/>
                    <a:pt x="3334" y="998146"/>
                    <a:pt x="159" y="788596"/>
                  </a:cubicBezTo>
                  <a:close/>
                </a:path>
              </a:pathLst>
            </a:custGeom>
            <a:noFill/>
            <a:ln w="38100">
              <a:solidFill>
                <a:srgbClr val="00666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5"/>
            <p:cNvSpPr txBox="1"/>
            <p:nvPr/>
          </p:nvSpPr>
          <p:spPr>
            <a:xfrm>
              <a:off x="4123213" y="734800"/>
              <a:ext cx="17698169" cy="2392703"/>
            </a:xfrm>
            <a:prstGeom prst="rect">
              <a:avLst/>
            </a:prstGeom>
          </p:spPr>
          <p:txBody>
            <a:bodyPr wrap="square" lIns="0" tIns="0" rIns="0" bIns="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500" b="1" dirty="0">
                  <a:solidFill>
                    <a:srgbClr val="C00000"/>
                  </a:solidFill>
                  <a:latin typeface="Cambria" panose="02040503050406030204" pitchFamily="18" charset="0"/>
                  <a:ea typeface="Cambria" panose="02040503050406030204" pitchFamily="18" charset="0"/>
                </a:rPr>
                <a:t>4</a:t>
              </a:r>
              <a:r>
                <a:rPr kumimoji="0" lang="en-US" sz="4500" b="1"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rPr>
                <a:t>. Tìm thêm 2-3 động từ thích hợp với mỗi sự vật dưới đây</a:t>
              </a:r>
              <a:endParaRPr kumimoji="0" lang="en-US" sz="4500" b="1" i="0" u="none" strike="noStrike" kern="1200" cap="none" spc="0" normalizeH="0" baseline="0" noProof="0" dirty="0">
                <a:ln>
                  <a:noFill/>
                </a:ln>
                <a:solidFill>
                  <a:srgbClr val="006666"/>
                </a:solidFill>
                <a:effectLst/>
                <a:uLnTx/>
                <a:uFillTx/>
                <a:latin typeface="Cambria" panose="02040503050406030204" pitchFamily="18" charset="0"/>
                <a:ea typeface="Cambria" panose="02040503050406030204" pitchFamily="18" charset="0"/>
              </a:endParaRPr>
            </a:p>
          </p:txBody>
        </p:sp>
      </p:grpSp>
      <p:graphicFrame>
        <p:nvGraphicFramePr>
          <p:cNvPr id="12" name="Table 13">
            <a:extLst>
              <a:ext uri="{FF2B5EF4-FFF2-40B4-BE49-F238E27FC236}">
                <a16:creationId xmlns:a16="http://schemas.microsoft.com/office/drawing/2014/main" id="{B0C0AD28-1E7E-09C5-C40D-6940C4532DBF}"/>
              </a:ext>
            </a:extLst>
          </p:cNvPr>
          <p:cNvGraphicFramePr>
            <a:graphicFrameLocks noGrp="1"/>
          </p:cNvGraphicFramePr>
          <p:nvPr>
            <p:extLst>
              <p:ext uri="{D42A27DB-BD31-4B8C-83A1-F6EECF244321}">
                <p14:modId xmlns:p14="http://schemas.microsoft.com/office/powerpoint/2010/main" val="1589229189"/>
              </p:ext>
            </p:extLst>
          </p:nvPr>
        </p:nvGraphicFramePr>
        <p:xfrm>
          <a:off x="602876" y="1677238"/>
          <a:ext cx="17304125" cy="8038260"/>
        </p:xfrm>
        <a:graphic>
          <a:graphicData uri="http://schemas.openxmlformats.org/drawingml/2006/table">
            <a:tbl>
              <a:tblPr firstRow="1" bandRow="1">
                <a:tableStyleId>{21E4AEA4-8DFA-4A89-87EB-49C32662AFE0}</a:tableStyleId>
              </a:tblPr>
              <a:tblGrid>
                <a:gridCol w="3460825">
                  <a:extLst>
                    <a:ext uri="{9D8B030D-6E8A-4147-A177-3AD203B41FA5}">
                      <a16:colId xmlns:a16="http://schemas.microsoft.com/office/drawing/2014/main" val="3358267951"/>
                    </a:ext>
                  </a:extLst>
                </a:gridCol>
                <a:gridCol w="3460825">
                  <a:extLst>
                    <a:ext uri="{9D8B030D-6E8A-4147-A177-3AD203B41FA5}">
                      <a16:colId xmlns:a16="http://schemas.microsoft.com/office/drawing/2014/main" val="2305590886"/>
                    </a:ext>
                  </a:extLst>
                </a:gridCol>
                <a:gridCol w="3460825">
                  <a:extLst>
                    <a:ext uri="{9D8B030D-6E8A-4147-A177-3AD203B41FA5}">
                      <a16:colId xmlns:a16="http://schemas.microsoft.com/office/drawing/2014/main" val="577862686"/>
                    </a:ext>
                  </a:extLst>
                </a:gridCol>
                <a:gridCol w="3460825">
                  <a:extLst>
                    <a:ext uri="{9D8B030D-6E8A-4147-A177-3AD203B41FA5}">
                      <a16:colId xmlns:a16="http://schemas.microsoft.com/office/drawing/2014/main" val="1030213652"/>
                    </a:ext>
                  </a:extLst>
                </a:gridCol>
                <a:gridCol w="3460825">
                  <a:extLst>
                    <a:ext uri="{9D8B030D-6E8A-4147-A177-3AD203B41FA5}">
                      <a16:colId xmlns:a16="http://schemas.microsoft.com/office/drawing/2014/main" val="3526219730"/>
                    </a:ext>
                  </a:extLst>
                </a:gridCol>
              </a:tblGrid>
              <a:tr h="2679420">
                <a:tc>
                  <a:txBody>
                    <a:bodyPr/>
                    <a:lstStyle/>
                    <a:p>
                      <a:endParaRPr lang="vi-VN"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endParaRPr lang="vi-VN"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endParaRPr lang="vi-VN"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endParaRPr lang="vi-VN"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endParaRPr lang="vi-VN"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940660414"/>
                  </a:ext>
                </a:extLst>
              </a:tr>
              <a:tr h="2679420">
                <a:tc>
                  <a:txBody>
                    <a:bodyPr/>
                    <a:lstStyle/>
                    <a:p>
                      <a:endParaRPr lang="vi-VN"/>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vi-VN"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vi-VN"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vi-VN"/>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vi-VN"/>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86812432"/>
                  </a:ext>
                </a:extLst>
              </a:tr>
              <a:tr h="2679420">
                <a:tc>
                  <a:txBody>
                    <a:bodyPr/>
                    <a:lstStyle/>
                    <a:p>
                      <a:endParaRPr lang="vi-VN"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vi-VN"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vi-VN"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vi-VN"/>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vi-VN"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07985456"/>
                  </a:ext>
                </a:extLst>
              </a:tr>
            </a:tbl>
          </a:graphicData>
        </a:graphic>
      </p:graphicFrame>
      <p:pic>
        <p:nvPicPr>
          <p:cNvPr id="14" name="图片 11">
            <a:extLst>
              <a:ext uri="{FF2B5EF4-FFF2-40B4-BE49-F238E27FC236}">
                <a16:creationId xmlns:a16="http://schemas.microsoft.com/office/drawing/2014/main" id="{36C0DAFD-F956-0D3A-7209-9AC4FAC67938}"/>
              </a:ext>
            </a:extLst>
          </p:cNvPr>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938728" y="1677238"/>
            <a:ext cx="2566471" cy="1738380"/>
          </a:xfrm>
          <a:prstGeom prst="rect">
            <a:avLst/>
          </a:prstGeom>
        </p:spPr>
      </p:pic>
      <p:sp>
        <p:nvSpPr>
          <p:cNvPr id="16" name="TextBox 15">
            <a:extLst>
              <a:ext uri="{FF2B5EF4-FFF2-40B4-BE49-F238E27FC236}">
                <a16:creationId xmlns:a16="http://schemas.microsoft.com/office/drawing/2014/main" id="{68FF9667-11A6-C2C6-33D1-E036AF641F20}"/>
              </a:ext>
            </a:extLst>
          </p:cNvPr>
          <p:cNvSpPr txBox="1"/>
          <p:nvPr/>
        </p:nvSpPr>
        <p:spPr>
          <a:xfrm>
            <a:off x="829471" y="3397606"/>
            <a:ext cx="2878467" cy="784830"/>
          </a:xfrm>
          <a:prstGeom prst="rect">
            <a:avLst/>
          </a:prstGeom>
          <a:noFill/>
        </p:spPr>
        <p:txBody>
          <a:bodyPr wrap="square" rtlCol="0">
            <a:spAutoFit/>
          </a:bodyPr>
          <a:lstStyle/>
          <a:p>
            <a:r>
              <a:rPr lang="en-US" sz="4500" b="1" dirty="0">
                <a:latin typeface="Cambria" panose="02040503050406030204" pitchFamily="18" charset="0"/>
                <a:ea typeface="Cambria" panose="02040503050406030204" pitchFamily="18" charset="0"/>
              </a:rPr>
              <a:t>(học sinh)</a:t>
            </a:r>
            <a:endParaRPr lang="vi-VN" sz="4500" b="1" dirty="0">
              <a:latin typeface="Cambria" panose="02040503050406030204" pitchFamily="18" charset="0"/>
              <a:ea typeface="Cambria" panose="02040503050406030204" pitchFamily="18" charset="0"/>
            </a:endParaRPr>
          </a:p>
        </p:txBody>
      </p:sp>
      <p:sp>
        <p:nvSpPr>
          <p:cNvPr id="17" name="TextBox 16">
            <a:extLst>
              <a:ext uri="{FF2B5EF4-FFF2-40B4-BE49-F238E27FC236}">
                <a16:creationId xmlns:a16="http://schemas.microsoft.com/office/drawing/2014/main" id="{A0E62D1C-ACC3-45D0-A95E-7DBED256CDD6}"/>
              </a:ext>
            </a:extLst>
          </p:cNvPr>
          <p:cNvSpPr txBox="1"/>
          <p:nvPr/>
        </p:nvSpPr>
        <p:spPr>
          <a:xfrm>
            <a:off x="5029200" y="3298950"/>
            <a:ext cx="2878467" cy="784830"/>
          </a:xfrm>
          <a:prstGeom prst="rect">
            <a:avLst/>
          </a:prstGeom>
          <a:noFill/>
        </p:spPr>
        <p:txBody>
          <a:bodyPr wrap="square" rtlCol="0">
            <a:spAutoFit/>
          </a:bodyPr>
          <a:lstStyle/>
          <a:p>
            <a:r>
              <a:rPr lang="en-US" sz="4500" b="1" dirty="0">
                <a:latin typeface="Cambria" panose="02040503050406030204" pitchFamily="18" charset="0"/>
                <a:ea typeface="Cambria" panose="02040503050406030204" pitchFamily="18" charset="0"/>
              </a:rPr>
              <a:t>(ong)</a:t>
            </a:r>
            <a:endParaRPr lang="vi-VN" sz="4500" b="1" dirty="0">
              <a:latin typeface="Cambria" panose="02040503050406030204" pitchFamily="18" charset="0"/>
              <a:ea typeface="Cambria" panose="02040503050406030204" pitchFamily="18" charset="0"/>
            </a:endParaRPr>
          </a:p>
        </p:txBody>
      </p:sp>
      <p:sp>
        <p:nvSpPr>
          <p:cNvPr id="18" name="TextBox 17">
            <a:extLst>
              <a:ext uri="{FF2B5EF4-FFF2-40B4-BE49-F238E27FC236}">
                <a16:creationId xmlns:a16="http://schemas.microsoft.com/office/drawing/2014/main" id="{91AD3DA2-F88B-B60C-D482-EADE9F25959B}"/>
              </a:ext>
            </a:extLst>
          </p:cNvPr>
          <p:cNvSpPr txBox="1"/>
          <p:nvPr/>
        </p:nvSpPr>
        <p:spPr>
          <a:xfrm>
            <a:off x="8684444" y="3298950"/>
            <a:ext cx="2878467" cy="784830"/>
          </a:xfrm>
          <a:prstGeom prst="rect">
            <a:avLst/>
          </a:prstGeom>
          <a:noFill/>
        </p:spPr>
        <p:txBody>
          <a:bodyPr wrap="square" rtlCol="0">
            <a:spAutoFit/>
          </a:bodyPr>
          <a:lstStyle/>
          <a:p>
            <a:r>
              <a:rPr lang="en-US" sz="4500" b="1" dirty="0">
                <a:latin typeface="Cambria" panose="02040503050406030204" pitchFamily="18" charset="0"/>
                <a:ea typeface="Cambria" panose="02040503050406030204" pitchFamily="18" charset="0"/>
              </a:rPr>
              <a:t>(cá)</a:t>
            </a:r>
            <a:endParaRPr lang="vi-VN" sz="4500" b="1" dirty="0">
              <a:latin typeface="Cambria" panose="02040503050406030204" pitchFamily="18" charset="0"/>
              <a:ea typeface="Cambria" panose="02040503050406030204" pitchFamily="18" charset="0"/>
            </a:endParaRPr>
          </a:p>
        </p:txBody>
      </p:sp>
      <p:sp>
        <p:nvSpPr>
          <p:cNvPr id="19" name="TextBox 18">
            <a:extLst>
              <a:ext uri="{FF2B5EF4-FFF2-40B4-BE49-F238E27FC236}">
                <a16:creationId xmlns:a16="http://schemas.microsoft.com/office/drawing/2014/main" id="{B029B2C3-38A0-27F8-C388-7554D1AE4988}"/>
              </a:ext>
            </a:extLst>
          </p:cNvPr>
          <p:cNvSpPr txBox="1"/>
          <p:nvPr/>
        </p:nvSpPr>
        <p:spPr>
          <a:xfrm>
            <a:off x="12169153" y="3298950"/>
            <a:ext cx="2878467" cy="784830"/>
          </a:xfrm>
          <a:prstGeom prst="rect">
            <a:avLst/>
          </a:prstGeom>
          <a:noFill/>
        </p:spPr>
        <p:txBody>
          <a:bodyPr wrap="square" rtlCol="0">
            <a:spAutoFit/>
          </a:bodyPr>
          <a:lstStyle/>
          <a:p>
            <a:r>
              <a:rPr lang="en-US" sz="4500" b="1" dirty="0">
                <a:latin typeface="Cambria" panose="02040503050406030204" pitchFamily="18" charset="0"/>
                <a:ea typeface="Cambria" panose="02040503050406030204" pitchFamily="18" charset="0"/>
              </a:rPr>
              <a:t>(cây)</a:t>
            </a:r>
            <a:endParaRPr lang="vi-VN" sz="4500" b="1" dirty="0">
              <a:latin typeface="Cambria" panose="02040503050406030204" pitchFamily="18" charset="0"/>
              <a:ea typeface="Cambria" panose="02040503050406030204" pitchFamily="18" charset="0"/>
            </a:endParaRPr>
          </a:p>
        </p:txBody>
      </p:sp>
      <p:sp>
        <p:nvSpPr>
          <p:cNvPr id="20" name="TextBox 19">
            <a:extLst>
              <a:ext uri="{FF2B5EF4-FFF2-40B4-BE49-F238E27FC236}">
                <a16:creationId xmlns:a16="http://schemas.microsoft.com/office/drawing/2014/main" id="{043EF961-FC1B-19C3-1FA8-652FACA3A08E}"/>
              </a:ext>
            </a:extLst>
          </p:cNvPr>
          <p:cNvSpPr txBox="1"/>
          <p:nvPr/>
        </p:nvSpPr>
        <p:spPr>
          <a:xfrm>
            <a:off x="15129903" y="3355137"/>
            <a:ext cx="2878467" cy="784830"/>
          </a:xfrm>
          <a:prstGeom prst="rect">
            <a:avLst/>
          </a:prstGeom>
          <a:noFill/>
        </p:spPr>
        <p:txBody>
          <a:bodyPr wrap="square" rtlCol="0">
            <a:spAutoFit/>
          </a:bodyPr>
          <a:lstStyle/>
          <a:p>
            <a:r>
              <a:rPr lang="en-US" sz="4500" b="1" dirty="0">
                <a:latin typeface="Cambria" panose="02040503050406030204" pitchFamily="18" charset="0"/>
                <a:ea typeface="Cambria" panose="02040503050406030204" pitchFamily="18" charset="0"/>
              </a:rPr>
              <a:t>(thuyền)</a:t>
            </a:r>
            <a:endParaRPr lang="vi-VN" sz="4500" b="1" dirty="0">
              <a:latin typeface="Cambria" panose="02040503050406030204" pitchFamily="18" charset="0"/>
              <a:ea typeface="Cambria" panose="02040503050406030204" pitchFamily="18" charset="0"/>
            </a:endParaRPr>
          </a:p>
        </p:txBody>
      </p:sp>
      <p:pic>
        <p:nvPicPr>
          <p:cNvPr id="37" name="Picture 36">
            <a:extLst>
              <a:ext uri="{FF2B5EF4-FFF2-40B4-BE49-F238E27FC236}">
                <a16:creationId xmlns:a16="http://schemas.microsoft.com/office/drawing/2014/main" id="{E05EDF6F-6ABD-7E88-5855-C246AF8C8547}"/>
              </a:ext>
            </a:extLst>
          </p:cNvPr>
          <p:cNvPicPr>
            <a:picLocks noChangeAspect="1"/>
          </p:cNvPicPr>
          <p:nvPr/>
        </p:nvPicPr>
        <p:blipFill>
          <a:blip r:embed="rId23"/>
          <a:stretch>
            <a:fillRect/>
          </a:stretch>
        </p:blipFill>
        <p:spPr>
          <a:xfrm>
            <a:off x="5034492" y="1725202"/>
            <a:ext cx="1610926" cy="1948523"/>
          </a:xfrm>
          <a:prstGeom prst="rect">
            <a:avLst/>
          </a:prstGeom>
        </p:spPr>
      </p:pic>
      <p:pic>
        <p:nvPicPr>
          <p:cNvPr id="39" name="Picture 38" descr="A cartoon of an orange and white fish&#10;&#10;Description automatically generated">
            <a:extLst>
              <a:ext uri="{FF2B5EF4-FFF2-40B4-BE49-F238E27FC236}">
                <a16:creationId xmlns:a16="http://schemas.microsoft.com/office/drawing/2014/main" id="{3763768F-1CD9-22A0-7F6F-50DE386AB8B1}"/>
              </a:ext>
            </a:extLst>
          </p:cNvPr>
          <p:cNvPicPr>
            <a:picLocks noChangeAspect="1"/>
          </p:cNvPicPr>
          <p:nvPr/>
        </p:nvPicPr>
        <p:blipFill>
          <a:blip r:embed="rId24" cstate="print">
            <a:extLst>
              <a:ext uri="{BEBA8EAE-BF5A-486C-A8C5-ECC9F3942E4B}">
                <a14:imgProps xmlns:a14="http://schemas.microsoft.com/office/drawing/2010/main">
                  <a14:imgLayer r:embed="rId25">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8078202" y="1543670"/>
            <a:ext cx="2318473" cy="2318473"/>
          </a:xfrm>
          <a:prstGeom prst="rect">
            <a:avLst/>
          </a:prstGeom>
        </p:spPr>
      </p:pic>
      <p:pic>
        <p:nvPicPr>
          <p:cNvPr id="40" name="Picture 39">
            <a:extLst>
              <a:ext uri="{FF2B5EF4-FFF2-40B4-BE49-F238E27FC236}">
                <a16:creationId xmlns:a16="http://schemas.microsoft.com/office/drawing/2014/main" id="{5478CDEB-6837-5C4D-A4EE-2A0B5537ABA9}"/>
              </a:ext>
            </a:extLst>
          </p:cNvPr>
          <p:cNvPicPr>
            <a:picLocks noChangeAspect="1"/>
          </p:cNvPicPr>
          <p:nvPr/>
        </p:nvPicPr>
        <p:blipFill>
          <a:blip r:embed="rId26"/>
          <a:stretch>
            <a:fillRect/>
          </a:stretch>
        </p:blipFill>
        <p:spPr>
          <a:xfrm>
            <a:off x="11398365" y="1867666"/>
            <a:ext cx="1827738" cy="1730497"/>
          </a:xfrm>
          <a:prstGeom prst="rect">
            <a:avLst/>
          </a:prstGeom>
        </p:spPr>
      </p:pic>
      <p:pic>
        <p:nvPicPr>
          <p:cNvPr id="42" name="Picture 41" descr="A yellow toy boat with a blue sail and a red flag&#10;&#10;Description automatically generated">
            <a:extLst>
              <a:ext uri="{FF2B5EF4-FFF2-40B4-BE49-F238E27FC236}">
                <a16:creationId xmlns:a16="http://schemas.microsoft.com/office/drawing/2014/main" id="{0DCEAA10-20E4-513A-8E3A-229359D6DE7F}"/>
              </a:ext>
            </a:extLst>
          </p:cNvPr>
          <p:cNvPicPr>
            <a:picLocks noChangeAspect="1"/>
          </p:cNvPicPr>
          <p:nvPr/>
        </p:nvPicPr>
        <p:blipFill>
          <a:blip r:embed="rId27" cstate="print">
            <a:extLst>
              <a:ext uri="{BEBA8EAE-BF5A-486C-A8C5-ECC9F3942E4B}">
                <a14:imgProps xmlns:a14="http://schemas.microsoft.com/office/drawing/2010/main">
                  <a14:imgLayer r:embed="rId28">
                    <a14:imgEffect>
                      <a14:backgroundRemoval t="10000" b="90000" l="6667" r="91771">
                        <a14:foregroundMark x1="12812" y1="72083" x2="12812" y2="72083"/>
                        <a14:foregroundMark x1="6667" y1="75417" x2="12812" y2="75417"/>
                        <a14:foregroundMark x1="78854" y1="61146" x2="91771" y2="58750"/>
                        <a14:foregroundMark x1="91771" y1="58750" x2="91771" y2="58750"/>
                        <a14:foregroundMark x1="13333" y1="68750" x2="20417" y2="37396"/>
                        <a14:foregroundMark x1="20000" y1="37396" x2="27083" y2="19375"/>
                        <a14:foregroundMark x1="18125" y1="73958" x2="18229" y2="53542"/>
                        <a14:foregroundMark x1="18229" y1="53542" x2="31875" y2="22708"/>
                        <a14:foregroundMark x1="27083" y1="19792" x2="29479" y2="32188"/>
                      </a14:backgroundRemoval>
                    </a14:imgEffect>
                  </a14:imgLayer>
                </a14:imgProps>
              </a:ext>
              <a:ext uri="{28A0092B-C50C-407E-A947-70E740481C1C}">
                <a14:useLocalDpi xmlns:a14="http://schemas.microsoft.com/office/drawing/2010/main" val="0"/>
              </a:ext>
            </a:extLst>
          </a:blip>
          <a:stretch>
            <a:fillRect/>
          </a:stretch>
        </p:blipFill>
        <p:spPr>
          <a:xfrm>
            <a:off x="15486722" y="1863482"/>
            <a:ext cx="1738863" cy="1738863"/>
          </a:xfrm>
          <a:prstGeom prst="rect">
            <a:avLst/>
          </a:prstGeom>
        </p:spPr>
      </p:pic>
      <p:sp>
        <p:nvSpPr>
          <p:cNvPr id="43" name="TextBox 42">
            <a:extLst>
              <a:ext uri="{FF2B5EF4-FFF2-40B4-BE49-F238E27FC236}">
                <a16:creationId xmlns:a16="http://schemas.microsoft.com/office/drawing/2014/main" id="{18DC51E1-A42C-3AC5-1F54-CC5582ED816B}"/>
              </a:ext>
            </a:extLst>
          </p:cNvPr>
          <p:cNvSpPr txBox="1"/>
          <p:nvPr/>
        </p:nvSpPr>
        <p:spPr>
          <a:xfrm>
            <a:off x="1226485" y="5286915"/>
            <a:ext cx="2878467" cy="784830"/>
          </a:xfrm>
          <a:prstGeom prst="rect">
            <a:avLst/>
          </a:prstGeom>
          <a:noFill/>
        </p:spPr>
        <p:txBody>
          <a:bodyPr wrap="square" rtlCol="0">
            <a:spAutoFit/>
          </a:bodyPr>
          <a:lstStyle/>
          <a:p>
            <a:r>
              <a:rPr lang="en-US" sz="4500" b="1" dirty="0">
                <a:latin typeface="Cambria" panose="02040503050406030204" pitchFamily="18" charset="0"/>
                <a:ea typeface="Cambria" panose="02040503050406030204" pitchFamily="18" charset="0"/>
              </a:rPr>
              <a:t>(chào)</a:t>
            </a:r>
            <a:endParaRPr lang="vi-VN" sz="4500" b="1" dirty="0">
              <a:latin typeface="Cambria" panose="02040503050406030204" pitchFamily="18" charset="0"/>
              <a:ea typeface="Cambria" panose="02040503050406030204" pitchFamily="18" charset="0"/>
            </a:endParaRPr>
          </a:p>
        </p:txBody>
      </p:sp>
      <p:sp>
        <p:nvSpPr>
          <p:cNvPr id="44" name="TextBox 43">
            <a:extLst>
              <a:ext uri="{FF2B5EF4-FFF2-40B4-BE49-F238E27FC236}">
                <a16:creationId xmlns:a16="http://schemas.microsoft.com/office/drawing/2014/main" id="{1EF8D0D2-7191-0012-3B31-C736ACAF8C0B}"/>
              </a:ext>
            </a:extLst>
          </p:cNvPr>
          <p:cNvSpPr txBox="1"/>
          <p:nvPr/>
        </p:nvSpPr>
        <p:spPr>
          <a:xfrm>
            <a:off x="4946874" y="5247473"/>
            <a:ext cx="2878467" cy="784830"/>
          </a:xfrm>
          <a:prstGeom prst="rect">
            <a:avLst/>
          </a:prstGeom>
          <a:noFill/>
        </p:spPr>
        <p:txBody>
          <a:bodyPr wrap="square" rtlCol="0">
            <a:spAutoFit/>
          </a:bodyPr>
          <a:lstStyle/>
          <a:p>
            <a:r>
              <a:rPr lang="en-US" sz="4500" b="1" dirty="0">
                <a:latin typeface="Cambria" panose="02040503050406030204" pitchFamily="18" charset="0"/>
                <a:ea typeface="Cambria" panose="02040503050406030204" pitchFamily="18" charset="0"/>
              </a:rPr>
              <a:t>(bay)</a:t>
            </a:r>
            <a:endParaRPr lang="vi-VN" sz="4500" b="1" dirty="0">
              <a:latin typeface="Cambria" panose="02040503050406030204" pitchFamily="18" charset="0"/>
              <a:ea typeface="Cambria" panose="02040503050406030204" pitchFamily="18" charset="0"/>
            </a:endParaRPr>
          </a:p>
        </p:txBody>
      </p:sp>
      <p:sp>
        <p:nvSpPr>
          <p:cNvPr id="45" name="TextBox 44">
            <a:extLst>
              <a:ext uri="{FF2B5EF4-FFF2-40B4-BE49-F238E27FC236}">
                <a16:creationId xmlns:a16="http://schemas.microsoft.com/office/drawing/2014/main" id="{A0B9906C-6F6F-07A3-BCFC-BA9F95002547}"/>
              </a:ext>
            </a:extLst>
          </p:cNvPr>
          <p:cNvSpPr txBox="1"/>
          <p:nvPr/>
        </p:nvSpPr>
        <p:spPr>
          <a:xfrm>
            <a:off x="8392011" y="5190398"/>
            <a:ext cx="2878467" cy="784830"/>
          </a:xfrm>
          <a:prstGeom prst="rect">
            <a:avLst/>
          </a:prstGeom>
          <a:noFill/>
        </p:spPr>
        <p:txBody>
          <a:bodyPr wrap="square" rtlCol="0">
            <a:spAutoFit/>
          </a:bodyPr>
          <a:lstStyle/>
          <a:p>
            <a:r>
              <a:rPr lang="en-US" sz="4500" b="1" dirty="0">
                <a:latin typeface="Cambria" panose="02040503050406030204" pitchFamily="18" charset="0"/>
                <a:ea typeface="Cambria" panose="02040503050406030204" pitchFamily="18" charset="0"/>
              </a:rPr>
              <a:t>(bơi)</a:t>
            </a:r>
            <a:endParaRPr lang="vi-VN" sz="4500" b="1" dirty="0">
              <a:latin typeface="Cambria" panose="02040503050406030204" pitchFamily="18" charset="0"/>
              <a:ea typeface="Cambria" panose="02040503050406030204" pitchFamily="18" charset="0"/>
            </a:endParaRPr>
          </a:p>
        </p:txBody>
      </p:sp>
      <p:sp>
        <p:nvSpPr>
          <p:cNvPr id="46" name="TextBox 45">
            <a:extLst>
              <a:ext uri="{FF2B5EF4-FFF2-40B4-BE49-F238E27FC236}">
                <a16:creationId xmlns:a16="http://schemas.microsoft.com/office/drawing/2014/main" id="{9021282C-1457-BC5E-749F-E26724ECABEC}"/>
              </a:ext>
            </a:extLst>
          </p:cNvPr>
          <p:cNvSpPr txBox="1"/>
          <p:nvPr/>
        </p:nvSpPr>
        <p:spPr>
          <a:xfrm>
            <a:off x="12029936" y="5153454"/>
            <a:ext cx="2878467" cy="784830"/>
          </a:xfrm>
          <a:prstGeom prst="rect">
            <a:avLst/>
          </a:prstGeom>
          <a:noFill/>
        </p:spPr>
        <p:txBody>
          <a:bodyPr wrap="square" rtlCol="0">
            <a:spAutoFit/>
          </a:bodyPr>
          <a:lstStyle/>
          <a:p>
            <a:r>
              <a:rPr lang="en-US" sz="4500" b="1" dirty="0">
                <a:latin typeface="Cambria" panose="02040503050406030204" pitchFamily="18" charset="0"/>
                <a:ea typeface="Cambria" panose="02040503050406030204" pitchFamily="18" charset="0"/>
              </a:rPr>
              <a:t>(mọc)</a:t>
            </a:r>
            <a:endParaRPr lang="vi-VN" sz="4500" b="1" dirty="0">
              <a:latin typeface="Cambria" panose="02040503050406030204" pitchFamily="18" charset="0"/>
              <a:ea typeface="Cambria" panose="02040503050406030204" pitchFamily="18" charset="0"/>
            </a:endParaRPr>
          </a:p>
        </p:txBody>
      </p:sp>
      <p:sp>
        <p:nvSpPr>
          <p:cNvPr id="47" name="TextBox 46">
            <a:extLst>
              <a:ext uri="{FF2B5EF4-FFF2-40B4-BE49-F238E27FC236}">
                <a16:creationId xmlns:a16="http://schemas.microsoft.com/office/drawing/2014/main" id="{A3F73762-D72B-255C-9E30-7AC56AFC2223}"/>
              </a:ext>
            </a:extLst>
          </p:cNvPr>
          <p:cNvSpPr txBox="1"/>
          <p:nvPr/>
        </p:nvSpPr>
        <p:spPr>
          <a:xfrm>
            <a:off x="15327902" y="5063191"/>
            <a:ext cx="2878467" cy="784830"/>
          </a:xfrm>
          <a:prstGeom prst="rect">
            <a:avLst/>
          </a:prstGeom>
          <a:noFill/>
        </p:spPr>
        <p:txBody>
          <a:bodyPr wrap="square" rtlCol="0">
            <a:spAutoFit/>
          </a:bodyPr>
          <a:lstStyle/>
          <a:p>
            <a:r>
              <a:rPr lang="en-US" sz="4500" b="1" dirty="0">
                <a:latin typeface="Cambria" panose="02040503050406030204" pitchFamily="18" charset="0"/>
                <a:ea typeface="Cambria" panose="02040503050406030204" pitchFamily="18" charset="0"/>
              </a:rPr>
              <a:t>(trôi</a:t>
            </a:r>
            <a:endParaRPr lang="vi-VN" sz="4500" b="1" dirty="0">
              <a:latin typeface="Cambria" panose="02040503050406030204" pitchFamily="18" charset="0"/>
              <a:ea typeface="Cambria" panose="02040503050406030204" pitchFamily="18" charset="0"/>
            </a:endParaRPr>
          </a:p>
        </p:txBody>
      </p:sp>
      <p:pic>
        <p:nvPicPr>
          <p:cNvPr id="48" name="Picture 47">
            <a:extLst>
              <a:ext uri="{FF2B5EF4-FFF2-40B4-BE49-F238E27FC236}">
                <a16:creationId xmlns:a16="http://schemas.microsoft.com/office/drawing/2014/main" id="{C75B00CE-D7A1-44BA-F5F6-4C4D5D52EFED}"/>
              </a:ext>
            </a:extLst>
          </p:cNvPr>
          <p:cNvPicPr>
            <a:picLocks noChangeAspect="1"/>
          </p:cNvPicPr>
          <p:nvPr/>
        </p:nvPicPr>
        <p:blipFill>
          <a:blip r:embed="rId29">
            <a:extLst>
              <a:ext uri="{28A0092B-C50C-407E-A947-70E740481C1C}">
                <a14:useLocalDpi xmlns:a14="http://schemas.microsoft.com/office/drawing/2010/main" val="0"/>
              </a:ext>
            </a:extLst>
          </a:blip>
          <a:stretch>
            <a:fillRect/>
          </a:stretch>
        </p:blipFill>
        <p:spPr>
          <a:xfrm>
            <a:off x="1619530" y="7458244"/>
            <a:ext cx="1539999" cy="1520749"/>
          </a:xfrm>
          <a:prstGeom prst="rect">
            <a:avLst/>
          </a:prstGeom>
        </p:spPr>
      </p:pic>
      <p:pic>
        <p:nvPicPr>
          <p:cNvPr id="49" name="Picture 48">
            <a:extLst>
              <a:ext uri="{FF2B5EF4-FFF2-40B4-BE49-F238E27FC236}">
                <a16:creationId xmlns:a16="http://schemas.microsoft.com/office/drawing/2014/main" id="{F7ADEA14-0B85-212B-96BC-3B59C274D754}"/>
              </a:ext>
            </a:extLst>
          </p:cNvPr>
          <p:cNvPicPr>
            <a:picLocks noChangeAspect="1"/>
          </p:cNvPicPr>
          <p:nvPr/>
        </p:nvPicPr>
        <p:blipFill>
          <a:blip r:embed="rId30">
            <a:extLst>
              <a:ext uri="{28A0092B-C50C-407E-A947-70E740481C1C}">
                <a14:useLocalDpi xmlns:a14="http://schemas.microsoft.com/office/drawing/2010/main" val="0"/>
              </a:ext>
            </a:extLst>
          </a:blip>
          <a:stretch>
            <a:fillRect/>
          </a:stretch>
        </p:blipFill>
        <p:spPr>
          <a:xfrm>
            <a:off x="4816755" y="7274076"/>
            <a:ext cx="1696607" cy="1745313"/>
          </a:xfrm>
          <a:prstGeom prst="rect">
            <a:avLst/>
          </a:prstGeom>
        </p:spPr>
      </p:pic>
      <p:pic>
        <p:nvPicPr>
          <p:cNvPr id="50" name="Picture 49">
            <a:extLst>
              <a:ext uri="{FF2B5EF4-FFF2-40B4-BE49-F238E27FC236}">
                <a16:creationId xmlns:a16="http://schemas.microsoft.com/office/drawing/2014/main" id="{6357646C-C2C3-DE83-02DC-A84640C9C49B}"/>
              </a:ext>
            </a:extLst>
          </p:cNvPr>
          <p:cNvPicPr>
            <a:picLocks noChangeAspect="1"/>
          </p:cNvPicPr>
          <p:nvPr/>
        </p:nvPicPr>
        <p:blipFill>
          <a:blip r:embed="rId31">
            <a:extLst>
              <a:ext uri="{28A0092B-C50C-407E-A947-70E740481C1C}">
                <a14:useLocalDpi xmlns:a14="http://schemas.microsoft.com/office/drawing/2010/main" val="0"/>
              </a:ext>
            </a:extLst>
          </a:blip>
          <a:stretch>
            <a:fillRect/>
          </a:stretch>
        </p:blipFill>
        <p:spPr>
          <a:xfrm rot="15863738">
            <a:off x="8421564" y="7277087"/>
            <a:ext cx="1453585" cy="1690053"/>
          </a:xfrm>
          <a:prstGeom prst="rect">
            <a:avLst/>
          </a:prstGeom>
        </p:spPr>
      </p:pic>
      <p:pic>
        <p:nvPicPr>
          <p:cNvPr id="51" name="Picture 50">
            <a:extLst>
              <a:ext uri="{FF2B5EF4-FFF2-40B4-BE49-F238E27FC236}">
                <a16:creationId xmlns:a16="http://schemas.microsoft.com/office/drawing/2014/main" id="{1C79A4C3-F70C-FF12-0193-B2BCD8ECAD46}"/>
              </a:ext>
            </a:extLst>
          </p:cNvPr>
          <p:cNvPicPr>
            <a:picLocks noChangeAspect="1"/>
          </p:cNvPicPr>
          <p:nvPr/>
        </p:nvPicPr>
        <p:blipFill>
          <a:blip r:embed="rId30">
            <a:extLst>
              <a:ext uri="{28A0092B-C50C-407E-A947-70E740481C1C}">
                <a14:useLocalDpi xmlns:a14="http://schemas.microsoft.com/office/drawing/2010/main" val="0"/>
              </a:ext>
            </a:extLst>
          </a:blip>
          <a:stretch>
            <a:fillRect/>
          </a:stretch>
        </p:blipFill>
        <p:spPr>
          <a:xfrm>
            <a:off x="15327902" y="7222128"/>
            <a:ext cx="1696607" cy="1745313"/>
          </a:xfrm>
          <a:prstGeom prst="rect">
            <a:avLst/>
          </a:prstGeom>
        </p:spPr>
      </p:pic>
      <p:pic>
        <p:nvPicPr>
          <p:cNvPr id="52" name="Picture 51">
            <a:extLst>
              <a:ext uri="{FF2B5EF4-FFF2-40B4-BE49-F238E27FC236}">
                <a16:creationId xmlns:a16="http://schemas.microsoft.com/office/drawing/2014/main" id="{647556CA-224A-3B65-F724-6BC5074E074F}"/>
              </a:ext>
            </a:extLst>
          </p:cNvPr>
          <p:cNvPicPr>
            <a:picLocks noChangeAspect="1"/>
          </p:cNvPicPr>
          <p:nvPr/>
        </p:nvPicPr>
        <p:blipFill>
          <a:blip r:embed="rId29">
            <a:extLst>
              <a:ext uri="{28A0092B-C50C-407E-A947-70E740481C1C}">
                <a14:useLocalDpi xmlns:a14="http://schemas.microsoft.com/office/drawing/2010/main" val="0"/>
              </a:ext>
            </a:extLst>
          </a:blip>
          <a:stretch>
            <a:fillRect/>
          </a:stretch>
        </p:blipFill>
        <p:spPr>
          <a:xfrm>
            <a:off x="11949898" y="7514762"/>
            <a:ext cx="1539999" cy="1520749"/>
          </a:xfrm>
          <a:prstGeom prst="rect">
            <a:avLst/>
          </a:prstGeom>
        </p:spPr>
      </p:pic>
    </p:spTree>
    <p:extLst>
      <p:ext uri="{BB962C8B-B14F-4D97-AF65-F5344CB8AC3E}">
        <p14:creationId xmlns:p14="http://schemas.microsoft.com/office/powerpoint/2010/main" val="29530335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arn(inVertical)">
                                      <p:cBhvr>
                                        <p:cTn id="7" dur="500"/>
                                        <p:tgtEl>
                                          <p:spTgt spid="22"/>
                                        </p:tgtEl>
                                      </p:cBhvr>
                                    </p:animEffect>
                                  </p:childTnLst>
                                </p:cTn>
                              </p:par>
                              <p:par>
                                <p:cTn id="8" presetID="6" presetClass="emph" presetSubtype="0" repeatCount="indefinite" autoRev="1" fill="hold" nodeType="withEffect">
                                  <p:stCondLst>
                                    <p:cond delay="0"/>
                                  </p:stCondLst>
                                  <p:childTnLst>
                                    <p:animScale>
                                      <p:cBhvr>
                                        <p:cTn id="9" dur="2000" fill="hold"/>
                                        <p:tgtEl>
                                          <p:spTgt spid="48"/>
                                        </p:tgtEl>
                                      </p:cBhvr>
                                      <p:by x="80000" y="80000"/>
                                    </p:animScale>
                                  </p:childTnLst>
                                </p:cTn>
                              </p:par>
                              <p:par>
                                <p:cTn id="10" presetID="6" presetClass="emph" presetSubtype="0" repeatCount="indefinite" autoRev="1" fill="hold" nodeType="withEffect">
                                  <p:stCondLst>
                                    <p:cond delay="0"/>
                                  </p:stCondLst>
                                  <p:childTnLst>
                                    <p:animScale>
                                      <p:cBhvr>
                                        <p:cTn id="11" dur="2000" fill="hold"/>
                                        <p:tgtEl>
                                          <p:spTgt spid="49"/>
                                        </p:tgtEl>
                                      </p:cBhvr>
                                      <p:by x="120000" y="120000"/>
                                    </p:animScale>
                                  </p:childTnLst>
                                </p:cTn>
                              </p:par>
                              <p:par>
                                <p:cTn id="12" presetID="6" presetClass="emph" presetSubtype="0" repeatCount="indefinite" autoRev="1" fill="hold" nodeType="withEffect">
                                  <p:stCondLst>
                                    <p:cond delay="0"/>
                                  </p:stCondLst>
                                  <p:childTnLst>
                                    <p:animScale>
                                      <p:cBhvr>
                                        <p:cTn id="13" dur="2000" fill="hold"/>
                                        <p:tgtEl>
                                          <p:spTgt spid="51"/>
                                        </p:tgtEl>
                                      </p:cBhvr>
                                      <p:by x="120000" y="120000"/>
                                    </p:animScale>
                                  </p:childTnLst>
                                </p:cTn>
                              </p:par>
                              <p:par>
                                <p:cTn id="14" presetID="6" presetClass="emph" presetSubtype="0" repeatCount="indefinite" autoRev="1" fill="hold" nodeType="withEffect">
                                  <p:stCondLst>
                                    <p:cond delay="0"/>
                                  </p:stCondLst>
                                  <p:childTnLst>
                                    <p:animScale>
                                      <p:cBhvr>
                                        <p:cTn id="15" dur="2000" fill="hold"/>
                                        <p:tgtEl>
                                          <p:spTgt spid="52"/>
                                        </p:tgtEl>
                                      </p:cBhvr>
                                      <p:by x="80000" y="8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rot="-1107443">
            <a:off x="14003716" y="-2603440"/>
            <a:ext cx="5239628" cy="5206881"/>
          </a:xfrm>
          <a:custGeom>
            <a:avLst/>
            <a:gdLst/>
            <a:ahLst/>
            <a:cxnLst/>
            <a:rect l="l" t="t" r="r" b="b"/>
            <a:pathLst>
              <a:path w="5239628" h="5206881">
                <a:moveTo>
                  <a:pt x="0" y="0"/>
                </a:moveTo>
                <a:lnTo>
                  <a:pt x="5239629" y="0"/>
                </a:lnTo>
                <a:lnTo>
                  <a:pt x="5239629" y="5206880"/>
                </a:lnTo>
                <a:lnTo>
                  <a:pt x="0" y="5206880"/>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4" name="Freeform 4"/>
          <p:cNvSpPr/>
          <p:nvPr/>
        </p:nvSpPr>
        <p:spPr>
          <a:xfrm>
            <a:off x="-1434781" y="7864836"/>
            <a:ext cx="4528505" cy="4500202"/>
          </a:xfrm>
          <a:custGeom>
            <a:avLst/>
            <a:gdLst/>
            <a:ahLst/>
            <a:cxnLst/>
            <a:rect l="l" t="t" r="r" b="b"/>
            <a:pathLst>
              <a:path w="4528505" h="4500202">
                <a:moveTo>
                  <a:pt x="0" y="0"/>
                </a:moveTo>
                <a:lnTo>
                  <a:pt x="4528505" y="0"/>
                </a:lnTo>
                <a:lnTo>
                  <a:pt x="4528505" y="4500202"/>
                </a:lnTo>
                <a:lnTo>
                  <a:pt x="0" y="4500202"/>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5" name="Freeform 5"/>
          <p:cNvSpPr/>
          <p:nvPr/>
        </p:nvSpPr>
        <p:spPr>
          <a:xfrm rot="-7156939">
            <a:off x="64191" y="8638623"/>
            <a:ext cx="1937562" cy="1680835"/>
          </a:xfrm>
          <a:custGeom>
            <a:avLst/>
            <a:gdLst/>
            <a:ahLst/>
            <a:cxnLst/>
            <a:rect l="l" t="t" r="r" b="b"/>
            <a:pathLst>
              <a:path w="1937562" h="1680835">
                <a:moveTo>
                  <a:pt x="0" y="0"/>
                </a:moveTo>
                <a:lnTo>
                  <a:pt x="1937562" y="0"/>
                </a:lnTo>
                <a:lnTo>
                  <a:pt x="1937562" y="1680836"/>
                </a:lnTo>
                <a:lnTo>
                  <a:pt x="0" y="1680836"/>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6" name="Freeform 6"/>
          <p:cNvSpPr/>
          <p:nvPr/>
        </p:nvSpPr>
        <p:spPr>
          <a:xfrm rot="85005">
            <a:off x="1201634" y="110047"/>
            <a:ext cx="2654933" cy="2027705"/>
          </a:xfrm>
          <a:custGeom>
            <a:avLst/>
            <a:gdLst/>
            <a:ahLst/>
            <a:cxnLst/>
            <a:rect l="l" t="t" r="r" b="b"/>
            <a:pathLst>
              <a:path w="2654933" h="2027705">
                <a:moveTo>
                  <a:pt x="0" y="0"/>
                </a:moveTo>
                <a:lnTo>
                  <a:pt x="2654933" y="0"/>
                </a:lnTo>
                <a:lnTo>
                  <a:pt x="2654933" y="2027705"/>
                </a:lnTo>
                <a:lnTo>
                  <a:pt x="0" y="2027705"/>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7" name="Freeform 7"/>
          <p:cNvSpPr/>
          <p:nvPr/>
        </p:nvSpPr>
        <p:spPr>
          <a:xfrm rot="-1451801">
            <a:off x="-278155" y="1494186"/>
            <a:ext cx="1232149" cy="1352152"/>
          </a:xfrm>
          <a:custGeom>
            <a:avLst/>
            <a:gdLst/>
            <a:ahLst/>
            <a:cxnLst/>
            <a:rect l="l" t="t" r="r" b="b"/>
            <a:pathLst>
              <a:path w="1232149" h="1352152">
                <a:moveTo>
                  <a:pt x="0" y="0"/>
                </a:moveTo>
                <a:lnTo>
                  <a:pt x="1232149" y="0"/>
                </a:lnTo>
                <a:lnTo>
                  <a:pt x="1232149" y="1352152"/>
                </a:lnTo>
                <a:lnTo>
                  <a:pt x="0" y="1352152"/>
                </a:lnTo>
                <a:lnTo>
                  <a:pt x="0" y="0"/>
                </a:lnTo>
                <a:close/>
              </a:path>
            </a:pathLst>
          </a:custGeom>
          <a:blipFill>
            <a:blip r:embed="rId11">
              <a:extLst>
                <a:ext uri="{96DAC541-7B7A-43D3-8B79-37D633B846F1}">
                  <asvg:svgBlip xmlns:asvg="http://schemas.microsoft.com/office/drawing/2016/SVG/main" xmlns="" r:embed="rId12"/>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8" name="Freeform 8"/>
          <p:cNvSpPr/>
          <p:nvPr/>
        </p:nvSpPr>
        <p:spPr>
          <a:xfrm rot="-1451801">
            <a:off x="13713195" y="6830149"/>
            <a:ext cx="4152641" cy="4297688"/>
          </a:xfrm>
          <a:custGeom>
            <a:avLst/>
            <a:gdLst/>
            <a:ahLst/>
            <a:cxnLst/>
            <a:rect l="l" t="t" r="r" b="b"/>
            <a:pathLst>
              <a:path w="4152641" h="4297688">
                <a:moveTo>
                  <a:pt x="0" y="0"/>
                </a:moveTo>
                <a:lnTo>
                  <a:pt x="4152641" y="0"/>
                </a:lnTo>
                <a:lnTo>
                  <a:pt x="4152641" y="4297687"/>
                </a:lnTo>
                <a:lnTo>
                  <a:pt x="0" y="4297687"/>
                </a:lnTo>
                <a:lnTo>
                  <a:pt x="0" y="0"/>
                </a:lnTo>
                <a:close/>
              </a:path>
            </a:pathLst>
          </a:custGeom>
          <a:blipFill>
            <a:blip r:embed="rId13">
              <a:extLst>
                <a:ext uri="{96DAC541-7B7A-43D3-8B79-37D633B846F1}">
                  <asvg:svgBlip xmlns:asvg="http://schemas.microsoft.com/office/drawing/2016/SVG/main" xmlns="" r:embed="rId1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9" name="Freeform 9"/>
          <p:cNvSpPr/>
          <p:nvPr/>
        </p:nvSpPr>
        <p:spPr>
          <a:xfrm rot="-1572573">
            <a:off x="15267078" y="78910"/>
            <a:ext cx="1323676" cy="1932374"/>
          </a:xfrm>
          <a:custGeom>
            <a:avLst/>
            <a:gdLst/>
            <a:ahLst/>
            <a:cxnLst/>
            <a:rect l="l" t="t" r="r" b="b"/>
            <a:pathLst>
              <a:path w="1323676" h="1932374">
                <a:moveTo>
                  <a:pt x="0" y="0"/>
                </a:moveTo>
                <a:lnTo>
                  <a:pt x="1323677" y="0"/>
                </a:lnTo>
                <a:lnTo>
                  <a:pt x="1323677" y="1932374"/>
                </a:lnTo>
                <a:lnTo>
                  <a:pt x="0" y="1932374"/>
                </a:lnTo>
                <a:lnTo>
                  <a:pt x="0" y="0"/>
                </a:lnTo>
                <a:close/>
              </a:path>
            </a:pathLst>
          </a:custGeom>
          <a:blipFill>
            <a:blip r:embed="rId15">
              <a:extLst>
                <a:ext uri="{96DAC541-7B7A-43D3-8B79-37D633B846F1}">
                  <asvg:svgBlip xmlns:asvg="http://schemas.microsoft.com/office/drawing/2016/SVG/main" xmlns="" r:embed="rId16"/>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0" name="Freeform 10"/>
          <p:cNvSpPr/>
          <p:nvPr/>
        </p:nvSpPr>
        <p:spPr>
          <a:xfrm rot="6014002">
            <a:off x="15274596" y="8006369"/>
            <a:ext cx="4187178" cy="5225808"/>
          </a:xfrm>
          <a:custGeom>
            <a:avLst/>
            <a:gdLst/>
            <a:ahLst/>
            <a:cxnLst/>
            <a:rect l="l" t="t" r="r" b="b"/>
            <a:pathLst>
              <a:path w="4187178" h="5225808">
                <a:moveTo>
                  <a:pt x="0" y="0"/>
                </a:moveTo>
                <a:lnTo>
                  <a:pt x="4187178" y="0"/>
                </a:lnTo>
                <a:lnTo>
                  <a:pt x="4187178" y="5225807"/>
                </a:lnTo>
                <a:lnTo>
                  <a:pt x="0" y="5225807"/>
                </a:lnTo>
                <a:lnTo>
                  <a:pt x="0" y="0"/>
                </a:lnTo>
                <a:close/>
              </a:path>
            </a:pathLst>
          </a:custGeom>
          <a:blipFill>
            <a:blip r:embed="rId17">
              <a:extLst>
                <a:ext uri="{96DAC541-7B7A-43D3-8B79-37D633B846F1}">
                  <asvg:svgBlip xmlns:asvg="http://schemas.microsoft.com/office/drawing/2016/SVG/main" xmlns="" r:embed="rId18"/>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8" name="Freeform 4"/>
          <p:cNvSpPr/>
          <p:nvPr/>
        </p:nvSpPr>
        <p:spPr>
          <a:xfrm>
            <a:off x="8773594" y="8365521"/>
            <a:ext cx="3391077" cy="3565287"/>
          </a:xfrm>
          <a:custGeom>
            <a:avLst/>
            <a:gdLst/>
            <a:ahLst/>
            <a:cxnLst/>
            <a:rect l="l" t="t" r="r" b="b"/>
            <a:pathLst>
              <a:path w="4528505" h="4500202">
                <a:moveTo>
                  <a:pt x="0" y="0"/>
                </a:moveTo>
                <a:lnTo>
                  <a:pt x="4528505" y="0"/>
                </a:lnTo>
                <a:lnTo>
                  <a:pt x="4528505" y="4500202"/>
                </a:lnTo>
                <a:lnTo>
                  <a:pt x="0" y="4500202"/>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pic>
        <p:nvPicPr>
          <p:cNvPr id="23" name="Picture 22">
            <a:extLst>
              <a:ext uri="{FF2B5EF4-FFF2-40B4-BE49-F238E27FC236}">
                <a16:creationId xmlns:a16="http://schemas.microsoft.com/office/drawing/2014/main" id="{416AA52A-2568-3B14-1382-2943F1A7FFD1}"/>
              </a:ext>
            </a:extLst>
          </p:cNvPr>
          <p:cNvPicPr>
            <a:picLocks noChangeAspect="1"/>
          </p:cNvPicPr>
          <p:nvPr/>
        </p:nvPicPr>
        <p:blipFill>
          <a:blip r:embed="rId19"/>
          <a:stretch>
            <a:fillRect/>
          </a:stretch>
        </p:blipFill>
        <p:spPr>
          <a:xfrm>
            <a:off x="110801" y="154896"/>
            <a:ext cx="1523956" cy="1508868"/>
          </a:xfrm>
          <a:prstGeom prst="rect">
            <a:avLst/>
          </a:prstGeom>
        </p:spPr>
      </p:pic>
      <p:pic>
        <p:nvPicPr>
          <p:cNvPr id="13" name="Picture 12"/>
          <p:cNvPicPr>
            <a:picLocks noChangeAspect="1"/>
          </p:cNvPicPr>
          <p:nvPr/>
        </p:nvPicPr>
        <p:blipFill>
          <a:blip r:embed="rId20" cstate="print">
            <a:extLst>
              <a:ext uri="{BEBA8EAE-BF5A-486C-A8C5-ECC9F3942E4B}">
                <a14:imgProps xmlns:a14="http://schemas.microsoft.com/office/drawing/2010/main">
                  <a14:imgLayer r:embed="rId21">
                    <a14:imgEffect>
                      <a14:backgroundRemoval t="10000" b="90000" l="10000" r="90000">
                        <a14:foregroundMark x1="69074" y1="43392" x2="58909" y2="51471"/>
                        <a14:foregroundMark x1="47245" y1="55591" x2="39005" y2="57250"/>
                        <a14:foregroundMark x1="59123" y1="57036" x2="50883" y2="57250"/>
                        <a14:foregroundMark x1="54468" y1="74585" x2="57624" y2="75388"/>
                      </a14:backgroundRemoval>
                    </a14:imgEffect>
                  </a14:imgLayer>
                </a14:imgProps>
              </a:ext>
              <a:ext uri="{28A0092B-C50C-407E-A947-70E740481C1C}">
                <a14:useLocalDpi xmlns:a14="http://schemas.microsoft.com/office/drawing/2010/main" val="0"/>
              </a:ext>
            </a:extLst>
          </a:blip>
          <a:stretch>
            <a:fillRect/>
          </a:stretch>
        </p:blipFill>
        <p:spPr>
          <a:xfrm flipH="1">
            <a:off x="13314233" y="4850994"/>
            <a:ext cx="6328573" cy="6487582"/>
          </a:xfrm>
          <a:prstGeom prst="rect">
            <a:avLst/>
          </a:prstGeom>
        </p:spPr>
      </p:pic>
      <p:grpSp>
        <p:nvGrpSpPr>
          <p:cNvPr id="22" name="Group 21"/>
          <p:cNvGrpSpPr/>
          <p:nvPr/>
        </p:nvGrpSpPr>
        <p:grpSpPr>
          <a:xfrm>
            <a:off x="571500" y="249343"/>
            <a:ext cx="17145000" cy="1051729"/>
            <a:chOff x="3430411" y="180577"/>
            <a:chExt cx="19185263" cy="3291058"/>
          </a:xfrm>
        </p:grpSpPr>
        <p:sp>
          <p:nvSpPr>
            <p:cNvPr id="24" name="Rounded Rectangle 10"/>
            <p:cNvSpPr/>
            <p:nvPr/>
          </p:nvSpPr>
          <p:spPr>
            <a:xfrm>
              <a:off x="3430411" y="180577"/>
              <a:ext cx="19185263" cy="3291058"/>
            </a:xfrm>
            <a:custGeom>
              <a:avLst/>
              <a:gdLst>
                <a:gd name="connsiteX0" fmla="*/ 0 w 9296400"/>
                <a:gd name="connsiteY0" fmla="*/ 749359 h 1498718"/>
                <a:gd name="connsiteX1" fmla="*/ 749359 w 9296400"/>
                <a:gd name="connsiteY1" fmla="*/ 0 h 1498718"/>
                <a:gd name="connsiteX2" fmla="*/ 8547041 w 9296400"/>
                <a:gd name="connsiteY2" fmla="*/ 0 h 1498718"/>
                <a:gd name="connsiteX3" fmla="*/ 9296400 w 9296400"/>
                <a:gd name="connsiteY3" fmla="*/ 749359 h 1498718"/>
                <a:gd name="connsiteX4" fmla="*/ 9296400 w 9296400"/>
                <a:gd name="connsiteY4" fmla="*/ 749359 h 1498718"/>
                <a:gd name="connsiteX5" fmla="*/ 8547041 w 9296400"/>
                <a:gd name="connsiteY5" fmla="*/ 1498718 h 1498718"/>
                <a:gd name="connsiteX6" fmla="*/ 749359 w 9296400"/>
                <a:gd name="connsiteY6" fmla="*/ 1498718 h 1498718"/>
                <a:gd name="connsiteX7" fmla="*/ 0 w 9296400"/>
                <a:gd name="connsiteY7" fmla="*/ 749359 h 1498718"/>
                <a:gd name="connsiteX0" fmla="*/ 0 w 9296400"/>
                <a:gd name="connsiteY0" fmla="*/ 749361 h 1498720"/>
                <a:gd name="connsiteX1" fmla="*/ 749359 w 9296400"/>
                <a:gd name="connsiteY1" fmla="*/ 2 h 1498720"/>
                <a:gd name="connsiteX2" fmla="*/ 4775820 w 9296400"/>
                <a:gd name="connsiteY2" fmla="*/ 74669 h 1498720"/>
                <a:gd name="connsiteX3" fmla="*/ 8547041 w 9296400"/>
                <a:gd name="connsiteY3" fmla="*/ 2 h 1498720"/>
                <a:gd name="connsiteX4" fmla="*/ 9296400 w 9296400"/>
                <a:gd name="connsiteY4" fmla="*/ 749361 h 1498720"/>
                <a:gd name="connsiteX5" fmla="*/ 9296400 w 9296400"/>
                <a:gd name="connsiteY5" fmla="*/ 749361 h 1498720"/>
                <a:gd name="connsiteX6" fmla="*/ 8547041 w 9296400"/>
                <a:gd name="connsiteY6" fmla="*/ 1498720 h 1498720"/>
                <a:gd name="connsiteX7" fmla="*/ 749359 w 9296400"/>
                <a:gd name="connsiteY7" fmla="*/ 1498720 h 1498720"/>
                <a:gd name="connsiteX8" fmla="*/ 0 w 9296400"/>
                <a:gd name="connsiteY8" fmla="*/ 749361 h 1498720"/>
                <a:gd name="connsiteX0" fmla="*/ 0 w 9296400"/>
                <a:gd name="connsiteY0" fmla="*/ 749361 h 1498744"/>
                <a:gd name="connsiteX1" fmla="*/ 749359 w 9296400"/>
                <a:gd name="connsiteY1" fmla="*/ 2 h 1498744"/>
                <a:gd name="connsiteX2" fmla="*/ 4775820 w 9296400"/>
                <a:gd name="connsiteY2" fmla="*/ 74669 h 1498744"/>
                <a:gd name="connsiteX3" fmla="*/ 8547041 w 9296400"/>
                <a:gd name="connsiteY3" fmla="*/ 2 h 1498744"/>
                <a:gd name="connsiteX4" fmla="*/ 9296400 w 9296400"/>
                <a:gd name="connsiteY4" fmla="*/ 749361 h 1498744"/>
                <a:gd name="connsiteX5" fmla="*/ 9296400 w 9296400"/>
                <a:gd name="connsiteY5" fmla="*/ 749361 h 1498744"/>
                <a:gd name="connsiteX6" fmla="*/ 8547041 w 9296400"/>
                <a:gd name="connsiteY6" fmla="*/ 1498720 h 1498744"/>
                <a:gd name="connsiteX7" fmla="*/ 2413620 w 9296400"/>
                <a:gd name="connsiteY7" fmla="*/ 1427219 h 1498744"/>
                <a:gd name="connsiteX8" fmla="*/ 749359 w 9296400"/>
                <a:gd name="connsiteY8" fmla="*/ 1498720 h 1498744"/>
                <a:gd name="connsiteX9" fmla="*/ 0 w 9296400"/>
                <a:gd name="connsiteY9" fmla="*/ 749361 h 1498744"/>
                <a:gd name="connsiteX0" fmla="*/ 0 w 9296400"/>
                <a:gd name="connsiteY0" fmla="*/ 749361 h 1554455"/>
                <a:gd name="connsiteX1" fmla="*/ 749359 w 9296400"/>
                <a:gd name="connsiteY1" fmla="*/ 2 h 1554455"/>
                <a:gd name="connsiteX2" fmla="*/ 4775820 w 9296400"/>
                <a:gd name="connsiteY2" fmla="*/ 74669 h 1554455"/>
                <a:gd name="connsiteX3" fmla="*/ 8547041 w 9296400"/>
                <a:gd name="connsiteY3" fmla="*/ 2 h 1554455"/>
                <a:gd name="connsiteX4" fmla="*/ 9296400 w 9296400"/>
                <a:gd name="connsiteY4" fmla="*/ 749361 h 1554455"/>
                <a:gd name="connsiteX5" fmla="*/ 9296400 w 9296400"/>
                <a:gd name="connsiteY5" fmla="*/ 749361 h 1554455"/>
                <a:gd name="connsiteX6" fmla="*/ 8547041 w 9296400"/>
                <a:gd name="connsiteY6" fmla="*/ 1498720 h 1554455"/>
                <a:gd name="connsiteX7" fmla="*/ 4204320 w 9296400"/>
                <a:gd name="connsiteY7" fmla="*/ 1503419 h 1554455"/>
                <a:gd name="connsiteX8" fmla="*/ 2413620 w 9296400"/>
                <a:gd name="connsiteY8" fmla="*/ 1427219 h 1554455"/>
                <a:gd name="connsiteX9" fmla="*/ 749359 w 9296400"/>
                <a:gd name="connsiteY9" fmla="*/ 1498720 h 1554455"/>
                <a:gd name="connsiteX10" fmla="*/ 0 w 9296400"/>
                <a:gd name="connsiteY10" fmla="*/ 749361 h 1554455"/>
                <a:gd name="connsiteX0" fmla="*/ 0 w 9296400"/>
                <a:gd name="connsiteY0" fmla="*/ 749361 h 1554455"/>
                <a:gd name="connsiteX1" fmla="*/ 749359 w 9296400"/>
                <a:gd name="connsiteY1" fmla="*/ 2 h 1554455"/>
                <a:gd name="connsiteX2" fmla="*/ 4775820 w 9296400"/>
                <a:gd name="connsiteY2" fmla="*/ 74669 h 1554455"/>
                <a:gd name="connsiteX3" fmla="*/ 8547041 w 9296400"/>
                <a:gd name="connsiteY3" fmla="*/ 2 h 1554455"/>
                <a:gd name="connsiteX4" fmla="*/ 9214470 w 9296400"/>
                <a:gd name="connsiteY4" fmla="*/ 150869 h 1554455"/>
                <a:gd name="connsiteX5" fmla="*/ 9296400 w 9296400"/>
                <a:gd name="connsiteY5" fmla="*/ 749361 h 1554455"/>
                <a:gd name="connsiteX6" fmla="*/ 9296400 w 9296400"/>
                <a:gd name="connsiteY6" fmla="*/ 749361 h 1554455"/>
                <a:gd name="connsiteX7" fmla="*/ 8547041 w 9296400"/>
                <a:gd name="connsiteY7" fmla="*/ 1498720 h 1554455"/>
                <a:gd name="connsiteX8" fmla="*/ 4204320 w 9296400"/>
                <a:gd name="connsiteY8" fmla="*/ 1503419 h 1554455"/>
                <a:gd name="connsiteX9" fmla="*/ 2413620 w 9296400"/>
                <a:gd name="connsiteY9" fmla="*/ 1427219 h 1554455"/>
                <a:gd name="connsiteX10" fmla="*/ 749359 w 9296400"/>
                <a:gd name="connsiteY10" fmla="*/ 1498720 h 1554455"/>
                <a:gd name="connsiteX11" fmla="*/ 0 w 9296400"/>
                <a:gd name="connsiteY11" fmla="*/ 749361 h 1554455"/>
                <a:gd name="connsiteX0" fmla="*/ 0 w 9329230"/>
                <a:gd name="connsiteY0" fmla="*/ 749361 h 1554455"/>
                <a:gd name="connsiteX1" fmla="*/ 749359 w 9329230"/>
                <a:gd name="connsiteY1" fmla="*/ 2 h 1554455"/>
                <a:gd name="connsiteX2" fmla="*/ 4775820 w 9329230"/>
                <a:gd name="connsiteY2" fmla="*/ 74669 h 1554455"/>
                <a:gd name="connsiteX3" fmla="*/ 8547041 w 9329230"/>
                <a:gd name="connsiteY3" fmla="*/ 2 h 1554455"/>
                <a:gd name="connsiteX4" fmla="*/ 9214470 w 9329230"/>
                <a:gd name="connsiteY4" fmla="*/ 150869 h 1554455"/>
                <a:gd name="connsiteX5" fmla="*/ 9296400 w 9329230"/>
                <a:gd name="connsiteY5" fmla="*/ 749361 h 1554455"/>
                <a:gd name="connsiteX6" fmla="*/ 9296400 w 9329230"/>
                <a:gd name="connsiteY6" fmla="*/ 749361 h 1554455"/>
                <a:gd name="connsiteX7" fmla="*/ 9271620 w 9329230"/>
                <a:gd name="connsiteY7" fmla="*/ 1255769 h 1554455"/>
                <a:gd name="connsiteX8" fmla="*/ 8547041 w 9329230"/>
                <a:gd name="connsiteY8" fmla="*/ 1498720 h 1554455"/>
                <a:gd name="connsiteX9" fmla="*/ 4204320 w 9329230"/>
                <a:gd name="connsiteY9" fmla="*/ 1503419 h 1554455"/>
                <a:gd name="connsiteX10" fmla="*/ 2413620 w 9329230"/>
                <a:gd name="connsiteY10" fmla="*/ 1427219 h 1554455"/>
                <a:gd name="connsiteX11" fmla="*/ 749359 w 9329230"/>
                <a:gd name="connsiteY11" fmla="*/ 1498720 h 1554455"/>
                <a:gd name="connsiteX12" fmla="*/ 0 w 9329230"/>
                <a:gd name="connsiteY12" fmla="*/ 749361 h 1554455"/>
                <a:gd name="connsiteX0" fmla="*/ 32808 w 9362038"/>
                <a:gd name="connsiteY0" fmla="*/ 749361 h 1554455"/>
                <a:gd name="connsiteX1" fmla="*/ 198528 w 9362038"/>
                <a:gd name="connsiteY1" fmla="*/ 112769 h 1554455"/>
                <a:gd name="connsiteX2" fmla="*/ 782167 w 9362038"/>
                <a:gd name="connsiteY2" fmla="*/ 2 h 1554455"/>
                <a:gd name="connsiteX3" fmla="*/ 4808628 w 9362038"/>
                <a:gd name="connsiteY3" fmla="*/ 74669 h 1554455"/>
                <a:gd name="connsiteX4" fmla="*/ 8579849 w 9362038"/>
                <a:gd name="connsiteY4" fmla="*/ 2 h 1554455"/>
                <a:gd name="connsiteX5" fmla="*/ 9247278 w 9362038"/>
                <a:gd name="connsiteY5" fmla="*/ 150869 h 1554455"/>
                <a:gd name="connsiteX6" fmla="*/ 9329208 w 9362038"/>
                <a:gd name="connsiteY6" fmla="*/ 749361 h 1554455"/>
                <a:gd name="connsiteX7" fmla="*/ 9329208 w 9362038"/>
                <a:gd name="connsiteY7" fmla="*/ 749361 h 1554455"/>
                <a:gd name="connsiteX8" fmla="*/ 9304428 w 9362038"/>
                <a:gd name="connsiteY8" fmla="*/ 1255769 h 1554455"/>
                <a:gd name="connsiteX9" fmla="*/ 8579849 w 9362038"/>
                <a:gd name="connsiteY9" fmla="*/ 1498720 h 1554455"/>
                <a:gd name="connsiteX10" fmla="*/ 4237128 w 9362038"/>
                <a:gd name="connsiteY10" fmla="*/ 1503419 h 1554455"/>
                <a:gd name="connsiteX11" fmla="*/ 2446428 w 9362038"/>
                <a:gd name="connsiteY11" fmla="*/ 1427219 h 1554455"/>
                <a:gd name="connsiteX12" fmla="*/ 782167 w 9362038"/>
                <a:gd name="connsiteY12" fmla="*/ 1498720 h 1554455"/>
                <a:gd name="connsiteX13" fmla="*/ 32808 w 9362038"/>
                <a:gd name="connsiteY13" fmla="*/ 749361 h 1554455"/>
                <a:gd name="connsiteX0" fmla="*/ 159 w 9329389"/>
                <a:gd name="connsiteY0" fmla="*/ 749361 h 1554455"/>
                <a:gd name="connsiteX1" fmla="*/ 165879 w 9329389"/>
                <a:gd name="connsiteY1" fmla="*/ 112769 h 1554455"/>
                <a:gd name="connsiteX2" fmla="*/ 749518 w 9329389"/>
                <a:gd name="connsiteY2" fmla="*/ 2 h 1554455"/>
                <a:gd name="connsiteX3" fmla="*/ 4775979 w 9329389"/>
                <a:gd name="connsiteY3" fmla="*/ 74669 h 1554455"/>
                <a:gd name="connsiteX4" fmla="*/ 8547200 w 9329389"/>
                <a:gd name="connsiteY4" fmla="*/ 2 h 1554455"/>
                <a:gd name="connsiteX5" fmla="*/ 9214629 w 9329389"/>
                <a:gd name="connsiteY5" fmla="*/ 150869 h 1554455"/>
                <a:gd name="connsiteX6" fmla="*/ 9296559 w 9329389"/>
                <a:gd name="connsiteY6" fmla="*/ 749361 h 1554455"/>
                <a:gd name="connsiteX7" fmla="*/ 9296559 w 9329389"/>
                <a:gd name="connsiteY7" fmla="*/ 749361 h 1554455"/>
                <a:gd name="connsiteX8" fmla="*/ 9271779 w 9329389"/>
                <a:gd name="connsiteY8" fmla="*/ 1255769 h 1554455"/>
                <a:gd name="connsiteX9" fmla="*/ 8547200 w 9329389"/>
                <a:gd name="connsiteY9" fmla="*/ 1498720 h 1554455"/>
                <a:gd name="connsiteX10" fmla="*/ 4204479 w 9329389"/>
                <a:gd name="connsiteY10" fmla="*/ 1503419 h 1554455"/>
                <a:gd name="connsiteX11" fmla="*/ 2413779 w 9329389"/>
                <a:gd name="connsiteY11" fmla="*/ 1427219 h 1554455"/>
                <a:gd name="connsiteX12" fmla="*/ 749518 w 9329389"/>
                <a:gd name="connsiteY12" fmla="*/ 1498720 h 1554455"/>
                <a:gd name="connsiteX13" fmla="*/ 184929 w 9329389"/>
                <a:gd name="connsiteY13" fmla="*/ 1370069 h 1554455"/>
                <a:gd name="connsiteX14" fmla="*/ 159 w 9329389"/>
                <a:gd name="connsiteY14" fmla="*/ 749361 h 1554455"/>
                <a:gd name="connsiteX0" fmla="*/ 159 w 9329389"/>
                <a:gd name="connsiteY0" fmla="*/ 788596 h 1593690"/>
                <a:gd name="connsiteX1" fmla="*/ 165879 w 9329389"/>
                <a:gd name="connsiteY1" fmla="*/ 152004 h 1593690"/>
                <a:gd name="connsiteX2" fmla="*/ 1352941 w 9329389"/>
                <a:gd name="connsiteY2" fmla="*/ 1 h 1593690"/>
                <a:gd name="connsiteX3" fmla="*/ 4775979 w 9329389"/>
                <a:gd name="connsiteY3" fmla="*/ 113904 h 1593690"/>
                <a:gd name="connsiteX4" fmla="*/ 8547200 w 9329389"/>
                <a:gd name="connsiteY4" fmla="*/ 39237 h 1593690"/>
                <a:gd name="connsiteX5" fmla="*/ 9214629 w 9329389"/>
                <a:gd name="connsiteY5" fmla="*/ 190104 h 1593690"/>
                <a:gd name="connsiteX6" fmla="*/ 9296559 w 9329389"/>
                <a:gd name="connsiteY6" fmla="*/ 788596 h 1593690"/>
                <a:gd name="connsiteX7" fmla="*/ 9296559 w 9329389"/>
                <a:gd name="connsiteY7" fmla="*/ 788596 h 1593690"/>
                <a:gd name="connsiteX8" fmla="*/ 9271779 w 9329389"/>
                <a:gd name="connsiteY8" fmla="*/ 1295004 h 1593690"/>
                <a:gd name="connsiteX9" fmla="*/ 8547200 w 9329389"/>
                <a:gd name="connsiteY9" fmla="*/ 1537955 h 1593690"/>
                <a:gd name="connsiteX10" fmla="*/ 4204479 w 9329389"/>
                <a:gd name="connsiteY10" fmla="*/ 1542654 h 1593690"/>
                <a:gd name="connsiteX11" fmla="*/ 2413779 w 9329389"/>
                <a:gd name="connsiteY11" fmla="*/ 1466454 h 1593690"/>
                <a:gd name="connsiteX12" fmla="*/ 749518 w 9329389"/>
                <a:gd name="connsiteY12" fmla="*/ 1537955 h 1593690"/>
                <a:gd name="connsiteX13" fmla="*/ 184929 w 9329389"/>
                <a:gd name="connsiteY13" fmla="*/ 1409304 h 1593690"/>
                <a:gd name="connsiteX14" fmla="*/ 159 w 9329389"/>
                <a:gd name="connsiteY14" fmla="*/ 788596 h 1593690"/>
                <a:gd name="connsiteX0" fmla="*/ 159 w 9329389"/>
                <a:gd name="connsiteY0" fmla="*/ 788596 h 1593690"/>
                <a:gd name="connsiteX1" fmla="*/ 165879 w 9329389"/>
                <a:gd name="connsiteY1" fmla="*/ 152004 h 1593690"/>
                <a:gd name="connsiteX2" fmla="*/ 1352941 w 9329389"/>
                <a:gd name="connsiteY2" fmla="*/ 1 h 1593690"/>
                <a:gd name="connsiteX3" fmla="*/ 4775979 w 9329389"/>
                <a:gd name="connsiteY3" fmla="*/ 113904 h 1593690"/>
                <a:gd name="connsiteX4" fmla="*/ 8227740 w 9329389"/>
                <a:gd name="connsiteY4" fmla="*/ 1 h 1593690"/>
                <a:gd name="connsiteX5" fmla="*/ 9214629 w 9329389"/>
                <a:gd name="connsiteY5" fmla="*/ 190104 h 1593690"/>
                <a:gd name="connsiteX6" fmla="*/ 9296559 w 9329389"/>
                <a:gd name="connsiteY6" fmla="*/ 788596 h 1593690"/>
                <a:gd name="connsiteX7" fmla="*/ 9296559 w 9329389"/>
                <a:gd name="connsiteY7" fmla="*/ 788596 h 1593690"/>
                <a:gd name="connsiteX8" fmla="*/ 9271779 w 9329389"/>
                <a:gd name="connsiteY8" fmla="*/ 1295004 h 1593690"/>
                <a:gd name="connsiteX9" fmla="*/ 8547200 w 9329389"/>
                <a:gd name="connsiteY9" fmla="*/ 1537955 h 1593690"/>
                <a:gd name="connsiteX10" fmla="*/ 4204479 w 9329389"/>
                <a:gd name="connsiteY10" fmla="*/ 1542654 h 1593690"/>
                <a:gd name="connsiteX11" fmla="*/ 2413779 w 9329389"/>
                <a:gd name="connsiteY11" fmla="*/ 1466454 h 1593690"/>
                <a:gd name="connsiteX12" fmla="*/ 749518 w 9329389"/>
                <a:gd name="connsiteY12" fmla="*/ 1537955 h 1593690"/>
                <a:gd name="connsiteX13" fmla="*/ 184929 w 9329389"/>
                <a:gd name="connsiteY13" fmla="*/ 1409304 h 1593690"/>
                <a:gd name="connsiteX14" fmla="*/ 159 w 9329389"/>
                <a:gd name="connsiteY14" fmla="*/ 788596 h 1593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329389" h="1593690">
                  <a:moveTo>
                    <a:pt x="159" y="788596"/>
                  </a:moveTo>
                  <a:cubicBezTo>
                    <a:pt x="-3016" y="579046"/>
                    <a:pt x="40986" y="276897"/>
                    <a:pt x="165879" y="152004"/>
                  </a:cubicBezTo>
                  <a:cubicBezTo>
                    <a:pt x="290772" y="27111"/>
                    <a:pt x="600466" y="15876"/>
                    <a:pt x="1352941" y="1"/>
                  </a:cubicBezTo>
                  <a:cubicBezTo>
                    <a:pt x="2561745" y="-510"/>
                    <a:pt x="3567175" y="114415"/>
                    <a:pt x="4775979" y="113904"/>
                  </a:cubicBezTo>
                  <a:cubicBezTo>
                    <a:pt x="6166403" y="114415"/>
                    <a:pt x="6837316" y="-510"/>
                    <a:pt x="8227740" y="1"/>
                  </a:cubicBezTo>
                  <a:cubicBezTo>
                    <a:pt x="8948465" y="28576"/>
                    <a:pt x="9089736" y="65211"/>
                    <a:pt x="9214629" y="190104"/>
                  </a:cubicBezTo>
                  <a:cubicBezTo>
                    <a:pt x="9339522" y="314997"/>
                    <a:pt x="9263854" y="704722"/>
                    <a:pt x="9296559" y="788596"/>
                  </a:cubicBezTo>
                  <a:lnTo>
                    <a:pt x="9296559" y="788596"/>
                  </a:lnTo>
                  <a:cubicBezTo>
                    <a:pt x="9276554" y="860297"/>
                    <a:pt x="9396672" y="1170111"/>
                    <a:pt x="9271779" y="1295004"/>
                  </a:cubicBezTo>
                  <a:cubicBezTo>
                    <a:pt x="9146886" y="1419897"/>
                    <a:pt x="9375875" y="1483980"/>
                    <a:pt x="8547200" y="1537955"/>
                  </a:cubicBezTo>
                  <a:cubicBezTo>
                    <a:pt x="7673120" y="1654106"/>
                    <a:pt x="5226716" y="1554571"/>
                    <a:pt x="4204479" y="1542654"/>
                  </a:cubicBezTo>
                  <a:cubicBezTo>
                    <a:pt x="3182242" y="1530737"/>
                    <a:pt x="2964206" y="1457712"/>
                    <a:pt x="2413779" y="1466454"/>
                  </a:cubicBezTo>
                  <a:lnTo>
                    <a:pt x="749518" y="1537955"/>
                  </a:lnTo>
                  <a:cubicBezTo>
                    <a:pt x="393918" y="1499855"/>
                    <a:pt x="309822" y="1534197"/>
                    <a:pt x="184929" y="1409304"/>
                  </a:cubicBezTo>
                  <a:cubicBezTo>
                    <a:pt x="60036" y="1284411"/>
                    <a:pt x="3334" y="998146"/>
                    <a:pt x="159" y="788596"/>
                  </a:cubicBezTo>
                  <a:close/>
                </a:path>
              </a:pathLst>
            </a:custGeom>
            <a:noFill/>
            <a:ln w="38100">
              <a:solidFill>
                <a:srgbClr val="00666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5"/>
            <p:cNvSpPr txBox="1"/>
            <p:nvPr/>
          </p:nvSpPr>
          <p:spPr>
            <a:xfrm>
              <a:off x="4123213" y="734800"/>
              <a:ext cx="17698169" cy="2392703"/>
            </a:xfrm>
            <a:prstGeom prst="rect">
              <a:avLst/>
            </a:prstGeom>
          </p:spPr>
          <p:txBody>
            <a:bodyPr wrap="square" lIns="0" tIns="0" rIns="0" bIns="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500" b="1"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mn-cs"/>
                </a:rPr>
                <a:t>4. Tìm thêm 2-3 động từ thích hợp với mỗi sự vật dưới đây</a:t>
              </a:r>
              <a:endParaRPr kumimoji="0" lang="en-US" sz="4500" b="1" i="0" u="none" strike="noStrike" kern="1200" cap="none" spc="0" normalizeH="0" baseline="0" noProof="0" dirty="0">
                <a:ln>
                  <a:noFill/>
                </a:ln>
                <a:solidFill>
                  <a:srgbClr val="006666"/>
                </a:solidFill>
                <a:effectLst/>
                <a:uLnTx/>
                <a:uFillTx/>
                <a:latin typeface="Cambria" panose="02040503050406030204" pitchFamily="18" charset="0"/>
                <a:ea typeface="Cambria" panose="02040503050406030204" pitchFamily="18" charset="0"/>
                <a:cs typeface="+mn-cs"/>
              </a:endParaRPr>
            </a:p>
          </p:txBody>
        </p:sp>
      </p:grpSp>
      <p:graphicFrame>
        <p:nvGraphicFramePr>
          <p:cNvPr id="12" name="Table 13">
            <a:extLst>
              <a:ext uri="{FF2B5EF4-FFF2-40B4-BE49-F238E27FC236}">
                <a16:creationId xmlns:a16="http://schemas.microsoft.com/office/drawing/2014/main" id="{B0C0AD28-1E7E-09C5-C40D-6940C4532DBF}"/>
              </a:ext>
            </a:extLst>
          </p:cNvPr>
          <p:cNvGraphicFramePr>
            <a:graphicFrameLocks noGrp="1"/>
          </p:cNvGraphicFramePr>
          <p:nvPr/>
        </p:nvGraphicFramePr>
        <p:xfrm>
          <a:off x="602876" y="1677238"/>
          <a:ext cx="17304125" cy="8038260"/>
        </p:xfrm>
        <a:graphic>
          <a:graphicData uri="http://schemas.openxmlformats.org/drawingml/2006/table">
            <a:tbl>
              <a:tblPr firstRow="1" bandRow="1">
                <a:tableStyleId>{21E4AEA4-8DFA-4A89-87EB-49C32662AFE0}</a:tableStyleId>
              </a:tblPr>
              <a:tblGrid>
                <a:gridCol w="3460825">
                  <a:extLst>
                    <a:ext uri="{9D8B030D-6E8A-4147-A177-3AD203B41FA5}">
                      <a16:colId xmlns:a16="http://schemas.microsoft.com/office/drawing/2014/main" val="3358267951"/>
                    </a:ext>
                  </a:extLst>
                </a:gridCol>
                <a:gridCol w="3460825">
                  <a:extLst>
                    <a:ext uri="{9D8B030D-6E8A-4147-A177-3AD203B41FA5}">
                      <a16:colId xmlns:a16="http://schemas.microsoft.com/office/drawing/2014/main" val="2305590886"/>
                    </a:ext>
                  </a:extLst>
                </a:gridCol>
                <a:gridCol w="3460825">
                  <a:extLst>
                    <a:ext uri="{9D8B030D-6E8A-4147-A177-3AD203B41FA5}">
                      <a16:colId xmlns:a16="http://schemas.microsoft.com/office/drawing/2014/main" val="577862686"/>
                    </a:ext>
                  </a:extLst>
                </a:gridCol>
                <a:gridCol w="3460825">
                  <a:extLst>
                    <a:ext uri="{9D8B030D-6E8A-4147-A177-3AD203B41FA5}">
                      <a16:colId xmlns:a16="http://schemas.microsoft.com/office/drawing/2014/main" val="1030213652"/>
                    </a:ext>
                  </a:extLst>
                </a:gridCol>
                <a:gridCol w="3460825">
                  <a:extLst>
                    <a:ext uri="{9D8B030D-6E8A-4147-A177-3AD203B41FA5}">
                      <a16:colId xmlns:a16="http://schemas.microsoft.com/office/drawing/2014/main" val="3526219730"/>
                    </a:ext>
                  </a:extLst>
                </a:gridCol>
              </a:tblGrid>
              <a:tr h="2679420">
                <a:tc>
                  <a:txBody>
                    <a:bodyPr/>
                    <a:lstStyle/>
                    <a:p>
                      <a:endParaRPr lang="vi-VN"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endParaRPr lang="vi-VN"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endParaRPr lang="vi-VN"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endParaRPr lang="vi-VN"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endParaRPr lang="vi-VN"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940660414"/>
                  </a:ext>
                </a:extLst>
              </a:tr>
              <a:tr h="2679420">
                <a:tc>
                  <a:txBody>
                    <a:bodyPr/>
                    <a:lstStyle/>
                    <a:p>
                      <a:endParaRPr lang="vi-VN"/>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vi-VN"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vi-VN"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vi-VN"/>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vi-VN"/>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86812432"/>
                  </a:ext>
                </a:extLst>
              </a:tr>
              <a:tr h="2679420">
                <a:tc>
                  <a:txBody>
                    <a:bodyPr/>
                    <a:lstStyle/>
                    <a:p>
                      <a:endParaRPr lang="vi-VN"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vi-VN"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vi-VN"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vi-VN"/>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vi-VN"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07985456"/>
                  </a:ext>
                </a:extLst>
              </a:tr>
            </a:tbl>
          </a:graphicData>
        </a:graphic>
      </p:graphicFrame>
      <p:pic>
        <p:nvPicPr>
          <p:cNvPr id="14" name="图片 11">
            <a:extLst>
              <a:ext uri="{FF2B5EF4-FFF2-40B4-BE49-F238E27FC236}">
                <a16:creationId xmlns:a16="http://schemas.microsoft.com/office/drawing/2014/main" id="{36C0DAFD-F956-0D3A-7209-9AC4FAC67938}"/>
              </a:ext>
            </a:extLst>
          </p:cNvPr>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938728" y="1677238"/>
            <a:ext cx="2566471" cy="1738380"/>
          </a:xfrm>
          <a:prstGeom prst="rect">
            <a:avLst/>
          </a:prstGeom>
        </p:spPr>
      </p:pic>
      <p:sp>
        <p:nvSpPr>
          <p:cNvPr id="16" name="TextBox 15">
            <a:extLst>
              <a:ext uri="{FF2B5EF4-FFF2-40B4-BE49-F238E27FC236}">
                <a16:creationId xmlns:a16="http://schemas.microsoft.com/office/drawing/2014/main" id="{68FF9667-11A6-C2C6-33D1-E036AF641F20}"/>
              </a:ext>
            </a:extLst>
          </p:cNvPr>
          <p:cNvSpPr txBox="1"/>
          <p:nvPr/>
        </p:nvSpPr>
        <p:spPr>
          <a:xfrm>
            <a:off x="829471" y="3397606"/>
            <a:ext cx="2878467" cy="7848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5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(học sinh)</a:t>
            </a:r>
            <a:endParaRPr kumimoji="0" lang="vi-VN" sz="45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7" name="TextBox 16">
            <a:extLst>
              <a:ext uri="{FF2B5EF4-FFF2-40B4-BE49-F238E27FC236}">
                <a16:creationId xmlns:a16="http://schemas.microsoft.com/office/drawing/2014/main" id="{A0E62D1C-ACC3-45D0-A95E-7DBED256CDD6}"/>
              </a:ext>
            </a:extLst>
          </p:cNvPr>
          <p:cNvSpPr txBox="1"/>
          <p:nvPr/>
        </p:nvSpPr>
        <p:spPr>
          <a:xfrm>
            <a:off x="5029200" y="3298950"/>
            <a:ext cx="2878467" cy="7848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5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(ong)</a:t>
            </a:r>
            <a:endParaRPr kumimoji="0" lang="vi-VN" sz="45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8" name="TextBox 17">
            <a:extLst>
              <a:ext uri="{FF2B5EF4-FFF2-40B4-BE49-F238E27FC236}">
                <a16:creationId xmlns:a16="http://schemas.microsoft.com/office/drawing/2014/main" id="{91AD3DA2-F88B-B60C-D482-EADE9F25959B}"/>
              </a:ext>
            </a:extLst>
          </p:cNvPr>
          <p:cNvSpPr txBox="1"/>
          <p:nvPr/>
        </p:nvSpPr>
        <p:spPr>
          <a:xfrm>
            <a:off x="8684444" y="3298950"/>
            <a:ext cx="2878467" cy="7848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5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(cá)</a:t>
            </a:r>
            <a:endParaRPr kumimoji="0" lang="vi-VN" sz="45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9" name="TextBox 18">
            <a:extLst>
              <a:ext uri="{FF2B5EF4-FFF2-40B4-BE49-F238E27FC236}">
                <a16:creationId xmlns:a16="http://schemas.microsoft.com/office/drawing/2014/main" id="{B029B2C3-38A0-27F8-C388-7554D1AE4988}"/>
              </a:ext>
            </a:extLst>
          </p:cNvPr>
          <p:cNvSpPr txBox="1"/>
          <p:nvPr/>
        </p:nvSpPr>
        <p:spPr>
          <a:xfrm>
            <a:off x="12169153" y="3298950"/>
            <a:ext cx="2878467" cy="7848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5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(cây)</a:t>
            </a:r>
            <a:endParaRPr kumimoji="0" lang="vi-VN" sz="45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20" name="TextBox 19">
            <a:extLst>
              <a:ext uri="{FF2B5EF4-FFF2-40B4-BE49-F238E27FC236}">
                <a16:creationId xmlns:a16="http://schemas.microsoft.com/office/drawing/2014/main" id="{043EF961-FC1B-19C3-1FA8-652FACA3A08E}"/>
              </a:ext>
            </a:extLst>
          </p:cNvPr>
          <p:cNvSpPr txBox="1"/>
          <p:nvPr/>
        </p:nvSpPr>
        <p:spPr>
          <a:xfrm>
            <a:off x="15129903" y="3355137"/>
            <a:ext cx="2878467" cy="7848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5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(thuyền)</a:t>
            </a:r>
            <a:endParaRPr kumimoji="0" lang="vi-VN" sz="45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pic>
        <p:nvPicPr>
          <p:cNvPr id="37" name="Picture 36">
            <a:extLst>
              <a:ext uri="{FF2B5EF4-FFF2-40B4-BE49-F238E27FC236}">
                <a16:creationId xmlns:a16="http://schemas.microsoft.com/office/drawing/2014/main" id="{E05EDF6F-6ABD-7E88-5855-C246AF8C8547}"/>
              </a:ext>
            </a:extLst>
          </p:cNvPr>
          <p:cNvPicPr>
            <a:picLocks noChangeAspect="1"/>
          </p:cNvPicPr>
          <p:nvPr/>
        </p:nvPicPr>
        <p:blipFill>
          <a:blip r:embed="rId23"/>
          <a:stretch>
            <a:fillRect/>
          </a:stretch>
        </p:blipFill>
        <p:spPr>
          <a:xfrm>
            <a:off x="5034492" y="1725202"/>
            <a:ext cx="1610926" cy="1948523"/>
          </a:xfrm>
          <a:prstGeom prst="rect">
            <a:avLst/>
          </a:prstGeom>
        </p:spPr>
      </p:pic>
      <p:pic>
        <p:nvPicPr>
          <p:cNvPr id="39" name="Picture 38" descr="A cartoon of an orange and white fish&#10;&#10;Description automatically generated">
            <a:extLst>
              <a:ext uri="{FF2B5EF4-FFF2-40B4-BE49-F238E27FC236}">
                <a16:creationId xmlns:a16="http://schemas.microsoft.com/office/drawing/2014/main" id="{3763768F-1CD9-22A0-7F6F-50DE386AB8B1}"/>
              </a:ext>
            </a:extLst>
          </p:cNvPr>
          <p:cNvPicPr>
            <a:picLocks noChangeAspect="1"/>
          </p:cNvPicPr>
          <p:nvPr/>
        </p:nvPicPr>
        <p:blipFill>
          <a:blip r:embed="rId24" cstate="print">
            <a:extLst>
              <a:ext uri="{BEBA8EAE-BF5A-486C-A8C5-ECC9F3942E4B}">
                <a14:imgProps xmlns:a14="http://schemas.microsoft.com/office/drawing/2010/main">
                  <a14:imgLayer r:embed="rId25">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8078202" y="1543670"/>
            <a:ext cx="2318473" cy="2318473"/>
          </a:xfrm>
          <a:prstGeom prst="rect">
            <a:avLst/>
          </a:prstGeom>
        </p:spPr>
      </p:pic>
      <p:pic>
        <p:nvPicPr>
          <p:cNvPr id="40" name="Picture 39">
            <a:extLst>
              <a:ext uri="{FF2B5EF4-FFF2-40B4-BE49-F238E27FC236}">
                <a16:creationId xmlns:a16="http://schemas.microsoft.com/office/drawing/2014/main" id="{5478CDEB-6837-5C4D-A4EE-2A0B5537ABA9}"/>
              </a:ext>
            </a:extLst>
          </p:cNvPr>
          <p:cNvPicPr>
            <a:picLocks noChangeAspect="1"/>
          </p:cNvPicPr>
          <p:nvPr/>
        </p:nvPicPr>
        <p:blipFill>
          <a:blip r:embed="rId26"/>
          <a:stretch>
            <a:fillRect/>
          </a:stretch>
        </p:blipFill>
        <p:spPr>
          <a:xfrm>
            <a:off x="11398365" y="1867666"/>
            <a:ext cx="1827738" cy="1730497"/>
          </a:xfrm>
          <a:prstGeom prst="rect">
            <a:avLst/>
          </a:prstGeom>
        </p:spPr>
      </p:pic>
      <p:pic>
        <p:nvPicPr>
          <p:cNvPr id="42" name="Picture 41" descr="A yellow toy boat with a blue sail and a red flag&#10;&#10;Description automatically generated">
            <a:extLst>
              <a:ext uri="{FF2B5EF4-FFF2-40B4-BE49-F238E27FC236}">
                <a16:creationId xmlns:a16="http://schemas.microsoft.com/office/drawing/2014/main" id="{0DCEAA10-20E4-513A-8E3A-229359D6DE7F}"/>
              </a:ext>
            </a:extLst>
          </p:cNvPr>
          <p:cNvPicPr>
            <a:picLocks noChangeAspect="1"/>
          </p:cNvPicPr>
          <p:nvPr/>
        </p:nvPicPr>
        <p:blipFill>
          <a:blip r:embed="rId27" cstate="print">
            <a:extLst>
              <a:ext uri="{BEBA8EAE-BF5A-486C-A8C5-ECC9F3942E4B}">
                <a14:imgProps xmlns:a14="http://schemas.microsoft.com/office/drawing/2010/main">
                  <a14:imgLayer r:embed="rId28">
                    <a14:imgEffect>
                      <a14:backgroundRemoval t="10000" b="90000" l="6667" r="91771">
                        <a14:foregroundMark x1="12812" y1="72083" x2="12812" y2="72083"/>
                        <a14:foregroundMark x1="6667" y1="75417" x2="12812" y2="75417"/>
                        <a14:foregroundMark x1="78854" y1="61146" x2="91771" y2="58750"/>
                        <a14:foregroundMark x1="91771" y1="58750" x2="91771" y2="58750"/>
                        <a14:foregroundMark x1="13333" y1="68750" x2="20417" y2="37396"/>
                        <a14:foregroundMark x1="20000" y1="37396" x2="27083" y2="19375"/>
                        <a14:foregroundMark x1="18125" y1="73958" x2="18229" y2="53542"/>
                        <a14:foregroundMark x1="18229" y1="53542" x2="31875" y2="22708"/>
                        <a14:foregroundMark x1="27083" y1="19792" x2="29479" y2="32188"/>
                      </a14:backgroundRemoval>
                    </a14:imgEffect>
                  </a14:imgLayer>
                </a14:imgProps>
              </a:ext>
              <a:ext uri="{28A0092B-C50C-407E-A947-70E740481C1C}">
                <a14:useLocalDpi xmlns:a14="http://schemas.microsoft.com/office/drawing/2010/main" val="0"/>
              </a:ext>
            </a:extLst>
          </a:blip>
          <a:stretch>
            <a:fillRect/>
          </a:stretch>
        </p:blipFill>
        <p:spPr>
          <a:xfrm>
            <a:off x="15486722" y="1863482"/>
            <a:ext cx="1738863" cy="1738863"/>
          </a:xfrm>
          <a:prstGeom prst="rect">
            <a:avLst/>
          </a:prstGeom>
        </p:spPr>
      </p:pic>
      <p:sp>
        <p:nvSpPr>
          <p:cNvPr id="43" name="TextBox 42">
            <a:extLst>
              <a:ext uri="{FF2B5EF4-FFF2-40B4-BE49-F238E27FC236}">
                <a16:creationId xmlns:a16="http://schemas.microsoft.com/office/drawing/2014/main" id="{18DC51E1-A42C-3AC5-1F54-CC5582ED816B}"/>
              </a:ext>
            </a:extLst>
          </p:cNvPr>
          <p:cNvSpPr txBox="1"/>
          <p:nvPr/>
        </p:nvSpPr>
        <p:spPr>
          <a:xfrm>
            <a:off x="1226485" y="5286915"/>
            <a:ext cx="2878467" cy="7848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5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(chào)</a:t>
            </a:r>
            <a:endParaRPr kumimoji="0" lang="vi-VN" sz="45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44" name="TextBox 43">
            <a:extLst>
              <a:ext uri="{FF2B5EF4-FFF2-40B4-BE49-F238E27FC236}">
                <a16:creationId xmlns:a16="http://schemas.microsoft.com/office/drawing/2014/main" id="{1EF8D0D2-7191-0012-3B31-C736ACAF8C0B}"/>
              </a:ext>
            </a:extLst>
          </p:cNvPr>
          <p:cNvSpPr txBox="1"/>
          <p:nvPr/>
        </p:nvSpPr>
        <p:spPr>
          <a:xfrm>
            <a:off x="4946874" y="5247473"/>
            <a:ext cx="2878467" cy="7848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5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(bay)</a:t>
            </a:r>
            <a:endParaRPr kumimoji="0" lang="vi-VN" sz="45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45" name="TextBox 44">
            <a:extLst>
              <a:ext uri="{FF2B5EF4-FFF2-40B4-BE49-F238E27FC236}">
                <a16:creationId xmlns:a16="http://schemas.microsoft.com/office/drawing/2014/main" id="{A0B9906C-6F6F-07A3-BCFC-BA9F95002547}"/>
              </a:ext>
            </a:extLst>
          </p:cNvPr>
          <p:cNvSpPr txBox="1"/>
          <p:nvPr/>
        </p:nvSpPr>
        <p:spPr>
          <a:xfrm>
            <a:off x="8392011" y="5190398"/>
            <a:ext cx="2878467" cy="7848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5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(bơi)</a:t>
            </a:r>
            <a:endParaRPr kumimoji="0" lang="vi-VN" sz="45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46" name="TextBox 45">
            <a:extLst>
              <a:ext uri="{FF2B5EF4-FFF2-40B4-BE49-F238E27FC236}">
                <a16:creationId xmlns:a16="http://schemas.microsoft.com/office/drawing/2014/main" id="{9021282C-1457-BC5E-749F-E26724ECABEC}"/>
              </a:ext>
            </a:extLst>
          </p:cNvPr>
          <p:cNvSpPr txBox="1"/>
          <p:nvPr/>
        </p:nvSpPr>
        <p:spPr>
          <a:xfrm>
            <a:off x="12029936" y="5153454"/>
            <a:ext cx="2878467" cy="7848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5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(mọc)</a:t>
            </a:r>
            <a:endParaRPr kumimoji="0" lang="vi-VN" sz="45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47" name="TextBox 46">
            <a:extLst>
              <a:ext uri="{FF2B5EF4-FFF2-40B4-BE49-F238E27FC236}">
                <a16:creationId xmlns:a16="http://schemas.microsoft.com/office/drawing/2014/main" id="{A3F73762-D72B-255C-9E30-7AC56AFC2223}"/>
              </a:ext>
            </a:extLst>
          </p:cNvPr>
          <p:cNvSpPr txBox="1"/>
          <p:nvPr/>
        </p:nvSpPr>
        <p:spPr>
          <a:xfrm>
            <a:off x="15327902" y="5063191"/>
            <a:ext cx="2878467" cy="7848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5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(trôi</a:t>
            </a:r>
            <a:endParaRPr kumimoji="0" lang="vi-VN" sz="45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2" name="TextBox 1">
            <a:extLst>
              <a:ext uri="{FF2B5EF4-FFF2-40B4-BE49-F238E27FC236}">
                <a16:creationId xmlns:a16="http://schemas.microsoft.com/office/drawing/2014/main" id="{E7F5AD7C-D48B-EFB4-D758-EC86426B831B}"/>
              </a:ext>
            </a:extLst>
          </p:cNvPr>
          <p:cNvSpPr txBox="1"/>
          <p:nvPr/>
        </p:nvSpPr>
        <p:spPr>
          <a:xfrm>
            <a:off x="724891" y="7176224"/>
            <a:ext cx="3892720" cy="216982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4500" b="1" dirty="0">
                <a:solidFill>
                  <a:prstClr val="black"/>
                </a:solidFill>
                <a:latin typeface="Cambria" panose="02040503050406030204" pitchFamily="18" charset="0"/>
                <a:ea typeface="Cambria" panose="02040503050406030204" pitchFamily="18" charset="0"/>
              </a:rPr>
              <a:t>trao đổi, học hỏi, trả lời, suy nghĩ</a:t>
            </a:r>
            <a:endParaRPr kumimoji="0" lang="vi-VN" sz="45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1" name="TextBox 10">
            <a:extLst>
              <a:ext uri="{FF2B5EF4-FFF2-40B4-BE49-F238E27FC236}">
                <a16:creationId xmlns:a16="http://schemas.microsoft.com/office/drawing/2014/main" id="{68DB7E50-A5A3-64C9-7F9F-DCF35AFD772E}"/>
              </a:ext>
            </a:extLst>
          </p:cNvPr>
          <p:cNvSpPr txBox="1"/>
          <p:nvPr/>
        </p:nvSpPr>
        <p:spPr>
          <a:xfrm>
            <a:off x="4500077" y="7243960"/>
            <a:ext cx="2912358" cy="216982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4500" b="1" dirty="0">
                <a:solidFill>
                  <a:prstClr val="black"/>
                </a:solidFill>
                <a:latin typeface="Cambria" panose="02040503050406030204" pitchFamily="18" charset="0"/>
                <a:ea typeface="Cambria" panose="02040503050406030204" pitchFamily="18" charset="0"/>
              </a:rPr>
              <a:t>làm tổ, hút mật, chui, đậu</a:t>
            </a:r>
            <a:endParaRPr kumimoji="0" lang="vi-VN" sz="45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5" name="TextBox 14">
            <a:extLst>
              <a:ext uri="{FF2B5EF4-FFF2-40B4-BE49-F238E27FC236}">
                <a16:creationId xmlns:a16="http://schemas.microsoft.com/office/drawing/2014/main" id="{57639510-1A83-6CFC-5F5C-6795B00F11A6}"/>
              </a:ext>
            </a:extLst>
          </p:cNvPr>
          <p:cNvSpPr txBox="1"/>
          <p:nvPr/>
        </p:nvSpPr>
        <p:spPr>
          <a:xfrm>
            <a:off x="8118538" y="6986744"/>
            <a:ext cx="2912358" cy="286232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4500" b="1" dirty="0">
                <a:solidFill>
                  <a:prstClr val="black"/>
                </a:solidFill>
                <a:latin typeface="Cambria" panose="02040503050406030204" pitchFamily="18" charset="0"/>
                <a:ea typeface="Cambria" panose="02040503050406030204" pitchFamily="18" charset="0"/>
              </a:rPr>
              <a:t>quẫy, nhảy, thở, ăn, đớp, nhìn</a:t>
            </a:r>
            <a:endParaRPr kumimoji="0" lang="vi-VN" sz="45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21" name="TextBox 20">
            <a:extLst>
              <a:ext uri="{FF2B5EF4-FFF2-40B4-BE49-F238E27FC236}">
                <a16:creationId xmlns:a16="http://schemas.microsoft.com/office/drawing/2014/main" id="{79835787-503E-430D-BAAA-0D0A93FA4E88}"/>
              </a:ext>
            </a:extLst>
          </p:cNvPr>
          <p:cNvSpPr txBox="1"/>
          <p:nvPr/>
        </p:nvSpPr>
        <p:spPr>
          <a:xfrm>
            <a:off x="11459837" y="6962837"/>
            <a:ext cx="3145474" cy="286232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4500" b="1" dirty="0">
                <a:solidFill>
                  <a:prstClr val="black"/>
                </a:solidFill>
                <a:latin typeface="Cambria" panose="02040503050406030204" pitchFamily="18" charset="0"/>
                <a:ea typeface="Cambria" panose="02040503050406030204" pitchFamily="18" charset="0"/>
              </a:rPr>
              <a:t>n</a:t>
            </a:r>
            <a:r>
              <a:rPr kumimoji="0" lang="en-US" sz="45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ở, </a:t>
            </a:r>
            <a:r>
              <a:rPr lang="en-US" sz="4500" b="1" dirty="0">
                <a:solidFill>
                  <a:prstClr val="black"/>
                </a:solidFill>
                <a:latin typeface="Cambria" panose="02040503050406030204" pitchFamily="18" charset="0"/>
                <a:ea typeface="Cambria" panose="02040503050406030204" pitchFamily="18" charset="0"/>
              </a:rPr>
              <a:t>đổ, phát triển, kết, đâm chồi</a:t>
            </a:r>
            <a:endParaRPr kumimoji="0" lang="vi-VN" sz="45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26" name="TextBox 25">
            <a:extLst>
              <a:ext uri="{FF2B5EF4-FFF2-40B4-BE49-F238E27FC236}">
                <a16:creationId xmlns:a16="http://schemas.microsoft.com/office/drawing/2014/main" id="{0FC2B3F7-5A55-2CDD-933A-38C71D104A82}"/>
              </a:ext>
            </a:extLst>
          </p:cNvPr>
          <p:cNvSpPr txBox="1"/>
          <p:nvPr/>
        </p:nvSpPr>
        <p:spPr>
          <a:xfrm>
            <a:off x="14650751" y="6917695"/>
            <a:ext cx="2912358" cy="286232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4500" b="1" dirty="0">
                <a:solidFill>
                  <a:prstClr val="black"/>
                </a:solidFill>
                <a:latin typeface="Cambria" panose="02040503050406030204" pitchFamily="18" charset="0"/>
                <a:ea typeface="Cambria" panose="02040503050406030204" pitchFamily="18" charset="0"/>
              </a:rPr>
              <a:t>cập bến, đậu, dừng, đắm chìm</a:t>
            </a:r>
            <a:endParaRPr kumimoji="0" lang="vi-VN" sz="45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Tree>
    <p:extLst>
      <p:ext uri="{BB962C8B-B14F-4D97-AF65-F5344CB8AC3E}">
        <p14:creationId xmlns:p14="http://schemas.microsoft.com/office/powerpoint/2010/main" val="15439787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barn(inVertical)">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barn(inVertical)">
                                      <p:cBhvr>
                                        <p:cTn id="22" dur="500"/>
                                        <p:tgtEl>
                                          <p:spTgt spid="21"/>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barn(inVertical)">
                                      <p:cBhvr>
                                        <p:cTn id="2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P spid="15" grpId="0"/>
      <p:bldP spid="21" grpId="0"/>
      <p:bldP spid="2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rot="-1107443">
            <a:off x="14003716" y="-2603440"/>
            <a:ext cx="5239628" cy="5206881"/>
          </a:xfrm>
          <a:custGeom>
            <a:avLst/>
            <a:gdLst/>
            <a:ahLst/>
            <a:cxnLst/>
            <a:rect l="l" t="t" r="r" b="b"/>
            <a:pathLst>
              <a:path w="5239628" h="5206881">
                <a:moveTo>
                  <a:pt x="0" y="0"/>
                </a:moveTo>
                <a:lnTo>
                  <a:pt x="5239629" y="0"/>
                </a:lnTo>
                <a:lnTo>
                  <a:pt x="5239629" y="5206880"/>
                </a:lnTo>
                <a:lnTo>
                  <a:pt x="0" y="5206880"/>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4" name="Freeform 4"/>
          <p:cNvSpPr/>
          <p:nvPr/>
        </p:nvSpPr>
        <p:spPr>
          <a:xfrm>
            <a:off x="-1434781" y="7864836"/>
            <a:ext cx="4528505" cy="4500202"/>
          </a:xfrm>
          <a:custGeom>
            <a:avLst/>
            <a:gdLst/>
            <a:ahLst/>
            <a:cxnLst/>
            <a:rect l="l" t="t" r="r" b="b"/>
            <a:pathLst>
              <a:path w="4528505" h="4500202">
                <a:moveTo>
                  <a:pt x="0" y="0"/>
                </a:moveTo>
                <a:lnTo>
                  <a:pt x="4528505" y="0"/>
                </a:lnTo>
                <a:lnTo>
                  <a:pt x="4528505" y="4500202"/>
                </a:lnTo>
                <a:lnTo>
                  <a:pt x="0" y="4500202"/>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5" name="Freeform 5"/>
          <p:cNvSpPr/>
          <p:nvPr/>
        </p:nvSpPr>
        <p:spPr>
          <a:xfrm rot="-7156939">
            <a:off x="64191" y="8638623"/>
            <a:ext cx="1937562" cy="1680835"/>
          </a:xfrm>
          <a:custGeom>
            <a:avLst/>
            <a:gdLst/>
            <a:ahLst/>
            <a:cxnLst/>
            <a:rect l="l" t="t" r="r" b="b"/>
            <a:pathLst>
              <a:path w="1937562" h="1680835">
                <a:moveTo>
                  <a:pt x="0" y="0"/>
                </a:moveTo>
                <a:lnTo>
                  <a:pt x="1937562" y="0"/>
                </a:lnTo>
                <a:lnTo>
                  <a:pt x="1937562" y="1680836"/>
                </a:lnTo>
                <a:lnTo>
                  <a:pt x="0" y="1680836"/>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6" name="Freeform 6"/>
          <p:cNvSpPr/>
          <p:nvPr/>
        </p:nvSpPr>
        <p:spPr>
          <a:xfrm rot="85005">
            <a:off x="1201634" y="110047"/>
            <a:ext cx="2654933" cy="2027705"/>
          </a:xfrm>
          <a:custGeom>
            <a:avLst/>
            <a:gdLst/>
            <a:ahLst/>
            <a:cxnLst/>
            <a:rect l="l" t="t" r="r" b="b"/>
            <a:pathLst>
              <a:path w="2654933" h="2027705">
                <a:moveTo>
                  <a:pt x="0" y="0"/>
                </a:moveTo>
                <a:lnTo>
                  <a:pt x="2654933" y="0"/>
                </a:lnTo>
                <a:lnTo>
                  <a:pt x="2654933" y="2027705"/>
                </a:lnTo>
                <a:lnTo>
                  <a:pt x="0" y="2027705"/>
                </a:lnTo>
                <a:lnTo>
                  <a:pt x="0" y="0"/>
                </a:lnTo>
                <a:close/>
              </a:path>
            </a:pathLst>
          </a:custGeom>
          <a:blipFill>
            <a:blip r:embed="rId11">
              <a:extLst>
                <a:ext uri="{96DAC541-7B7A-43D3-8B79-37D633B846F1}">
                  <asvg:svgBlip xmlns:asvg="http://schemas.microsoft.com/office/drawing/2016/SVG/main" xmlns="" r:embed="rId12"/>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8" name="Freeform 8"/>
          <p:cNvSpPr/>
          <p:nvPr/>
        </p:nvSpPr>
        <p:spPr>
          <a:xfrm rot="-1451801">
            <a:off x="13713195" y="6830149"/>
            <a:ext cx="4152641" cy="4297688"/>
          </a:xfrm>
          <a:custGeom>
            <a:avLst/>
            <a:gdLst/>
            <a:ahLst/>
            <a:cxnLst/>
            <a:rect l="l" t="t" r="r" b="b"/>
            <a:pathLst>
              <a:path w="4152641" h="4297688">
                <a:moveTo>
                  <a:pt x="0" y="0"/>
                </a:moveTo>
                <a:lnTo>
                  <a:pt x="4152641" y="0"/>
                </a:lnTo>
                <a:lnTo>
                  <a:pt x="4152641" y="4297687"/>
                </a:lnTo>
                <a:lnTo>
                  <a:pt x="0" y="4297687"/>
                </a:lnTo>
                <a:lnTo>
                  <a:pt x="0" y="0"/>
                </a:lnTo>
                <a:close/>
              </a:path>
            </a:pathLst>
          </a:custGeom>
          <a:blipFill>
            <a:blip r:embed="rId13">
              <a:extLst>
                <a:ext uri="{96DAC541-7B7A-43D3-8B79-37D633B846F1}">
                  <asvg:svgBlip xmlns:asvg="http://schemas.microsoft.com/office/drawing/2016/SVG/main" xmlns="" r:embed="rId1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9" name="Freeform 9"/>
          <p:cNvSpPr/>
          <p:nvPr/>
        </p:nvSpPr>
        <p:spPr>
          <a:xfrm rot="-1572573">
            <a:off x="15267078" y="78910"/>
            <a:ext cx="1323676" cy="1932374"/>
          </a:xfrm>
          <a:custGeom>
            <a:avLst/>
            <a:gdLst/>
            <a:ahLst/>
            <a:cxnLst/>
            <a:rect l="l" t="t" r="r" b="b"/>
            <a:pathLst>
              <a:path w="1323676" h="1932374">
                <a:moveTo>
                  <a:pt x="0" y="0"/>
                </a:moveTo>
                <a:lnTo>
                  <a:pt x="1323677" y="0"/>
                </a:lnTo>
                <a:lnTo>
                  <a:pt x="1323677" y="1932374"/>
                </a:lnTo>
                <a:lnTo>
                  <a:pt x="0" y="1932374"/>
                </a:lnTo>
                <a:lnTo>
                  <a:pt x="0" y="0"/>
                </a:lnTo>
                <a:close/>
              </a:path>
            </a:pathLst>
          </a:custGeom>
          <a:blipFill>
            <a:blip r:embed="rId15">
              <a:extLst>
                <a:ext uri="{96DAC541-7B7A-43D3-8B79-37D633B846F1}">
                  <asvg:svgBlip xmlns:asvg="http://schemas.microsoft.com/office/drawing/2016/SVG/main" xmlns="" r:embed="rId16"/>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0" name="Freeform 10"/>
          <p:cNvSpPr/>
          <p:nvPr/>
        </p:nvSpPr>
        <p:spPr>
          <a:xfrm rot="6014002">
            <a:off x="15274596" y="8006369"/>
            <a:ext cx="4187178" cy="5225808"/>
          </a:xfrm>
          <a:custGeom>
            <a:avLst/>
            <a:gdLst/>
            <a:ahLst/>
            <a:cxnLst/>
            <a:rect l="l" t="t" r="r" b="b"/>
            <a:pathLst>
              <a:path w="4187178" h="5225808">
                <a:moveTo>
                  <a:pt x="0" y="0"/>
                </a:moveTo>
                <a:lnTo>
                  <a:pt x="4187178" y="0"/>
                </a:lnTo>
                <a:lnTo>
                  <a:pt x="4187178" y="5225807"/>
                </a:lnTo>
                <a:lnTo>
                  <a:pt x="0" y="5225807"/>
                </a:lnTo>
                <a:lnTo>
                  <a:pt x="0" y="0"/>
                </a:lnTo>
                <a:close/>
              </a:path>
            </a:pathLst>
          </a:custGeom>
          <a:blipFill>
            <a:blip r:embed="rId17">
              <a:extLst>
                <a:ext uri="{96DAC541-7B7A-43D3-8B79-37D633B846F1}">
                  <asvg:svgBlip xmlns:asvg="http://schemas.microsoft.com/office/drawing/2016/SVG/main" xmlns="" r:embed="rId18"/>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8" name="Freeform 4"/>
          <p:cNvSpPr/>
          <p:nvPr/>
        </p:nvSpPr>
        <p:spPr>
          <a:xfrm>
            <a:off x="8773594" y="8365521"/>
            <a:ext cx="3391077" cy="3565287"/>
          </a:xfrm>
          <a:custGeom>
            <a:avLst/>
            <a:gdLst/>
            <a:ahLst/>
            <a:cxnLst/>
            <a:rect l="l" t="t" r="r" b="b"/>
            <a:pathLst>
              <a:path w="4528505" h="4500202">
                <a:moveTo>
                  <a:pt x="0" y="0"/>
                </a:moveTo>
                <a:lnTo>
                  <a:pt x="4528505" y="0"/>
                </a:lnTo>
                <a:lnTo>
                  <a:pt x="4528505" y="4500202"/>
                </a:lnTo>
                <a:lnTo>
                  <a:pt x="0" y="4500202"/>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pic>
        <p:nvPicPr>
          <p:cNvPr id="23" name="Picture 22">
            <a:extLst>
              <a:ext uri="{FF2B5EF4-FFF2-40B4-BE49-F238E27FC236}">
                <a16:creationId xmlns:a16="http://schemas.microsoft.com/office/drawing/2014/main" id="{416AA52A-2568-3B14-1382-2943F1A7FFD1}"/>
              </a:ext>
            </a:extLst>
          </p:cNvPr>
          <p:cNvPicPr>
            <a:picLocks noChangeAspect="1"/>
          </p:cNvPicPr>
          <p:nvPr/>
        </p:nvPicPr>
        <p:blipFill>
          <a:blip r:embed="rId19"/>
          <a:stretch>
            <a:fillRect/>
          </a:stretch>
        </p:blipFill>
        <p:spPr>
          <a:xfrm>
            <a:off x="110801" y="154896"/>
            <a:ext cx="1523956" cy="1508868"/>
          </a:xfrm>
          <a:prstGeom prst="rect">
            <a:avLst/>
          </a:prstGeom>
        </p:spPr>
      </p:pic>
      <p:pic>
        <p:nvPicPr>
          <p:cNvPr id="13" name="Picture 12"/>
          <p:cNvPicPr>
            <a:picLocks noChangeAspect="1"/>
          </p:cNvPicPr>
          <p:nvPr/>
        </p:nvPicPr>
        <p:blipFill>
          <a:blip r:embed="rId20" cstate="print">
            <a:extLst>
              <a:ext uri="{BEBA8EAE-BF5A-486C-A8C5-ECC9F3942E4B}">
                <a14:imgProps xmlns:a14="http://schemas.microsoft.com/office/drawing/2010/main">
                  <a14:imgLayer r:embed="rId21">
                    <a14:imgEffect>
                      <a14:backgroundRemoval t="10000" b="90000" l="10000" r="90000">
                        <a14:foregroundMark x1="69074" y1="43392" x2="58909" y2="51471"/>
                        <a14:foregroundMark x1="47245" y1="55591" x2="39005" y2="57250"/>
                        <a14:foregroundMark x1="59123" y1="57036" x2="50883" y2="57250"/>
                        <a14:foregroundMark x1="54468" y1="74585" x2="57624" y2="75388"/>
                      </a14:backgroundRemoval>
                    </a14:imgEffect>
                  </a14:imgLayer>
                </a14:imgProps>
              </a:ext>
              <a:ext uri="{28A0092B-C50C-407E-A947-70E740481C1C}">
                <a14:useLocalDpi xmlns:a14="http://schemas.microsoft.com/office/drawing/2010/main" val="0"/>
              </a:ext>
            </a:extLst>
          </a:blip>
          <a:stretch>
            <a:fillRect/>
          </a:stretch>
        </p:blipFill>
        <p:spPr>
          <a:xfrm flipH="1">
            <a:off x="13314233" y="4850994"/>
            <a:ext cx="6328573" cy="6487582"/>
          </a:xfrm>
          <a:prstGeom prst="rect">
            <a:avLst/>
          </a:prstGeom>
        </p:spPr>
      </p:pic>
      <p:grpSp>
        <p:nvGrpSpPr>
          <p:cNvPr id="22" name="Group 21"/>
          <p:cNvGrpSpPr/>
          <p:nvPr/>
        </p:nvGrpSpPr>
        <p:grpSpPr>
          <a:xfrm>
            <a:off x="571500" y="249343"/>
            <a:ext cx="17145000" cy="1051729"/>
            <a:chOff x="3430411" y="180577"/>
            <a:chExt cx="19185263" cy="3291058"/>
          </a:xfrm>
        </p:grpSpPr>
        <p:sp>
          <p:nvSpPr>
            <p:cNvPr id="24" name="Rounded Rectangle 10"/>
            <p:cNvSpPr/>
            <p:nvPr/>
          </p:nvSpPr>
          <p:spPr>
            <a:xfrm>
              <a:off x="3430411" y="180577"/>
              <a:ext cx="19185263" cy="3291058"/>
            </a:xfrm>
            <a:custGeom>
              <a:avLst/>
              <a:gdLst>
                <a:gd name="connsiteX0" fmla="*/ 0 w 9296400"/>
                <a:gd name="connsiteY0" fmla="*/ 749359 h 1498718"/>
                <a:gd name="connsiteX1" fmla="*/ 749359 w 9296400"/>
                <a:gd name="connsiteY1" fmla="*/ 0 h 1498718"/>
                <a:gd name="connsiteX2" fmla="*/ 8547041 w 9296400"/>
                <a:gd name="connsiteY2" fmla="*/ 0 h 1498718"/>
                <a:gd name="connsiteX3" fmla="*/ 9296400 w 9296400"/>
                <a:gd name="connsiteY3" fmla="*/ 749359 h 1498718"/>
                <a:gd name="connsiteX4" fmla="*/ 9296400 w 9296400"/>
                <a:gd name="connsiteY4" fmla="*/ 749359 h 1498718"/>
                <a:gd name="connsiteX5" fmla="*/ 8547041 w 9296400"/>
                <a:gd name="connsiteY5" fmla="*/ 1498718 h 1498718"/>
                <a:gd name="connsiteX6" fmla="*/ 749359 w 9296400"/>
                <a:gd name="connsiteY6" fmla="*/ 1498718 h 1498718"/>
                <a:gd name="connsiteX7" fmla="*/ 0 w 9296400"/>
                <a:gd name="connsiteY7" fmla="*/ 749359 h 1498718"/>
                <a:gd name="connsiteX0" fmla="*/ 0 w 9296400"/>
                <a:gd name="connsiteY0" fmla="*/ 749361 h 1498720"/>
                <a:gd name="connsiteX1" fmla="*/ 749359 w 9296400"/>
                <a:gd name="connsiteY1" fmla="*/ 2 h 1498720"/>
                <a:gd name="connsiteX2" fmla="*/ 4775820 w 9296400"/>
                <a:gd name="connsiteY2" fmla="*/ 74669 h 1498720"/>
                <a:gd name="connsiteX3" fmla="*/ 8547041 w 9296400"/>
                <a:gd name="connsiteY3" fmla="*/ 2 h 1498720"/>
                <a:gd name="connsiteX4" fmla="*/ 9296400 w 9296400"/>
                <a:gd name="connsiteY4" fmla="*/ 749361 h 1498720"/>
                <a:gd name="connsiteX5" fmla="*/ 9296400 w 9296400"/>
                <a:gd name="connsiteY5" fmla="*/ 749361 h 1498720"/>
                <a:gd name="connsiteX6" fmla="*/ 8547041 w 9296400"/>
                <a:gd name="connsiteY6" fmla="*/ 1498720 h 1498720"/>
                <a:gd name="connsiteX7" fmla="*/ 749359 w 9296400"/>
                <a:gd name="connsiteY7" fmla="*/ 1498720 h 1498720"/>
                <a:gd name="connsiteX8" fmla="*/ 0 w 9296400"/>
                <a:gd name="connsiteY8" fmla="*/ 749361 h 1498720"/>
                <a:gd name="connsiteX0" fmla="*/ 0 w 9296400"/>
                <a:gd name="connsiteY0" fmla="*/ 749361 h 1498744"/>
                <a:gd name="connsiteX1" fmla="*/ 749359 w 9296400"/>
                <a:gd name="connsiteY1" fmla="*/ 2 h 1498744"/>
                <a:gd name="connsiteX2" fmla="*/ 4775820 w 9296400"/>
                <a:gd name="connsiteY2" fmla="*/ 74669 h 1498744"/>
                <a:gd name="connsiteX3" fmla="*/ 8547041 w 9296400"/>
                <a:gd name="connsiteY3" fmla="*/ 2 h 1498744"/>
                <a:gd name="connsiteX4" fmla="*/ 9296400 w 9296400"/>
                <a:gd name="connsiteY4" fmla="*/ 749361 h 1498744"/>
                <a:gd name="connsiteX5" fmla="*/ 9296400 w 9296400"/>
                <a:gd name="connsiteY5" fmla="*/ 749361 h 1498744"/>
                <a:gd name="connsiteX6" fmla="*/ 8547041 w 9296400"/>
                <a:gd name="connsiteY6" fmla="*/ 1498720 h 1498744"/>
                <a:gd name="connsiteX7" fmla="*/ 2413620 w 9296400"/>
                <a:gd name="connsiteY7" fmla="*/ 1427219 h 1498744"/>
                <a:gd name="connsiteX8" fmla="*/ 749359 w 9296400"/>
                <a:gd name="connsiteY8" fmla="*/ 1498720 h 1498744"/>
                <a:gd name="connsiteX9" fmla="*/ 0 w 9296400"/>
                <a:gd name="connsiteY9" fmla="*/ 749361 h 1498744"/>
                <a:gd name="connsiteX0" fmla="*/ 0 w 9296400"/>
                <a:gd name="connsiteY0" fmla="*/ 749361 h 1554455"/>
                <a:gd name="connsiteX1" fmla="*/ 749359 w 9296400"/>
                <a:gd name="connsiteY1" fmla="*/ 2 h 1554455"/>
                <a:gd name="connsiteX2" fmla="*/ 4775820 w 9296400"/>
                <a:gd name="connsiteY2" fmla="*/ 74669 h 1554455"/>
                <a:gd name="connsiteX3" fmla="*/ 8547041 w 9296400"/>
                <a:gd name="connsiteY3" fmla="*/ 2 h 1554455"/>
                <a:gd name="connsiteX4" fmla="*/ 9296400 w 9296400"/>
                <a:gd name="connsiteY4" fmla="*/ 749361 h 1554455"/>
                <a:gd name="connsiteX5" fmla="*/ 9296400 w 9296400"/>
                <a:gd name="connsiteY5" fmla="*/ 749361 h 1554455"/>
                <a:gd name="connsiteX6" fmla="*/ 8547041 w 9296400"/>
                <a:gd name="connsiteY6" fmla="*/ 1498720 h 1554455"/>
                <a:gd name="connsiteX7" fmla="*/ 4204320 w 9296400"/>
                <a:gd name="connsiteY7" fmla="*/ 1503419 h 1554455"/>
                <a:gd name="connsiteX8" fmla="*/ 2413620 w 9296400"/>
                <a:gd name="connsiteY8" fmla="*/ 1427219 h 1554455"/>
                <a:gd name="connsiteX9" fmla="*/ 749359 w 9296400"/>
                <a:gd name="connsiteY9" fmla="*/ 1498720 h 1554455"/>
                <a:gd name="connsiteX10" fmla="*/ 0 w 9296400"/>
                <a:gd name="connsiteY10" fmla="*/ 749361 h 1554455"/>
                <a:gd name="connsiteX0" fmla="*/ 0 w 9296400"/>
                <a:gd name="connsiteY0" fmla="*/ 749361 h 1554455"/>
                <a:gd name="connsiteX1" fmla="*/ 749359 w 9296400"/>
                <a:gd name="connsiteY1" fmla="*/ 2 h 1554455"/>
                <a:gd name="connsiteX2" fmla="*/ 4775820 w 9296400"/>
                <a:gd name="connsiteY2" fmla="*/ 74669 h 1554455"/>
                <a:gd name="connsiteX3" fmla="*/ 8547041 w 9296400"/>
                <a:gd name="connsiteY3" fmla="*/ 2 h 1554455"/>
                <a:gd name="connsiteX4" fmla="*/ 9214470 w 9296400"/>
                <a:gd name="connsiteY4" fmla="*/ 150869 h 1554455"/>
                <a:gd name="connsiteX5" fmla="*/ 9296400 w 9296400"/>
                <a:gd name="connsiteY5" fmla="*/ 749361 h 1554455"/>
                <a:gd name="connsiteX6" fmla="*/ 9296400 w 9296400"/>
                <a:gd name="connsiteY6" fmla="*/ 749361 h 1554455"/>
                <a:gd name="connsiteX7" fmla="*/ 8547041 w 9296400"/>
                <a:gd name="connsiteY7" fmla="*/ 1498720 h 1554455"/>
                <a:gd name="connsiteX8" fmla="*/ 4204320 w 9296400"/>
                <a:gd name="connsiteY8" fmla="*/ 1503419 h 1554455"/>
                <a:gd name="connsiteX9" fmla="*/ 2413620 w 9296400"/>
                <a:gd name="connsiteY9" fmla="*/ 1427219 h 1554455"/>
                <a:gd name="connsiteX10" fmla="*/ 749359 w 9296400"/>
                <a:gd name="connsiteY10" fmla="*/ 1498720 h 1554455"/>
                <a:gd name="connsiteX11" fmla="*/ 0 w 9296400"/>
                <a:gd name="connsiteY11" fmla="*/ 749361 h 1554455"/>
                <a:gd name="connsiteX0" fmla="*/ 0 w 9329230"/>
                <a:gd name="connsiteY0" fmla="*/ 749361 h 1554455"/>
                <a:gd name="connsiteX1" fmla="*/ 749359 w 9329230"/>
                <a:gd name="connsiteY1" fmla="*/ 2 h 1554455"/>
                <a:gd name="connsiteX2" fmla="*/ 4775820 w 9329230"/>
                <a:gd name="connsiteY2" fmla="*/ 74669 h 1554455"/>
                <a:gd name="connsiteX3" fmla="*/ 8547041 w 9329230"/>
                <a:gd name="connsiteY3" fmla="*/ 2 h 1554455"/>
                <a:gd name="connsiteX4" fmla="*/ 9214470 w 9329230"/>
                <a:gd name="connsiteY4" fmla="*/ 150869 h 1554455"/>
                <a:gd name="connsiteX5" fmla="*/ 9296400 w 9329230"/>
                <a:gd name="connsiteY5" fmla="*/ 749361 h 1554455"/>
                <a:gd name="connsiteX6" fmla="*/ 9296400 w 9329230"/>
                <a:gd name="connsiteY6" fmla="*/ 749361 h 1554455"/>
                <a:gd name="connsiteX7" fmla="*/ 9271620 w 9329230"/>
                <a:gd name="connsiteY7" fmla="*/ 1255769 h 1554455"/>
                <a:gd name="connsiteX8" fmla="*/ 8547041 w 9329230"/>
                <a:gd name="connsiteY8" fmla="*/ 1498720 h 1554455"/>
                <a:gd name="connsiteX9" fmla="*/ 4204320 w 9329230"/>
                <a:gd name="connsiteY9" fmla="*/ 1503419 h 1554455"/>
                <a:gd name="connsiteX10" fmla="*/ 2413620 w 9329230"/>
                <a:gd name="connsiteY10" fmla="*/ 1427219 h 1554455"/>
                <a:gd name="connsiteX11" fmla="*/ 749359 w 9329230"/>
                <a:gd name="connsiteY11" fmla="*/ 1498720 h 1554455"/>
                <a:gd name="connsiteX12" fmla="*/ 0 w 9329230"/>
                <a:gd name="connsiteY12" fmla="*/ 749361 h 1554455"/>
                <a:gd name="connsiteX0" fmla="*/ 32808 w 9362038"/>
                <a:gd name="connsiteY0" fmla="*/ 749361 h 1554455"/>
                <a:gd name="connsiteX1" fmla="*/ 198528 w 9362038"/>
                <a:gd name="connsiteY1" fmla="*/ 112769 h 1554455"/>
                <a:gd name="connsiteX2" fmla="*/ 782167 w 9362038"/>
                <a:gd name="connsiteY2" fmla="*/ 2 h 1554455"/>
                <a:gd name="connsiteX3" fmla="*/ 4808628 w 9362038"/>
                <a:gd name="connsiteY3" fmla="*/ 74669 h 1554455"/>
                <a:gd name="connsiteX4" fmla="*/ 8579849 w 9362038"/>
                <a:gd name="connsiteY4" fmla="*/ 2 h 1554455"/>
                <a:gd name="connsiteX5" fmla="*/ 9247278 w 9362038"/>
                <a:gd name="connsiteY5" fmla="*/ 150869 h 1554455"/>
                <a:gd name="connsiteX6" fmla="*/ 9329208 w 9362038"/>
                <a:gd name="connsiteY6" fmla="*/ 749361 h 1554455"/>
                <a:gd name="connsiteX7" fmla="*/ 9329208 w 9362038"/>
                <a:gd name="connsiteY7" fmla="*/ 749361 h 1554455"/>
                <a:gd name="connsiteX8" fmla="*/ 9304428 w 9362038"/>
                <a:gd name="connsiteY8" fmla="*/ 1255769 h 1554455"/>
                <a:gd name="connsiteX9" fmla="*/ 8579849 w 9362038"/>
                <a:gd name="connsiteY9" fmla="*/ 1498720 h 1554455"/>
                <a:gd name="connsiteX10" fmla="*/ 4237128 w 9362038"/>
                <a:gd name="connsiteY10" fmla="*/ 1503419 h 1554455"/>
                <a:gd name="connsiteX11" fmla="*/ 2446428 w 9362038"/>
                <a:gd name="connsiteY11" fmla="*/ 1427219 h 1554455"/>
                <a:gd name="connsiteX12" fmla="*/ 782167 w 9362038"/>
                <a:gd name="connsiteY12" fmla="*/ 1498720 h 1554455"/>
                <a:gd name="connsiteX13" fmla="*/ 32808 w 9362038"/>
                <a:gd name="connsiteY13" fmla="*/ 749361 h 1554455"/>
                <a:gd name="connsiteX0" fmla="*/ 159 w 9329389"/>
                <a:gd name="connsiteY0" fmla="*/ 749361 h 1554455"/>
                <a:gd name="connsiteX1" fmla="*/ 165879 w 9329389"/>
                <a:gd name="connsiteY1" fmla="*/ 112769 h 1554455"/>
                <a:gd name="connsiteX2" fmla="*/ 749518 w 9329389"/>
                <a:gd name="connsiteY2" fmla="*/ 2 h 1554455"/>
                <a:gd name="connsiteX3" fmla="*/ 4775979 w 9329389"/>
                <a:gd name="connsiteY3" fmla="*/ 74669 h 1554455"/>
                <a:gd name="connsiteX4" fmla="*/ 8547200 w 9329389"/>
                <a:gd name="connsiteY4" fmla="*/ 2 h 1554455"/>
                <a:gd name="connsiteX5" fmla="*/ 9214629 w 9329389"/>
                <a:gd name="connsiteY5" fmla="*/ 150869 h 1554455"/>
                <a:gd name="connsiteX6" fmla="*/ 9296559 w 9329389"/>
                <a:gd name="connsiteY6" fmla="*/ 749361 h 1554455"/>
                <a:gd name="connsiteX7" fmla="*/ 9296559 w 9329389"/>
                <a:gd name="connsiteY7" fmla="*/ 749361 h 1554455"/>
                <a:gd name="connsiteX8" fmla="*/ 9271779 w 9329389"/>
                <a:gd name="connsiteY8" fmla="*/ 1255769 h 1554455"/>
                <a:gd name="connsiteX9" fmla="*/ 8547200 w 9329389"/>
                <a:gd name="connsiteY9" fmla="*/ 1498720 h 1554455"/>
                <a:gd name="connsiteX10" fmla="*/ 4204479 w 9329389"/>
                <a:gd name="connsiteY10" fmla="*/ 1503419 h 1554455"/>
                <a:gd name="connsiteX11" fmla="*/ 2413779 w 9329389"/>
                <a:gd name="connsiteY11" fmla="*/ 1427219 h 1554455"/>
                <a:gd name="connsiteX12" fmla="*/ 749518 w 9329389"/>
                <a:gd name="connsiteY12" fmla="*/ 1498720 h 1554455"/>
                <a:gd name="connsiteX13" fmla="*/ 184929 w 9329389"/>
                <a:gd name="connsiteY13" fmla="*/ 1370069 h 1554455"/>
                <a:gd name="connsiteX14" fmla="*/ 159 w 9329389"/>
                <a:gd name="connsiteY14" fmla="*/ 749361 h 1554455"/>
                <a:gd name="connsiteX0" fmla="*/ 159 w 9329389"/>
                <a:gd name="connsiteY0" fmla="*/ 788596 h 1593690"/>
                <a:gd name="connsiteX1" fmla="*/ 165879 w 9329389"/>
                <a:gd name="connsiteY1" fmla="*/ 152004 h 1593690"/>
                <a:gd name="connsiteX2" fmla="*/ 1352941 w 9329389"/>
                <a:gd name="connsiteY2" fmla="*/ 1 h 1593690"/>
                <a:gd name="connsiteX3" fmla="*/ 4775979 w 9329389"/>
                <a:gd name="connsiteY3" fmla="*/ 113904 h 1593690"/>
                <a:gd name="connsiteX4" fmla="*/ 8547200 w 9329389"/>
                <a:gd name="connsiteY4" fmla="*/ 39237 h 1593690"/>
                <a:gd name="connsiteX5" fmla="*/ 9214629 w 9329389"/>
                <a:gd name="connsiteY5" fmla="*/ 190104 h 1593690"/>
                <a:gd name="connsiteX6" fmla="*/ 9296559 w 9329389"/>
                <a:gd name="connsiteY6" fmla="*/ 788596 h 1593690"/>
                <a:gd name="connsiteX7" fmla="*/ 9296559 w 9329389"/>
                <a:gd name="connsiteY7" fmla="*/ 788596 h 1593690"/>
                <a:gd name="connsiteX8" fmla="*/ 9271779 w 9329389"/>
                <a:gd name="connsiteY8" fmla="*/ 1295004 h 1593690"/>
                <a:gd name="connsiteX9" fmla="*/ 8547200 w 9329389"/>
                <a:gd name="connsiteY9" fmla="*/ 1537955 h 1593690"/>
                <a:gd name="connsiteX10" fmla="*/ 4204479 w 9329389"/>
                <a:gd name="connsiteY10" fmla="*/ 1542654 h 1593690"/>
                <a:gd name="connsiteX11" fmla="*/ 2413779 w 9329389"/>
                <a:gd name="connsiteY11" fmla="*/ 1466454 h 1593690"/>
                <a:gd name="connsiteX12" fmla="*/ 749518 w 9329389"/>
                <a:gd name="connsiteY12" fmla="*/ 1537955 h 1593690"/>
                <a:gd name="connsiteX13" fmla="*/ 184929 w 9329389"/>
                <a:gd name="connsiteY13" fmla="*/ 1409304 h 1593690"/>
                <a:gd name="connsiteX14" fmla="*/ 159 w 9329389"/>
                <a:gd name="connsiteY14" fmla="*/ 788596 h 1593690"/>
                <a:gd name="connsiteX0" fmla="*/ 159 w 9329389"/>
                <a:gd name="connsiteY0" fmla="*/ 788596 h 1593690"/>
                <a:gd name="connsiteX1" fmla="*/ 165879 w 9329389"/>
                <a:gd name="connsiteY1" fmla="*/ 152004 h 1593690"/>
                <a:gd name="connsiteX2" fmla="*/ 1352941 w 9329389"/>
                <a:gd name="connsiteY2" fmla="*/ 1 h 1593690"/>
                <a:gd name="connsiteX3" fmla="*/ 4775979 w 9329389"/>
                <a:gd name="connsiteY3" fmla="*/ 113904 h 1593690"/>
                <a:gd name="connsiteX4" fmla="*/ 8227740 w 9329389"/>
                <a:gd name="connsiteY4" fmla="*/ 1 h 1593690"/>
                <a:gd name="connsiteX5" fmla="*/ 9214629 w 9329389"/>
                <a:gd name="connsiteY5" fmla="*/ 190104 h 1593690"/>
                <a:gd name="connsiteX6" fmla="*/ 9296559 w 9329389"/>
                <a:gd name="connsiteY6" fmla="*/ 788596 h 1593690"/>
                <a:gd name="connsiteX7" fmla="*/ 9296559 w 9329389"/>
                <a:gd name="connsiteY7" fmla="*/ 788596 h 1593690"/>
                <a:gd name="connsiteX8" fmla="*/ 9271779 w 9329389"/>
                <a:gd name="connsiteY8" fmla="*/ 1295004 h 1593690"/>
                <a:gd name="connsiteX9" fmla="*/ 8547200 w 9329389"/>
                <a:gd name="connsiteY9" fmla="*/ 1537955 h 1593690"/>
                <a:gd name="connsiteX10" fmla="*/ 4204479 w 9329389"/>
                <a:gd name="connsiteY10" fmla="*/ 1542654 h 1593690"/>
                <a:gd name="connsiteX11" fmla="*/ 2413779 w 9329389"/>
                <a:gd name="connsiteY11" fmla="*/ 1466454 h 1593690"/>
                <a:gd name="connsiteX12" fmla="*/ 749518 w 9329389"/>
                <a:gd name="connsiteY12" fmla="*/ 1537955 h 1593690"/>
                <a:gd name="connsiteX13" fmla="*/ 184929 w 9329389"/>
                <a:gd name="connsiteY13" fmla="*/ 1409304 h 1593690"/>
                <a:gd name="connsiteX14" fmla="*/ 159 w 9329389"/>
                <a:gd name="connsiteY14" fmla="*/ 788596 h 1593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329389" h="1593690">
                  <a:moveTo>
                    <a:pt x="159" y="788596"/>
                  </a:moveTo>
                  <a:cubicBezTo>
                    <a:pt x="-3016" y="579046"/>
                    <a:pt x="40986" y="276897"/>
                    <a:pt x="165879" y="152004"/>
                  </a:cubicBezTo>
                  <a:cubicBezTo>
                    <a:pt x="290772" y="27111"/>
                    <a:pt x="600466" y="15876"/>
                    <a:pt x="1352941" y="1"/>
                  </a:cubicBezTo>
                  <a:cubicBezTo>
                    <a:pt x="2561745" y="-510"/>
                    <a:pt x="3567175" y="114415"/>
                    <a:pt x="4775979" y="113904"/>
                  </a:cubicBezTo>
                  <a:cubicBezTo>
                    <a:pt x="6166403" y="114415"/>
                    <a:pt x="6837316" y="-510"/>
                    <a:pt x="8227740" y="1"/>
                  </a:cubicBezTo>
                  <a:cubicBezTo>
                    <a:pt x="8948465" y="28576"/>
                    <a:pt x="9089736" y="65211"/>
                    <a:pt x="9214629" y="190104"/>
                  </a:cubicBezTo>
                  <a:cubicBezTo>
                    <a:pt x="9339522" y="314997"/>
                    <a:pt x="9263854" y="704722"/>
                    <a:pt x="9296559" y="788596"/>
                  </a:cubicBezTo>
                  <a:lnTo>
                    <a:pt x="9296559" y="788596"/>
                  </a:lnTo>
                  <a:cubicBezTo>
                    <a:pt x="9276554" y="860297"/>
                    <a:pt x="9396672" y="1170111"/>
                    <a:pt x="9271779" y="1295004"/>
                  </a:cubicBezTo>
                  <a:cubicBezTo>
                    <a:pt x="9146886" y="1419897"/>
                    <a:pt x="9375875" y="1483980"/>
                    <a:pt x="8547200" y="1537955"/>
                  </a:cubicBezTo>
                  <a:cubicBezTo>
                    <a:pt x="7673120" y="1654106"/>
                    <a:pt x="5226716" y="1554571"/>
                    <a:pt x="4204479" y="1542654"/>
                  </a:cubicBezTo>
                  <a:cubicBezTo>
                    <a:pt x="3182242" y="1530737"/>
                    <a:pt x="2964206" y="1457712"/>
                    <a:pt x="2413779" y="1466454"/>
                  </a:cubicBezTo>
                  <a:lnTo>
                    <a:pt x="749518" y="1537955"/>
                  </a:lnTo>
                  <a:cubicBezTo>
                    <a:pt x="393918" y="1499855"/>
                    <a:pt x="309822" y="1534197"/>
                    <a:pt x="184929" y="1409304"/>
                  </a:cubicBezTo>
                  <a:cubicBezTo>
                    <a:pt x="60036" y="1284411"/>
                    <a:pt x="3334" y="998146"/>
                    <a:pt x="159" y="788596"/>
                  </a:cubicBezTo>
                  <a:close/>
                </a:path>
              </a:pathLst>
            </a:custGeom>
            <a:noFill/>
            <a:ln w="38100">
              <a:solidFill>
                <a:srgbClr val="00666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5"/>
            <p:cNvSpPr txBox="1"/>
            <p:nvPr/>
          </p:nvSpPr>
          <p:spPr>
            <a:xfrm>
              <a:off x="4123213" y="734800"/>
              <a:ext cx="18320816" cy="2166953"/>
            </a:xfrm>
            <a:prstGeom prst="rect">
              <a:avLst/>
            </a:prstGeom>
          </p:spPr>
          <p:txBody>
            <a:bodyPr wrap="square" lIns="0" tIns="0" rIns="0" bIns="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500" b="1" dirty="0">
                  <a:solidFill>
                    <a:srgbClr val="C00000"/>
                  </a:solidFill>
                  <a:latin typeface="Cambria" panose="02040503050406030204" pitchFamily="18" charset="0"/>
                  <a:ea typeface="Cambria" panose="02040503050406030204" pitchFamily="18" charset="0"/>
                </a:rPr>
                <a:t>5</a:t>
              </a:r>
              <a:r>
                <a:rPr kumimoji="0" lang="en-US" sz="4500" b="1"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mn-cs"/>
                </a:rPr>
                <a:t>. Viết 4-5 câu theo chủ đề tự chọn có chứa động từ ở bài tập 4</a:t>
              </a:r>
              <a:endParaRPr kumimoji="0" lang="en-US" sz="4500" b="1" i="0" u="none" strike="noStrike" kern="1200" cap="none" spc="0" normalizeH="0" baseline="0" noProof="0" dirty="0">
                <a:ln>
                  <a:noFill/>
                </a:ln>
                <a:solidFill>
                  <a:srgbClr val="006666"/>
                </a:solidFill>
                <a:effectLst/>
                <a:uLnTx/>
                <a:uFillTx/>
                <a:latin typeface="Cambria" panose="02040503050406030204" pitchFamily="18" charset="0"/>
                <a:ea typeface="Cambria" panose="02040503050406030204" pitchFamily="18" charset="0"/>
                <a:cs typeface="+mn-cs"/>
              </a:endParaRPr>
            </a:p>
          </p:txBody>
        </p:sp>
      </p:grpSp>
      <p:pic>
        <p:nvPicPr>
          <p:cNvPr id="27" name="Thuyền 3 vách Hạ Long   đi trên biển">
            <a:hlinkClick r:id="" action="ppaction://media"/>
            <a:extLst>
              <a:ext uri="{FF2B5EF4-FFF2-40B4-BE49-F238E27FC236}">
                <a16:creationId xmlns:a16="http://schemas.microsoft.com/office/drawing/2014/main" id="{E720F081-861B-D22B-4B1C-713D8F44DA93}"/>
              </a:ext>
            </a:extLst>
          </p:cNvPr>
          <p:cNvPicPr>
            <a:picLocks noChangeAspect="1"/>
          </p:cNvPicPr>
          <p:nvPr>
            <a:videoFile r:link="rId2"/>
            <p:extLst>
              <p:ext uri="{DAA4B4D4-6D71-4841-9C94-3DE7FCFB9230}">
                <p14:media xmlns:p14="http://schemas.microsoft.com/office/powerpoint/2010/main" r:embed="rId1"/>
              </p:ext>
            </p:extLst>
          </p:nvPr>
        </p:nvPicPr>
        <p:blipFill>
          <a:blip r:embed="rId22"/>
          <a:stretch>
            <a:fillRect/>
          </a:stretch>
        </p:blipFill>
        <p:spPr>
          <a:xfrm>
            <a:off x="280656" y="1595916"/>
            <a:ext cx="17702544" cy="8414630"/>
          </a:xfrm>
          <a:prstGeom prst="rect">
            <a:avLst/>
          </a:prstGeom>
        </p:spPr>
      </p:pic>
    </p:spTree>
    <p:extLst>
      <p:ext uri="{BB962C8B-B14F-4D97-AF65-F5344CB8AC3E}">
        <p14:creationId xmlns:p14="http://schemas.microsoft.com/office/powerpoint/2010/main" val="16950071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mediacall" presetSubtype="0" fill="hold" nodeType="clickEffect">
                                  <p:stCondLst>
                                    <p:cond delay="0"/>
                                  </p:stCondLst>
                                  <p:childTnLst>
                                    <p:cmd type="call" cmd="playFrom(0.0)">
                                      <p:cBhvr>
                                        <p:cTn id="13" dur="12004" fill="hold"/>
                                        <p:tgtEl>
                                          <p:spTgt spid="2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4" fill="hold" display="0">
                  <p:stCondLst>
                    <p:cond delay="indefinite"/>
                  </p:stCondLst>
                </p:cTn>
                <p:tgtEl>
                  <p:spTgt spid="27"/>
                </p:tgtEl>
              </p:cMediaNode>
            </p:video>
            <p:seq concurrent="1" nextAc="seek">
              <p:cTn id="15" restart="whenNotActive" fill="hold" evtFilter="cancelBubble" nodeType="interactiveSeq">
                <p:stCondLst>
                  <p:cond evt="onClick" delay="0">
                    <p:tgtEl>
                      <p:spTgt spid="27"/>
                    </p:tgtEl>
                  </p:cond>
                </p:stCondLst>
                <p:endSync evt="end" delay="0">
                  <p:rtn val="all"/>
                </p:endSync>
                <p:childTnLst>
                  <p:par>
                    <p:cTn id="16" fill="hold">
                      <p:stCondLst>
                        <p:cond delay="0"/>
                      </p:stCondLst>
                      <p:childTnLst>
                        <p:par>
                          <p:cTn id="17" fill="hold">
                            <p:stCondLst>
                              <p:cond delay="0"/>
                            </p:stCondLst>
                            <p:childTnLst>
                              <p:par>
                                <p:cTn id="18" presetID="2" presetClass="mediacall" presetSubtype="0" fill="hold" nodeType="clickEffect">
                                  <p:stCondLst>
                                    <p:cond delay="0"/>
                                  </p:stCondLst>
                                  <p:childTnLst>
                                    <p:cmd type="call" cmd="togglePause">
                                      <p:cBhvr>
                                        <p:cTn id="19" dur="1" fill="hold"/>
                                        <p:tgtEl>
                                          <p:spTgt spid="27"/>
                                        </p:tgtEl>
                                      </p:cBhvr>
                                    </p:cmd>
                                  </p:childTnLst>
                                </p:cTn>
                              </p:par>
                            </p:childTnLst>
                          </p:cTn>
                        </p:par>
                      </p:childTnLst>
                    </p:cTn>
                  </p:par>
                </p:childTnLst>
              </p:cTn>
              <p:nextCondLst>
                <p:cond evt="onClick" delay="0">
                  <p:tgtEl>
                    <p:spTgt spid="27"/>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rot="-1107443">
            <a:off x="14003716" y="-2603440"/>
            <a:ext cx="5239628" cy="5206881"/>
          </a:xfrm>
          <a:custGeom>
            <a:avLst/>
            <a:gdLst/>
            <a:ahLst/>
            <a:cxnLst/>
            <a:rect l="l" t="t" r="r" b="b"/>
            <a:pathLst>
              <a:path w="5239628" h="5206881">
                <a:moveTo>
                  <a:pt x="0" y="0"/>
                </a:moveTo>
                <a:lnTo>
                  <a:pt x="5239629" y="0"/>
                </a:lnTo>
                <a:lnTo>
                  <a:pt x="5239629" y="5206880"/>
                </a:lnTo>
                <a:lnTo>
                  <a:pt x="0" y="5206880"/>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4" name="Freeform 4"/>
          <p:cNvSpPr/>
          <p:nvPr/>
        </p:nvSpPr>
        <p:spPr>
          <a:xfrm>
            <a:off x="-1434781" y="7864836"/>
            <a:ext cx="4528505" cy="4500202"/>
          </a:xfrm>
          <a:custGeom>
            <a:avLst/>
            <a:gdLst/>
            <a:ahLst/>
            <a:cxnLst/>
            <a:rect l="l" t="t" r="r" b="b"/>
            <a:pathLst>
              <a:path w="4528505" h="4500202">
                <a:moveTo>
                  <a:pt x="0" y="0"/>
                </a:moveTo>
                <a:lnTo>
                  <a:pt x="4528505" y="0"/>
                </a:lnTo>
                <a:lnTo>
                  <a:pt x="4528505" y="4500202"/>
                </a:lnTo>
                <a:lnTo>
                  <a:pt x="0" y="4500202"/>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5" name="Freeform 5"/>
          <p:cNvSpPr/>
          <p:nvPr/>
        </p:nvSpPr>
        <p:spPr>
          <a:xfrm rot="-7156939">
            <a:off x="64191" y="8638623"/>
            <a:ext cx="1937562" cy="1680835"/>
          </a:xfrm>
          <a:custGeom>
            <a:avLst/>
            <a:gdLst/>
            <a:ahLst/>
            <a:cxnLst/>
            <a:rect l="l" t="t" r="r" b="b"/>
            <a:pathLst>
              <a:path w="1937562" h="1680835">
                <a:moveTo>
                  <a:pt x="0" y="0"/>
                </a:moveTo>
                <a:lnTo>
                  <a:pt x="1937562" y="0"/>
                </a:lnTo>
                <a:lnTo>
                  <a:pt x="1937562" y="1680836"/>
                </a:lnTo>
                <a:lnTo>
                  <a:pt x="0" y="1680836"/>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6" name="Freeform 6"/>
          <p:cNvSpPr/>
          <p:nvPr/>
        </p:nvSpPr>
        <p:spPr>
          <a:xfrm rot="85005">
            <a:off x="1201634" y="110047"/>
            <a:ext cx="2654933" cy="2027705"/>
          </a:xfrm>
          <a:custGeom>
            <a:avLst/>
            <a:gdLst/>
            <a:ahLst/>
            <a:cxnLst/>
            <a:rect l="l" t="t" r="r" b="b"/>
            <a:pathLst>
              <a:path w="2654933" h="2027705">
                <a:moveTo>
                  <a:pt x="0" y="0"/>
                </a:moveTo>
                <a:lnTo>
                  <a:pt x="2654933" y="0"/>
                </a:lnTo>
                <a:lnTo>
                  <a:pt x="2654933" y="2027705"/>
                </a:lnTo>
                <a:lnTo>
                  <a:pt x="0" y="2027705"/>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8" name="Freeform 8"/>
          <p:cNvSpPr/>
          <p:nvPr/>
        </p:nvSpPr>
        <p:spPr>
          <a:xfrm rot="-1451801">
            <a:off x="13713195" y="6830149"/>
            <a:ext cx="4152641" cy="4297688"/>
          </a:xfrm>
          <a:custGeom>
            <a:avLst/>
            <a:gdLst/>
            <a:ahLst/>
            <a:cxnLst/>
            <a:rect l="l" t="t" r="r" b="b"/>
            <a:pathLst>
              <a:path w="4152641" h="4297688">
                <a:moveTo>
                  <a:pt x="0" y="0"/>
                </a:moveTo>
                <a:lnTo>
                  <a:pt x="4152641" y="0"/>
                </a:lnTo>
                <a:lnTo>
                  <a:pt x="4152641" y="4297687"/>
                </a:lnTo>
                <a:lnTo>
                  <a:pt x="0" y="4297687"/>
                </a:lnTo>
                <a:lnTo>
                  <a:pt x="0" y="0"/>
                </a:lnTo>
                <a:close/>
              </a:path>
            </a:pathLst>
          </a:custGeom>
          <a:blipFill>
            <a:blip r:embed="rId11">
              <a:extLst>
                <a:ext uri="{96DAC541-7B7A-43D3-8B79-37D633B846F1}">
                  <asvg:svgBlip xmlns:asvg="http://schemas.microsoft.com/office/drawing/2016/SVG/main" xmlns="" r:embed="rId12"/>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9" name="Freeform 9"/>
          <p:cNvSpPr/>
          <p:nvPr/>
        </p:nvSpPr>
        <p:spPr>
          <a:xfrm rot="-1572573">
            <a:off x="15267078" y="78910"/>
            <a:ext cx="1323676" cy="1932374"/>
          </a:xfrm>
          <a:custGeom>
            <a:avLst/>
            <a:gdLst/>
            <a:ahLst/>
            <a:cxnLst/>
            <a:rect l="l" t="t" r="r" b="b"/>
            <a:pathLst>
              <a:path w="1323676" h="1932374">
                <a:moveTo>
                  <a:pt x="0" y="0"/>
                </a:moveTo>
                <a:lnTo>
                  <a:pt x="1323677" y="0"/>
                </a:lnTo>
                <a:lnTo>
                  <a:pt x="1323677" y="1932374"/>
                </a:lnTo>
                <a:lnTo>
                  <a:pt x="0" y="1932374"/>
                </a:lnTo>
                <a:lnTo>
                  <a:pt x="0" y="0"/>
                </a:lnTo>
                <a:close/>
              </a:path>
            </a:pathLst>
          </a:custGeom>
          <a:blipFill>
            <a:blip r:embed="rId13">
              <a:extLst>
                <a:ext uri="{96DAC541-7B7A-43D3-8B79-37D633B846F1}">
                  <asvg:svgBlip xmlns:asvg="http://schemas.microsoft.com/office/drawing/2016/SVG/main" xmlns="" r:embed="rId1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0" name="Freeform 10"/>
          <p:cNvSpPr/>
          <p:nvPr/>
        </p:nvSpPr>
        <p:spPr>
          <a:xfrm rot="6014002">
            <a:off x="15274596" y="8006369"/>
            <a:ext cx="4187178" cy="5225808"/>
          </a:xfrm>
          <a:custGeom>
            <a:avLst/>
            <a:gdLst/>
            <a:ahLst/>
            <a:cxnLst/>
            <a:rect l="l" t="t" r="r" b="b"/>
            <a:pathLst>
              <a:path w="4187178" h="5225808">
                <a:moveTo>
                  <a:pt x="0" y="0"/>
                </a:moveTo>
                <a:lnTo>
                  <a:pt x="4187178" y="0"/>
                </a:lnTo>
                <a:lnTo>
                  <a:pt x="4187178" y="5225807"/>
                </a:lnTo>
                <a:lnTo>
                  <a:pt x="0" y="5225807"/>
                </a:lnTo>
                <a:lnTo>
                  <a:pt x="0" y="0"/>
                </a:lnTo>
                <a:close/>
              </a:path>
            </a:pathLst>
          </a:custGeom>
          <a:blipFill>
            <a:blip r:embed="rId15">
              <a:extLst>
                <a:ext uri="{96DAC541-7B7A-43D3-8B79-37D633B846F1}">
                  <asvg:svgBlip xmlns:asvg="http://schemas.microsoft.com/office/drawing/2016/SVG/main" xmlns="" r:embed="rId16"/>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8" name="Freeform 4"/>
          <p:cNvSpPr/>
          <p:nvPr/>
        </p:nvSpPr>
        <p:spPr>
          <a:xfrm>
            <a:off x="8773594" y="8365521"/>
            <a:ext cx="3391077" cy="3565287"/>
          </a:xfrm>
          <a:custGeom>
            <a:avLst/>
            <a:gdLst/>
            <a:ahLst/>
            <a:cxnLst/>
            <a:rect l="l" t="t" r="r" b="b"/>
            <a:pathLst>
              <a:path w="4528505" h="4500202">
                <a:moveTo>
                  <a:pt x="0" y="0"/>
                </a:moveTo>
                <a:lnTo>
                  <a:pt x="4528505" y="0"/>
                </a:lnTo>
                <a:lnTo>
                  <a:pt x="4528505" y="4500202"/>
                </a:lnTo>
                <a:lnTo>
                  <a:pt x="0" y="4500202"/>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pic>
        <p:nvPicPr>
          <p:cNvPr id="23" name="Picture 22">
            <a:extLst>
              <a:ext uri="{FF2B5EF4-FFF2-40B4-BE49-F238E27FC236}">
                <a16:creationId xmlns:a16="http://schemas.microsoft.com/office/drawing/2014/main" id="{416AA52A-2568-3B14-1382-2943F1A7FFD1}"/>
              </a:ext>
            </a:extLst>
          </p:cNvPr>
          <p:cNvPicPr>
            <a:picLocks noChangeAspect="1"/>
          </p:cNvPicPr>
          <p:nvPr/>
        </p:nvPicPr>
        <p:blipFill>
          <a:blip r:embed="rId17"/>
          <a:stretch>
            <a:fillRect/>
          </a:stretch>
        </p:blipFill>
        <p:spPr>
          <a:xfrm>
            <a:off x="110801" y="154896"/>
            <a:ext cx="1523956" cy="1508868"/>
          </a:xfrm>
          <a:prstGeom prst="rect">
            <a:avLst/>
          </a:prstGeom>
        </p:spPr>
      </p:pic>
      <p:pic>
        <p:nvPicPr>
          <p:cNvPr id="13" name="Picture 12"/>
          <p:cNvPicPr>
            <a:picLocks noChangeAspect="1"/>
          </p:cNvPicPr>
          <p:nvPr/>
        </p:nvPicPr>
        <p:blipFill>
          <a:blip r:embed="rId18" cstate="print">
            <a:extLst>
              <a:ext uri="{BEBA8EAE-BF5A-486C-A8C5-ECC9F3942E4B}">
                <a14:imgProps xmlns:a14="http://schemas.microsoft.com/office/drawing/2010/main">
                  <a14:imgLayer r:embed="rId19">
                    <a14:imgEffect>
                      <a14:backgroundRemoval t="10000" b="90000" l="10000" r="90000">
                        <a14:foregroundMark x1="69074" y1="43392" x2="58909" y2="51471"/>
                        <a14:foregroundMark x1="47245" y1="55591" x2="39005" y2="57250"/>
                        <a14:foregroundMark x1="59123" y1="57036" x2="50883" y2="57250"/>
                        <a14:foregroundMark x1="54468" y1="74585" x2="57624" y2="75388"/>
                      </a14:backgroundRemoval>
                    </a14:imgEffect>
                  </a14:imgLayer>
                </a14:imgProps>
              </a:ext>
              <a:ext uri="{28A0092B-C50C-407E-A947-70E740481C1C}">
                <a14:useLocalDpi xmlns:a14="http://schemas.microsoft.com/office/drawing/2010/main" val="0"/>
              </a:ext>
            </a:extLst>
          </a:blip>
          <a:stretch>
            <a:fillRect/>
          </a:stretch>
        </p:blipFill>
        <p:spPr>
          <a:xfrm flipH="1">
            <a:off x="13314233" y="4850994"/>
            <a:ext cx="6328573" cy="6487582"/>
          </a:xfrm>
          <a:prstGeom prst="rect">
            <a:avLst/>
          </a:prstGeom>
        </p:spPr>
      </p:pic>
      <p:grpSp>
        <p:nvGrpSpPr>
          <p:cNvPr id="22" name="Group 21"/>
          <p:cNvGrpSpPr/>
          <p:nvPr/>
        </p:nvGrpSpPr>
        <p:grpSpPr>
          <a:xfrm>
            <a:off x="571500" y="249343"/>
            <a:ext cx="17145000" cy="2112361"/>
            <a:chOff x="3430411" y="180577"/>
            <a:chExt cx="19185263" cy="6609974"/>
          </a:xfrm>
        </p:grpSpPr>
        <p:sp>
          <p:nvSpPr>
            <p:cNvPr id="24" name="Rounded Rectangle 10"/>
            <p:cNvSpPr/>
            <p:nvPr/>
          </p:nvSpPr>
          <p:spPr>
            <a:xfrm>
              <a:off x="3430411" y="180577"/>
              <a:ext cx="19185263" cy="3291058"/>
            </a:xfrm>
            <a:custGeom>
              <a:avLst/>
              <a:gdLst>
                <a:gd name="connsiteX0" fmla="*/ 0 w 9296400"/>
                <a:gd name="connsiteY0" fmla="*/ 749359 h 1498718"/>
                <a:gd name="connsiteX1" fmla="*/ 749359 w 9296400"/>
                <a:gd name="connsiteY1" fmla="*/ 0 h 1498718"/>
                <a:gd name="connsiteX2" fmla="*/ 8547041 w 9296400"/>
                <a:gd name="connsiteY2" fmla="*/ 0 h 1498718"/>
                <a:gd name="connsiteX3" fmla="*/ 9296400 w 9296400"/>
                <a:gd name="connsiteY3" fmla="*/ 749359 h 1498718"/>
                <a:gd name="connsiteX4" fmla="*/ 9296400 w 9296400"/>
                <a:gd name="connsiteY4" fmla="*/ 749359 h 1498718"/>
                <a:gd name="connsiteX5" fmla="*/ 8547041 w 9296400"/>
                <a:gd name="connsiteY5" fmla="*/ 1498718 h 1498718"/>
                <a:gd name="connsiteX6" fmla="*/ 749359 w 9296400"/>
                <a:gd name="connsiteY6" fmla="*/ 1498718 h 1498718"/>
                <a:gd name="connsiteX7" fmla="*/ 0 w 9296400"/>
                <a:gd name="connsiteY7" fmla="*/ 749359 h 1498718"/>
                <a:gd name="connsiteX0" fmla="*/ 0 w 9296400"/>
                <a:gd name="connsiteY0" fmla="*/ 749361 h 1498720"/>
                <a:gd name="connsiteX1" fmla="*/ 749359 w 9296400"/>
                <a:gd name="connsiteY1" fmla="*/ 2 h 1498720"/>
                <a:gd name="connsiteX2" fmla="*/ 4775820 w 9296400"/>
                <a:gd name="connsiteY2" fmla="*/ 74669 h 1498720"/>
                <a:gd name="connsiteX3" fmla="*/ 8547041 w 9296400"/>
                <a:gd name="connsiteY3" fmla="*/ 2 h 1498720"/>
                <a:gd name="connsiteX4" fmla="*/ 9296400 w 9296400"/>
                <a:gd name="connsiteY4" fmla="*/ 749361 h 1498720"/>
                <a:gd name="connsiteX5" fmla="*/ 9296400 w 9296400"/>
                <a:gd name="connsiteY5" fmla="*/ 749361 h 1498720"/>
                <a:gd name="connsiteX6" fmla="*/ 8547041 w 9296400"/>
                <a:gd name="connsiteY6" fmla="*/ 1498720 h 1498720"/>
                <a:gd name="connsiteX7" fmla="*/ 749359 w 9296400"/>
                <a:gd name="connsiteY7" fmla="*/ 1498720 h 1498720"/>
                <a:gd name="connsiteX8" fmla="*/ 0 w 9296400"/>
                <a:gd name="connsiteY8" fmla="*/ 749361 h 1498720"/>
                <a:gd name="connsiteX0" fmla="*/ 0 w 9296400"/>
                <a:gd name="connsiteY0" fmla="*/ 749361 h 1498744"/>
                <a:gd name="connsiteX1" fmla="*/ 749359 w 9296400"/>
                <a:gd name="connsiteY1" fmla="*/ 2 h 1498744"/>
                <a:gd name="connsiteX2" fmla="*/ 4775820 w 9296400"/>
                <a:gd name="connsiteY2" fmla="*/ 74669 h 1498744"/>
                <a:gd name="connsiteX3" fmla="*/ 8547041 w 9296400"/>
                <a:gd name="connsiteY3" fmla="*/ 2 h 1498744"/>
                <a:gd name="connsiteX4" fmla="*/ 9296400 w 9296400"/>
                <a:gd name="connsiteY4" fmla="*/ 749361 h 1498744"/>
                <a:gd name="connsiteX5" fmla="*/ 9296400 w 9296400"/>
                <a:gd name="connsiteY5" fmla="*/ 749361 h 1498744"/>
                <a:gd name="connsiteX6" fmla="*/ 8547041 w 9296400"/>
                <a:gd name="connsiteY6" fmla="*/ 1498720 h 1498744"/>
                <a:gd name="connsiteX7" fmla="*/ 2413620 w 9296400"/>
                <a:gd name="connsiteY7" fmla="*/ 1427219 h 1498744"/>
                <a:gd name="connsiteX8" fmla="*/ 749359 w 9296400"/>
                <a:gd name="connsiteY8" fmla="*/ 1498720 h 1498744"/>
                <a:gd name="connsiteX9" fmla="*/ 0 w 9296400"/>
                <a:gd name="connsiteY9" fmla="*/ 749361 h 1498744"/>
                <a:gd name="connsiteX0" fmla="*/ 0 w 9296400"/>
                <a:gd name="connsiteY0" fmla="*/ 749361 h 1554455"/>
                <a:gd name="connsiteX1" fmla="*/ 749359 w 9296400"/>
                <a:gd name="connsiteY1" fmla="*/ 2 h 1554455"/>
                <a:gd name="connsiteX2" fmla="*/ 4775820 w 9296400"/>
                <a:gd name="connsiteY2" fmla="*/ 74669 h 1554455"/>
                <a:gd name="connsiteX3" fmla="*/ 8547041 w 9296400"/>
                <a:gd name="connsiteY3" fmla="*/ 2 h 1554455"/>
                <a:gd name="connsiteX4" fmla="*/ 9296400 w 9296400"/>
                <a:gd name="connsiteY4" fmla="*/ 749361 h 1554455"/>
                <a:gd name="connsiteX5" fmla="*/ 9296400 w 9296400"/>
                <a:gd name="connsiteY5" fmla="*/ 749361 h 1554455"/>
                <a:gd name="connsiteX6" fmla="*/ 8547041 w 9296400"/>
                <a:gd name="connsiteY6" fmla="*/ 1498720 h 1554455"/>
                <a:gd name="connsiteX7" fmla="*/ 4204320 w 9296400"/>
                <a:gd name="connsiteY7" fmla="*/ 1503419 h 1554455"/>
                <a:gd name="connsiteX8" fmla="*/ 2413620 w 9296400"/>
                <a:gd name="connsiteY8" fmla="*/ 1427219 h 1554455"/>
                <a:gd name="connsiteX9" fmla="*/ 749359 w 9296400"/>
                <a:gd name="connsiteY9" fmla="*/ 1498720 h 1554455"/>
                <a:gd name="connsiteX10" fmla="*/ 0 w 9296400"/>
                <a:gd name="connsiteY10" fmla="*/ 749361 h 1554455"/>
                <a:gd name="connsiteX0" fmla="*/ 0 w 9296400"/>
                <a:gd name="connsiteY0" fmla="*/ 749361 h 1554455"/>
                <a:gd name="connsiteX1" fmla="*/ 749359 w 9296400"/>
                <a:gd name="connsiteY1" fmla="*/ 2 h 1554455"/>
                <a:gd name="connsiteX2" fmla="*/ 4775820 w 9296400"/>
                <a:gd name="connsiteY2" fmla="*/ 74669 h 1554455"/>
                <a:gd name="connsiteX3" fmla="*/ 8547041 w 9296400"/>
                <a:gd name="connsiteY3" fmla="*/ 2 h 1554455"/>
                <a:gd name="connsiteX4" fmla="*/ 9214470 w 9296400"/>
                <a:gd name="connsiteY4" fmla="*/ 150869 h 1554455"/>
                <a:gd name="connsiteX5" fmla="*/ 9296400 w 9296400"/>
                <a:gd name="connsiteY5" fmla="*/ 749361 h 1554455"/>
                <a:gd name="connsiteX6" fmla="*/ 9296400 w 9296400"/>
                <a:gd name="connsiteY6" fmla="*/ 749361 h 1554455"/>
                <a:gd name="connsiteX7" fmla="*/ 8547041 w 9296400"/>
                <a:gd name="connsiteY7" fmla="*/ 1498720 h 1554455"/>
                <a:gd name="connsiteX8" fmla="*/ 4204320 w 9296400"/>
                <a:gd name="connsiteY8" fmla="*/ 1503419 h 1554455"/>
                <a:gd name="connsiteX9" fmla="*/ 2413620 w 9296400"/>
                <a:gd name="connsiteY9" fmla="*/ 1427219 h 1554455"/>
                <a:gd name="connsiteX10" fmla="*/ 749359 w 9296400"/>
                <a:gd name="connsiteY10" fmla="*/ 1498720 h 1554455"/>
                <a:gd name="connsiteX11" fmla="*/ 0 w 9296400"/>
                <a:gd name="connsiteY11" fmla="*/ 749361 h 1554455"/>
                <a:gd name="connsiteX0" fmla="*/ 0 w 9329230"/>
                <a:gd name="connsiteY0" fmla="*/ 749361 h 1554455"/>
                <a:gd name="connsiteX1" fmla="*/ 749359 w 9329230"/>
                <a:gd name="connsiteY1" fmla="*/ 2 h 1554455"/>
                <a:gd name="connsiteX2" fmla="*/ 4775820 w 9329230"/>
                <a:gd name="connsiteY2" fmla="*/ 74669 h 1554455"/>
                <a:gd name="connsiteX3" fmla="*/ 8547041 w 9329230"/>
                <a:gd name="connsiteY3" fmla="*/ 2 h 1554455"/>
                <a:gd name="connsiteX4" fmla="*/ 9214470 w 9329230"/>
                <a:gd name="connsiteY4" fmla="*/ 150869 h 1554455"/>
                <a:gd name="connsiteX5" fmla="*/ 9296400 w 9329230"/>
                <a:gd name="connsiteY5" fmla="*/ 749361 h 1554455"/>
                <a:gd name="connsiteX6" fmla="*/ 9296400 w 9329230"/>
                <a:gd name="connsiteY6" fmla="*/ 749361 h 1554455"/>
                <a:gd name="connsiteX7" fmla="*/ 9271620 w 9329230"/>
                <a:gd name="connsiteY7" fmla="*/ 1255769 h 1554455"/>
                <a:gd name="connsiteX8" fmla="*/ 8547041 w 9329230"/>
                <a:gd name="connsiteY8" fmla="*/ 1498720 h 1554455"/>
                <a:gd name="connsiteX9" fmla="*/ 4204320 w 9329230"/>
                <a:gd name="connsiteY9" fmla="*/ 1503419 h 1554455"/>
                <a:gd name="connsiteX10" fmla="*/ 2413620 w 9329230"/>
                <a:gd name="connsiteY10" fmla="*/ 1427219 h 1554455"/>
                <a:gd name="connsiteX11" fmla="*/ 749359 w 9329230"/>
                <a:gd name="connsiteY11" fmla="*/ 1498720 h 1554455"/>
                <a:gd name="connsiteX12" fmla="*/ 0 w 9329230"/>
                <a:gd name="connsiteY12" fmla="*/ 749361 h 1554455"/>
                <a:gd name="connsiteX0" fmla="*/ 32808 w 9362038"/>
                <a:gd name="connsiteY0" fmla="*/ 749361 h 1554455"/>
                <a:gd name="connsiteX1" fmla="*/ 198528 w 9362038"/>
                <a:gd name="connsiteY1" fmla="*/ 112769 h 1554455"/>
                <a:gd name="connsiteX2" fmla="*/ 782167 w 9362038"/>
                <a:gd name="connsiteY2" fmla="*/ 2 h 1554455"/>
                <a:gd name="connsiteX3" fmla="*/ 4808628 w 9362038"/>
                <a:gd name="connsiteY3" fmla="*/ 74669 h 1554455"/>
                <a:gd name="connsiteX4" fmla="*/ 8579849 w 9362038"/>
                <a:gd name="connsiteY4" fmla="*/ 2 h 1554455"/>
                <a:gd name="connsiteX5" fmla="*/ 9247278 w 9362038"/>
                <a:gd name="connsiteY5" fmla="*/ 150869 h 1554455"/>
                <a:gd name="connsiteX6" fmla="*/ 9329208 w 9362038"/>
                <a:gd name="connsiteY6" fmla="*/ 749361 h 1554455"/>
                <a:gd name="connsiteX7" fmla="*/ 9329208 w 9362038"/>
                <a:gd name="connsiteY7" fmla="*/ 749361 h 1554455"/>
                <a:gd name="connsiteX8" fmla="*/ 9304428 w 9362038"/>
                <a:gd name="connsiteY8" fmla="*/ 1255769 h 1554455"/>
                <a:gd name="connsiteX9" fmla="*/ 8579849 w 9362038"/>
                <a:gd name="connsiteY9" fmla="*/ 1498720 h 1554455"/>
                <a:gd name="connsiteX10" fmla="*/ 4237128 w 9362038"/>
                <a:gd name="connsiteY10" fmla="*/ 1503419 h 1554455"/>
                <a:gd name="connsiteX11" fmla="*/ 2446428 w 9362038"/>
                <a:gd name="connsiteY11" fmla="*/ 1427219 h 1554455"/>
                <a:gd name="connsiteX12" fmla="*/ 782167 w 9362038"/>
                <a:gd name="connsiteY12" fmla="*/ 1498720 h 1554455"/>
                <a:gd name="connsiteX13" fmla="*/ 32808 w 9362038"/>
                <a:gd name="connsiteY13" fmla="*/ 749361 h 1554455"/>
                <a:gd name="connsiteX0" fmla="*/ 159 w 9329389"/>
                <a:gd name="connsiteY0" fmla="*/ 749361 h 1554455"/>
                <a:gd name="connsiteX1" fmla="*/ 165879 w 9329389"/>
                <a:gd name="connsiteY1" fmla="*/ 112769 h 1554455"/>
                <a:gd name="connsiteX2" fmla="*/ 749518 w 9329389"/>
                <a:gd name="connsiteY2" fmla="*/ 2 h 1554455"/>
                <a:gd name="connsiteX3" fmla="*/ 4775979 w 9329389"/>
                <a:gd name="connsiteY3" fmla="*/ 74669 h 1554455"/>
                <a:gd name="connsiteX4" fmla="*/ 8547200 w 9329389"/>
                <a:gd name="connsiteY4" fmla="*/ 2 h 1554455"/>
                <a:gd name="connsiteX5" fmla="*/ 9214629 w 9329389"/>
                <a:gd name="connsiteY5" fmla="*/ 150869 h 1554455"/>
                <a:gd name="connsiteX6" fmla="*/ 9296559 w 9329389"/>
                <a:gd name="connsiteY6" fmla="*/ 749361 h 1554455"/>
                <a:gd name="connsiteX7" fmla="*/ 9296559 w 9329389"/>
                <a:gd name="connsiteY7" fmla="*/ 749361 h 1554455"/>
                <a:gd name="connsiteX8" fmla="*/ 9271779 w 9329389"/>
                <a:gd name="connsiteY8" fmla="*/ 1255769 h 1554455"/>
                <a:gd name="connsiteX9" fmla="*/ 8547200 w 9329389"/>
                <a:gd name="connsiteY9" fmla="*/ 1498720 h 1554455"/>
                <a:gd name="connsiteX10" fmla="*/ 4204479 w 9329389"/>
                <a:gd name="connsiteY10" fmla="*/ 1503419 h 1554455"/>
                <a:gd name="connsiteX11" fmla="*/ 2413779 w 9329389"/>
                <a:gd name="connsiteY11" fmla="*/ 1427219 h 1554455"/>
                <a:gd name="connsiteX12" fmla="*/ 749518 w 9329389"/>
                <a:gd name="connsiteY12" fmla="*/ 1498720 h 1554455"/>
                <a:gd name="connsiteX13" fmla="*/ 184929 w 9329389"/>
                <a:gd name="connsiteY13" fmla="*/ 1370069 h 1554455"/>
                <a:gd name="connsiteX14" fmla="*/ 159 w 9329389"/>
                <a:gd name="connsiteY14" fmla="*/ 749361 h 1554455"/>
                <a:gd name="connsiteX0" fmla="*/ 159 w 9329389"/>
                <a:gd name="connsiteY0" fmla="*/ 788596 h 1593690"/>
                <a:gd name="connsiteX1" fmla="*/ 165879 w 9329389"/>
                <a:gd name="connsiteY1" fmla="*/ 152004 h 1593690"/>
                <a:gd name="connsiteX2" fmla="*/ 1352941 w 9329389"/>
                <a:gd name="connsiteY2" fmla="*/ 1 h 1593690"/>
                <a:gd name="connsiteX3" fmla="*/ 4775979 w 9329389"/>
                <a:gd name="connsiteY3" fmla="*/ 113904 h 1593690"/>
                <a:gd name="connsiteX4" fmla="*/ 8547200 w 9329389"/>
                <a:gd name="connsiteY4" fmla="*/ 39237 h 1593690"/>
                <a:gd name="connsiteX5" fmla="*/ 9214629 w 9329389"/>
                <a:gd name="connsiteY5" fmla="*/ 190104 h 1593690"/>
                <a:gd name="connsiteX6" fmla="*/ 9296559 w 9329389"/>
                <a:gd name="connsiteY6" fmla="*/ 788596 h 1593690"/>
                <a:gd name="connsiteX7" fmla="*/ 9296559 w 9329389"/>
                <a:gd name="connsiteY7" fmla="*/ 788596 h 1593690"/>
                <a:gd name="connsiteX8" fmla="*/ 9271779 w 9329389"/>
                <a:gd name="connsiteY8" fmla="*/ 1295004 h 1593690"/>
                <a:gd name="connsiteX9" fmla="*/ 8547200 w 9329389"/>
                <a:gd name="connsiteY9" fmla="*/ 1537955 h 1593690"/>
                <a:gd name="connsiteX10" fmla="*/ 4204479 w 9329389"/>
                <a:gd name="connsiteY10" fmla="*/ 1542654 h 1593690"/>
                <a:gd name="connsiteX11" fmla="*/ 2413779 w 9329389"/>
                <a:gd name="connsiteY11" fmla="*/ 1466454 h 1593690"/>
                <a:gd name="connsiteX12" fmla="*/ 749518 w 9329389"/>
                <a:gd name="connsiteY12" fmla="*/ 1537955 h 1593690"/>
                <a:gd name="connsiteX13" fmla="*/ 184929 w 9329389"/>
                <a:gd name="connsiteY13" fmla="*/ 1409304 h 1593690"/>
                <a:gd name="connsiteX14" fmla="*/ 159 w 9329389"/>
                <a:gd name="connsiteY14" fmla="*/ 788596 h 1593690"/>
                <a:gd name="connsiteX0" fmla="*/ 159 w 9329389"/>
                <a:gd name="connsiteY0" fmla="*/ 788596 h 1593690"/>
                <a:gd name="connsiteX1" fmla="*/ 165879 w 9329389"/>
                <a:gd name="connsiteY1" fmla="*/ 152004 h 1593690"/>
                <a:gd name="connsiteX2" fmla="*/ 1352941 w 9329389"/>
                <a:gd name="connsiteY2" fmla="*/ 1 h 1593690"/>
                <a:gd name="connsiteX3" fmla="*/ 4775979 w 9329389"/>
                <a:gd name="connsiteY3" fmla="*/ 113904 h 1593690"/>
                <a:gd name="connsiteX4" fmla="*/ 8227740 w 9329389"/>
                <a:gd name="connsiteY4" fmla="*/ 1 h 1593690"/>
                <a:gd name="connsiteX5" fmla="*/ 9214629 w 9329389"/>
                <a:gd name="connsiteY5" fmla="*/ 190104 h 1593690"/>
                <a:gd name="connsiteX6" fmla="*/ 9296559 w 9329389"/>
                <a:gd name="connsiteY6" fmla="*/ 788596 h 1593690"/>
                <a:gd name="connsiteX7" fmla="*/ 9296559 w 9329389"/>
                <a:gd name="connsiteY7" fmla="*/ 788596 h 1593690"/>
                <a:gd name="connsiteX8" fmla="*/ 9271779 w 9329389"/>
                <a:gd name="connsiteY8" fmla="*/ 1295004 h 1593690"/>
                <a:gd name="connsiteX9" fmla="*/ 8547200 w 9329389"/>
                <a:gd name="connsiteY9" fmla="*/ 1537955 h 1593690"/>
                <a:gd name="connsiteX10" fmla="*/ 4204479 w 9329389"/>
                <a:gd name="connsiteY10" fmla="*/ 1542654 h 1593690"/>
                <a:gd name="connsiteX11" fmla="*/ 2413779 w 9329389"/>
                <a:gd name="connsiteY11" fmla="*/ 1466454 h 1593690"/>
                <a:gd name="connsiteX12" fmla="*/ 749518 w 9329389"/>
                <a:gd name="connsiteY12" fmla="*/ 1537955 h 1593690"/>
                <a:gd name="connsiteX13" fmla="*/ 184929 w 9329389"/>
                <a:gd name="connsiteY13" fmla="*/ 1409304 h 1593690"/>
                <a:gd name="connsiteX14" fmla="*/ 159 w 9329389"/>
                <a:gd name="connsiteY14" fmla="*/ 788596 h 1593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329389" h="1593690">
                  <a:moveTo>
                    <a:pt x="159" y="788596"/>
                  </a:moveTo>
                  <a:cubicBezTo>
                    <a:pt x="-3016" y="579046"/>
                    <a:pt x="40986" y="276897"/>
                    <a:pt x="165879" y="152004"/>
                  </a:cubicBezTo>
                  <a:cubicBezTo>
                    <a:pt x="290772" y="27111"/>
                    <a:pt x="600466" y="15876"/>
                    <a:pt x="1352941" y="1"/>
                  </a:cubicBezTo>
                  <a:cubicBezTo>
                    <a:pt x="2561745" y="-510"/>
                    <a:pt x="3567175" y="114415"/>
                    <a:pt x="4775979" y="113904"/>
                  </a:cubicBezTo>
                  <a:cubicBezTo>
                    <a:pt x="6166403" y="114415"/>
                    <a:pt x="6837316" y="-510"/>
                    <a:pt x="8227740" y="1"/>
                  </a:cubicBezTo>
                  <a:cubicBezTo>
                    <a:pt x="8948465" y="28576"/>
                    <a:pt x="9089736" y="65211"/>
                    <a:pt x="9214629" y="190104"/>
                  </a:cubicBezTo>
                  <a:cubicBezTo>
                    <a:pt x="9339522" y="314997"/>
                    <a:pt x="9263854" y="704722"/>
                    <a:pt x="9296559" y="788596"/>
                  </a:cubicBezTo>
                  <a:lnTo>
                    <a:pt x="9296559" y="788596"/>
                  </a:lnTo>
                  <a:cubicBezTo>
                    <a:pt x="9276554" y="860297"/>
                    <a:pt x="9396672" y="1170111"/>
                    <a:pt x="9271779" y="1295004"/>
                  </a:cubicBezTo>
                  <a:cubicBezTo>
                    <a:pt x="9146886" y="1419897"/>
                    <a:pt x="9375875" y="1483980"/>
                    <a:pt x="8547200" y="1537955"/>
                  </a:cubicBezTo>
                  <a:cubicBezTo>
                    <a:pt x="7673120" y="1654106"/>
                    <a:pt x="5226716" y="1554571"/>
                    <a:pt x="4204479" y="1542654"/>
                  </a:cubicBezTo>
                  <a:cubicBezTo>
                    <a:pt x="3182242" y="1530737"/>
                    <a:pt x="2964206" y="1457712"/>
                    <a:pt x="2413779" y="1466454"/>
                  </a:cubicBezTo>
                  <a:lnTo>
                    <a:pt x="749518" y="1537955"/>
                  </a:lnTo>
                  <a:cubicBezTo>
                    <a:pt x="393918" y="1499855"/>
                    <a:pt x="309822" y="1534197"/>
                    <a:pt x="184929" y="1409304"/>
                  </a:cubicBezTo>
                  <a:cubicBezTo>
                    <a:pt x="60036" y="1284411"/>
                    <a:pt x="3334" y="998146"/>
                    <a:pt x="159" y="788596"/>
                  </a:cubicBezTo>
                  <a:close/>
                </a:path>
              </a:pathLst>
            </a:custGeom>
            <a:noFill/>
            <a:ln w="38100">
              <a:solidFill>
                <a:srgbClr val="00666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5"/>
            <p:cNvSpPr txBox="1"/>
            <p:nvPr/>
          </p:nvSpPr>
          <p:spPr>
            <a:xfrm>
              <a:off x="4123213" y="734800"/>
              <a:ext cx="18320816" cy="2166953"/>
            </a:xfrm>
            <a:prstGeom prst="rect">
              <a:avLst/>
            </a:prstGeom>
          </p:spPr>
          <p:txBody>
            <a:bodyPr wrap="square" lIns="0" tIns="0" rIns="0" bIns="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500" b="1"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mn-cs"/>
                </a:rPr>
                <a:t>5. Viết 4-5 câu theo chủ đề tự chọn có chứa động từ ở bài tập 4</a:t>
              </a:r>
              <a:endParaRPr kumimoji="0" lang="en-US" sz="4500" b="1" i="0" u="none" strike="noStrike" kern="1200" cap="none" spc="0" normalizeH="0" baseline="0" noProof="0" dirty="0">
                <a:ln>
                  <a:noFill/>
                </a:ln>
                <a:solidFill>
                  <a:srgbClr val="006666"/>
                </a:solidFill>
                <a:effectLst/>
                <a:uLnTx/>
                <a:uFillTx/>
                <a:latin typeface="Cambria" panose="02040503050406030204" pitchFamily="18" charset="0"/>
                <a:ea typeface="Cambria" panose="02040503050406030204" pitchFamily="18" charset="0"/>
                <a:cs typeface="+mn-cs"/>
              </a:endParaRPr>
            </a:p>
          </p:txBody>
        </p:sp>
        <p:sp>
          <p:nvSpPr>
            <p:cNvPr id="11" name="TextBox 5">
              <a:extLst>
                <a:ext uri="{FF2B5EF4-FFF2-40B4-BE49-F238E27FC236}">
                  <a16:creationId xmlns:a16="http://schemas.microsoft.com/office/drawing/2014/main" id="{AEA37C6D-48C6-5F70-FA2D-BE4D66026A07}"/>
                </a:ext>
              </a:extLst>
            </p:cNvPr>
            <p:cNvSpPr txBox="1"/>
            <p:nvPr/>
          </p:nvSpPr>
          <p:spPr>
            <a:xfrm>
              <a:off x="4245403" y="4623598"/>
              <a:ext cx="18320816" cy="2166953"/>
            </a:xfrm>
            <a:prstGeom prst="rect">
              <a:avLst/>
            </a:prstGeom>
          </p:spPr>
          <p:txBody>
            <a:bodyPr wrap="square" lIns="0" tIns="0" rIns="0" bIns="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500" b="1"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mn-cs"/>
                </a:rPr>
                <a:t>Bài làm</a:t>
              </a:r>
              <a:endParaRPr kumimoji="0" lang="en-US" sz="4500" b="1" i="0" u="none" strike="noStrike" kern="1200" cap="none" spc="0" normalizeH="0" baseline="0" noProof="0" dirty="0">
                <a:ln>
                  <a:noFill/>
                </a:ln>
                <a:solidFill>
                  <a:srgbClr val="006666"/>
                </a:solidFill>
                <a:effectLst/>
                <a:uLnTx/>
                <a:uFillTx/>
                <a:latin typeface="Cambria" panose="02040503050406030204" pitchFamily="18" charset="0"/>
                <a:ea typeface="Cambria" panose="02040503050406030204" pitchFamily="18" charset="0"/>
                <a:cs typeface="+mn-cs"/>
              </a:endParaRPr>
            </a:p>
          </p:txBody>
        </p:sp>
      </p:grpSp>
      <p:sp>
        <p:nvSpPr>
          <p:cNvPr id="7" name="TextBox 6">
            <a:extLst>
              <a:ext uri="{FF2B5EF4-FFF2-40B4-BE49-F238E27FC236}">
                <a16:creationId xmlns:a16="http://schemas.microsoft.com/office/drawing/2014/main" id="{09A8F927-82B3-CC4B-7D61-9F6A32AF39BB}"/>
              </a:ext>
            </a:extLst>
          </p:cNvPr>
          <p:cNvSpPr txBox="1"/>
          <p:nvPr/>
        </p:nvSpPr>
        <p:spPr>
          <a:xfrm>
            <a:off x="577596" y="2261251"/>
            <a:ext cx="16985513" cy="3170099"/>
          </a:xfrm>
          <a:prstGeom prst="rect">
            <a:avLst/>
          </a:prstGeom>
          <a:noFill/>
        </p:spPr>
        <p:txBody>
          <a:bodyPr wrap="square">
            <a:spAutoFit/>
          </a:bodyPr>
          <a:lstStyle/>
          <a:p>
            <a:pPr algn="just"/>
            <a:r>
              <a:rPr lang="vi-VN" sz="5000" b="0" i="0" dirty="0">
                <a:solidFill>
                  <a:srgbClr val="000000"/>
                </a:solidFill>
                <a:effectLst/>
                <a:latin typeface="Cambria" panose="02040503050406030204" pitchFamily="18" charset="0"/>
                <a:ea typeface="Cambria" panose="02040503050406030204" pitchFamily="18" charset="0"/>
              </a:rPr>
              <a:t>	Buổi sáng mai, khung cảnh quê em thật đẹp. Từng tốp học sinh tung tăng đi học. Hai bên đường, đàn ong đã bắt đầu bay đi tìm mật. Xa xa, trên dòng sông, những con thuyền đang hối hả lướt nhanh trên mặt nước.</a:t>
            </a:r>
            <a:endParaRPr lang="vi-VN" sz="50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3179551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barn(inVertical)">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DBAEA4"/>
        </a:solidFill>
        <a:effectLst/>
      </p:bgPr>
    </p:bg>
    <p:spTree>
      <p:nvGrpSpPr>
        <p:cNvPr id="1" name=""/>
        <p:cNvGrpSpPr/>
        <p:nvPr/>
      </p:nvGrpSpPr>
      <p:grpSpPr>
        <a:xfrm>
          <a:off x="0" y="0"/>
          <a:ext cx="0" cy="0"/>
          <a:chOff x="0" y="0"/>
          <a:chExt cx="0" cy="0"/>
        </a:xfrm>
      </p:grpSpPr>
      <p:sp>
        <p:nvSpPr>
          <p:cNvPr id="2" name="Freeform 2"/>
          <p:cNvSpPr/>
          <p:nvPr/>
        </p:nvSpPr>
        <p:spPr>
          <a:xfrm rot="-2896055">
            <a:off x="4822660" y="4596266"/>
            <a:ext cx="7844367" cy="7844367"/>
          </a:xfrm>
          <a:custGeom>
            <a:avLst/>
            <a:gdLst/>
            <a:ahLst/>
            <a:cxnLst/>
            <a:rect l="l" t="t" r="r" b="b"/>
            <a:pathLst>
              <a:path w="7844367" h="7844367">
                <a:moveTo>
                  <a:pt x="0" y="0"/>
                </a:moveTo>
                <a:lnTo>
                  <a:pt x="7844367" y="0"/>
                </a:lnTo>
                <a:lnTo>
                  <a:pt x="7844367" y="7844367"/>
                </a:lnTo>
                <a:lnTo>
                  <a:pt x="0" y="7844367"/>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0" name="Freeform 5"/>
          <p:cNvSpPr/>
          <p:nvPr/>
        </p:nvSpPr>
        <p:spPr>
          <a:xfrm rot="20492557">
            <a:off x="14024483" y="-1718680"/>
            <a:ext cx="5239628" cy="5206881"/>
          </a:xfrm>
          <a:custGeom>
            <a:avLst/>
            <a:gdLst/>
            <a:ahLst/>
            <a:cxnLst/>
            <a:rect l="l" t="t" r="r" b="b"/>
            <a:pathLst>
              <a:path w="5239628" h="5206881">
                <a:moveTo>
                  <a:pt x="0" y="0"/>
                </a:moveTo>
                <a:lnTo>
                  <a:pt x="5239629" y="0"/>
                </a:lnTo>
                <a:lnTo>
                  <a:pt x="5239629" y="5206880"/>
                </a:lnTo>
                <a:lnTo>
                  <a:pt x="0" y="5206880"/>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1" name="Freeform 7"/>
          <p:cNvSpPr/>
          <p:nvPr/>
        </p:nvSpPr>
        <p:spPr>
          <a:xfrm rot="20027427">
            <a:off x="15706031" y="644344"/>
            <a:ext cx="1323676" cy="1932374"/>
          </a:xfrm>
          <a:custGeom>
            <a:avLst/>
            <a:gdLst/>
            <a:ahLst/>
            <a:cxnLst/>
            <a:rect l="l" t="t" r="r" b="b"/>
            <a:pathLst>
              <a:path w="1323676" h="1932374">
                <a:moveTo>
                  <a:pt x="0" y="0"/>
                </a:moveTo>
                <a:lnTo>
                  <a:pt x="1323677" y="0"/>
                </a:lnTo>
                <a:lnTo>
                  <a:pt x="1323677" y="1932374"/>
                </a:lnTo>
                <a:lnTo>
                  <a:pt x="0" y="1932374"/>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2" name="Freeform 8"/>
          <p:cNvSpPr/>
          <p:nvPr/>
        </p:nvSpPr>
        <p:spPr>
          <a:xfrm rot="14486393">
            <a:off x="-931329" y="-875701"/>
            <a:ext cx="4187178" cy="5225808"/>
          </a:xfrm>
          <a:custGeom>
            <a:avLst/>
            <a:gdLst/>
            <a:ahLst/>
            <a:cxnLst/>
            <a:rect l="l" t="t" r="r" b="b"/>
            <a:pathLst>
              <a:path w="4187178" h="5225808">
                <a:moveTo>
                  <a:pt x="0" y="0"/>
                </a:moveTo>
                <a:lnTo>
                  <a:pt x="4187178" y="0"/>
                </a:lnTo>
                <a:lnTo>
                  <a:pt x="4187178" y="5225807"/>
                </a:lnTo>
                <a:lnTo>
                  <a:pt x="0" y="5225807"/>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3" name="Freeform 2"/>
          <p:cNvSpPr/>
          <p:nvPr/>
        </p:nvSpPr>
        <p:spPr>
          <a:xfrm>
            <a:off x="4815678" y="5448300"/>
            <a:ext cx="7858329" cy="4086331"/>
          </a:xfrm>
          <a:custGeom>
            <a:avLst/>
            <a:gdLst/>
            <a:ahLst/>
            <a:cxnLst/>
            <a:rect l="l" t="t" r="r" b="b"/>
            <a:pathLst>
              <a:path w="7858329" h="4086331">
                <a:moveTo>
                  <a:pt x="0" y="0"/>
                </a:moveTo>
                <a:lnTo>
                  <a:pt x="7858330" y="0"/>
                </a:lnTo>
                <a:lnTo>
                  <a:pt x="7858330" y="4086331"/>
                </a:lnTo>
                <a:lnTo>
                  <a:pt x="0" y="4086331"/>
                </a:lnTo>
                <a:lnTo>
                  <a:pt x="0" y="0"/>
                </a:lnTo>
                <a:close/>
              </a:path>
            </a:pathLst>
          </a:custGeom>
          <a:blipFill>
            <a:blip r:embed="rId10">
              <a:extLst>
                <a:ext uri="{96DAC541-7B7A-43D3-8B79-37D633B846F1}">
                  <asvg:svgBlip xmlns:asvg="http://schemas.microsoft.com/office/drawing/2016/SVG/main" xmlns=""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pic>
        <p:nvPicPr>
          <p:cNvPr id="7" name="Picture 6">
            <a:extLst>
              <a:ext uri="{FF2B5EF4-FFF2-40B4-BE49-F238E27FC236}">
                <a16:creationId xmlns:a16="http://schemas.microsoft.com/office/drawing/2014/main" id="{C6149511-2231-4F55-B256-12982AF98BAF}"/>
              </a:ext>
            </a:extLst>
          </p:cNvPr>
          <p:cNvPicPr>
            <a:picLocks noChangeAspect="1"/>
          </p:cNvPicPr>
          <p:nvPr/>
        </p:nvPicPr>
        <p:blipFill>
          <a:blip r:embed="rId12"/>
          <a:stretch>
            <a:fillRect/>
          </a:stretch>
        </p:blipFill>
        <p:spPr>
          <a:xfrm>
            <a:off x="-4724400" y="1836938"/>
            <a:ext cx="26478717" cy="3776542"/>
          </a:xfrm>
          <a:prstGeom prst="rect">
            <a:avLst/>
          </a:prstGeom>
        </p:spPr>
      </p:pic>
    </p:spTree>
    <p:extLst>
      <p:ext uri="{BB962C8B-B14F-4D97-AF65-F5344CB8AC3E}">
        <p14:creationId xmlns:p14="http://schemas.microsoft.com/office/powerpoint/2010/main" val="24141076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99A146"/>
        </a:solidFill>
        <a:effectLst/>
      </p:bgPr>
    </p:bg>
    <p:spTree>
      <p:nvGrpSpPr>
        <p:cNvPr id="1" name=""/>
        <p:cNvGrpSpPr/>
        <p:nvPr/>
      </p:nvGrpSpPr>
      <p:grpSpPr>
        <a:xfrm>
          <a:off x="0" y="0"/>
          <a:ext cx="0" cy="0"/>
          <a:chOff x="0" y="0"/>
          <a:chExt cx="0" cy="0"/>
        </a:xfrm>
      </p:grpSpPr>
      <p:grpSp>
        <p:nvGrpSpPr>
          <p:cNvPr id="4" name="Group 4"/>
          <p:cNvGrpSpPr/>
          <p:nvPr/>
        </p:nvGrpSpPr>
        <p:grpSpPr>
          <a:xfrm>
            <a:off x="13687874" y="-2383663"/>
            <a:ext cx="5589986" cy="5589986"/>
            <a:chOff x="0" y="0"/>
            <a:chExt cx="812800" cy="812800"/>
          </a:xfrm>
        </p:grpSpPr>
        <p:sp>
          <p:nvSpPr>
            <p:cNvPr id="5" name="Freeform 5"/>
            <p:cNvSpPr/>
            <p:nvPr/>
          </p:nvSpPr>
          <p:spPr>
            <a:xfrm>
              <a:off x="1813" y="0"/>
              <a:ext cx="809173" cy="812800"/>
            </a:xfrm>
            <a:custGeom>
              <a:avLst/>
              <a:gdLst/>
              <a:ahLst/>
              <a:cxnLst/>
              <a:rect l="l" t="t" r="r" b="b"/>
              <a:pathLst>
                <a:path w="809173" h="812800">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rgbClr val="000000">
                <a:alpha val="7843"/>
              </a:srgb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6" name="TextBox 6"/>
            <p:cNvSpPr txBox="1"/>
            <p:nvPr/>
          </p:nvSpPr>
          <p:spPr>
            <a:xfrm>
              <a:off x="76200" y="38100"/>
              <a:ext cx="660400" cy="698500"/>
            </a:xfrm>
            <a:prstGeom prst="rect">
              <a:avLst/>
            </a:prstGeom>
          </p:spPr>
          <p:txBody>
            <a:bodyPr lIns="50800" tIns="50800" rIns="50800" bIns="50800" rtlCol="0" anchor="ctr"/>
            <a:lstStyle/>
            <a:p>
              <a:pPr marL="0" marR="0" lvl="0" indent="0" algn="ctr" defTabSz="914400" rtl="0" eaLnBrk="1" fontAlgn="auto" latinLnBrk="0" hangingPunct="1">
                <a:lnSpc>
                  <a:spcPts val="2659"/>
                </a:lnSpc>
                <a:spcBef>
                  <a:spcPct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14" name="Rectangle: Rounded Corners 13">
            <a:extLst>
              <a:ext uri="{FF2B5EF4-FFF2-40B4-BE49-F238E27FC236}">
                <a16:creationId xmlns:a16="http://schemas.microsoft.com/office/drawing/2014/main" id="{393877B5-B47D-0A45-7823-3435F0AA0EE0}"/>
              </a:ext>
            </a:extLst>
          </p:cNvPr>
          <p:cNvSpPr/>
          <p:nvPr/>
        </p:nvSpPr>
        <p:spPr>
          <a:xfrm>
            <a:off x="402105" y="398403"/>
            <a:ext cx="17526363" cy="9490194"/>
          </a:xfrm>
          <a:prstGeom prst="roundRect">
            <a:avLst/>
          </a:prstGeom>
          <a:solidFill>
            <a:schemeClr val="accent6">
              <a:lumMod val="20000"/>
              <a:lumOff val="80000"/>
            </a:schemeClr>
          </a:solidFill>
          <a:ln>
            <a:solidFill>
              <a:schemeClr val="accent3">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9" name="Freeform 9"/>
          <p:cNvSpPr/>
          <p:nvPr/>
        </p:nvSpPr>
        <p:spPr>
          <a:xfrm rot="6128713">
            <a:off x="15592043" y="7504635"/>
            <a:ext cx="3867912" cy="4114800"/>
          </a:xfrm>
          <a:custGeom>
            <a:avLst/>
            <a:gdLst/>
            <a:ahLst/>
            <a:cxnLst/>
            <a:rect l="l" t="t" r="r" b="b"/>
            <a:pathLst>
              <a:path w="3867912" h="4114800">
                <a:moveTo>
                  <a:pt x="0" y="0"/>
                </a:moveTo>
                <a:lnTo>
                  <a:pt x="3867912" y="0"/>
                </a:lnTo>
                <a:lnTo>
                  <a:pt x="3867912" y="4114800"/>
                </a:lnTo>
                <a:lnTo>
                  <a:pt x="0" y="4114800"/>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0" name="Freeform 10"/>
          <p:cNvSpPr/>
          <p:nvPr/>
        </p:nvSpPr>
        <p:spPr>
          <a:xfrm rot="-3766444">
            <a:off x="7086600" y="8166058"/>
            <a:ext cx="4114800" cy="3748209"/>
          </a:xfrm>
          <a:custGeom>
            <a:avLst/>
            <a:gdLst/>
            <a:ahLst/>
            <a:cxnLst/>
            <a:rect l="l" t="t" r="r" b="b"/>
            <a:pathLst>
              <a:path w="4114800" h="3748209">
                <a:moveTo>
                  <a:pt x="0" y="0"/>
                </a:moveTo>
                <a:lnTo>
                  <a:pt x="4114800" y="0"/>
                </a:lnTo>
                <a:lnTo>
                  <a:pt x="4114800" y="3748209"/>
                </a:lnTo>
                <a:lnTo>
                  <a:pt x="0" y="3748209"/>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nvGrpSpPr>
          <p:cNvPr id="39" name="Group 38">
            <a:extLst>
              <a:ext uri="{FF2B5EF4-FFF2-40B4-BE49-F238E27FC236}">
                <a16:creationId xmlns:a16="http://schemas.microsoft.com/office/drawing/2014/main" id="{49BE3569-01A9-C02A-BA1B-B0BE33329F18}"/>
              </a:ext>
            </a:extLst>
          </p:cNvPr>
          <p:cNvGrpSpPr/>
          <p:nvPr/>
        </p:nvGrpSpPr>
        <p:grpSpPr>
          <a:xfrm>
            <a:off x="-757433" y="-100203"/>
            <a:ext cx="4449098" cy="1509252"/>
            <a:chOff x="-769443" y="-70250"/>
            <a:chExt cx="4449098" cy="1509252"/>
          </a:xfrm>
        </p:grpSpPr>
        <p:pic>
          <p:nvPicPr>
            <p:cNvPr id="40" name="Picture 39" descr="Icon&#10;&#10;Description automatically generated">
              <a:extLst>
                <a:ext uri="{FF2B5EF4-FFF2-40B4-BE49-F238E27FC236}">
                  <a16:creationId xmlns:a16="http://schemas.microsoft.com/office/drawing/2014/main" id="{4D6E8E7A-8D0F-E7B1-BE77-8142A846F03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85819" y="-70250"/>
              <a:ext cx="2032656" cy="838254"/>
            </a:xfrm>
            <a:prstGeom prst="rect">
              <a:avLst/>
            </a:prstGeom>
          </p:spPr>
        </p:pic>
        <p:pic>
          <p:nvPicPr>
            <p:cNvPr id="41" name="Picture 40" descr="Icon&#10;&#10;Description automatically generated">
              <a:extLst>
                <a:ext uri="{FF2B5EF4-FFF2-40B4-BE49-F238E27FC236}">
                  <a16:creationId xmlns:a16="http://schemas.microsoft.com/office/drawing/2014/main" id="{95D9E50C-3682-2F69-83E4-12CCD6F84DD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47522" y="367320"/>
              <a:ext cx="2032656" cy="838254"/>
            </a:xfrm>
            <a:prstGeom prst="rect">
              <a:avLst/>
            </a:prstGeom>
          </p:spPr>
        </p:pic>
        <p:pic>
          <p:nvPicPr>
            <p:cNvPr id="42" name="Picture 41" descr="Icon&#10;&#10;Description automatically generated">
              <a:extLst>
                <a:ext uri="{FF2B5EF4-FFF2-40B4-BE49-F238E27FC236}">
                  <a16:creationId xmlns:a16="http://schemas.microsoft.com/office/drawing/2014/main" id="{77C8CBC7-179A-4135-5C3C-DF0769B24732}"/>
                </a:ext>
              </a:extLst>
            </p:cNvPr>
            <p:cNvPicPr>
              <a:picLocks noChangeAspect="1"/>
            </p:cNvPicPr>
            <p:nvPr/>
          </p:nvPicPr>
          <p:blipFill rotWithShape="1">
            <a:blip r:embed="rId8">
              <a:extLst>
                <a:ext uri="{28A0092B-C50C-407E-A947-70E740481C1C}">
                  <a14:useLocalDpi xmlns:a14="http://schemas.microsoft.com/office/drawing/2010/main" val="0"/>
                </a:ext>
              </a:extLst>
            </a:blip>
            <a:srcRect t="34617"/>
            <a:stretch/>
          </p:blipFill>
          <p:spPr>
            <a:xfrm>
              <a:off x="531146" y="-16886"/>
              <a:ext cx="2032656" cy="548078"/>
            </a:xfrm>
            <a:prstGeom prst="rect">
              <a:avLst/>
            </a:prstGeom>
          </p:spPr>
        </p:pic>
        <p:pic>
          <p:nvPicPr>
            <p:cNvPr id="43" name="Picture 42" descr="Icon&#10;&#10;Description automatically generated">
              <a:extLst>
                <a:ext uri="{FF2B5EF4-FFF2-40B4-BE49-F238E27FC236}">
                  <a16:creationId xmlns:a16="http://schemas.microsoft.com/office/drawing/2014/main" id="{483B90B8-7729-9E58-9472-829D5CA02BA2}"/>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69443" y="600748"/>
              <a:ext cx="2032656" cy="838254"/>
            </a:xfrm>
            <a:prstGeom prst="rect">
              <a:avLst/>
            </a:prstGeom>
          </p:spPr>
        </p:pic>
        <p:pic>
          <p:nvPicPr>
            <p:cNvPr id="44" name="Picture 43" descr="Icon&#10;&#10;Description automatically generated">
              <a:extLst>
                <a:ext uri="{FF2B5EF4-FFF2-40B4-BE49-F238E27FC236}">
                  <a16:creationId xmlns:a16="http://schemas.microsoft.com/office/drawing/2014/main" id="{71C2EB99-9D76-CEA8-7069-FCFF1A6FD9C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446837" y="142807"/>
              <a:ext cx="2032656" cy="838254"/>
            </a:xfrm>
            <a:prstGeom prst="rect">
              <a:avLst/>
            </a:prstGeom>
          </p:spPr>
        </p:pic>
        <p:pic>
          <p:nvPicPr>
            <p:cNvPr id="45" name="Picture 44" descr="Icon&#10;&#10;Description automatically generated">
              <a:extLst>
                <a:ext uri="{FF2B5EF4-FFF2-40B4-BE49-F238E27FC236}">
                  <a16:creationId xmlns:a16="http://schemas.microsoft.com/office/drawing/2014/main" id="{F6AC88D9-C077-3AA3-B65E-F2141E0D2DEE}"/>
                </a:ext>
              </a:extLst>
            </p:cNvPr>
            <p:cNvPicPr>
              <a:picLocks noChangeAspect="1"/>
            </p:cNvPicPr>
            <p:nvPr/>
          </p:nvPicPr>
          <p:blipFill rotWithShape="1">
            <a:blip r:embed="rId8">
              <a:extLst>
                <a:ext uri="{28A0092B-C50C-407E-A947-70E740481C1C}">
                  <a14:useLocalDpi xmlns:a14="http://schemas.microsoft.com/office/drawing/2010/main" val="0"/>
                </a:ext>
              </a:extLst>
            </a:blip>
            <a:srcRect t="61593"/>
            <a:stretch/>
          </p:blipFill>
          <p:spPr>
            <a:xfrm>
              <a:off x="1646999" y="-21535"/>
              <a:ext cx="2032656" cy="321947"/>
            </a:xfrm>
            <a:prstGeom prst="rect">
              <a:avLst/>
            </a:prstGeom>
          </p:spPr>
        </p:pic>
      </p:grpSp>
      <p:grpSp>
        <p:nvGrpSpPr>
          <p:cNvPr id="46" name="Group 45">
            <a:extLst>
              <a:ext uri="{FF2B5EF4-FFF2-40B4-BE49-F238E27FC236}">
                <a16:creationId xmlns:a16="http://schemas.microsoft.com/office/drawing/2014/main" id="{09E8D3B9-BB63-FA98-F47F-5C331836C3D3}"/>
              </a:ext>
            </a:extLst>
          </p:cNvPr>
          <p:cNvGrpSpPr/>
          <p:nvPr/>
        </p:nvGrpSpPr>
        <p:grpSpPr>
          <a:xfrm flipH="1">
            <a:off x="14350686" y="-61147"/>
            <a:ext cx="4449098" cy="1509252"/>
            <a:chOff x="-769443" y="-70250"/>
            <a:chExt cx="4449098" cy="1509252"/>
          </a:xfrm>
        </p:grpSpPr>
        <p:pic>
          <p:nvPicPr>
            <p:cNvPr id="47" name="Picture 46" descr="Icon&#10;&#10;Description automatically generated">
              <a:extLst>
                <a:ext uri="{FF2B5EF4-FFF2-40B4-BE49-F238E27FC236}">
                  <a16:creationId xmlns:a16="http://schemas.microsoft.com/office/drawing/2014/main" id="{2A21AAD3-2328-C619-8165-C2171B940B6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85819" y="-70250"/>
              <a:ext cx="2032656" cy="838254"/>
            </a:xfrm>
            <a:prstGeom prst="rect">
              <a:avLst/>
            </a:prstGeom>
          </p:spPr>
        </p:pic>
        <p:pic>
          <p:nvPicPr>
            <p:cNvPr id="48" name="Picture 47" descr="Icon&#10;&#10;Description automatically generated">
              <a:extLst>
                <a:ext uri="{FF2B5EF4-FFF2-40B4-BE49-F238E27FC236}">
                  <a16:creationId xmlns:a16="http://schemas.microsoft.com/office/drawing/2014/main" id="{30F021EE-6843-7271-E10D-E636A8CD73E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47522" y="367320"/>
              <a:ext cx="2032656" cy="838254"/>
            </a:xfrm>
            <a:prstGeom prst="rect">
              <a:avLst/>
            </a:prstGeom>
          </p:spPr>
        </p:pic>
        <p:pic>
          <p:nvPicPr>
            <p:cNvPr id="49" name="Picture 48" descr="Icon&#10;&#10;Description automatically generated">
              <a:extLst>
                <a:ext uri="{FF2B5EF4-FFF2-40B4-BE49-F238E27FC236}">
                  <a16:creationId xmlns:a16="http://schemas.microsoft.com/office/drawing/2014/main" id="{DAE7E9AD-15D5-5981-925B-7C152FA154C2}"/>
                </a:ext>
              </a:extLst>
            </p:cNvPr>
            <p:cNvPicPr>
              <a:picLocks noChangeAspect="1"/>
            </p:cNvPicPr>
            <p:nvPr/>
          </p:nvPicPr>
          <p:blipFill rotWithShape="1">
            <a:blip r:embed="rId8">
              <a:extLst>
                <a:ext uri="{28A0092B-C50C-407E-A947-70E740481C1C}">
                  <a14:useLocalDpi xmlns:a14="http://schemas.microsoft.com/office/drawing/2010/main" val="0"/>
                </a:ext>
              </a:extLst>
            </a:blip>
            <a:srcRect t="34617"/>
            <a:stretch/>
          </p:blipFill>
          <p:spPr>
            <a:xfrm>
              <a:off x="531146" y="-16886"/>
              <a:ext cx="2032656" cy="548078"/>
            </a:xfrm>
            <a:prstGeom prst="rect">
              <a:avLst/>
            </a:prstGeom>
          </p:spPr>
        </p:pic>
        <p:pic>
          <p:nvPicPr>
            <p:cNvPr id="50" name="Picture 49" descr="Icon&#10;&#10;Description automatically generated">
              <a:extLst>
                <a:ext uri="{FF2B5EF4-FFF2-40B4-BE49-F238E27FC236}">
                  <a16:creationId xmlns:a16="http://schemas.microsoft.com/office/drawing/2014/main" id="{56E514D5-E607-A4EB-545A-A047DB86644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69443" y="600748"/>
              <a:ext cx="2032656" cy="838254"/>
            </a:xfrm>
            <a:prstGeom prst="rect">
              <a:avLst/>
            </a:prstGeom>
          </p:spPr>
        </p:pic>
        <p:pic>
          <p:nvPicPr>
            <p:cNvPr id="51" name="Picture 50" descr="Icon&#10;&#10;Description automatically generated">
              <a:extLst>
                <a:ext uri="{FF2B5EF4-FFF2-40B4-BE49-F238E27FC236}">
                  <a16:creationId xmlns:a16="http://schemas.microsoft.com/office/drawing/2014/main" id="{5A4A3918-399C-FD0B-913A-7626706792B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446837" y="142807"/>
              <a:ext cx="2032656" cy="838254"/>
            </a:xfrm>
            <a:prstGeom prst="rect">
              <a:avLst/>
            </a:prstGeom>
          </p:spPr>
        </p:pic>
        <p:pic>
          <p:nvPicPr>
            <p:cNvPr id="52" name="Picture 51" descr="Icon&#10;&#10;Description automatically generated">
              <a:extLst>
                <a:ext uri="{FF2B5EF4-FFF2-40B4-BE49-F238E27FC236}">
                  <a16:creationId xmlns:a16="http://schemas.microsoft.com/office/drawing/2014/main" id="{65C13211-9477-C4DB-4695-6BD2BCC41F94}"/>
                </a:ext>
              </a:extLst>
            </p:cNvPr>
            <p:cNvPicPr>
              <a:picLocks noChangeAspect="1"/>
            </p:cNvPicPr>
            <p:nvPr/>
          </p:nvPicPr>
          <p:blipFill rotWithShape="1">
            <a:blip r:embed="rId8">
              <a:extLst>
                <a:ext uri="{28A0092B-C50C-407E-A947-70E740481C1C}">
                  <a14:useLocalDpi xmlns:a14="http://schemas.microsoft.com/office/drawing/2010/main" val="0"/>
                </a:ext>
              </a:extLst>
            </a:blip>
            <a:srcRect t="61593"/>
            <a:stretch/>
          </p:blipFill>
          <p:spPr>
            <a:xfrm>
              <a:off x="1646999" y="-21535"/>
              <a:ext cx="2032656" cy="321947"/>
            </a:xfrm>
            <a:prstGeom prst="rect">
              <a:avLst/>
            </a:prstGeom>
          </p:spPr>
        </p:pic>
      </p:grpSp>
      <p:pic>
        <p:nvPicPr>
          <p:cNvPr id="54" name="Picture 53" descr="A picture containing text&#10;&#10;Description automatically generated">
            <a:extLst>
              <a:ext uri="{FF2B5EF4-FFF2-40B4-BE49-F238E27FC236}">
                <a16:creationId xmlns:a16="http://schemas.microsoft.com/office/drawing/2014/main" id="{8C4A2B99-A709-A484-EB7D-3DBDB7C690C2}"/>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4604" y="94047"/>
            <a:ext cx="756754" cy="1047813"/>
          </a:xfrm>
          <a:prstGeom prst="rect">
            <a:avLst/>
          </a:prstGeom>
        </p:spPr>
      </p:pic>
      <p:pic>
        <p:nvPicPr>
          <p:cNvPr id="55" name="Picture 54">
            <a:extLst>
              <a:ext uri="{FF2B5EF4-FFF2-40B4-BE49-F238E27FC236}">
                <a16:creationId xmlns:a16="http://schemas.microsoft.com/office/drawing/2014/main" id="{9F0E2475-E9A3-A9ED-2F85-3B7088173F40}"/>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46270" y="-102310"/>
            <a:ext cx="796339" cy="1174599"/>
          </a:xfrm>
          <a:prstGeom prst="rect">
            <a:avLst/>
          </a:prstGeom>
        </p:spPr>
      </p:pic>
      <p:pic>
        <p:nvPicPr>
          <p:cNvPr id="56" name="Picture 55" descr="A picture containing text, sign, night sky&#10;&#10;Description automatically generated">
            <a:extLst>
              <a:ext uri="{FF2B5EF4-FFF2-40B4-BE49-F238E27FC236}">
                <a16:creationId xmlns:a16="http://schemas.microsoft.com/office/drawing/2014/main" id="{C400DD54-F6C4-641C-BC8B-00B0BC2956C5}"/>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7233127" y="116383"/>
            <a:ext cx="915790" cy="1284096"/>
          </a:xfrm>
          <a:prstGeom prst="rect">
            <a:avLst/>
          </a:prstGeom>
        </p:spPr>
      </p:pic>
      <p:pic>
        <p:nvPicPr>
          <p:cNvPr id="57" name="Picture 56" descr="A picture containing toy, vector graphics&#10;&#10;Description automatically generated">
            <a:extLst>
              <a:ext uri="{FF2B5EF4-FFF2-40B4-BE49-F238E27FC236}">
                <a16:creationId xmlns:a16="http://schemas.microsoft.com/office/drawing/2014/main" id="{94CE0997-E8AD-7F52-DE76-0FB26DCD86A0}"/>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flipH="1">
            <a:off x="1434503" y="5111657"/>
            <a:ext cx="5056239" cy="5449664"/>
          </a:xfrm>
          <a:prstGeom prst="rect">
            <a:avLst/>
          </a:prstGeom>
        </p:spPr>
      </p:pic>
      <p:pic>
        <p:nvPicPr>
          <p:cNvPr id="58" name="Picture 57" descr="Graphical user interface&#10;&#10;Description automatically generated with medium confidence">
            <a:extLst>
              <a:ext uri="{FF2B5EF4-FFF2-40B4-BE49-F238E27FC236}">
                <a16:creationId xmlns:a16="http://schemas.microsoft.com/office/drawing/2014/main" id="{C1F98779-4540-8869-96AF-CD1ACE36BEA9}"/>
              </a:ext>
            </a:extLst>
          </p:cNvPr>
          <p:cNvPicPr>
            <a:picLocks noChangeAspect="1"/>
          </p:cNvPicPr>
          <p:nvPr/>
        </p:nvPicPr>
        <p:blipFill rotWithShape="1">
          <a:blip r:embed="rId13">
            <a:extLst>
              <a:ext uri="{28A0092B-C50C-407E-A947-70E740481C1C}">
                <a14:useLocalDpi xmlns:a14="http://schemas.microsoft.com/office/drawing/2010/main" val="0"/>
              </a:ext>
            </a:extLst>
          </a:blip>
          <a:srcRect l="50503"/>
          <a:stretch/>
        </p:blipFill>
        <p:spPr>
          <a:xfrm>
            <a:off x="16232801" y="1262448"/>
            <a:ext cx="2253128" cy="4358869"/>
          </a:xfrm>
          <a:prstGeom prst="rect">
            <a:avLst/>
          </a:prstGeom>
        </p:spPr>
      </p:pic>
      <p:pic>
        <p:nvPicPr>
          <p:cNvPr id="60" name="Picture 59" descr="Graphical user interface&#10;&#10;Description automatically generated with medium confidence">
            <a:extLst>
              <a:ext uri="{FF2B5EF4-FFF2-40B4-BE49-F238E27FC236}">
                <a16:creationId xmlns:a16="http://schemas.microsoft.com/office/drawing/2014/main" id="{B75C2671-EC80-64AC-5291-25F5690C79D0}"/>
              </a:ext>
            </a:extLst>
          </p:cNvPr>
          <p:cNvPicPr>
            <a:picLocks noChangeAspect="1"/>
          </p:cNvPicPr>
          <p:nvPr/>
        </p:nvPicPr>
        <p:blipFill rotWithShape="1">
          <a:blip r:embed="rId13">
            <a:extLst>
              <a:ext uri="{28A0092B-C50C-407E-A947-70E740481C1C}">
                <a14:useLocalDpi xmlns:a14="http://schemas.microsoft.com/office/drawing/2010/main" val="0"/>
              </a:ext>
            </a:extLst>
          </a:blip>
          <a:srcRect l="3185" t="32678" r="51151" b="-2050"/>
          <a:stretch/>
        </p:blipFill>
        <p:spPr>
          <a:xfrm>
            <a:off x="14870707" y="524516"/>
            <a:ext cx="1691049" cy="2548489"/>
          </a:xfrm>
          <a:prstGeom prst="rect">
            <a:avLst/>
          </a:prstGeom>
        </p:spPr>
      </p:pic>
      <p:pic>
        <p:nvPicPr>
          <p:cNvPr id="61" name="Picture 60" descr="A picture containing container, basket&#10;&#10;Description automatically generated">
            <a:extLst>
              <a:ext uri="{FF2B5EF4-FFF2-40B4-BE49-F238E27FC236}">
                <a16:creationId xmlns:a16="http://schemas.microsoft.com/office/drawing/2014/main" id="{BE3C58CB-C773-B3FB-78F0-FEFA5F4F6BC4}"/>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479772" y="4029478"/>
            <a:ext cx="1220063" cy="867954"/>
          </a:xfrm>
          <a:prstGeom prst="rect">
            <a:avLst/>
          </a:prstGeom>
        </p:spPr>
      </p:pic>
      <p:sp>
        <p:nvSpPr>
          <p:cNvPr id="65" name="Freeform 3">
            <a:extLst>
              <a:ext uri="{FF2B5EF4-FFF2-40B4-BE49-F238E27FC236}">
                <a16:creationId xmlns:a16="http://schemas.microsoft.com/office/drawing/2014/main" id="{5DF170BE-4ADF-2335-B2BA-5CF030729049}"/>
              </a:ext>
            </a:extLst>
          </p:cNvPr>
          <p:cNvSpPr/>
          <p:nvPr/>
        </p:nvSpPr>
        <p:spPr>
          <a:xfrm rot="20824757" flipH="1">
            <a:off x="15444893" y="7739393"/>
            <a:ext cx="2443196" cy="1643622"/>
          </a:xfrm>
          <a:custGeom>
            <a:avLst/>
            <a:gdLst/>
            <a:ahLst/>
            <a:cxnLst/>
            <a:rect l="l" t="t" r="r" b="b"/>
            <a:pathLst>
              <a:path w="5715000" h="4114800">
                <a:moveTo>
                  <a:pt x="5715000" y="0"/>
                </a:moveTo>
                <a:lnTo>
                  <a:pt x="0" y="0"/>
                </a:lnTo>
                <a:lnTo>
                  <a:pt x="0" y="4114800"/>
                </a:lnTo>
                <a:lnTo>
                  <a:pt x="5715000" y="4114800"/>
                </a:lnTo>
                <a:lnTo>
                  <a:pt x="5715000" y="0"/>
                </a:lnTo>
                <a:close/>
              </a:path>
            </a:pathLst>
          </a:custGeom>
          <a:blipFill>
            <a:blip r:embed="rId15">
              <a:extLst>
                <a:ext uri="{96DAC541-7B7A-43D3-8B79-37D633B846F1}">
                  <asvg:svgBlip xmlns:asvg="http://schemas.microsoft.com/office/drawing/2016/SVG/main" xmlns="" r:embed="rId16"/>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66" name="Freeform 6">
            <a:extLst>
              <a:ext uri="{FF2B5EF4-FFF2-40B4-BE49-F238E27FC236}">
                <a16:creationId xmlns:a16="http://schemas.microsoft.com/office/drawing/2014/main" id="{385091C4-5C0E-E478-926F-6BF22728BB0A}"/>
              </a:ext>
            </a:extLst>
          </p:cNvPr>
          <p:cNvSpPr/>
          <p:nvPr/>
        </p:nvSpPr>
        <p:spPr>
          <a:xfrm rot="5159154">
            <a:off x="12428668" y="1077703"/>
            <a:ext cx="1364191" cy="1451635"/>
          </a:xfrm>
          <a:custGeom>
            <a:avLst/>
            <a:gdLst/>
            <a:ahLst/>
            <a:cxnLst/>
            <a:rect l="l" t="t" r="r" b="b"/>
            <a:pathLst>
              <a:path w="6815719" h="5895597">
                <a:moveTo>
                  <a:pt x="0" y="0"/>
                </a:moveTo>
                <a:lnTo>
                  <a:pt x="6815718" y="0"/>
                </a:lnTo>
                <a:lnTo>
                  <a:pt x="6815718" y="5895596"/>
                </a:lnTo>
                <a:lnTo>
                  <a:pt x="0" y="5895596"/>
                </a:lnTo>
                <a:lnTo>
                  <a:pt x="0" y="0"/>
                </a:lnTo>
                <a:close/>
              </a:path>
            </a:pathLst>
          </a:custGeom>
          <a:blipFill>
            <a:blip r:embed="rId17"/>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pic>
        <p:nvPicPr>
          <p:cNvPr id="72" name="Picture 71">
            <a:extLst>
              <a:ext uri="{FF2B5EF4-FFF2-40B4-BE49-F238E27FC236}">
                <a16:creationId xmlns:a16="http://schemas.microsoft.com/office/drawing/2014/main" id="{EFC1DA09-7EAA-F05D-F196-90B5B9E2A0EA}"/>
              </a:ext>
            </a:extLst>
          </p:cNvPr>
          <p:cNvPicPr>
            <a:picLocks noChangeAspect="1"/>
          </p:cNvPicPr>
          <p:nvPr/>
        </p:nvPicPr>
        <p:blipFill>
          <a:blip r:embed="rId18"/>
          <a:stretch>
            <a:fillRect/>
          </a:stretch>
        </p:blipFill>
        <p:spPr>
          <a:xfrm>
            <a:off x="-197929" y="4942472"/>
            <a:ext cx="2804403" cy="4982134"/>
          </a:xfrm>
          <a:prstGeom prst="rect">
            <a:avLst/>
          </a:prstGeom>
        </p:spPr>
      </p:pic>
      <p:pic>
        <p:nvPicPr>
          <p:cNvPr id="73" name="Picture 72">
            <a:extLst>
              <a:ext uri="{FF2B5EF4-FFF2-40B4-BE49-F238E27FC236}">
                <a16:creationId xmlns:a16="http://schemas.microsoft.com/office/drawing/2014/main" id="{E25871DF-5BC7-12A7-53C8-EB2AFC44B5BD}"/>
              </a:ext>
            </a:extLst>
          </p:cNvPr>
          <p:cNvPicPr>
            <a:picLocks noChangeAspect="1"/>
          </p:cNvPicPr>
          <p:nvPr/>
        </p:nvPicPr>
        <p:blipFill>
          <a:blip r:embed="rId19">
            <a:extLst>
              <a:ext uri="{BEBA8EAE-BF5A-486C-A8C5-ECC9F3942E4B}">
                <a14:imgProps xmlns:a14="http://schemas.microsoft.com/office/drawing/2010/main">
                  <a14:imgLayer r:embed="rId20">
                    <a14:imgEffect>
                      <a14:saturation sat="400000"/>
                    </a14:imgEffect>
                  </a14:imgLayer>
                </a14:imgProps>
              </a:ext>
            </a:extLst>
          </a:blip>
          <a:stretch>
            <a:fillRect/>
          </a:stretch>
        </p:blipFill>
        <p:spPr>
          <a:xfrm>
            <a:off x="4876026" y="5749568"/>
            <a:ext cx="11053006" cy="3863812"/>
          </a:xfrm>
          <a:prstGeom prst="rect">
            <a:avLst/>
          </a:prstGeom>
        </p:spPr>
      </p:pic>
      <p:sp>
        <p:nvSpPr>
          <p:cNvPr id="88" name="Freeform 5">
            <a:extLst>
              <a:ext uri="{FF2B5EF4-FFF2-40B4-BE49-F238E27FC236}">
                <a16:creationId xmlns:a16="http://schemas.microsoft.com/office/drawing/2014/main" id="{10124664-6BCC-0883-5B59-F0022B57DE1A}"/>
              </a:ext>
            </a:extLst>
          </p:cNvPr>
          <p:cNvSpPr/>
          <p:nvPr/>
        </p:nvSpPr>
        <p:spPr>
          <a:xfrm flipH="1">
            <a:off x="2794656" y="656838"/>
            <a:ext cx="1243111" cy="1019863"/>
          </a:xfrm>
          <a:custGeom>
            <a:avLst/>
            <a:gdLst/>
            <a:ahLst/>
            <a:cxnLst/>
            <a:rect l="l" t="t" r="r" b="b"/>
            <a:pathLst>
              <a:path w="4744528" h="4114800">
                <a:moveTo>
                  <a:pt x="4744528" y="0"/>
                </a:moveTo>
                <a:lnTo>
                  <a:pt x="0" y="0"/>
                </a:lnTo>
                <a:lnTo>
                  <a:pt x="0" y="4114800"/>
                </a:lnTo>
                <a:lnTo>
                  <a:pt x="4744528" y="4114800"/>
                </a:lnTo>
                <a:lnTo>
                  <a:pt x="4744528" y="0"/>
                </a:lnTo>
                <a:close/>
              </a:path>
            </a:pathLst>
          </a:custGeom>
          <a:blipFill>
            <a:blip r:embed="rId21">
              <a:extLst>
                <a:ext uri="{96DAC541-7B7A-43D3-8B79-37D633B846F1}">
                  <asvg:svgBlip xmlns:asvg="http://schemas.microsoft.com/office/drawing/2016/SVG/main" xmlns="" r:embed="rId22"/>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89" name="Freeform 23">
            <a:extLst>
              <a:ext uri="{FF2B5EF4-FFF2-40B4-BE49-F238E27FC236}">
                <a16:creationId xmlns:a16="http://schemas.microsoft.com/office/drawing/2014/main" id="{DC633716-5CC3-C8A5-7365-D5FD1207832E}"/>
              </a:ext>
            </a:extLst>
          </p:cNvPr>
          <p:cNvSpPr/>
          <p:nvPr/>
        </p:nvSpPr>
        <p:spPr>
          <a:xfrm rot="18654363">
            <a:off x="3598323" y="3285682"/>
            <a:ext cx="1632223" cy="1510259"/>
          </a:xfrm>
          <a:custGeom>
            <a:avLst/>
            <a:gdLst/>
            <a:ahLst/>
            <a:cxnLst/>
            <a:rect l="l" t="t" r="r" b="b"/>
            <a:pathLst>
              <a:path w="2750837" h="2085635">
                <a:moveTo>
                  <a:pt x="0" y="0"/>
                </a:moveTo>
                <a:lnTo>
                  <a:pt x="2750837" y="0"/>
                </a:lnTo>
                <a:lnTo>
                  <a:pt x="2750837" y="2085635"/>
                </a:lnTo>
                <a:lnTo>
                  <a:pt x="0" y="2085635"/>
                </a:lnTo>
                <a:lnTo>
                  <a:pt x="0" y="0"/>
                </a:lnTo>
                <a:close/>
              </a:path>
            </a:pathLst>
          </a:custGeom>
          <a:blipFill>
            <a:blip r:embed="rId23">
              <a:extLst>
                <a:ext uri="{96DAC541-7B7A-43D3-8B79-37D633B846F1}">
                  <asvg:svgBlip xmlns:asvg="http://schemas.microsoft.com/office/drawing/2016/SVG/main" xmlns="" r:embed="rId2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pic>
        <p:nvPicPr>
          <p:cNvPr id="91" name="Picture 90">
            <a:extLst>
              <a:ext uri="{FF2B5EF4-FFF2-40B4-BE49-F238E27FC236}">
                <a16:creationId xmlns:a16="http://schemas.microsoft.com/office/drawing/2014/main" id="{0F4F7392-3160-7C20-565F-E91E8751D5B7}"/>
              </a:ext>
            </a:extLst>
          </p:cNvPr>
          <p:cNvPicPr>
            <a:picLocks noChangeAspect="1"/>
          </p:cNvPicPr>
          <p:nvPr/>
        </p:nvPicPr>
        <p:blipFill>
          <a:blip r:embed="rId25"/>
          <a:stretch>
            <a:fillRect/>
          </a:stretch>
        </p:blipFill>
        <p:spPr>
          <a:xfrm>
            <a:off x="732213" y="1154154"/>
            <a:ext cx="5398318" cy="4093546"/>
          </a:xfrm>
          <a:prstGeom prst="rect">
            <a:avLst/>
          </a:prstGeom>
        </p:spPr>
      </p:pic>
      <p:pic>
        <p:nvPicPr>
          <p:cNvPr id="96" name="Picture 95">
            <a:extLst>
              <a:ext uri="{FF2B5EF4-FFF2-40B4-BE49-F238E27FC236}">
                <a16:creationId xmlns:a16="http://schemas.microsoft.com/office/drawing/2014/main" id="{6AE014ED-F02F-77AB-E973-995622C882F5}"/>
              </a:ext>
            </a:extLst>
          </p:cNvPr>
          <p:cNvPicPr>
            <a:picLocks noChangeAspect="1"/>
          </p:cNvPicPr>
          <p:nvPr/>
        </p:nvPicPr>
        <p:blipFill>
          <a:blip r:embed="rId26"/>
          <a:stretch>
            <a:fillRect/>
          </a:stretch>
        </p:blipFill>
        <p:spPr>
          <a:xfrm>
            <a:off x="3202306" y="364909"/>
            <a:ext cx="14046401" cy="6943946"/>
          </a:xfrm>
          <a:prstGeom prst="rect">
            <a:avLst/>
          </a:prstGeom>
        </p:spPr>
      </p:pic>
      <p:pic>
        <p:nvPicPr>
          <p:cNvPr id="97" name="5-bai-hat-hay-nhat-khong-ban-quyen-lam-travel-vlog-5-best-travel-songs-free-vlog-music">
            <a:hlinkClick r:id="" action="ppaction://media"/>
            <a:extLst>
              <a:ext uri="{FF2B5EF4-FFF2-40B4-BE49-F238E27FC236}">
                <a16:creationId xmlns:a16="http://schemas.microsoft.com/office/drawing/2014/main" id="{3A132EA7-94F9-C5B9-1B18-6C688803BC15}"/>
              </a:ext>
            </a:extLst>
          </p:cNvPr>
          <p:cNvPicPr>
            <a:picLocks noChangeAspect="1"/>
          </p:cNvPicPr>
          <p:nvPr>
            <a:audioFile r:link="rId1"/>
            <p:extLst>
              <p:ext uri="{DAA4B4D4-6D71-4841-9C94-3DE7FCFB9230}">
                <p14:media xmlns:p14="http://schemas.microsoft.com/office/powerpoint/2010/main" r:embed="rId2">
                  <p14:trim st="304575" end="420860"/>
                </p14:media>
              </p:ext>
            </p:extLst>
          </p:nvPr>
        </p:nvPicPr>
        <p:blipFill>
          <a:blip r:embed="rId27"/>
          <a:stretch>
            <a:fillRect/>
          </a:stretch>
        </p:blipFill>
        <p:spPr>
          <a:xfrm>
            <a:off x="-3223559" y="2929532"/>
            <a:ext cx="1727200" cy="1727200"/>
          </a:xfrm>
          <a:prstGeom prst="rect">
            <a:avLst/>
          </a:prstGeom>
        </p:spPr>
      </p:pic>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7357" fill="hold"/>
                                        <p:tgtEl>
                                          <p:spTgt spid="97"/>
                                        </p:tgtEl>
                                      </p:cBhvr>
                                    </p:cmd>
                                  </p:childTnLst>
                                </p:cTn>
                              </p:par>
                              <p:par>
                                <p:cTn id="7" presetID="10" presetClass="entr" presetSubtype="0" fill="hold" nodeType="withEffect">
                                  <p:stCondLst>
                                    <p:cond delay="0"/>
                                  </p:stCondLst>
                                  <p:childTnLst>
                                    <p:set>
                                      <p:cBhvr>
                                        <p:cTn id="8" dur="1" fill="hold">
                                          <p:stCondLst>
                                            <p:cond delay="0"/>
                                          </p:stCondLst>
                                        </p:cTn>
                                        <p:tgtEl>
                                          <p:spTgt spid="39"/>
                                        </p:tgtEl>
                                        <p:attrNameLst>
                                          <p:attrName>style.visibility</p:attrName>
                                        </p:attrNameLst>
                                      </p:cBhvr>
                                      <p:to>
                                        <p:strVal val="visible"/>
                                      </p:to>
                                    </p:set>
                                    <p:animEffect transition="in" filter="fade">
                                      <p:cBhvr>
                                        <p:cTn id="9" dur="500"/>
                                        <p:tgtEl>
                                          <p:spTgt spid="39"/>
                                        </p:tgtEl>
                                      </p:cBhvr>
                                    </p:animEffect>
                                  </p:childTnLst>
                                </p:cTn>
                              </p:par>
                              <p:par>
                                <p:cTn id="10" presetID="10" presetClass="entr" presetSubtype="0" fill="hold" nodeType="withEffect">
                                  <p:stCondLst>
                                    <p:cond delay="0"/>
                                  </p:stCondLst>
                                  <p:childTnLst>
                                    <p:set>
                                      <p:cBhvr>
                                        <p:cTn id="11" dur="1" fill="hold">
                                          <p:stCondLst>
                                            <p:cond delay="0"/>
                                          </p:stCondLst>
                                        </p:cTn>
                                        <p:tgtEl>
                                          <p:spTgt spid="46"/>
                                        </p:tgtEl>
                                        <p:attrNameLst>
                                          <p:attrName>style.visibility</p:attrName>
                                        </p:attrNameLst>
                                      </p:cBhvr>
                                      <p:to>
                                        <p:strVal val="visible"/>
                                      </p:to>
                                    </p:set>
                                    <p:animEffect transition="in" filter="fade">
                                      <p:cBhvr>
                                        <p:cTn id="12" dur="500"/>
                                        <p:tgtEl>
                                          <p:spTgt spid="46"/>
                                        </p:tgtEl>
                                      </p:cBhvr>
                                    </p:animEffect>
                                  </p:childTnLst>
                                </p:cTn>
                              </p:par>
                            </p:childTnLst>
                          </p:cTn>
                        </p:par>
                        <p:par>
                          <p:cTn id="13" fill="hold">
                            <p:stCondLst>
                              <p:cond delay="127357"/>
                            </p:stCondLst>
                            <p:childTnLst>
                              <p:par>
                                <p:cTn id="14" presetID="2" presetClass="entr" presetSubtype="2" fill="hold" nodeType="afterEffect">
                                  <p:stCondLst>
                                    <p:cond delay="0"/>
                                  </p:stCondLst>
                                  <p:childTnLst>
                                    <p:set>
                                      <p:cBhvr>
                                        <p:cTn id="15" dur="1" fill="hold">
                                          <p:stCondLst>
                                            <p:cond delay="0"/>
                                          </p:stCondLst>
                                        </p:cTn>
                                        <p:tgtEl>
                                          <p:spTgt spid="58"/>
                                        </p:tgtEl>
                                        <p:attrNameLst>
                                          <p:attrName>style.visibility</p:attrName>
                                        </p:attrNameLst>
                                      </p:cBhvr>
                                      <p:to>
                                        <p:strVal val="visible"/>
                                      </p:to>
                                    </p:set>
                                    <p:anim calcmode="lin" valueType="num">
                                      <p:cBhvr additive="base">
                                        <p:cTn id="16" dur="500" fill="hold"/>
                                        <p:tgtEl>
                                          <p:spTgt spid="58"/>
                                        </p:tgtEl>
                                        <p:attrNameLst>
                                          <p:attrName>ppt_x</p:attrName>
                                        </p:attrNameLst>
                                      </p:cBhvr>
                                      <p:tavLst>
                                        <p:tav tm="0">
                                          <p:val>
                                            <p:strVal val="1+#ppt_w/2"/>
                                          </p:val>
                                        </p:tav>
                                        <p:tav tm="100000">
                                          <p:val>
                                            <p:strVal val="#ppt_x"/>
                                          </p:val>
                                        </p:tav>
                                      </p:tavLst>
                                    </p:anim>
                                    <p:anim calcmode="lin" valueType="num">
                                      <p:cBhvr additive="base">
                                        <p:cTn id="17" dur="500" fill="hold"/>
                                        <p:tgtEl>
                                          <p:spTgt spid="58"/>
                                        </p:tgtEl>
                                        <p:attrNameLst>
                                          <p:attrName>ppt_y</p:attrName>
                                        </p:attrNameLst>
                                      </p:cBhvr>
                                      <p:tavLst>
                                        <p:tav tm="0">
                                          <p:val>
                                            <p:strVal val="#ppt_y"/>
                                          </p:val>
                                        </p:tav>
                                        <p:tav tm="100000">
                                          <p:val>
                                            <p:strVal val="#ppt_y"/>
                                          </p:val>
                                        </p:tav>
                                      </p:tavLst>
                                    </p:anim>
                                  </p:childTnLst>
                                </p:cTn>
                              </p:par>
                            </p:childTnLst>
                          </p:cTn>
                        </p:par>
                        <p:par>
                          <p:cTn id="18" fill="hold">
                            <p:stCondLst>
                              <p:cond delay="127857"/>
                            </p:stCondLst>
                            <p:childTnLst>
                              <p:par>
                                <p:cTn id="19" presetID="2" presetClass="entr" presetSubtype="9" fill="hold" nodeType="afterEffect">
                                  <p:stCondLst>
                                    <p:cond delay="0"/>
                                  </p:stCondLst>
                                  <p:childTnLst>
                                    <p:set>
                                      <p:cBhvr>
                                        <p:cTn id="20" dur="1" fill="hold">
                                          <p:stCondLst>
                                            <p:cond delay="0"/>
                                          </p:stCondLst>
                                        </p:cTn>
                                        <p:tgtEl>
                                          <p:spTgt spid="54"/>
                                        </p:tgtEl>
                                        <p:attrNameLst>
                                          <p:attrName>style.visibility</p:attrName>
                                        </p:attrNameLst>
                                      </p:cBhvr>
                                      <p:to>
                                        <p:strVal val="visible"/>
                                      </p:to>
                                    </p:set>
                                    <p:anim calcmode="lin" valueType="num">
                                      <p:cBhvr additive="base">
                                        <p:cTn id="21" dur="500" fill="hold"/>
                                        <p:tgtEl>
                                          <p:spTgt spid="54"/>
                                        </p:tgtEl>
                                        <p:attrNameLst>
                                          <p:attrName>ppt_x</p:attrName>
                                        </p:attrNameLst>
                                      </p:cBhvr>
                                      <p:tavLst>
                                        <p:tav tm="0">
                                          <p:val>
                                            <p:strVal val="0-#ppt_w/2"/>
                                          </p:val>
                                        </p:tav>
                                        <p:tav tm="100000">
                                          <p:val>
                                            <p:strVal val="#ppt_x"/>
                                          </p:val>
                                        </p:tav>
                                      </p:tavLst>
                                    </p:anim>
                                    <p:anim calcmode="lin" valueType="num">
                                      <p:cBhvr additive="base">
                                        <p:cTn id="22" dur="500" fill="hold"/>
                                        <p:tgtEl>
                                          <p:spTgt spid="54"/>
                                        </p:tgtEl>
                                        <p:attrNameLst>
                                          <p:attrName>ppt_y</p:attrName>
                                        </p:attrNameLst>
                                      </p:cBhvr>
                                      <p:tavLst>
                                        <p:tav tm="0">
                                          <p:val>
                                            <p:strVal val="0-#ppt_h/2"/>
                                          </p:val>
                                        </p:tav>
                                        <p:tav tm="100000">
                                          <p:val>
                                            <p:strVal val="#ppt_y"/>
                                          </p:val>
                                        </p:tav>
                                      </p:tavLst>
                                    </p:anim>
                                  </p:childTnLst>
                                </p:cTn>
                              </p:par>
                              <p:par>
                                <p:cTn id="23" presetID="2" presetClass="entr" presetSubtype="9" fill="hold" nodeType="withEffect">
                                  <p:stCondLst>
                                    <p:cond delay="0"/>
                                  </p:stCondLst>
                                  <p:childTnLst>
                                    <p:set>
                                      <p:cBhvr>
                                        <p:cTn id="24" dur="1" fill="hold">
                                          <p:stCondLst>
                                            <p:cond delay="0"/>
                                          </p:stCondLst>
                                        </p:cTn>
                                        <p:tgtEl>
                                          <p:spTgt spid="55"/>
                                        </p:tgtEl>
                                        <p:attrNameLst>
                                          <p:attrName>style.visibility</p:attrName>
                                        </p:attrNameLst>
                                      </p:cBhvr>
                                      <p:to>
                                        <p:strVal val="visible"/>
                                      </p:to>
                                    </p:set>
                                    <p:anim calcmode="lin" valueType="num">
                                      <p:cBhvr additive="base">
                                        <p:cTn id="25" dur="500" fill="hold"/>
                                        <p:tgtEl>
                                          <p:spTgt spid="55"/>
                                        </p:tgtEl>
                                        <p:attrNameLst>
                                          <p:attrName>ppt_x</p:attrName>
                                        </p:attrNameLst>
                                      </p:cBhvr>
                                      <p:tavLst>
                                        <p:tav tm="0">
                                          <p:val>
                                            <p:strVal val="0-#ppt_w/2"/>
                                          </p:val>
                                        </p:tav>
                                        <p:tav tm="100000">
                                          <p:val>
                                            <p:strVal val="#ppt_x"/>
                                          </p:val>
                                        </p:tav>
                                      </p:tavLst>
                                    </p:anim>
                                    <p:anim calcmode="lin" valueType="num">
                                      <p:cBhvr additive="base">
                                        <p:cTn id="26" dur="500" fill="hold"/>
                                        <p:tgtEl>
                                          <p:spTgt spid="55"/>
                                        </p:tgtEl>
                                        <p:attrNameLst>
                                          <p:attrName>ppt_y</p:attrName>
                                        </p:attrNameLst>
                                      </p:cBhvr>
                                      <p:tavLst>
                                        <p:tav tm="0">
                                          <p:val>
                                            <p:strVal val="0-#ppt_h/2"/>
                                          </p:val>
                                        </p:tav>
                                        <p:tav tm="100000">
                                          <p:val>
                                            <p:strVal val="#ppt_y"/>
                                          </p:val>
                                        </p:tav>
                                      </p:tavLst>
                                    </p:anim>
                                  </p:childTnLst>
                                </p:cTn>
                              </p:par>
                              <p:par>
                                <p:cTn id="27" presetID="2" presetClass="entr" presetSubtype="9" fill="hold" nodeType="withEffect">
                                  <p:stCondLst>
                                    <p:cond delay="0"/>
                                  </p:stCondLst>
                                  <p:childTnLst>
                                    <p:set>
                                      <p:cBhvr>
                                        <p:cTn id="28" dur="1" fill="hold">
                                          <p:stCondLst>
                                            <p:cond delay="0"/>
                                          </p:stCondLst>
                                        </p:cTn>
                                        <p:tgtEl>
                                          <p:spTgt spid="56"/>
                                        </p:tgtEl>
                                        <p:attrNameLst>
                                          <p:attrName>style.visibility</p:attrName>
                                        </p:attrNameLst>
                                      </p:cBhvr>
                                      <p:to>
                                        <p:strVal val="visible"/>
                                      </p:to>
                                    </p:set>
                                    <p:anim calcmode="lin" valueType="num">
                                      <p:cBhvr additive="base">
                                        <p:cTn id="29" dur="500" fill="hold"/>
                                        <p:tgtEl>
                                          <p:spTgt spid="56"/>
                                        </p:tgtEl>
                                        <p:attrNameLst>
                                          <p:attrName>ppt_x</p:attrName>
                                        </p:attrNameLst>
                                      </p:cBhvr>
                                      <p:tavLst>
                                        <p:tav tm="0">
                                          <p:val>
                                            <p:strVal val="0-#ppt_w/2"/>
                                          </p:val>
                                        </p:tav>
                                        <p:tav tm="100000">
                                          <p:val>
                                            <p:strVal val="#ppt_x"/>
                                          </p:val>
                                        </p:tav>
                                      </p:tavLst>
                                    </p:anim>
                                    <p:anim calcmode="lin" valueType="num">
                                      <p:cBhvr additive="base">
                                        <p:cTn id="30" dur="500" fill="hold"/>
                                        <p:tgtEl>
                                          <p:spTgt spid="56"/>
                                        </p:tgtEl>
                                        <p:attrNameLst>
                                          <p:attrName>ppt_y</p:attrName>
                                        </p:attrNameLst>
                                      </p:cBhvr>
                                      <p:tavLst>
                                        <p:tav tm="0">
                                          <p:val>
                                            <p:strVal val="0-#ppt_h/2"/>
                                          </p:val>
                                        </p:tav>
                                        <p:tav tm="100000">
                                          <p:val>
                                            <p:strVal val="#ppt_y"/>
                                          </p:val>
                                        </p:tav>
                                      </p:tavLst>
                                    </p:anim>
                                  </p:childTnLst>
                                </p:cTn>
                              </p:par>
                            </p:childTnLst>
                          </p:cTn>
                        </p:par>
                        <p:par>
                          <p:cTn id="31" fill="hold">
                            <p:stCondLst>
                              <p:cond delay="128357"/>
                            </p:stCondLst>
                            <p:childTnLst>
                              <p:par>
                                <p:cTn id="32" presetID="42" presetClass="entr" presetSubtype="0" fill="hold" nodeType="afterEffect">
                                  <p:stCondLst>
                                    <p:cond delay="0"/>
                                  </p:stCondLst>
                                  <p:childTnLst>
                                    <p:set>
                                      <p:cBhvr>
                                        <p:cTn id="33" dur="1" fill="hold">
                                          <p:stCondLst>
                                            <p:cond delay="0"/>
                                          </p:stCondLst>
                                        </p:cTn>
                                        <p:tgtEl>
                                          <p:spTgt spid="60"/>
                                        </p:tgtEl>
                                        <p:attrNameLst>
                                          <p:attrName>style.visibility</p:attrName>
                                        </p:attrNameLst>
                                      </p:cBhvr>
                                      <p:to>
                                        <p:strVal val="visible"/>
                                      </p:to>
                                    </p:set>
                                    <p:animEffect transition="in" filter="fade">
                                      <p:cBhvr>
                                        <p:cTn id="34" dur="1000"/>
                                        <p:tgtEl>
                                          <p:spTgt spid="60"/>
                                        </p:tgtEl>
                                      </p:cBhvr>
                                    </p:animEffect>
                                    <p:anim calcmode="lin" valueType="num">
                                      <p:cBhvr>
                                        <p:cTn id="35" dur="1000" fill="hold"/>
                                        <p:tgtEl>
                                          <p:spTgt spid="60"/>
                                        </p:tgtEl>
                                        <p:attrNameLst>
                                          <p:attrName>ppt_x</p:attrName>
                                        </p:attrNameLst>
                                      </p:cBhvr>
                                      <p:tavLst>
                                        <p:tav tm="0">
                                          <p:val>
                                            <p:strVal val="#ppt_x"/>
                                          </p:val>
                                        </p:tav>
                                        <p:tav tm="100000">
                                          <p:val>
                                            <p:strVal val="#ppt_x"/>
                                          </p:val>
                                        </p:tav>
                                      </p:tavLst>
                                    </p:anim>
                                    <p:anim calcmode="lin" valueType="num">
                                      <p:cBhvr>
                                        <p:cTn id="36" dur="1000" fill="hold"/>
                                        <p:tgtEl>
                                          <p:spTgt spid="60"/>
                                        </p:tgtEl>
                                        <p:attrNameLst>
                                          <p:attrName>ppt_y</p:attrName>
                                        </p:attrNameLst>
                                      </p:cBhvr>
                                      <p:tavLst>
                                        <p:tav tm="0">
                                          <p:val>
                                            <p:strVal val="#ppt_y+.1"/>
                                          </p:val>
                                        </p:tav>
                                        <p:tav tm="100000">
                                          <p:val>
                                            <p:strVal val="#ppt_y"/>
                                          </p:val>
                                        </p:tav>
                                      </p:tavLst>
                                    </p:anim>
                                  </p:childTnLst>
                                </p:cTn>
                              </p:par>
                            </p:childTnLst>
                          </p:cTn>
                        </p:par>
                        <p:par>
                          <p:cTn id="37" fill="hold">
                            <p:stCondLst>
                              <p:cond delay="129357"/>
                            </p:stCondLst>
                            <p:childTnLst>
                              <p:par>
                                <p:cTn id="38" presetID="42" presetClass="entr" presetSubtype="0" fill="hold" nodeType="afterEffect">
                                  <p:stCondLst>
                                    <p:cond delay="0"/>
                                  </p:stCondLst>
                                  <p:childTnLst>
                                    <p:set>
                                      <p:cBhvr>
                                        <p:cTn id="39" dur="1" fill="hold">
                                          <p:stCondLst>
                                            <p:cond delay="0"/>
                                          </p:stCondLst>
                                        </p:cTn>
                                        <p:tgtEl>
                                          <p:spTgt spid="61"/>
                                        </p:tgtEl>
                                        <p:attrNameLst>
                                          <p:attrName>style.visibility</p:attrName>
                                        </p:attrNameLst>
                                      </p:cBhvr>
                                      <p:to>
                                        <p:strVal val="visible"/>
                                      </p:to>
                                    </p:set>
                                    <p:animEffect transition="in" filter="fade">
                                      <p:cBhvr>
                                        <p:cTn id="40" dur="1000"/>
                                        <p:tgtEl>
                                          <p:spTgt spid="61"/>
                                        </p:tgtEl>
                                      </p:cBhvr>
                                    </p:animEffect>
                                    <p:anim calcmode="lin" valueType="num">
                                      <p:cBhvr>
                                        <p:cTn id="41" dur="1000" fill="hold"/>
                                        <p:tgtEl>
                                          <p:spTgt spid="61"/>
                                        </p:tgtEl>
                                        <p:attrNameLst>
                                          <p:attrName>ppt_x</p:attrName>
                                        </p:attrNameLst>
                                      </p:cBhvr>
                                      <p:tavLst>
                                        <p:tav tm="0">
                                          <p:val>
                                            <p:strVal val="#ppt_x"/>
                                          </p:val>
                                        </p:tav>
                                        <p:tav tm="100000">
                                          <p:val>
                                            <p:strVal val="#ppt_x"/>
                                          </p:val>
                                        </p:tav>
                                      </p:tavLst>
                                    </p:anim>
                                    <p:anim calcmode="lin" valueType="num">
                                      <p:cBhvr>
                                        <p:cTn id="42" dur="1000" fill="hold"/>
                                        <p:tgtEl>
                                          <p:spTgt spid="61"/>
                                        </p:tgtEl>
                                        <p:attrNameLst>
                                          <p:attrName>ppt_y</p:attrName>
                                        </p:attrNameLst>
                                      </p:cBhvr>
                                      <p:tavLst>
                                        <p:tav tm="0">
                                          <p:val>
                                            <p:strVal val="#ppt_y+.1"/>
                                          </p:val>
                                        </p:tav>
                                        <p:tav tm="100000">
                                          <p:val>
                                            <p:strVal val="#ppt_y"/>
                                          </p:val>
                                        </p:tav>
                                      </p:tavLst>
                                    </p:anim>
                                  </p:childTnLst>
                                </p:cTn>
                              </p:par>
                            </p:childTnLst>
                          </p:cTn>
                        </p:par>
                        <p:par>
                          <p:cTn id="43" fill="hold">
                            <p:stCondLst>
                              <p:cond delay="130357"/>
                            </p:stCondLst>
                            <p:childTnLst>
                              <p:par>
                                <p:cTn id="44" presetID="42" presetClass="entr" presetSubtype="0" fill="hold" nodeType="afterEffect">
                                  <p:stCondLst>
                                    <p:cond delay="0"/>
                                  </p:stCondLst>
                                  <p:childTnLst>
                                    <p:set>
                                      <p:cBhvr>
                                        <p:cTn id="45" dur="1" fill="hold">
                                          <p:stCondLst>
                                            <p:cond delay="0"/>
                                          </p:stCondLst>
                                        </p:cTn>
                                        <p:tgtEl>
                                          <p:spTgt spid="57"/>
                                        </p:tgtEl>
                                        <p:attrNameLst>
                                          <p:attrName>style.visibility</p:attrName>
                                        </p:attrNameLst>
                                      </p:cBhvr>
                                      <p:to>
                                        <p:strVal val="visible"/>
                                      </p:to>
                                    </p:set>
                                    <p:animEffect transition="in" filter="fade">
                                      <p:cBhvr>
                                        <p:cTn id="46" dur="1000"/>
                                        <p:tgtEl>
                                          <p:spTgt spid="57"/>
                                        </p:tgtEl>
                                      </p:cBhvr>
                                    </p:animEffect>
                                    <p:anim calcmode="lin" valueType="num">
                                      <p:cBhvr>
                                        <p:cTn id="47" dur="1000" fill="hold"/>
                                        <p:tgtEl>
                                          <p:spTgt spid="57"/>
                                        </p:tgtEl>
                                        <p:attrNameLst>
                                          <p:attrName>ppt_x</p:attrName>
                                        </p:attrNameLst>
                                      </p:cBhvr>
                                      <p:tavLst>
                                        <p:tav tm="0">
                                          <p:val>
                                            <p:strVal val="#ppt_x"/>
                                          </p:val>
                                        </p:tav>
                                        <p:tav tm="100000">
                                          <p:val>
                                            <p:strVal val="#ppt_x"/>
                                          </p:val>
                                        </p:tav>
                                      </p:tavLst>
                                    </p:anim>
                                    <p:anim calcmode="lin" valueType="num">
                                      <p:cBhvr>
                                        <p:cTn id="48"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31" presetClass="entr" presetSubtype="0" fill="hold" nodeType="clickEffect">
                                  <p:stCondLst>
                                    <p:cond delay="0"/>
                                  </p:stCondLst>
                                  <p:childTnLst>
                                    <p:set>
                                      <p:cBhvr>
                                        <p:cTn id="52" dur="1" fill="hold">
                                          <p:stCondLst>
                                            <p:cond delay="0"/>
                                          </p:stCondLst>
                                        </p:cTn>
                                        <p:tgtEl>
                                          <p:spTgt spid="91"/>
                                        </p:tgtEl>
                                        <p:attrNameLst>
                                          <p:attrName>style.visibility</p:attrName>
                                        </p:attrNameLst>
                                      </p:cBhvr>
                                      <p:to>
                                        <p:strVal val="visible"/>
                                      </p:to>
                                    </p:set>
                                    <p:anim calcmode="lin" valueType="num">
                                      <p:cBhvr>
                                        <p:cTn id="53" dur="1000" fill="hold"/>
                                        <p:tgtEl>
                                          <p:spTgt spid="91"/>
                                        </p:tgtEl>
                                        <p:attrNameLst>
                                          <p:attrName>ppt_w</p:attrName>
                                        </p:attrNameLst>
                                      </p:cBhvr>
                                      <p:tavLst>
                                        <p:tav tm="0">
                                          <p:val>
                                            <p:fltVal val="0"/>
                                          </p:val>
                                        </p:tav>
                                        <p:tav tm="100000">
                                          <p:val>
                                            <p:strVal val="#ppt_w"/>
                                          </p:val>
                                        </p:tav>
                                      </p:tavLst>
                                    </p:anim>
                                    <p:anim calcmode="lin" valueType="num">
                                      <p:cBhvr>
                                        <p:cTn id="54" dur="1000" fill="hold"/>
                                        <p:tgtEl>
                                          <p:spTgt spid="91"/>
                                        </p:tgtEl>
                                        <p:attrNameLst>
                                          <p:attrName>ppt_h</p:attrName>
                                        </p:attrNameLst>
                                      </p:cBhvr>
                                      <p:tavLst>
                                        <p:tav tm="0">
                                          <p:val>
                                            <p:fltVal val="0"/>
                                          </p:val>
                                        </p:tav>
                                        <p:tav tm="100000">
                                          <p:val>
                                            <p:strVal val="#ppt_h"/>
                                          </p:val>
                                        </p:tav>
                                      </p:tavLst>
                                    </p:anim>
                                    <p:anim calcmode="lin" valueType="num">
                                      <p:cBhvr>
                                        <p:cTn id="55" dur="1000" fill="hold"/>
                                        <p:tgtEl>
                                          <p:spTgt spid="91"/>
                                        </p:tgtEl>
                                        <p:attrNameLst>
                                          <p:attrName>style.rotation</p:attrName>
                                        </p:attrNameLst>
                                      </p:cBhvr>
                                      <p:tavLst>
                                        <p:tav tm="0">
                                          <p:val>
                                            <p:fltVal val="90"/>
                                          </p:val>
                                        </p:tav>
                                        <p:tav tm="100000">
                                          <p:val>
                                            <p:fltVal val="0"/>
                                          </p:val>
                                        </p:tav>
                                      </p:tavLst>
                                    </p:anim>
                                    <p:animEffect transition="in" filter="fade">
                                      <p:cBhvr>
                                        <p:cTn id="56" dur="1000"/>
                                        <p:tgtEl>
                                          <p:spTgt spid="91"/>
                                        </p:tgtEl>
                                      </p:cBhvr>
                                    </p:animEffect>
                                  </p:childTnLst>
                                </p:cTn>
                              </p:par>
                              <p:par>
                                <p:cTn id="57" presetID="31" presetClass="entr" presetSubtype="0" fill="hold" nodeType="withEffect">
                                  <p:stCondLst>
                                    <p:cond delay="0"/>
                                  </p:stCondLst>
                                  <p:childTnLst>
                                    <p:set>
                                      <p:cBhvr>
                                        <p:cTn id="58" dur="1" fill="hold">
                                          <p:stCondLst>
                                            <p:cond delay="0"/>
                                          </p:stCondLst>
                                        </p:cTn>
                                        <p:tgtEl>
                                          <p:spTgt spid="96"/>
                                        </p:tgtEl>
                                        <p:attrNameLst>
                                          <p:attrName>style.visibility</p:attrName>
                                        </p:attrNameLst>
                                      </p:cBhvr>
                                      <p:to>
                                        <p:strVal val="visible"/>
                                      </p:to>
                                    </p:set>
                                    <p:anim calcmode="lin" valueType="num">
                                      <p:cBhvr>
                                        <p:cTn id="59" dur="1000" fill="hold"/>
                                        <p:tgtEl>
                                          <p:spTgt spid="96"/>
                                        </p:tgtEl>
                                        <p:attrNameLst>
                                          <p:attrName>ppt_w</p:attrName>
                                        </p:attrNameLst>
                                      </p:cBhvr>
                                      <p:tavLst>
                                        <p:tav tm="0">
                                          <p:val>
                                            <p:fltVal val="0"/>
                                          </p:val>
                                        </p:tav>
                                        <p:tav tm="100000">
                                          <p:val>
                                            <p:strVal val="#ppt_w"/>
                                          </p:val>
                                        </p:tav>
                                      </p:tavLst>
                                    </p:anim>
                                    <p:anim calcmode="lin" valueType="num">
                                      <p:cBhvr>
                                        <p:cTn id="60" dur="1000" fill="hold"/>
                                        <p:tgtEl>
                                          <p:spTgt spid="96"/>
                                        </p:tgtEl>
                                        <p:attrNameLst>
                                          <p:attrName>ppt_h</p:attrName>
                                        </p:attrNameLst>
                                      </p:cBhvr>
                                      <p:tavLst>
                                        <p:tav tm="0">
                                          <p:val>
                                            <p:fltVal val="0"/>
                                          </p:val>
                                        </p:tav>
                                        <p:tav tm="100000">
                                          <p:val>
                                            <p:strVal val="#ppt_h"/>
                                          </p:val>
                                        </p:tav>
                                      </p:tavLst>
                                    </p:anim>
                                    <p:anim calcmode="lin" valueType="num">
                                      <p:cBhvr>
                                        <p:cTn id="61" dur="1000" fill="hold"/>
                                        <p:tgtEl>
                                          <p:spTgt spid="96"/>
                                        </p:tgtEl>
                                        <p:attrNameLst>
                                          <p:attrName>style.rotation</p:attrName>
                                        </p:attrNameLst>
                                      </p:cBhvr>
                                      <p:tavLst>
                                        <p:tav tm="0">
                                          <p:val>
                                            <p:fltVal val="90"/>
                                          </p:val>
                                        </p:tav>
                                        <p:tav tm="100000">
                                          <p:val>
                                            <p:fltVal val="0"/>
                                          </p:val>
                                        </p:tav>
                                      </p:tavLst>
                                    </p:anim>
                                    <p:animEffect transition="in" filter="fade">
                                      <p:cBhvr>
                                        <p:cTn id="62" dur="1000"/>
                                        <p:tgtEl>
                                          <p:spTgt spid="9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63" fill="hold" display="0">
                  <p:stCondLst>
                    <p:cond delay="indefinite"/>
                  </p:stCondLst>
                  <p:endCondLst>
                    <p:cond evt="onStopAudio" delay="0">
                      <p:tgtEl>
                        <p:sldTgt/>
                      </p:tgtEl>
                    </p:cond>
                  </p:endCondLst>
                </p:cTn>
                <p:tgtEl>
                  <p:spTgt spid="97"/>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99A146"/>
        </a:solidFill>
        <a:effectLst/>
      </p:bgPr>
    </p:bg>
    <p:spTree>
      <p:nvGrpSpPr>
        <p:cNvPr id="1" name=""/>
        <p:cNvGrpSpPr/>
        <p:nvPr/>
      </p:nvGrpSpPr>
      <p:grpSpPr>
        <a:xfrm>
          <a:off x="0" y="0"/>
          <a:ext cx="0" cy="0"/>
          <a:chOff x="0" y="0"/>
          <a:chExt cx="0" cy="0"/>
        </a:xfrm>
      </p:grpSpPr>
      <p:sp>
        <p:nvSpPr>
          <p:cNvPr id="2" name="Freeform 2"/>
          <p:cNvSpPr/>
          <p:nvPr/>
        </p:nvSpPr>
        <p:spPr>
          <a:xfrm>
            <a:off x="2687813" y="7538317"/>
            <a:ext cx="4114800" cy="4238090"/>
          </a:xfrm>
          <a:custGeom>
            <a:avLst/>
            <a:gdLst/>
            <a:ahLst/>
            <a:cxnLst/>
            <a:rect l="l" t="t" r="r" b="b"/>
            <a:pathLst>
              <a:path w="4114800" h="4238090">
                <a:moveTo>
                  <a:pt x="0" y="0"/>
                </a:moveTo>
                <a:lnTo>
                  <a:pt x="4114800" y="0"/>
                </a:lnTo>
                <a:lnTo>
                  <a:pt x="4114800" y="4238090"/>
                </a:lnTo>
                <a:lnTo>
                  <a:pt x="0" y="4238090"/>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3" name="Freeform 3"/>
          <p:cNvSpPr/>
          <p:nvPr/>
        </p:nvSpPr>
        <p:spPr>
          <a:xfrm flipH="1">
            <a:off x="10755007" y="7661914"/>
            <a:ext cx="4114800" cy="4238090"/>
          </a:xfrm>
          <a:custGeom>
            <a:avLst/>
            <a:gdLst/>
            <a:ahLst/>
            <a:cxnLst/>
            <a:rect l="l" t="t" r="r" b="b"/>
            <a:pathLst>
              <a:path w="4114800" h="4238090">
                <a:moveTo>
                  <a:pt x="4114800" y="0"/>
                </a:moveTo>
                <a:lnTo>
                  <a:pt x="0" y="0"/>
                </a:lnTo>
                <a:lnTo>
                  <a:pt x="0" y="4238090"/>
                </a:lnTo>
                <a:lnTo>
                  <a:pt x="4114800" y="4238090"/>
                </a:lnTo>
                <a:lnTo>
                  <a:pt x="4114800" y="0"/>
                </a:lnTo>
                <a:close/>
              </a:path>
            </a:pathLst>
          </a:custGeom>
          <a:blipFill>
            <a:blip r:embed="rId7">
              <a:extLst>
                <a:ext uri="{96DAC541-7B7A-43D3-8B79-37D633B846F1}">
                  <asvg:svgBlip xmlns:asvg="http://schemas.microsoft.com/office/drawing/2016/SVG/main" xmlns="" r:embed="rId8"/>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4" name="Freeform 4"/>
          <p:cNvSpPr/>
          <p:nvPr/>
        </p:nvSpPr>
        <p:spPr>
          <a:xfrm>
            <a:off x="5748940" y="6842923"/>
            <a:ext cx="6059740" cy="6059740"/>
          </a:xfrm>
          <a:custGeom>
            <a:avLst/>
            <a:gdLst/>
            <a:ahLst/>
            <a:cxnLst/>
            <a:rect l="l" t="t" r="r" b="b"/>
            <a:pathLst>
              <a:path w="6059740" h="6059740">
                <a:moveTo>
                  <a:pt x="0" y="0"/>
                </a:moveTo>
                <a:lnTo>
                  <a:pt x="6059740" y="0"/>
                </a:lnTo>
                <a:lnTo>
                  <a:pt x="6059740" y="6059740"/>
                </a:lnTo>
                <a:lnTo>
                  <a:pt x="0" y="6059740"/>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5" name="Freeform 5"/>
          <p:cNvSpPr/>
          <p:nvPr/>
        </p:nvSpPr>
        <p:spPr>
          <a:xfrm>
            <a:off x="-1801729" y="5357040"/>
            <a:ext cx="4114800" cy="3748209"/>
          </a:xfrm>
          <a:custGeom>
            <a:avLst/>
            <a:gdLst/>
            <a:ahLst/>
            <a:cxnLst/>
            <a:rect l="l" t="t" r="r" b="b"/>
            <a:pathLst>
              <a:path w="4114800" h="3748209">
                <a:moveTo>
                  <a:pt x="0" y="0"/>
                </a:moveTo>
                <a:lnTo>
                  <a:pt x="4114800" y="0"/>
                </a:lnTo>
                <a:lnTo>
                  <a:pt x="4114800" y="3748208"/>
                </a:lnTo>
                <a:lnTo>
                  <a:pt x="0" y="3748208"/>
                </a:lnTo>
                <a:lnTo>
                  <a:pt x="0" y="0"/>
                </a:lnTo>
                <a:close/>
              </a:path>
            </a:pathLst>
          </a:custGeom>
          <a:blipFill>
            <a:blip r:embed="rId11">
              <a:extLst>
                <a:ext uri="{96DAC541-7B7A-43D3-8B79-37D633B846F1}">
                  <asvg:svgBlip xmlns:asvg="http://schemas.microsoft.com/office/drawing/2016/SVG/main" xmlns="" r:embed="rId12"/>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6" name="Freeform 6"/>
          <p:cNvSpPr/>
          <p:nvPr/>
        </p:nvSpPr>
        <p:spPr>
          <a:xfrm flipH="1">
            <a:off x="16279728" y="7231144"/>
            <a:ext cx="4114800" cy="3748209"/>
          </a:xfrm>
          <a:custGeom>
            <a:avLst/>
            <a:gdLst/>
            <a:ahLst/>
            <a:cxnLst/>
            <a:rect l="l" t="t" r="r" b="b"/>
            <a:pathLst>
              <a:path w="4114800" h="3748209">
                <a:moveTo>
                  <a:pt x="4114800" y="0"/>
                </a:moveTo>
                <a:lnTo>
                  <a:pt x="0" y="0"/>
                </a:lnTo>
                <a:lnTo>
                  <a:pt x="0" y="3748208"/>
                </a:lnTo>
                <a:lnTo>
                  <a:pt x="4114800" y="3748208"/>
                </a:lnTo>
                <a:lnTo>
                  <a:pt x="4114800" y="0"/>
                </a:lnTo>
                <a:close/>
              </a:path>
            </a:pathLst>
          </a:custGeom>
          <a:blipFill>
            <a:blip r:embed="rId11">
              <a:extLst>
                <a:ext uri="{96DAC541-7B7A-43D3-8B79-37D633B846F1}">
                  <asvg:svgBlip xmlns:asvg="http://schemas.microsoft.com/office/drawing/2016/SVG/main" xmlns="" r:embed="rId12"/>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7" name="Freeform 7"/>
          <p:cNvSpPr/>
          <p:nvPr/>
        </p:nvSpPr>
        <p:spPr>
          <a:xfrm>
            <a:off x="-1635216" y="1616181"/>
            <a:ext cx="3781775" cy="3313780"/>
          </a:xfrm>
          <a:custGeom>
            <a:avLst/>
            <a:gdLst/>
            <a:ahLst/>
            <a:cxnLst/>
            <a:rect l="l" t="t" r="r" b="b"/>
            <a:pathLst>
              <a:path w="3781775" h="3313780">
                <a:moveTo>
                  <a:pt x="0" y="0"/>
                </a:moveTo>
                <a:lnTo>
                  <a:pt x="3781775" y="0"/>
                </a:lnTo>
                <a:lnTo>
                  <a:pt x="3781775" y="3313780"/>
                </a:lnTo>
                <a:lnTo>
                  <a:pt x="0" y="3313780"/>
                </a:lnTo>
                <a:lnTo>
                  <a:pt x="0" y="0"/>
                </a:lnTo>
                <a:close/>
              </a:path>
            </a:pathLst>
          </a:custGeom>
          <a:blipFill>
            <a:blip r:embed="rId13"/>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8" name="Freeform 8"/>
          <p:cNvSpPr/>
          <p:nvPr/>
        </p:nvSpPr>
        <p:spPr>
          <a:xfrm flipH="1">
            <a:off x="16612753" y="3261234"/>
            <a:ext cx="3781775" cy="3313780"/>
          </a:xfrm>
          <a:custGeom>
            <a:avLst/>
            <a:gdLst/>
            <a:ahLst/>
            <a:cxnLst/>
            <a:rect l="l" t="t" r="r" b="b"/>
            <a:pathLst>
              <a:path w="3781775" h="3313780">
                <a:moveTo>
                  <a:pt x="3781775" y="0"/>
                </a:moveTo>
                <a:lnTo>
                  <a:pt x="0" y="0"/>
                </a:lnTo>
                <a:lnTo>
                  <a:pt x="0" y="3313780"/>
                </a:lnTo>
                <a:lnTo>
                  <a:pt x="3781775" y="3313780"/>
                </a:lnTo>
                <a:lnTo>
                  <a:pt x="3781775" y="0"/>
                </a:lnTo>
                <a:close/>
              </a:path>
            </a:pathLst>
          </a:custGeom>
          <a:blipFill>
            <a:blip r:embed="rId13"/>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nvGrpSpPr>
          <p:cNvPr id="9" name="Group 9"/>
          <p:cNvGrpSpPr/>
          <p:nvPr/>
        </p:nvGrpSpPr>
        <p:grpSpPr>
          <a:xfrm>
            <a:off x="6625607" y="-2782117"/>
            <a:ext cx="5036783" cy="5036783"/>
            <a:chOff x="0" y="0"/>
            <a:chExt cx="812800" cy="812800"/>
          </a:xfrm>
        </p:grpSpPr>
        <p:sp>
          <p:nvSpPr>
            <p:cNvPr id="10" name="Freeform 10"/>
            <p:cNvSpPr/>
            <p:nvPr/>
          </p:nvSpPr>
          <p:spPr>
            <a:xfrm>
              <a:off x="1813" y="0"/>
              <a:ext cx="809173" cy="812800"/>
            </a:xfrm>
            <a:custGeom>
              <a:avLst/>
              <a:gdLst/>
              <a:ahLst/>
              <a:cxnLst/>
              <a:rect l="l" t="t" r="r" b="b"/>
              <a:pathLst>
                <a:path w="809173" h="812800">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rgbClr val="000000">
                <a:alpha val="5882"/>
              </a:srgbClr>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1" name="TextBox 11"/>
            <p:cNvSpPr txBox="1"/>
            <p:nvPr/>
          </p:nvSpPr>
          <p:spPr>
            <a:xfrm>
              <a:off x="76200" y="38100"/>
              <a:ext cx="660400" cy="698500"/>
            </a:xfrm>
            <a:prstGeom prst="rect">
              <a:avLst/>
            </a:prstGeom>
          </p:spPr>
          <p:txBody>
            <a:bodyPr lIns="50800" tIns="50800" rIns="50800" bIns="50800" rtlCol="0" anchor="ctr"/>
            <a:lstStyle/>
            <a:p>
              <a:pPr marL="0" marR="0" lvl="0" indent="0" algn="ctr" defTabSz="914400" rtl="0" eaLnBrk="1" fontAlgn="auto" latinLnBrk="0" hangingPunct="1">
                <a:lnSpc>
                  <a:spcPts val="2659"/>
                </a:lnSpc>
                <a:spcBef>
                  <a:spcPct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12" name="TextBox 12"/>
          <p:cNvSpPr txBox="1"/>
          <p:nvPr/>
        </p:nvSpPr>
        <p:spPr>
          <a:xfrm>
            <a:off x="2183947" y="718144"/>
            <a:ext cx="13920104" cy="1543050"/>
          </a:xfrm>
          <a:prstGeom prst="rect">
            <a:avLst/>
          </a:prstGeom>
        </p:spPr>
        <p:txBody>
          <a:bodyPr lIns="0" tIns="0" rIns="0" bIns="0" rtlCol="0" anchor="t">
            <a:spAutoFit/>
          </a:bodyPr>
          <a:lstStyle/>
          <a:p>
            <a:pPr marL="0" marR="0" lvl="0" indent="0" algn="ctr" defTabSz="914400" rtl="0" eaLnBrk="1" fontAlgn="auto" latinLnBrk="0" hangingPunct="1">
              <a:lnSpc>
                <a:spcPts val="12599"/>
              </a:lnSpc>
              <a:spcBef>
                <a:spcPts val="0"/>
              </a:spcBef>
              <a:spcAft>
                <a:spcPts val="0"/>
              </a:spcAft>
              <a:buClrTx/>
              <a:buSzTx/>
              <a:buFontTx/>
              <a:buNone/>
              <a:tabLst/>
              <a:defRPr/>
            </a:pPr>
            <a:r>
              <a:rPr kumimoji="0" lang="en-US" sz="9000" b="0" i="0" u="none" strike="noStrike" kern="1200" cap="none" spc="0" normalizeH="0" baseline="0" noProof="0" dirty="0">
                <a:ln>
                  <a:noFill/>
                </a:ln>
                <a:solidFill>
                  <a:srgbClr val="FFFFFF"/>
                </a:solidFill>
                <a:effectLst/>
                <a:uLnTx/>
                <a:uFillTx/>
                <a:latin typeface="Genty"/>
                <a:ea typeface="+mn-ea"/>
                <a:cs typeface="+mn-cs"/>
              </a:rPr>
              <a:t>Healthy Balanced Diet</a:t>
            </a:r>
          </a:p>
        </p:txBody>
      </p:sp>
      <p:pic>
        <p:nvPicPr>
          <p:cNvPr id="16" name="图片 9">
            <a:extLst>
              <a:ext uri="{FF2B5EF4-FFF2-40B4-BE49-F238E27FC236}">
                <a16:creationId xmlns:a16="http://schemas.microsoft.com/office/drawing/2014/main" id="{ACEB3A31-53BD-0A4A-B378-3ED3CD48649D}"/>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rot="16200000">
            <a:off x="4076699" y="-3902530"/>
            <a:ext cx="10287000" cy="18135601"/>
          </a:xfrm>
          <a:prstGeom prst="rect">
            <a:avLst/>
          </a:prstGeom>
        </p:spPr>
      </p:pic>
      <p:pic>
        <p:nvPicPr>
          <p:cNvPr id="29" name="Picture 28">
            <a:extLst>
              <a:ext uri="{FF2B5EF4-FFF2-40B4-BE49-F238E27FC236}">
                <a16:creationId xmlns:a16="http://schemas.microsoft.com/office/drawing/2014/main" id="{1FF3A2AE-31ED-C105-B6B6-17BD9E2B4C9A}"/>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3854666" y="840314"/>
            <a:ext cx="14203511" cy="2308256"/>
          </a:xfrm>
          <a:prstGeom prst="rect">
            <a:avLst/>
          </a:prstGeom>
        </p:spPr>
      </p:pic>
      <p:sp>
        <p:nvSpPr>
          <p:cNvPr id="30" name="Freeform 2">
            <a:extLst>
              <a:ext uri="{FF2B5EF4-FFF2-40B4-BE49-F238E27FC236}">
                <a16:creationId xmlns:a16="http://schemas.microsoft.com/office/drawing/2014/main" id="{712246D2-F090-181E-3679-27C5044CC233}"/>
              </a:ext>
            </a:extLst>
          </p:cNvPr>
          <p:cNvSpPr/>
          <p:nvPr/>
        </p:nvSpPr>
        <p:spPr>
          <a:xfrm>
            <a:off x="1448726" y="579914"/>
            <a:ext cx="3630815" cy="2888700"/>
          </a:xfrm>
          <a:custGeom>
            <a:avLst/>
            <a:gdLst/>
            <a:ahLst/>
            <a:cxnLst/>
            <a:rect l="l" t="t" r="r" b="b"/>
            <a:pathLst>
              <a:path w="4023300" h="3297430">
                <a:moveTo>
                  <a:pt x="0" y="0"/>
                </a:moveTo>
                <a:lnTo>
                  <a:pt x="4023300" y="0"/>
                </a:lnTo>
                <a:lnTo>
                  <a:pt x="4023300" y="3297430"/>
                </a:lnTo>
                <a:lnTo>
                  <a:pt x="0" y="3297430"/>
                </a:lnTo>
                <a:lnTo>
                  <a:pt x="0" y="0"/>
                </a:lnTo>
                <a:close/>
              </a:path>
            </a:pathLst>
          </a:custGeom>
          <a:blipFill>
            <a:blip r:embed="rId16"/>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31" name="TextBox 30">
            <a:extLst>
              <a:ext uri="{FF2B5EF4-FFF2-40B4-BE49-F238E27FC236}">
                <a16:creationId xmlns:a16="http://schemas.microsoft.com/office/drawing/2014/main" id="{5CE9FFF4-86F2-9409-4C35-2F07AEEDF5A0}"/>
              </a:ext>
            </a:extLst>
          </p:cNvPr>
          <p:cNvSpPr txBox="1"/>
          <p:nvPr/>
        </p:nvSpPr>
        <p:spPr>
          <a:xfrm>
            <a:off x="4901692" y="1027543"/>
            <a:ext cx="13827145" cy="1554272"/>
          </a:xfrm>
          <a:prstGeom prst="rect">
            <a:avLst/>
          </a:prstGeom>
          <a:noFill/>
        </p:spPr>
        <p:txBody>
          <a:bodyPr wrap="square" rtlCol="0">
            <a:spAutoFit/>
          </a:bodyPr>
          <a:lstStyle/>
          <a:p>
            <a:pPr marL="0" marR="0" lvl="0" indent="0" algn="ctr" defTabSz="670530" rtl="0" eaLnBrk="1" fontAlgn="auto" latinLnBrk="0" hangingPunct="1">
              <a:lnSpc>
                <a:spcPct val="100000"/>
              </a:lnSpc>
              <a:spcBef>
                <a:spcPts val="0"/>
              </a:spcBef>
              <a:spcAft>
                <a:spcPts val="0"/>
              </a:spcAft>
              <a:buClr>
                <a:srgbClr val="000000"/>
              </a:buClr>
              <a:buSzTx/>
              <a:buFontTx/>
              <a:buNone/>
              <a:tabLst/>
              <a:defRPr/>
            </a:pPr>
            <a:r>
              <a:rPr kumimoji="0" lang="vi-VN" sz="5000" b="1" i="0" u="none" strike="noStrike" kern="0" cap="none" spc="0" normalizeH="0" baseline="0" noProof="0" dirty="0">
                <a:ln>
                  <a:noFill/>
                </a:ln>
                <a:solidFill>
                  <a:srgbClr val="C44253">
                    <a:lumMod val="75000"/>
                  </a:srgbClr>
                </a:solidFill>
                <a:effectLst/>
                <a:uLnTx/>
                <a:uFillTx/>
                <a:latin typeface="Cambria" panose="02040503050406030204" pitchFamily="18" charset="0"/>
                <a:ea typeface="Cambria" panose="02040503050406030204" pitchFamily="18" charset="0"/>
                <a:cs typeface="Arial"/>
                <a:sym typeface="Arial"/>
              </a:rPr>
              <a:t>Tìm</a:t>
            </a:r>
            <a:r>
              <a:rPr kumimoji="0" lang="vi-VN" sz="5000" b="1" i="0" u="none" strike="noStrike" kern="0" cap="none" spc="0" normalizeH="0" noProof="0" dirty="0">
                <a:ln>
                  <a:noFill/>
                </a:ln>
                <a:solidFill>
                  <a:srgbClr val="C44253">
                    <a:lumMod val="75000"/>
                  </a:srgbClr>
                </a:solidFill>
                <a:effectLst/>
                <a:uLnTx/>
                <a:uFillTx/>
                <a:latin typeface="Cambria" panose="02040503050406030204" pitchFamily="18" charset="0"/>
                <a:ea typeface="Cambria" panose="02040503050406030204" pitchFamily="18" charset="0"/>
                <a:cs typeface="Arial"/>
                <a:sym typeface="Arial"/>
              </a:rPr>
              <a:t> động từ trong câu sau: </a:t>
            </a:r>
          </a:p>
          <a:p>
            <a:pPr marL="0" marR="0" lvl="0" indent="0" algn="l" defTabSz="670530" rtl="0" eaLnBrk="1" fontAlgn="auto" latinLnBrk="0" hangingPunct="1">
              <a:lnSpc>
                <a:spcPct val="100000"/>
              </a:lnSpc>
              <a:spcBef>
                <a:spcPts val="0"/>
              </a:spcBef>
              <a:spcAft>
                <a:spcPts val="0"/>
              </a:spcAft>
              <a:buClr>
                <a:srgbClr val="000000"/>
              </a:buClr>
              <a:buSzTx/>
              <a:buFontTx/>
              <a:buNone/>
              <a:tabLst/>
              <a:defRPr/>
            </a:pPr>
            <a:r>
              <a:rPr kumimoji="0" lang="vi-VN" sz="4500" b="1" i="0" u="none" strike="noStrike" kern="0" cap="none" spc="0" normalizeH="0" noProof="0" dirty="0">
                <a:ln>
                  <a:noFill/>
                </a:ln>
                <a:effectLst/>
                <a:uLnTx/>
                <a:uFillTx/>
                <a:latin typeface="Cambria" panose="02040503050406030204" pitchFamily="18" charset="0"/>
                <a:ea typeface="Cambria" panose="02040503050406030204" pitchFamily="18" charset="0"/>
                <a:cs typeface="Arial"/>
                <a:sym typeface="Arial"/>
              </a:rPr>
              <a:t>Mấy chú chim chuyền cành nhanh thoăn thoắt.</a:t>
            </a:r>
            <a:endParaRPr kumimoji="0" lang="vi-VN" sz="4500" b="1" i="0" u="none" strike="noStrike" kern="0" cap="none" spc="0" normalizeH="0" baseline="0" noProof="0" dirty="0">
              <a:ln>
                <a:noFill/>
              </a:ln>
              <a:effectLst/>
              <a:uLnTx/>
              <a:uFillTx/>
              <a:latin typeface="Cambria" panose="02040503050406030204" pitchFamily="18" charset="0"/>
              <a:ea typeface="Cambria" panose="02040503050406030204" pitchFamily="18" charset="0"/>
              <a:cs typeface="Arial"/>
              <a:sym typeface="Arial"/>
            </a:endParaRPr>
          </a:p>
        </p:txBody>
      </p:sp>
      <p:pic>
        <p:nvPicPr>
          <p:cNvPr id="38" name="59c3c5f047238">
            <a:hlinkClick r:id="" action="ppaction://media"/>
            <a:extLst>
              <a:ext uri="{FF2B5EF4-FFF2-40B4-BE49-F238E27FC236}">
                <a16:creationId xmlns:a16="http://schemas.microsoft.com/office/drawing/2014/main" id="{FA180FE5-75CF-B511-10F9-0787179FF43A}"/>
              </a:ext>
            </a:extLst>
          </p:cNvPr>
          <p:cNvPicPr>
            <a:picLocks noChangeAspect="1"/>
          </p:cNvPicPr>
          <p:nvPr>
            <a:audioFile r:link="rId2"/>
            <p:extLst>
              <p:ext uri="{DAA4B4D4-6D71-4841-9C94-3DE7FCFB9230}">
                <p14:media xmlns:p14="http://schemas.microsoft.com/office/powerpoint/2010/main" r:embed="rId1"/>
              </p:ext>
            </p:extLst>
          </p:nvPr>
        </p:nvPicPr>
        <p:blipFill>
          <a:blip r:embed="rId17"/>
          <a:stretch>
            <a:fillRect/>
          </a:stretch>
        </p:blipFill>
        <p:spPr>
          <a:xfrm>
            <a:off x="-3518976" y="1562471"/>
            <a:ext cx="1384390" cy="1384390"/>
          </a:xfrm>
          <a:prstGeom prst="rect">
            <a:avLst/>
          </a:prstGeom>
        </p:spPr>
      </p:pic>
      <p:grpSp>
        <p:nvGrpSpPr>
          <p:cNvPr id="48" name="Group 47">
            <a:extLst>
              <a:ext uri="{FF2B5EF4-FFF2-40B4-BE49-F238E27FC236}">
                <a16:creationId xmlns:a16="http://schemas.microsoft.com/office/drawing/2014/main" id="{0BA40BC6-F1B8-F612-FA1A-BD287CE6571A}"/>
              </a:ext>
            </a:extLst>
          </p:cNvPr>
          <p:cNvGrpSpPr/>
          <p:nvPr/>
        </p:nvGrpSpPr>
        <p:grpSpPr>
          <a:xfrm>
            <a:off x="843201" y="3128327"/>
            <a:ext cx="8548919" cy="3770253"/>
            <a:chOff x="929193" y="4320311"/>
            <a:chExt cx="8548919" cy="3770253"/>
          </a:xfrm>
        </p:grpSpPr>
        <p:pic>
          <p:nvPicPr>
            <p:cNvPr id="18" name="图片 11">
              <a:extLst>
                <a:ext uri="{FF2B5EF4-FFF2-40B4-BE49-F238E27FC236}">
                  <a16:creationId xmlns:a16="http://schemas.microsoft.com/office/drawing/2014/main" id="{525B6B04-0EB7-3F17-B2CC-C6C54BB26761}"/>
                </a:ext>
              </a:extLst>
            </p:cNvPr>
            <p:cNvPicPr>
              <a:picLocks noChangeAspect="1"/>
            </p:cNvPicPr>
            <p:nvPr/>
          </p:nvPicPr>
          <p:blipFill rotWithShape="1">
            <a:blip r:embed="rId18" cstate="print">
              <a:extLst>
                <a:ext uri="{28A0092B-C50C-407E-A947-70E740481C1C}">
                  <a14:useLocalDpi xmlns:a14="http://schemas.microsoft.com/office/drawing/2010/main" val="0"/>
                </a:ext>
              </a:extLst>
            </a:blip>
            <a:srcRect t="20160" b="20590"/>
            <a:stretch/>
          </p:blipFill>
          <p:spPr>
            <a:xfrm rot="21403275">
              <a:off x="1386496" y="4800066"/>
              <a:ext cx="8091616" cy="3290498"/>
            </a:xfrm>
            <a:prstGeom prst="rect">
              <a:avLst/>
            </a:prstGeom>
          </p:spPr>
        </p:pic>
        <p:pic>
          <p:nvPicPr>
            <p:cNvPr id="39" name="Picture 38">
              <a:extLst>
                <a:ext uri="{FF2B5EF4-FFF2-40B4-BE49-F238E27FC236}">
                  <a16:creationId xmlns:a16="http://schemas.microsoft.com/office/drawing/2014/main" id="{9EF3D8C4-7E81-42B3-21EA-F37C8F30E1A5}"/>
                </a:ext>
              </a:extLst>
            </p:cNvPr>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929193" y="4320311"/>
              <a:ext cx="2762163" cy="2762163"/>
            </a:xfrm>
            <a:prstGeom prst="rect">
              <a:avLst/>
            </a:prstGeom>
          </p:spPr>
        </p:pic>
      </p:grpSp>
      <p:grpSp>
        <p:nvGrpSpPr>
          <p:cNvPr id="50" name="Group 49">
            <a:extLst>
              <a:ext uri="{FF2B5EF4-FFF2-40B4-BE49-F238E27FC236}">
                <a16:creationId xmlns:a16="http://schemas.microsoft.com/office/drawing/2014/main" id="{146A2BFE-42F9-83DE-E81E-E7AB0364B3B9}"/>
              </a:ext>
            </a:extLst>
          </p:cNvPr>
          <p:cNvGrpSpPr/>
          <p:nvPr/>
        </p:nvGrpSpPr>
        <p:grpSpPr>
          <a:xfrm>
            <a:off x="8827024" y="2465077"/>
            <a:ext cx="8762874" cy="4456640"/>
            <a:chOff x="8911639" y="2683781"/>
            <a:chExt cx="8762874" cy="4141484"/>
          </a:xfrm>
        </p:grpSpPr>
        <p:pic>
          <p:nvPicPr>
            <p:cNvPr id="21" name="图片 11">
              <a:extLst>
                <a:ext uri="{FF2B5EF4-FFF2-40B4-BE49-F238E27FC236}">
                  <a16:creationId xmlns:a16="http://schemas.microsoft.com/office/drawing/2014/main" id="{8429C950-BBFE-077C-E315-853F4546C220}"/>
                </a:ext>
              </a:extLst>
            </p:cNvPr>
            <p:cNvPicPr>
              <a:picLocks noChangeAspect="1"/>
            </p:cNvPicPr>
            <p:nvPr/>
          </p:nvPicPr>
          <p:blipFill rotWithShape="1">
            <a:blip r:embed="rId18" cstate="print">
              <a:extLst>
                <a:ext uri="{28A0092B-C50C-407E-A947-70E740481C1C}">
                  <a14:useLocalDpi xmlns:a14="http://schemas.microsoft.com/office/drawing/2010/main" val="0"/>
                </a:ext>
              </a:extLst>
            </a:blip>
            <a:srcRect t="20160" b="20590"/>
            <a:stretch/>
          </p:blipFill>
          <p:spPr>
            <a:xfrm rot="21403275">
              <a:off x="9251042" y="3680168"/>
              <a:ext cx="8423471" cy="3145097"/>
            </a:xfrm>
            <a:prstGeom prst="rect">
              <a:avLst/>
            </a:prstGeom>
          </p:spPr>
        </p:pic>
        <p:pic>
          <p:nvPicPr>
            <p:cNvPr id="41" name="Picture 40">
              <a:extLst>
                <a:ext uri="{FF2B5EF4-FFF2-40B4-BE49-F238E27FC236}">
                  <a16:creationId xmlns:a16="http://schemas.microsoft.com/office/drawing/2014/main" id="{2273F7BC-B44C-7784-AA06-179E8877D799}"/>
                </a:ext>
              </a:extLst>
            </p:cNvPr>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8911639" y="2683781"/>
              <a:ext cx="2346733" cy="3520101"/>
            </a:xfrm>
            <a:prstGeom prst="rect">
              <a:avLst/>
            </a:prstGeom>
            <a:ln>
              <a:noFill/>
            </a:ln>
          </p:spPr>
        </p:pic>
      </p:grpSp>
      <p:grpSp>
        <p:nvGrpSpPr>
          <p:cNvPr id="49" name="Group 48">
            <a:extLst>
              <a:ext uri="{FF2B5EF4-FFF2-40B4-BE49-F238E27FC236}">
                <a16:creationId xmlns:a16="http://schemas.microsoft.com/office/drawing/2014/main" id="{F0BB064F-A652-0F12-D1D0-4CFF31BE9692}"/>
              </a:ext>
            </a:extLst>
          </p:cNvPr>
          <p:cNvGrpSpPr/>
          <p:nvPr/>
        </p:nvGrpSpPr>
        <p:grpSpPr>
          <a:xfrm>
            <a:off x="772191" y="6134674"/>
            <a:ext cx="8475274" cy="3793613"/>
            <a:chOff x="779149" y="6321214"/>
            <a:chExt cx="8475274" cy="3353052"/>
          </a:xfrm>
        </p:grpSpPr>
        <p:pic>
          <p:nvPicPr>
            <p:cNvPr id="24" name="图片 11">
              <a:extLst>
                <a:ext uri="{FF2B5EF4-FFF2-40B4-BE49-F238E27FC236}">
                  <a16:creationId xmlns:a16="http://schemas.microsoft.com/office/drawing/2014/main" id="{D69A910E-5C1E-6825-282C-08D445CA05E3}"/>
                </a:ext>
              </a:extLst>
            </p:cNvPr>
            <p:cNvPicPr>
              <a:picLocks noChangeAspect="1"/>
            </p:cNvPicPr>
            <p:nvPr/>
          </p:nvPicPr>
          <p:blipFill rotWithShape="1">
            <a:blip r:embed="rId18" cstate="print">
              <a:extLst>
                <a:ext uri="{28A0092B-C50C-407E-A947-70E740481C1C}">
                  <a14:useLocalDpi xmlns:a14="http://schemas.microsoft.com/office/drawing/2010/main" val="0"/>
                </a:ext>
              </a:extLst>
            </a:blip>
            <a:srcRect t="20160" b="20590"/>
            <a:stretch/>
          </p:blipFill>
          <p:spPr>
            <a:xfrm rot="21403275">
              <a:off x="904659" y="6755382"/>
              <a:ext cx="8349764" cy="2761352"/>
            </a:xfrm>
            <a:prstGeom prst="rect">
              <a:avLst/>
            </a:prstGeom>
          </p:spPr>
        </p:pic>
        <p:pic>
          <p:nvPicPr>
            <p:cNvPr id="40" name="Picture 39">
              <a:extLst>
                <a:ext uri="{FF2B5EF4-FFF2-40B4-BE49-F238E27FC236}">
                  <a16:creationId xmlns:a16="http://schemas.microsoft.com/office/drawing/2014/main" id="{3C061E0F-0AC8-5AA3-4FB3-992442779EAF}"/>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779149" y="6321214"/>
              <a:ext cx="2235367" cy="3353052"/>
            </a:xfrm>
            <a:prstGeom prst="rect">
              <a:avLst/>
            </a:prstGeom>
          </p:spPr>
        </p:pic>
      </p:grpSp>
      <p:grpSp>
        <p:nvGrpSpPr>
          <p:cNvPr id="51" name="Group 50">
            <a:extLst>
              <a:ext uri="{FF2B5EF4-FFF2-40B4-BE49-F238E27FC236}">
                <a16:creationId xmlns:a16="http://schemas.microsoft.com/office/drawing/2014/main" id="{16E50902-37B4-65DE-C013-C510A838F960}"/>
              </a:ext>
            </a:extLst>
          </p:cNvPr>
          <p:cNvGrpSpPr/>
          <p:nvPr/>
        </p:nvGrpSpPr>
        <p:grpSpPr>
          <a:xfrm>
            <a:off x="9032085" y="5855439"/>
            <a:ext cx="8344548" cy="3838062"/>
            <a:chOff x="9181452" y="6032886"/>
            <a:chExt cx="8344548" cy="3535970"/>
          </a:xfrm>
        </p:grpSpPr>
        <p:pic>
          <p:nvPicPr>
            <p:cNvPr id="27" name="图片 11">
              <a:extLst>
                <a:ext uri="{FF2B5EF4-FFF2-40B4-BE49-F238E27FC236}">
                  <a16:creationId xmlns:a16="http://schemas.microsoft.com/office/drawing/2014/main" id="{572F78A6-4564-E5F6-A085-7B8853070179}"/>
                </a:ext>
              </a:extLst>
            </p:cNvPr>
            <p:cNvPicPr>
              <a:picLocks noChangeAspect="1"/>
            </p:cNvPicPr>
            <p:nvPr/>
          </p:nvPicPr>
          <p:blipFill rotWithShape="1">
            <a:blip r:embed="rId18" cstate="print">
              <a:extLst>
                <a:ext uri="{28A0092B-C50C-407E-A947-70E740481C1C}">
                  <a14:useLocalDpi xmlns:a14="http://schemas.microsoft.com/office/drawing/2010/main" val="0"/>
                </a:ext>
              </a:extLst>
            </a:blip>
            <a:srcRect t="20160" b="20590"/>
            <a:stretch/>
          </p:blipFill>
          <p:spPr>
            <a:xfrm rot="21403275">
              <a:off x="9325848" y="6718314"/>
              <a:ext cx="8200152" cy="2850542"/>
            </a:xfrm>
            <a:prstGeom prst="rect">
              <a:avLst/>
            </a:prstGeom>
          </p:spPr>
        </p:pic>
        <p:pic>
          <p:nvPicPr>
            <p:cNvPr id="42" name="Picture 41">
              <a:extLst>
                <a:ext uri="{FF2B5EF4-FFF2-40B4-BE49-F238E27FC236}">
                  <a16:creationId xmlns:a16="http://schemas.microsoft.com/office/drawing/2014/main" id="{70218BE6-904E-02AA-377A-305BEDC0637E}"/>
                </a:ext>
              </a:extLst>
            </p:cNvPr>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9181452" y="6032886"/>
              <a:ext cx="2355889" cy="3533835"/>
            </a:xfrm>
            <a:prstGeom prst="rect">
              <a:avLst/>
            </a:prstGeom>
          </p:spPr>
        </p:pic>
      </p:grpSp>
      <p:pic>
        <p:nvPicPr>
          <p:cNvPr id="43" name="Picture 42" descr="Icon&#10;&#10;Description automatically generated with low confidence">
            <a:extLst>
              <a:ext uri="{FF2B5EF4-FFF2-40B4-BE49-F238E27FC236}">
                <a16:creationId xmlns:a16="http://schemas.microsoft.com/office/drawing/2014/main" id="{8CEA3FDA-B9C6-DA8E-D64F-D11B4E59AF9F}"/>
              </a:ext>
            </a:extLst>
          </p:cNvPr>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14832175" y="4359522"/>
            <a:ext cx="1787617" cy="1787617"/>
          </a:xfrm>
          <a:prstGeom prst="rect">
            <a:avLst/>
          </a:prstGeom>
        </p:spPr>
      </p:pic>
      <p:pic>
        <p:nvPicPr>
          <p:cNvPr id="44" name="Picture 43">
            <a:extLst>
              <a:ext uri="{FF2B5EF4-FFF2-40B4-BE49-F238E27FC236}">
                <a16:creationId xmlns:a16="http://schemas.microsoft.com/office/drawing/2014/main" id="{40662C57-1D2E-796E-3670-BA6FC2D568F0}"/>
              </a:ext>
            </a:extLst>
          </p:cNvPr>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6730251" y="7609362"/>
            <a:ext cx="1640104" cy="1594545"/>
          </a:xfrm>
          <a:prstGeom prst="rect">
            <a:avLst/>
          </a:prstGeom>
        </p:spPr>
      </p:pic>
      <p:pic>
        <p:nvPicPr>
          <p:cNvPr id="45" name="Am-thanh-tra-loi-sai-www_tiengdong_com">
            <a:hlinkClick r:id="" action="ppaction://media"/>
            <a:extLst>
              <a:ext uri="{FF2B5EF4-FFF2-40B4-BE49-F238E27FC236}">
                <a16:creationId xmlns:a16="http://schemas.microsoft.com/office/drawing/2014/main" id="{4199B8D5-F72D-6D10-D1DE-48BAA084D095}"/>
              </a:ext>
            </a:extLst>
          </p:cNvPr>
          <p:cNvPicPr>
            <a:picLocks noChangeAspect="1"/>
          </p:cNvPicPr>
          <p:nvPr>
            <a:audioFile r:link="rId4"/>
            <p:extLst>
              <p:ext uri="{DAA4B4D4-6D71-4841-9C94-3DE7FCFB9230}">
                <p14:media xmlns:p14="http://schemas.microsoft.com/office/powerpoint/2010/main" r:embed="rId3"/>
              </p:ext>
            </p:extLst>
          </p:nvPr>
        </p:nvPicPr>
        <p:blipFill>
          <a:blip r:embed="rId17"/>
          <a:stretch>
            <a:fillRect/>
          </a:stretch>
        </p:blipFill>
        <p:spPr>
          <a:xfrm>
            <a:off x="-3578550" y="3505592"/>
            <a:ext cx="1372486" cy="1372486"/>
          </a:xfrm>
          <a:prstGeom prst="rect">
            <a:avLst/>
          </a:prstGeom>
        </p:spPr>
      </p:pic>
      <p:pic>
        <p:nvPicPr>
          <p:cNvPr id="46" name="Am-thanh-tra-loi-sai-www_tiengdong_com">
            <a:hlinkClick r:id="" action="ppaction://media"/>
            <a:extLst>
              <a:ext uri="{FF2B5EF4-FFF2-40B4-BE49-F238E27FC236}">
                <a16:creationId xmlns:a16="http://schemas.microsoft.com/office/drawing/2014/main" id="{269F31FF-2D3C-0164-6F5F-E82448CF61DA}"/>
              </a:ext>
            </a:extLst>
          </p:cNvPr>
          <p:cNvPicPr>
            <a:picLocks noChangeAspect="1"/>
          </p:cNvPicPr>
          <p:nvPr>
            <a:audioFile r:link="rId4"/>
            <p:extLst>
              <p:ext uri="{DAA4B4D4-6D71-4841-9C94-3DE7FCFB9230}">
                <p14:media xmlns:p14="http://schemas.microsoft.com/office/powerpoint/2010/main" r:embed="rId3"/>
              </p:ext>
            </p:extLst>
          </p:nvPr>
        </p:nvPicPr>
        <p:blipFill>
          <a:blip r:embed="rId17"/>
          <a:stretch>
            <a:fillRect/>
          </a:stretch>
        </p:blipFill>
        <p:spPr>
          <a:xfrm>
            <a:off x="-3405813" y="5262181"/>
            <a:ext cx="1372486" cy="1372486"/>
          </a:xfrm>
          <a:prstGeom prst="rect">
            <a:avLst/>
          </a:prstGeom>
        </p:spPr>
      </p:pic>
      <p:pic>
        <p:nvPicPr>
          <p:cNvPr id="47" name="Am-thanh-tra-loi-sai-www_tiengdong_com">
            <a:hlinkClick r:id="" action="ppaction://media"/>
            <a:extLst>
              <a:ext uri="{FF2B5EF4-FFF2-40B4-BE49-F238E27FC236}">
                <a16:creationId xmlns:a16="http://schemas.microsoft.com/office/drawing/2014/main" id="{7F64116D-DF8A-DCFD-086C-3D3F4E70DB55}"/>
              </a:ext>
            </a:extLst>
          </p:cNvPr>
          <p:cNvPicPr>
            <a:picLocks noChangeAspect="1"/>
          </p:cNvPicPr>
          <p:nvPr>
            <a:audioFile r:link="rId4"/>
            <p:extLst>
              <p:ext uri="{DAA4B4D4-6D71-4841-9C94-3DE7FCFB9230}">
                <p14:media xmlns:p14="http://schemas.microsoft.com/office/powerpoint/2010/main" r:embed="rId3"/>
              </p:ext>
            </p:extLst>
          </p:nvPr>
        </p:nvPicPr>
        <p:blipFill>
          <a:blip r:embed="rId17"/>
          <a:stretch>
            <a:fillRect/>
          </a:stretch>
        </p:blipFill>
        <p:spPr>
          <a:xfrm>
            <a:off x="-3346912" y="6975671"/>
            <a:ext cx="1372486" cy="1372486"/>
          </a:xfrm>
          <a:prstGeom prst="rect">
            <a:avLst/>
          </a:prstGeom>
        </p:spPr>
      </p:pic>
      <p:sp>
        <p:nvSpPr>
          <p:cNvPr id="33" name="TextBox 32">
            <a:extLst>
              <a:ext uri="{FF2B5EF4-FFF2-40B4-BE49-F238E27FC236}">
                <a16:creationId xmlns:a16="http://schemas.microsoft.com/office/drawing/2014/main" id="{CF0CE1E5-5372-5C38-9F43-57E2B8C92D65}"/>
              </a:ext>
            </a:extLst>
          </p:cNvPr>
          <p:cNvSpPr txBox="1"/>
          <p:nvPr/>
        </p:nvSpPr>
        <p:spPr>
          <a:xfrm>
            <a:off x="3725612" y="4675924"/>
            <a:ext cx="4689159" cy="1015663"/>
          </a:xfrm>
          <a:prstGeom prst="rect">
            <a:avLst/>
          </a:prstGeom>
          <a:noFill/>
        </p:spPr>
        <p:txBody>
          <a:bodyPr wrap="square" rtlCol="0">
            <a:spAutoFit/>
          </a:bodyPr>
          <a:lstStyle/>
          <a:p>
            <a:pPr marL="0" marR="0" lvl="0" indent="0" algn="l" defTabSz="670530" rtl="0" eaLnBrk="1" fontAlgn="auto" latinLnBrk="0" hangingPunct="1">
              <a:lnSpc>
                <a:spcPct val="100000"/>
              </a:lnSpc>
              <a:spcBef>
                <a:spcPts val="0"/>
              </a:spcBef>
              <a:spcAft>
                <a:spcPts val="0"/>
              </a:spcAft>
              <a:buClr>
                <a:srgbClr val="000000"/>
              </a:buClr>
              <a:buSzTx/>
              <a:buFontTx/>
              <a:buNone/>
              <a:tabLst/>
              <a:defRPr/>
            </a:pPr>
            <a:r>
              <a:rPr lang="vi-VN" sz="6000" b="1" kern="0" dirty="0">
                <a:solidFill>
                  <a:srgbClr val="C44253">
                    <a:lumMod val="75000"/>
                  </a:srgbClr>
                </a:solidFill>
                <a:latin typeface="Cambria" panose="02040503050406030204" pitchFamily="18" charset="0"/>
                <a:ea typeface="Cambria" panose="02040503050406030204" pitchFamily="18" charset="0"/>
                <a:cs typeface="Arial"/>
                <a:sym typeface="Arial"/>
              </a:rPr>
              <a:t>nhanh</a:t>
            </a:r>
            <a:endParaRPr kumimoji="0" lang="vi-VN" sz="6000" b="1" i="0" u="none" strike="noStrike" kern="0" cap="none" spc="0" normalizeH="0" baseline="0" noProof="0" dirty="0">
              <a:ln>
                <a:noFill/>
              </a:ln>
              <a:solidFill>
                <a:srgbClr val="C44253">
                  <a:lumMod val="75000"/>
                </a:srgbClr>
              </a:solidFill>
              <a:effectLst/>
              <a:uLnTx/>
              <a:uFillTx/>
              <a:latin typeface="Cambria" panose="02040503050406030204" pitchFamily="18" charset="0"/>
              <a:ea typeface="Cambria" panose="02040503050406030204" pitchFamily="18" charset="0"/>
              <a:cs typeface="Arial"/>
              <a:sym typeface="Arial"/>
            </a:endParaRPr>
          </a:p>
        </p:txBody>
      </p:sp>
      <p:sp>
        <p:nvSpPr>
          <p:cNvPr id="35" name="TextBox 34">
            <a:extLst>
              <a:ext uri="{FF2B5EF4-FFF2-40B4-BE49-F238E27FC236}">
                <a16:creationId xmlns:a16="http://schemas.microsoft.com/office/drawing/2014/main" id="{92F5CD83-F372-7A15-968E-C336B26362F4}"/>
              </a:ext>
            </a:extLst>
          </p:cNvPr>
          <p:cNvSpPr txBox="1"/>
          <p:nvPr/>
        </p:nvSpPr>
        <p:spPr>
          <a:xfrm>
            <a:off x="2670259" y="7841659"/>
            <a:ext cx="5096111" cy="1015663"/>
          </a:xfrm>
          <a:prstGeom prst="rect">
            <a:avLst/>
          </a:prstGeom>
          <a:noFill/>
        </p:spPr>
        <p:txBody>
          <a:bodyPr wrap="square" rtlCol="0">
            <a:spAutoFit/>
          </a:bodyPr>
          <a:lstStyle/>
          <a:p>
            <a:pPr marL="0" marR="0" lvl="0" indent="0" algn="l" defTabSz="670530" rtl="0" eaLnBrk="1" fontAlgn="auto" latinLnBrk="0" hangingPunct="1">
              <a:lnSpc>
                <a:spcPct val="100000"/>
              </a:lnSpc>
              <a:spcBef>
                <a:spcPts val="0"/>
              </a:spcBef>
              <a:spcAft>
                <a:spcPts val="0"/>
              </a:spcAft>
              <a:buClr>
                <a:srgbClr val="000000"/>
              </a:buClr>
              <a:buSzTx/>
              <a:buFontTx/>
              <a:buNone/>
              <a:tabLst/>
              <a:defRPr/>
            </a:pPr>
            <a:r>
              <a:rPr lang="vi-VN" sz="6000" b="1" kern="0" noProof="0" dirty="0">
                <a:solidFill>
                  <a:srgbClr val="C44253">
                    <a:lumMod val="75000"/>
                  </a:srgbClr>
                </a:solidFill>
                <a:latin typeface="Cambria" panose="02040503050406030204" pitchFamily="18" charset="0"/>
                <a:ea typeface="Cambria" panose="02040503050406030204" pitchFamily="18" charset="0"/>
                <a:cs typeface="Arial"/>
                <a:sym typeface="Arial"/>
              </a:rPr>
              <a:t>t</a:t>
            </a:r>
            <a:r>
              <a:rPr kumimoji="0" lang="vi-VN" sz="6000" b="1" i="0" u="none" strike="noStrike" kern="0" cap="none" spc="0" normalizeH="0" baseline="0" noProof="0" dirty="0">
                <a:ln>
                  <a:noFill/>
                </a:ln>
                <a:solidFill>
                  <a:srgbClr val="C44253">
                    <a:lumMod val="75000"/>
                  </a:srgbClr>
                </a:solidFill>
                <a:effectLst/>
                <a:uLnTx/>
                <a:uFillTx/>
                <a:latin typeface="Cambria" panose="02040503050406030204" pitchFamily="18" charset="0"/>
                <a:ea typeface="Cambria" panose="02040503050406030204" pitchFamily="18" charset="0"/>
                <a:cs typeface="Arial"/>
                <a:sym typeface="Arial"/>
              </a:rPr>
              <a:t>hoăn</a:t>
            </a:r>
            <a:r>
              <a:rPr kumimoji="0" lang="vi-VN" sz="6000" b="1" i="0" u="none" strike="noStrike" kern="0" cap="none" spc="0" normalizeH="0" noProof="0" dirty="0">
                <a:ln>
                  <a:noFill/>
                </a:ln>
                <a:solidFill>
                  <a:srgbClr val="C44253">
                    <a:lumMod val="75000"/>
                  </a:srgbClr>
                </a:solidFill>
                <a:effectLst/>
                <a:uLnTx/>
                <a:uFillTx/>
                <a:latin typeface="Cambria" panose="02040503050406030204" pitchFamily="18" charset="0"/>
                <a:ea typeface="Cambria" panose="02040503050406030204" pitchFamily="18" charset="0"/>
                <a:cs typeface="Arial"/>
                <a:sym typeface="Arial"/>
              </a:rPr>
              <a:t> thoắt</a:t>
            </a:r>
            <a:endParaRPr kumimoji="0" lang="vi-VN" sz="6000" b="1" i="0" u="none" strike="noStrike" kern="0" cap="none" spc="0" normalizeH="0" baseline="0" noProof="0" dirty="0">
              <a:ln>
                <a:noFill/>
              </a:ln>
              <a:solidFill>
                <a:srgbClr val="C44253">
                  <a:lumMod val="75000"/>
                </a:srgbClr>
              </a:solidFill>
              <a:effectLst/>
              <a:uLnTx/>
              <a:uFillTx/>
              <a:latin typeface="Cambria" panose="02040503050406030204" pitchFamily="18" charset="0"/>
              <a:ea typeface="Cambria" panose="02040503050406030204" pitchFamily="18" charset="0"/>
              <a:cs typeface="Arial"/>
              <a:sym typeface="Arial"/>
            </a:endParaRPr>
          </a:p>
        </p:txBody>
      </p:sp>
      <p:sp>
        <p:nvSpPr>
          <p:cNvPr id="36" name="TextBox 35">
            <a:extLst>
              <a:ext uri="{FF2B5EF4-FFF2-40B4-BE49-F238E27FC236}">
                <a16:creationId xmlns:a16="http://schemas.microsoft.com/office/drawing/2014/main" id="{051BB475-2D16-A85C-F6A1-61775F6FEB33}"/>
              </a:ext>
            </a:extLst>
          </p:cNvPr>
          <p:cNvSpPr txBox="1"/>
          <p:nvPr/>
        </p:nvSpPr>
        <p:spPr>
          <a:xfrm>
            <a:off x="11606615" y="4587637"/>
            <a:ext cx="4689159" cy="1015663"/>
          </a:xfrm>
          <a:prstGeom prst="rect">
            <a:avLst/>
          </a:prstGeom>
          <a:noFill/>
        </p:spPr>
        <p:txBody>
          <a:bodyPr wrap="square" rtlCol="0">
            <a:spAutoFit/>
          </a:bodyPr>
          <a:lstStyle/>
          <a:p>
            <a:pPr marL="0" marR="0" lvl="0" indent="0" algn="l" defTabSz="670530" rtl="0" eaLnBrk="1" fontAlgn="auto" latinLnBrk="0" hangingPunct="1">
              <a:lnSpc>
                <a:spcPct val="100000"/>
              </a:lnSpc>
              <a:spcBef>
                <a:spcPts val="0"/>
              </a:spcBef>
              <a:spcAft>
                <a:spcPts val="0"/>
              </a:spcAft>
              <a:buClr>
                <a:srgbClr val="000000"/>
              </a:buClr>
              <a:buSzTx/>
              <a:buFontTx/>
              <a:buNone/>
              <a:tabLst/>
              <a:defRPr/>
            </a:pPr>
            <a:r>
              <a:rPr lang="vi-VN" sz="6000" b="1" kern="0" dirty="0">
                <a:solidFill>
                  <a:srgbClr val="C44253">
                    <a:lumMod val="75000"/>
                  </a:srgbClr>
                </a:solidFill>
                <a:latin typeface="Cambria" panose="02040503050406030204" pitchFamily="18" charset="0"/>
                <a:ea typeface="Cambria" panose="02040503050406030204" pitchFamily="18" charset="0"/>
                <a:cs typeface="Arial"/>
                <a:sym typeface="Arial"/>
              </a:rPr>
              <a:t>c</a:t>
            </a:r>
            <a:r>
              <a:rPr kumimoji="0" lang="vi-VN" sz="6000" b="1" i="0" u="none" strike="noStrike" kern="0" cap="none" spc="0" normalizeH="0" baseline="0" noProof="0" dirty="0">
                <a:ln>
                  <a:noFill/>
                </a:ln>
                <a:solidFill>
                  <a:srgbClr val="C44253">
                    <a:lumMod val="75000"/>
                  </a:srgbClr>
                </a:solidFill>
                <a:effectLst/>
                <a:uLnTx/>
                <a:uFillTx/>
                <a:latin typeface="Cambria" panose="02040503050406030204" pitchFamily="18" charset="0"/>
                <a:ea typeface="Cambria" panose="02040503050406030204" pitchFamily="18" charset="0"/>
                <a:cs typeface="Arial"/>
                <a:sym typeface="Arial"/>
              </a:rPr>
              <a:t>huyền</a:t>
            </a:r>
          </a:p>
        </p:txBody>
      </p:sp>
      <p:sp>
        <p:nvSpPr>
          <p:cNvPr id="34" name="TextBox 33">
            <a:extLst>
              <a:ext uri="{FF2B5EF4-FFF2-40B4-BE49-F238E27FC236}">
                <a16:creationId xmlns:a16="http://schemas.microsoft.com/office/drawing/2014/main" id="{AE4D5C43-3D01-FE73-9474-FC1C48EA6D96}"/>
              </a:ext>
            </a:extLst>
          </p:cNvPr>
          <p:cNvSpPr txBox="1"/>
          <p:nvPr/>
        </p:nvSpPr>
        <p:spPr>
          <a:xfrm>
            <a:off x="10997521" y="7671852"/>
            <a:ext cx="4689159" cy="1015663"/>
          </a:xfrm>
          <a:prstGeom prst="rect">
            <a:avLst/>
          </a:prstGeom>
          <a:noFill/>
        </p:spPr>
        <p:txBody>
          <a:bodyPr wrap="square" rtlCol="0">
            <a:spAutoFit/>
          </a:bodyPr>
          <a:lstStyle/>
          <a:p>
            <a:pPr marL="0" marR="0" lvl="0" indent="0" algn="l" defTabSz="670530" rtl="0" eaLnBrk="1" fontAlgn="auto" latinLnBrk="0" hangingPunct="1">
              <a:lnSpc>
                <a:spcPct val="100000"/>
              </a:lnSpc>
              <a:spcBef>
                <a:spcPts val="0"/>
              </a:spcBef>
              <a:spcAft>
                <a:spcPts val="0"/>
              </a:spcAft>
              <a:buClr>
                <a:srgbClr val="000000"/>
              </a:buClr>
              <a:buSzTx/>
              <a:buFontTx/>
              <a:buNone/>
              <a:tabLst/>
              <a:defRPr/>
            </a:pPr>
            <a:r>
              <a:rPr lang="vi-VN" sz="6000" b="1" kern="0" dirty="0">
                <a:solidFill>
                  <a:srgbClr val="C44253">
                    <a:lumMod val="75000"/>
                  </a:srgbClr>
                </a:solidFill>
                <a:latin typeface="Cambria" panose="02040503050406030204" pitchFamily="18" charset="0"/>
                <a:ea typeface="Cambria" panose="02040503050406030204" pitchFamily="18" charset="0"/>
                <a:cs typeface="Arial"/>
                <a:sym typeface="Arial"/>
              </a:rPr>
              <a:t>chuyền cành</a:t>
            </a:r>
            <a:endParaRPr kumimoji="0" lang="vi-VN" sz="6000" b="1" i="0" u="none" strike="noStrike" kern="0" cap="none" spc="0" normalizeH="0" baseline="0" noProof="0" dirty="0">
              <a:ln>
                <a:noFill/>
              </a:ln>
              <a:solidFill>
                <a:srgbClr val="C44253">
                  <a:lumMod val="75000"/>
                </a:srgbClr>
              </a:solidFill>
              <a:effectLst/>
              <a:uLnTx/>
              <a:uFillTx/>
              <a:latin typeface="Cambria" panose="02040503050406030204" pitchFamily="18" charset="0"/>
              <a:ea typeface="Cambria" panose="02040503050406030204" pitchFamily="18" charset="0"/>
              <a:cs typeface="Arial"/>
              <a:sym typeface="Arial"/>
            </a:endParaRPr>
          </a:p>
        </p:txBody>
      </p:sp>
      <p:pic>
        <p:nvPicPr>
          <p:cNvPr id="52" name="Picture 51">
            <a:extLst>
              <a:ext uri="{FF2B5EF4-FFF2-40B4-BE49-F238E27FC236}">
                <a16:creationId xmlns:a16="http://schemas.microsoft.com/office/drawing/2014/main" id="{1A3393BA-044D-218D-732B-F1E3AEEE2422}"/>
              </a:ext>
            </a:extLst>
          </p:cNvPr>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15413046" y="7609361"/>
            <a:ext cx="1640104" cy="1594545"/>
          </a:xfrm>
          <a:prstGeom prst="rect">
            <a:avLst/>
          </a:prstGeom>
        </p:spPr>
      </p:pic>
      <p:pic>
        <p:nvPicPr>
          <p:cNvPr id="53" name="Picture 52">
            <a:extLst>
              <a:ext uri="{FF2B5EF4-FFF2-40B4-BE49-F238E27FC236}">
                <a16:creationId xmlns:a16="http://schemas.microsoft.com/office/drawing/2014/main" id="{DC939179-4D53-A650-265B-5E70CD720F56}"/>
              </a:ext>
            </a:extLst>
          </p:cNvPr>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6491625" y="4556025"/>
            <a:ext cx="1640104" cy="1594545"/>
          </a:xfrm>
          <a:prstGeom prst="rect">
            <a:avLst/>
          </a:prstGeom>
        </p:spPr>
      </p:pic>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barn(inVertical)">
                                      <p:cBhvr>
                                        <p:cTn id="7" dur="5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8"/>
                                        </p:tgtEl>
                                        <p:attrNameLst>
                                          <p:attrName>style.visibility</p:attrName>
                                        </p:attrNameLst>
                                      </p:cBhvr>
                                      <p:to>
                                        <p:strVal val="visible"/>
                                      </p:to>
                                    </p:set>
                                    <p:animEffect transition="in" filter="barn(inVertical)">
                                      <p:cBhvr>
                                        <p:cTn id="12" dur="500"/>
                                        <p:tgtEl>
                                          <p:spTgt spid="48"/>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barn(inVertical)">
                                      <p:cBhvr>
                                        <p:cTn id="15" dur="500"/>
                                        <p:tgtEl>
                                          <p:spTgt spid="33"/>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49"/>
                                        </p:tgtEl>
                                        <p:attrNameLst>
                                          <p:attrName>style.visibility</p:attrName>
                                        </p:attrNameLst>
                                      </p:cBhvr>
                                      <p:to>
                                        <p:strVal val="visible"/>
                                      </p:to>
                                    </p:set>
                                    <p:animEffect transition="in" filter="barn(inVertical)">
                                      <p:cBhvr>
                                        <p:cTn id="20" dur="500"/>
                                        <p:tgtEl>
                                          <p:spTgt spid="49"/>
                                        </p:tgtEl>
                                      </p:cBhvr>
                                    </p:animEffect>
                                  </p:childTnLst>
                                </p:cTn>
                              </p:par>
                              <p:par>
                                <p:cTn id="21" presetID="16" presetClass="entr" presetSubtype="21" fill="hold" grpId="0" nodeType="with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barn(inVertical)">
                                      <p:cBhvr>
                                        <p:cTn id="23" dur="500"/>
                                        <p:tgtEl>
                                          <p:spTgt spid="35"/>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nodeType="clickEffect">
                                  <p:stCondLst>
                                    <p:cond delay="0"/>
                                  </p:stCondLst>
                                  <p:childTnLst>
                                    <p:set>
                                      <p:cBhvr>
                                        <p:cTn id="27" dur="1" fill="hold">
                                          <p:stCondLst>
                                            <p:cond delay="0"/>
                                          </p:stCondLst>
                                        </p:cTn>
                                        <p:tgtEl>
                                          <p:spTgt spid="50"/>
                                        </p:tgtEl>
                                        <p:attrNameLst>
                                          <p:attrName>style.visibility</p:attrName>
                                        </p:attrNameLst>
                                      </p:cBhvr>
                                      <p:to>
                                        <p:strVal val="visible"/>
                                      </p:to>
                                    </p:set>
                                    <p:animEffect transition="in" filter="barn(inVertical)">
                                      <p:cBhvr>
                                        <p:cTn id="28" dur="500"/>
                                        <p:tgtEl>
                                          <p:spTgt spid="50"/>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barn(inVertical)">
                                      <p:cBhvr>
                                        <p:cTn id="31" dur="500"/>
                                        <p:tgtEl>
                                          <p:spTgt spid="36"/>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nodeType="clickEffect">
                                  <p:stCondLst>
                                    <p:cond delay="0"/>
                                  </p:stCondLst>
                                  <p:childTnLst>
                                    <p:set>
                                      <p:cBhvr>
                                        <p:cTn id="35" dur="1" fill="hold">
                                          <p:stCondLst>
                                            <p:cond delay="0"/>
                                          </p:stCondLst>
                                        </p:cTn>
                                        <p:tgtEl>
                                          <p:spTgt spid="51"/>
                                        </p:tgtEl>
                                        <p:attrNameLst>
                                          <p:attrName>style.visibility</p:attrName>
                                        </p:attrNameLst>
                                      </p:cBhvr>
                                      <p:to>
                                        <p:strVal val="visible"/>
                                      </p:to>
                                    </p:set>
                                    <p:animEffect transition="in" filter="barn(inVertical)">
                                      <p:cBhvr>
                                        <p:cTn id="36" dur="500"/>
                                        <p:tgtEl>
                                          <p:spTgt spid="51"/>
                                        </p:tgtEl>
                                      </p:cBhvr>
                                    </p:animEffect>
                                  </p:childTnLst>
                                </p:cTn>
                              </p:par>
                              <p:par>
                                <p:cTn id="37" presetID="16" presetClass="entr" presetSubtype="21" fill="hold" grpId="0" nodeType="with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barn(inVertical)">
                                      <p:cBhvr>
                                        <p:cTn id="39"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40" fill="hold" display="0">
                  <p:stCondLst>
                    <p:cond delay="indefinite"/>
                  </p:stCondLst>
                  <p:endCondLst>
                    <p:cond evt="onStopAudio" delay="0">
                      <p:tgtEl>
                        <p:sldTgt/>
                      </p:tgtEl>
                    </p:cond>
                  </p:endCondLst>
                </p:cTn>
                <p:tgtEl>
                  <p:spTgt spid="38"/>
                </p:tgtEl>
              </p:cMediaNode>
            </p:audio>
            <p:audio>
              <p:cMediaNode vol="80000">
                <p:cTn id="41" fill="hold" display="0">
                  <p:stCondLst>
                    <p:cond delay="indefinite"/>
                  </p:stCondLst>
                  <p:endCondLst>
                    <p:cond evt="onStopAudio" delay="0">
                      <p:tgtEl>
                        <p:sldTgt/>
                      </p:tgtEl>
                    </p:cond>
                  </p:endCondLst>
                </p:cTn>
                <p:tgtEl>
                  <p:spTgt spid="45"/>
                </p:tgtEl>
              </p:cMediaNode>
            </p:audio>
            <p:audio>
              <p:cMediaNode vol="80000">
                <p:cTn id="42" fill="hold" display="0">
                  <p:stCondLst>
                    <p:cond delay="indefinite"/>
                  </p:stCondLst>
                  <p:endCondLst>
                    <p:cond evt="onStopAudio" delay="0">
                      <p:tgtEl>
                        <p:sldTgt/>
                      </p:tgtEl>
                    </p:cond>
                  </p:endCondLst>
                </p:cTn>
                <p:tgtEl>
                  <p:spTgt spid="46"/>
                </p:tgtEl>
              </p:cMediaNode>
            </p:audio>
            <p:audio>
              <p:cMediaNode vol="80000">
                <p:cTn id="43" fill="hold" display="0">
                  <p:stCondLst>
                    <p:cond delay="indefinite"/>
                  </p:stCondLst>
                  <p:endCondLst>
                    <p:cond evt="onStopAudio" delay="0">
                      <p:tgtEl>
                        <p:sldTgt/>
                      </p:tgtEl>
                    </p:cond>
                  </p:endCondLst>
                </p:cTn>
                <p:tgtEl>
                  <p:spTgt spid="47"/>
                </p:tgtEl>
              </p:cMediaNode>
            </p:audio>
            <p:seq concurrent="1" nextAc="seek">
              <p:cTn id="44" restart="whenNotActive" fill="hold" evtFilter="cancelBubble" nodeType="interactiveSeq">
                <p:stCondLst>
                  <p:cond evt="onClick" delay="0">
                    <p:tgtEl>
                      <p:spTgt spid="48"/>
                    </p:tgtEl>
                  </p:cond>
                </p:stCondLst>
                <p:endSync evt="end" delay="0">
                  <p:rtn val="all"/>
                </p:endSync>
                <p:childTnLst>
                  <p:par>
                    <p:cTn id="45" fill="hold">
                      <p:stCondLst>
                        <p:cond delay="0"/>
                      </p:stCondLst>
                      <p:childTnLst>
                        <p:par>
                          <p:cTn id="46" fill="hold">
                            <p:stCondLst>
                              <p:cond delay="0"/>
                            </p:stCondLst>
                            <p:childTnLst>
                              <p:par>
                                <p:cTn id="47" presetID="16" presetClass="entr" presetSubtype="21" fill="hold" nodeType="clickEffect">
                                  <p:stCondLst>
                                    <p:cond delay="0"/>
                                  </p:stCondLst>
                                  <p:childTnLst>
                                    <p:set>
                                      <p:cBhvr>
                                        <p:cTn id="48" dur="1" fill="hold">
                                          <p:stCondLst>
                                            <p:cond delay="0"/>
                                          </p:stCondLst>
                                        </p:cTn>
                                        <p:tgtEl>
                                          <p:spTgt spid="53"/>
                                        </p:tgtEl>
                                        <p:attrNameLst>
                                          <p:attrName>style.visibility</p:attrName>
                                        </p:attrNameLst>
                                      </p:cBhvr>
                                      <p:to>
                                        <p:strVal val="visible"/>
                                      </p:to>
                                    </p:set>
                                    <p:animEffect transition="in" filter="barn(inVertical)">
                                      <p:cBhvr>
                                        <p:cTn id="49" dur="500"/>
                                        <p:tgtEl>
                                          <p:spTgt spid="53"/>
                                        </p:tgtEl>
                                      </p:cBhvr>
                                    </p:animEffect>
                                  </p:childTnLst>
                                </p:cTn>
                              </p:par>
                              <p:par>
                                <p:cTn id="50" presetID="1" presetClass="mediacall" presetSubtype="0" fill="hold" nodeType="withEffect">
                                  <p:stCondLst>
                                    <p:cond delay="0"/>
                                  </p:stCondLst>
                                  <p:childTnLst>
                                    <p:cmd type="call" cmd="playFrom(0.0)">
                                      <p:cBhvr>
                                        <p:cTn id="51" dur="5120" fill="hold"/>
                                        <p:tgtEl>
                                          <p:spTgt spid="45"/>
                                        </p:tgtEl>
                                      </p:cBhvr>
                                    </p:cmd>
                                  </p:childTnLst>
                                </p:cTn>
                              </p:par>
                            </p:childTnLst>
                          </p:cTn>
                        </p:par>
                      </p:childTnLst>
                    </p:cTn>
                  </p:par>
                </p:childTnLst>
              </p:cTn>
              <p:nextCondLst>
                <p:cond evt="onClick" delay="0">
                  <p:tgtEl>
                    <p:spTgt spid="48"/>
                  </p:tgtEl>
                </p:cond>
              </p:nextCondLst>
            </p:seq>
            <p:seq concurrent="1" nextAc="seek">
              <p:cTn id="52" restart="whenNotActive" fill="hold" evtFilter="cancelBubble" nodeType="interactiveSeq">
                <p:stCondLst>
                  <p:cond evt="onClick" delay="0">
                    <p:tgtEl>
                      <p:spTgt spid="49"/>
                    </p:tgtEl>
                  </p:cond>
                </p:stCondLst>
                <p:endSync evt="end" delay="0">
                  <p:rtn val="all"/>
                </p:endSync>
                <p:childTnLst>
                  <p:par>
                    <p:cTn id="53" fill="hold">
                      <p:stCondLst>
                        <p:cond delay="0"/>
                      </p:stCondLst>
                      <p:childTnLst>
                        <p:par>
                          <p:cTn id="54" fill="hold">
                            <p:stCondLst>
                              <p:cond delay="0"/>
                            </p:stCondLst>
                            <p:childTnLst>
                              <p:par>
                                <p:cTn id="55" presetID="16" presetClass="entr" presetSubtype="21" fill="hold" nodeType="clickEffect">
                                  <p:stCondLst>
                                    <p:cond delay="0"/>
                                  </p:stCondLst>
                                  <p:childTnLst>
                                    <p:set>
                                      <p:cBhvr>
                                        <p:cTn id="56" dur="1" fill="hold">
                                          <p:stCondLst>
                                            <p:cond delay="0"/>
                                          </p:stCondLst>
                                        </p:cTn>
                                        <p:tgtEl>
                                          <p:spTgt spid="44"/>
                                        </p:tgtEl>
                                        <p:attrNameLst>
                                          <p:attrName>style.visibility</p:attrName>
                                        </p:attrNameLst>
                                      </p:cBhvr>
                                      <p:to>
                                        <p:strVal val="visible"/>
                                      </p:to>
                                    </p:set>
                                    <p:animEffect transition="in" filter="barn(inVertical)">
                                      <p:cBhvr>
                                        <p:cTn id="57" dur="500"/>
                                        <p:tgtEl>
                                          <p:spTgt spid="44"/>
                                        </p:tgtEl>
                                      </p:cBhvr>
                                    </p:animEffect>
                                  </p:childTnLst>
                                </p:cTn>
                              </p:par>
                              <p:par>
                                <p:cTn id="58" presetID="1" presetClass="mediacall" presetSubtype="0" fill="hold" nodeType="withEffect">
                                  <p:stCondLst>
                                    <p:cond delay="0"/>
                                  </p:stCondLst>
                                  <p:childTnLst>
                                    <p:cmd type="call" cmd="playFrom(0.0)">
                                      <p:cBhvr>
                                        <p:cTn id="59" dur="5120" fill="hold"/>
                                        <p:tgtEl>
                                          <p:spTgt spid="46"/>
                                        </p:tgtEl>
                                      </p:cBhvr>
                                    </p:cmd>
                                  </p:childTnLst>
                                </p:cTn>
                              </p:par>
                            </p:childTnLst>
                          </p:cTn>
                        </p:par>
                      </p:childTnLst>
                    </p:cTn>
                  </p:par>
                </p:childTnLst>
              </p:cTn>
              <p:nextCondLst>
                <p:cond evt="onClick" delay="0">
                  <p:tgtEl>
                    <p:spTgt spid="49"/>
                  </p:tgtEl>
                </p:cond>
              </p:nextCondLst>
            </p:seq>
            <p:seq concurrent="1" nextAc="seek">
              <p:cTn id="60" restart="whenNotActive" fill="hold" evtFilter="cancelBubble" nodeType="interactiveSeq">
                <p:stCondLst>
                  <p:cond evt="onClick" delay="0">
                    <p:tgtEl>
                      <p:spTgt spid="50"/>
                    </p:tgtEl>
                  </p:cond>
                </p:stCondLst>
                <p:endSync evt="end" delay="0">
                  <p:rtn val="all"/>
                </p:endSync>
                <p:childTnLst>
                  <p:par>
                    <p:cTn id="61" fill="hold">
                      <p:stCondLst>
                        <p:cond delay="0"/>
                      </p:stCondLst>
                      <p:childTnLst>
                        <p:par>
                          <p:cTn id="62" fill="hold">
                            <p:stCondLst>
                              <p:cond delay="0"/>
                            </p:stCondLst>
                            <p:childTnLst>
                              <p:par>
                                <p:cTn id="63" presetID="22" presetClass="entr" presetSubtype="4" fill="hold" nodeType="clickEffect">
                                  <p:stCondLst>
                                    <p:cond delay="0"/>
                                  </p:stCondLst>
                                  <p:childTnLst>
                                    <p:set>
                                      <p:cBhvr>
                                        <p:cTn id="64" dur="1" fill="hold">
                                          <p:stCondLst>
                                            <p:cond delay="0"/>
                                          </p:stCondLst>
                                        </p:cTn>
                                        <p:tgtEl>
                                          <p:spTgt spid="43"/>
                                        </p:tgtEl>
                                        <p:attrNameLst>
                                          <p:attrName>style.visibility</p:attrName>
                                        </p:attrNameLst>
                                      </p:cBhvr>
                                      <p:to>
                                        <p:strVal val="visible"/>
                                      </p:to>
                                    </p:set>
                                    <p:animEffect transition="in" filter="wipe(down)">
                                      <p:cBhvr>
                                        <p:cTn id="65" dur="500"/>
                                        <p:tgtEl>
                                          <p:spTgt spid="43"/>
                                        </p:tgtEl>
                                      </p:cBhvr>
                                    </p:animEffect>
                                  </p:childTnLst>
                                </p:cTn>
                              </p:par>
                              <p:par>
                                <p:cTn id="66" presetID="1" presetClass="mediacall" presetSubtype="0" fill="hold" nodeType="withEffect">
                                  <p:stCondLst>
                                    <p:cond delay="0"/>
                                  </p:stCondLst>
                                  <p:childTnLst>
                                    <p:cmd type="call" cmd="playFrom(0.0)">
                                      <p:cBhvr>
                                        <p:cTn id="67" dur="4576" fill="hold"/>
                                        <p:tgtEl>
                                          <p:spTgt spid="38"/>
                                        </p:tgtEl>
                                      </p:cBhvr>
                                    </p:cmd>
                                  </p:childTnLst>
                                </p:cTn>
                              </p:par>
                            </p:childTnLst>
                          </p:cTn>
                        </p:par>
                      </p:childTnLst>
                    </p:cTn>
                  </p:par>
                </p:childTnLst>
              </p:cTn>
              <p:nextCondLst>
                <p:cond evt="onClick" delay="0">
                  <p:tgtEl>
                    <p:spTgt spid="50"/>
                  </p:tgtEl>
                </p:cond>
              </p:nextCondLst>
            </p:seq>
            <p:seq concurrent="1" nextAc="seek">
              <p:cTn id="68" restart="whenNotActive" fill="hold" evtFilter="cancelBubble" nodeType="interactiveSeq">
                <p:stCondLst>
                  <p:cond evt="onClick" delay="0">
                    <p:tgtEl>
                      <p:spTgt spid="51"/>
                    </p:tgtEl>
                  </p:cond>
                </p:stCondLst>
                <p:endSync evt="end" delay="0">
                  <p:rtn val="all"/>
                </p:endSync>
                <p:childTnLst>
                  <p:par>
                    <p:cTn id="69" fill="hold">
                      <p:stCondLst>
                        <p:cond delay="0"/>
                      </p:stCondLst>
                      <p:childTnLst>
                        <p:par>
                          <p:cTn id="70" fill="hold">
                            <p:stCondLst>
                              <p:cond delay="0"/>
                            </p:stCondLst>
                            <p:childTnLst>
                              <p:par>
                                <p:cTn id="71" presetID="16" presetClass="entr" presetSubtype="21" fill="hold" nodeType="clickEffect">
                                  <p:stCondLst>
                                    <p:cond delay="0"/>
                                  </p:stCondLst>
                                  <p:childTnLst>
                                    <p:set>
                                      <p:cBhvr>
                                        <p:cTn id="72" dur="1" fill="hold">
                                          <p:stCondLst>
                                            <p:cond delay="0"/>
                                          </p:stCondLst>
                                        </p:cTn>
                                        <p:tgtEl>
                                          <p:spTgt spid="52"/>
                                        </p:tgtEl>
                                        <p:attrNameLst>
                                          <p:attrName>style.visibility</p:attrName>
                                        </p:attrNameLst>
                                      </p:cBhvr>
                                      <p:to>
                                        <p:strVal val="visible"/>
                                      </p:to>
                                    </p:set>
                                    <p:animEffect transition="in" filter="barn(inVertical)">
                                      <p:cBhvr>
                                        <p:cTn id="73" dur="500"/>
                                        <p:tgtEl>
                                          <p:spTgt spid="52"/>
                                        </p:tgtEl>
                                      </p:cBhvr>
                                    </p:animEffect>
                                  </p:childTnLst>
                                </p:cTn>
                              </p:par>
                              <p:par>
                                <p:cTn id="74" presetID="1" presetClass="mediacall" presetSubtype="0" fill="hold" nodeType="withEffect">
                                  <p:stCondLst>
                                    <p:cond delay="0"/>
                                  </p:stCondLst>
                                  <p:childTnLst>
                                    <p:cmd type="call" cmd="playFrom(0.0)">
                                      <p:cBhvr>
                                        <p:cTn id="75" dur="5120" fill="hold"/>
                                        <p:tgtEl>
                                          <p:spTgt spid="47"/>
                                        </p:tgtEl>
                                      </p:cBhvr>
                                    </p:cmd>
                                  </p:childTnLst>
                                </p:cTn>
                              </p:par>
                            </p:childTnLst>
                          </p:cTn>
                        </p:par>
                      </p:childTnLst>
                    </p:cTn>
                  </p:par>
                </p:childTnLst>
              </p:cTn>
              <p:nextCondLst>
                <p:cond evt="onClick" delay="0">
                  <p:tgtEl>
                    <p:spTgt spid="51"/>
                  </p:tgtEl>
                </p:cond>
              </p:nextCondLst>
            </p:seq>
          </p:childTnLst>
        </p:cTn>
      </p:par>
    </p:tnLst>
    <p:bldLst>
      <p:bldP spid="31" grpId="0"/>
      <p:bldP spid="33" grpId="0"/>
      <p:bldP spid="35" grpId="0"/>
      <p:bldP spid="36" grpId="0"/>
      <p:bldP spid="34"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99A146"/>
        </a:solidFill>
        <a:effectLst/>
      </p:bgPr>
    </p:bg>
    <p:spTree>
      <p:nvGrpSpPr>
        <p:cNvPr id="1" name=""/>
        <p:cNvGrpSpPr/>
        <p:nvPr/>
      </p:nvGrpSpPr>
      <p:grpSpPr>
        <a:xfrm>
          <a:off x="0" y="0"/>
          <a:ext cx="0" cy="0"/>
          <a:chOff x="0" y="0"/>
          <a:chExt cx="0" cy="0"/>
        </a:xfrm>
      </p:grpSpPr>
      <p:sp>
        <p:nvSpPr>
          <p:cNvPr id="2" name="Freeform 2"/>
          <p:cNvSpPr/>
          <p:nvPr/>
        </p:nvSpPr>
        <p:spPr>
          <a:xfrm>
            <a:off x="2687813" y="7538317"/>
            <a:ext cx="4114800" cy="4238090"/>
          </a:xfrm>
          <a:custGeom>
            <a:avLst/>
            <a:gdLst/>
            <a:ahLst/>
            <a:cxnLst/>
            <a:rect l="l" t="t" r="r" b="b"/>
            <a:pathLst>
              <a:path w="4114800" h="4238090">
                <a:moveTo>
                  <a:pt x="0" y="0"/>
                </a:moveTo>
                <a:lnTo>
                  <a:pt x="4114800" y="0"/>
                </a:lnTo>
                <a:lnTo>
                  <a:pt x="4114800" y="4238090"/>
                </a:lnTo>
                <a:lnTo>
                  <a:pt x="0" y="4238090"/>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3" name="Freeform 3"/>
          <p:cNvSpPr/>
          <p:nvPr/>
        </p:nvSpPr>
        <p:spPr>
          <a:xfrm flipH="1">
            <a:off x="10755007" y="7661914"/>
            <a:ext cx="4114800" cy="4238090"/>
          </a:xfrm>
          <a:custGeom>
            <a:avLst/>
            <a:gdLst/>
            <a:ahLst/>
            <a:cxnLst/>
            <a:rect l="l" t="t" r="r" b="b"/>
            <a:pathLst>
              <a:path w="4114800" h="4238090">
                <a:moveTo>
                  <a:pt x="4114800" y="0"/>
                </a:moveTo>
                <a:lnTo>
                  <a:pt x="0" y="0"/>
                </a:lnTo>
                <a:lnTo>
                  <a:pt x="0" y="4238090"/>
                </a:lnTo>
                <a:lnTo>
                  <a:pt x="4114800" y="4238090"/>
                </a:lnTo>
                <a:lnTo>
                  <a:pt x="4114800" y="0"/>
                </a:lnTo>
                <a:close/>
              </a:path>
            </a:pathLst>
          </a:custGeom>
          <a:blipFill>
            <a:blip r:embed="rId7">
              <a:extLst>
                <a:ext uri="{96DAC541-7B7A-43D3-8B79-37D633B846F1}">
                  <asvg:svgBlip xmlns:asvg="http://schemas.microsoft.com/office/drawing/2016/SVG/main" xmlns="" r:embed="rId8"/>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4" name="Freeform 4"/>
          <p:cNvSpPr/>
          <p:nvPr/>
        </p:nvSpPr>
        <p:spPr>
          <a:xfrm>
            <a:off x="5748940" y="6842923"/>
            <a:ext cx="6059740" cy="6059740"/>
          </a:xfrm>
          <a:custGeom>
            <a:avLst/>
            <a:gdLst/>
            <a:ahLst/>
            <a:cxnLst/>
            <a:rect l="l" t="t" r="r" b="b"/>
            <a:pathLst>
              <a:path w="6059740" h="6059740">
                <a:moveTo>
                  <a:pt x="0" y="0"/>
                </a:moveTo>
                <a:lnTo>
                  <a:pt x="6059740" y="0"/>
                </a:lnTo>
                <a:lnTo>
                  <a:pt x="6059740" y="6059740"/>
                </a:lnTo>
                <a:lnTo>
                  <a:pt x="0" y="6059740"/>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5" name="Freeform 5"/>
          <p:cNvSpPr/>
          <p:nvPr/>
        </p:nvSpPr>
        <p:spPr>
          <a:xfrm>
            <a:off x="-1801729" y="5357040"/>
            <a:ext cx="4114800" cy="3748209"/>
          </a:xfrm>
          <a:custGeom>
            <a:avLst/>
            <a:gdLst/>
            <a:ahLst/>
            <a:cxnLst/>
            <a:rect l="l" t="t" r="r" b="b"/>
            <a:pathLst>
              <a:path w="4114800" h="3748209">
                <a:moveTo>
                  <a:pt x="0" y="0"/>
                </a:moveTo>
                <a:lnTo>
                  <a:pt x="4114800" y="0"/>
                </a:lnTo>
                <a:lnTo>
                  <a:pt x="4114800" y="3748208"/>
                </a:lnTo>
                <a:lnTo>
                  <a:pt x="0" y="3748208"/>
                </a:lnTo>
                <a:lnTo>
                  <a:pt x="0" y="0"/>
                </a:lnTo>
                <a:close/>
              </a:path>
            </a:pathLst>
          </a:custGeom>
          <a:blipFill>
            <a:blip r:embed="rId11">
              <a:extLst>
                <a:ext uri="{96DAC541-7B7A-43D3-8B79-37D633B846F1}">
                  <asvg:svgBlip xmlns:asvg="http://schemas.microsoft.com/office/drawing/2016/SVG/main" xmlns="" r:embed="rId12"/>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6" name="Freeform 6"/>
          <p:cNvSpPr/>
          <p:nvPr/>
        </p:nvSpPr>
        <p:spPr>
          <a:xfrm flipH="1">
            <a:off x="16279728" y="7231144"/>
            <a:ext cx="4114800" cy="3748209"/>
          </a:xfrm>
          <a:custGeom>
            <a:avLst/>
            <a:gdLst/>
            <a:ahLst/>
            <a:cxnLst/>
            <a:rect l="l" t="t" r="r" b="b"/>
            <a:pathLst>
              <a:path w="4114800" h="3748209">
                <a:moveTo>
                  <a:pt x="4114800" y="0"/>
                </a:moveTo>
                <a:lnTo>
                  <a:pt x="0" y="0"/>
                </a:lnTo>
                <a:lnTo>
                  <a:pt x="0" y="3748208"/>
                </a:lnTo>
                <a:lnTo>
                  <a:pt x="4114800" y="3748208"/>
                </a:lnTo>
                <a:lnTo>
                  <a:pt x="4114800" y="0"/>
                </a:lnTo>
                <a:close/>
              </a:path>
            </a:pathLst>
          </a:custGeom>
          <a:blipFill>
            <a:blip r:embed="rId11">
              <a:extLst>
                <a:ext uri="{96DAC541-7B7A-43D3-8B79-37D633B846F1}">
                  <asvg:svgBlip xmlns:asvg="http://schemas.microsoft.com/office/drawing/2016/SVG/main" xmlns="" r:embed="rId12"/>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7" name="Freeform 7"/>
          <p:cNvSpPr/>
          <p:nvPr/>
        </p:nvSpPr>
        <p:spPr>
          <a:xfrm>
            <a:off x="-1635216" y="1616181"/>
            <a:ext cx="3781775" cy="3313780"/>
          </a:xfrm>
          <a:custGeom>
            <a:avLst/>
            <a:gdLst/>
            <a:ahLst/>
            <a:cxnLst/>
            <a:rect l="l" t="t" r="r" b="b"/>
            <a:pathLst>
              <a:path w="3781775" h="3313780">
                <a:moveTo>
                  <a:pt x="0" y="0"/>
                </a:moveTo>
                <a:lnTo>
                  <a:pt x="3781775" y="0"/>
                </a:lnTo>
                <a:lnTo>
                  <a:pt x="3781775" y="3313780"/>
                </a:lnTo>
                <a:lnTo>
                  <a:pt x="0" y="3313780"/>
                </a:lnTo>
                <a:lnTo>
                  <a:pt x="0" y="0"/>
                </a:lnTo>
                <a:close/>
              </a:path>
            </a:pathLst>
          </a:custGeom>
          <a:blipFill>
            <a:blip r:embed="rId13"/>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8" name="Freeform 8"/>
          <p:cNvSpPr/>
          <p:nvPr/>
        </p:nvSpPr>
        <p:spPr>
          <a:xfrm flipH="1">
            <a:off x="16612753" y="3261234"/>
            <a:ext cx="3781775" cy="3313780"/>
          </a:xfrm>
          <a:custGeom>
            <a:avLst/>
            <a:gdLst/>
            <a:ahLst/>
            <a:cxnLst/>
            <a:rect l="l" t="t" r="r" b="b"/>
            <a:pathLst>
              <a:path w="3781775" h="3313780">
                <a:moveTo>
                  <a:pt x="3781775" y="0"/>
                </a:moveTo>
                <a:lnTo>
                  <a:pt x="0" y="0"/>
                </a:lnTo>
                <a:lnTo>
                  <a:pt x="0" y="3313780"/>
                </a:lnTo>
                <a:lnTo>
                  <a:pt x="3781775" y="3313780"/>
                </a:lnTo>
                <a:lnTo>
                  <a:pt x="3781775" y="0"/>
                </a:lnTo>
                <a:close/>
              </a:path>
            </a:pathLst>
          </a:custGeom>
          <a:blipFill>
            <a:blip r:embed="rId13"/>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pSp>
        <p:nvGrpSpPr>
          <p:cNvPr id="9" name="Group 9"/>
          <p:cNvGrpSpPr/>
          <p:nvPr/>
        </p:nvGrpSpPr>
        <p:grpSpPr>
          <a:xfrm>
            <a:off x="6625607" y="-2782117"/>
            <a:ext cx="5036783" cy="5036783"/>
            <a:chOff x="0" y="0"/>
            <a:chExt cx="812800" cy="812800"/>
          </a:xfrm>
        </p:grpSpPr>
        <p:sp>
          <p:nvSpPr>
            <p:cNvPr id="10" name="Freeform 10"/>
            <p:cNvSpPr/>
            <p:nvPr/>
          </p:nvSpPr>
          <p:spPr>
            <a:xfrm>
              <a:off x="1813" y="0"/>
              <a:ext cx="809173" cy="812800"/>
            </a:xfrm>
            <a:custGeom>
              <a:avLst/>
              <a:gdLst/>
              <a:ahLst/>
              <a:cxnLst/>
              <a:rect l="l" t="t" r="r" b="b"/>
              <a:pathLst>
                <a:path w="809173" h="812800">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rgbClr val="000000">
                <a:alpha val="5882"/>
              </a:srgbClr>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1" name="TextBox 11"/>
            <p:cNvSpPr txBox="1"/>
            <p:nvPr/>
          </p:nvSpPr>
          <p:spPr>
            <a:xfrm>
              <a:off x="76200" y="38100"/>
              <a:ext cx="660400" cy="698500"/>
            </a:xfrm>
            <a:prstGeom prst="rect">
              <a:avLst/>
            </a:prstGeom>
          </p:spPr>
          <p:txBody>
            <a:bodyPr lIns="50800" tIns="50800" rIns="50800" bIns="50800" rtlCol="0" anchor="ctr"/>
            <a:lstStyle/>
            <a:p>
              <a:pPr marL="0" marR="0" lvl="0" indent="0" algn="ctr" defTabSz="914400" rtl="0" eaLnBrk="1" fontAlgn="auto" latinLnBrk="0" hangingPunct="1">
                <a:lnSpc>
                  <a:spcPts val="2659"/>
                </a:lnSpc>
                <a:spcBef>
                  <a:spcPct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12" name="TextBox 12"/>
          <p:cNvSpPr txBox="1"/>
          <p:nvPr/>
        </p:nvSpPr>
        <p:spPr>
          <a:xfrm>
            <a:off x="2183947" y="718144"/>
            <a:ext cx="13920104" cy="1543050"/>
          </a:xfrm>
          <a:prstGeom prst="rect">
            <a:avLst/>
          </a:prstGeom>
        </p:spPr>
        <p:txBody>
          <a:bodyPr lIns="0" tIns="0" rIns="0" bIns="0" rtlCol="0" anchor="t">
            <a:spAutoFit/>
          </a:bodyPr>
          <a:lstStyle/>
          <a:p>
            <a:pPr marL="0" marR="0" lvl="0" indent="0" algn="ctr" defTabSz="914400" rtl="0" eaLnBrk="1" fontAlgn="auto" latinLnBrk="0" hangingPunct="1">
              <a:lnSpc>
                <a:spcPts val="12599"/>
              </a:lnSpc>
              <a:spcBef>
                <a:spcPts val="0"/>
              </a:spcBef>
              <a:spcAft>
                <a:spcPts val="0"/>
              </a:spcAft>
              <a:buClrTx/>
              <a:buSzTx/>
              <a:buFontTx/>
              <a:buNone/>
              <a:tabLst/>
              <a:defRPr/>
            </a:pPr>
            <a:r>
              <a:rPr kumimoji="0" lang="en-US" sz="9000" b="0" i="0" u="none" strike="noStrike" kern="1200" cap="none" spc="0" normalizeH="0" baseline="0" noProof="0" dirty="0">
                <a:ln>
                  <a:noFill/>
                </a:ln>
                <a:solidFill>
                  <a:srgbClr val="FFFFFF"/>
                </a:solidFill>
                <a:effectLst/>
                <a:uLnTx/>
                <a:uFillTx/>
                <a:latin typeface="Genty"/>
                <a:ea typeface="+mn-ea"/>
                <a:cs typeface="+mn-cs"/>
              </a:rPr>
              <a:t>Healthy Balanced Diet</a:t>
            </a:r>
          </a:p>
        </p:txBody>
      </p:sp>
      <p:pic>
        <p:nvPicPr>
          <p:cNvPr id="16" name="图片 9">
            <a:extLst>
              <a:ext uri="{FF2B5EF4-FFF2-40B4-BE49-F238E27FC236}">
                <a16:creationId xmlns:a16="http://schemas.microsoft.com/office/drawing/2014/main" id="{ACEB3A31-53BD-0A4A-B378-3ED3CD48649D}"/>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rot="16200000">
            <a:off x="4076702" y="-3924301"/>
            <a:ext cx="10287000" cy="18135601"/>
          </a:xfrm>
          <a:prstGeom prst="rect">
            <a:avLst/>
          </a:prstGeom>
        </p:spPr>
      </p:pic>
      <p:pic>
        <p:nvPicPr>
          <p:cNvPr id="29" name="Picture 28">
            <a:extLst>
              <a:ext uri="{FF2B5EF4-FFF2-40B4-BE49-F238E27FC236}">
                <a16:creationId xmlns:a16="http://schemas.microsoft.com/office/drawing/2014/main" id="{1FF3A2AE-31ED-C105-B6B6-17BD9E2B4C9A}"/>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3854667" y="840314"/>
            <a:ext cx="12576896" cy="2308256"/>
          </a:xfrm>
          <a:prstGeom prst="rect">
            <a:avLst/>
          </a:prstGeom>
        </p:spPr>
      </p:pic>
      <p:sp>
        <p:nvSpPr>
          <p:cNvPr id="31" name="TextBox 30">
            <a:extLst>
              <a:ext uri="{FF2B5EF4-FFF2-40B4-BE49-F238E27FC236}">
                <a16:creationId xmlns:a16="http://schemas.microsoft.com/office/drawing/2014/main" id="{5CE9FFF4-86F2-9409-4C35-2F07AEEDF5A0}"/>
              </a:ext>
            </a:extLst>
          </p:cNvPr>
          <p:cNvSpPr txBox="1"/>
          <p:nvPr/>
        </p:nvSpPr>
        <p:spPr>
          <a:xfrm>
            <a:off x="5040711" y="1288530"/>
            <a:ext cx="11100728" cy="1015663"/>
          </a:xfrm>
          <a:prstGeom prst="rect">
            <a:avLst/>
          </a:prstGeom>
          <a:noFill/>
        </p:spPr>
        <p:txBody>
          <a:bodyPr wrap="square" rtlCol="0">
            <a:spAutoFit/>
          </a:bodyPr>
          <a:lstStyle/>
          <a:p>
            <a:pPr marL="0" marR="0" lvl="0" indent="0" algn="l" defTabSz="670530" rtl="0" eaLnBrk="1" fontAlgn="auto" latinLnBrk="0" hangingPunct="1">
              <a:lnSpc>
                <a:spcPct val="100000"/>
              </a:lnSpc>
              <a:spcBef>
                <a:spcPts val="0"/>
              </a:spcBef>
              <a:spcAft>
                <a:spcPts val="0"/>
              </a:spcAft>
              <a:buClr>
                <a:srgbClr val="000000"/>
              </a:buClr>
              <a:buSzTx/>
              <a:buFontTx/>
              <a:buNone/>
              <a:tabLst/>
              <a:defRPr/>
            </a:pPr>
            <a:r>
              <a:rPr lang="vi-VN" sz="6000" b="1" kern="0" dirty="0">
                <a:solidFill>
                  <a:srgbClr val="C44253">
                    <a:lumMod val="75000"/>
                  </a:srgbClr>
                </a:solidFill>
                <a:latin typeface="Cambria" panose="02040503050406030204" pitchFamily="18" charset="0"/>
                <a:ea typeface="Cambria" panose="02040503050406030204" pitchFamily="18" charset="0"/>
                <a:cs typeface="Arial"/>
                <a:sym typeface="Arial"/>
              </a:rPr>
              <a:t>Đâu là nhóm chỉ có động từ?</a:t>
            </a:r>
            <a:endParaRPr kumimoji="0" lang="vi-VN" sz="6000" b="1" i="0" u="none" strike="noStrike" kern="0" cap="none" spc="0" normalizeH="0" baseline="0" noProof="0" dirty="0">
              <a:ln>
                <a:noFill/>
              </a:ln>
              <a:solidFill>
                <a:srgbClr val="C44253">
                  <a:lumMod val="75000"/>
                </a:srgbClr>
              </a:solidFill>
              <a:effectLst/>
              <a:uLnTx/>
              <a:uFillTx/>
              <a:latin typeface="Cambria" panose="02040503050406030204" pitchFamily="18" charset="0"/>
              <a:ea typeface="Cambria" panose="02040503050406030204" pitchFamily="18" charset="0"/>
              <a:cs typeface="Arial"/>
              <a:sym typeface="Arial"/>
            </a:endParaRPr>
          </a:p>
        </p:txBody>
      </p:sp>
      <p:pic>
        <p:nvPicPr>
          <p:cNvPr id="38" name="59c3c5f047238">
            <a:hlinkClick r:id="" action="ppaction://media"/>
            <a:extLst>
              <a:ext uri="{FF2B5EF4-FFF2-40B4-BE49-F238E27FC236}">
                <a16:creationId xmlns:a16="http://schemas.microsoft.com/office/drawing/2014/main" id="{FA180FE5-75CF-B511-10F9-0787179FF43A}"/>
              </a:ext>
            </a:extLst>
          </p:cNvPr>
          <p:cNvPicPr>
            <a:picLocks noChangeAspect="1"/>
          </p:cNvPicPr>
          <p:nvPr>
            <a:audioFile r:link="rId2"/>
            <p:extLst>
              <p:ext uri="{DAA4B4D4-6D71-4841-9C94-3DE7FCFB9230}">
                <p14:media xmlns:p14="http://schemas.microsoft.com/office/powerpoint/2010/main" r:embed="rId1"/>
              </p:ext>
            </p:extLst>
          </p:nvPr>
        </p:nvPicPr>
        <p:blipFill>
          <a:blip r:embed="rId16"/>
          <a:stretch>
            <a:fillRect/>
          </a:stretch>
        </p:blipFill>
        <p:spPr>
          <a:xfrm>
            <a:off x="-3518976" y="1562471"/>
            <a:ext cx="1384390" cy="1384390"/>
          </a:xfrm>
          <a:prstGeom prst="rect">
            <a:avLst/>
          </a:prstGeom>
        </p:spPr>
      </p:pic>
      <p:grpSp>
        <p:nvGrpSpPr>
          <p:cNvPr id="48" name="Group 47">
            <a:extLst>
              <a:ext uri="{FF2B5EF4-FFF2-40B4-BE49-F238E27FC236}">
                <a16:creationId xmlns:a16="http://schemas.microsoft.com/office/drawing/2014/main" id="{0BA40BC6-F1B8-F612-FA1A-BD287CE6571A}"/>
              </a:ext>
            </a:extLst>
          </p:cNvPr>
          <p:cNvGrpSpPr/>
          <p:nvPr/>
        </p:nvGrpSpPr>
        <p:grpSpPr>
          <a:xfrm>
            <a:off x="843201" y="3128327"/>
            <a:ext cx="8548919" cy="3770253"/>
            <a:chOff x="929193" y="4320311"/>
            <a:chExt cx="8548919" cy="3770253"/>
          </a:xfrm>
        </p:grpSpPr>
        <p:pic>
          <p:nvPicPr>
            <p:cNvPr id="18" name="图片 11">
              <a:extLst>
                <a:ext uri="{FF2B5EF4-FFF2-40B4-BE49-F238E27FC236}">
                  <a16:creationId xmlns:a16="http://schemas.microsoft.com/office/drawing/2014/main" id="{525B6B04-0EB7-3F17-B2CC-C6C54BB26761}"/>
                </a:ext>
              </a:extLst>
            </p:cNvPr>
            <p:cNvPicPr>
              <a:picLocks noChangeAspect="1"/>
            </p:cNvPicPr>
            <p:nvPr/>
          </p:nvPicPr>
          <p:blipFill rotWithShape="1">
            <a:blip r:embed="rId17" cstate="print">
              <a:extLst>
                <a:ext uri="{28A0092B-C50C-407E-A947-70E740481C1C}">
                  <a14:useLocalDpi xmlns:a14="http://schemas.microsoft.com/office/drawing/2010/main" val="0"/>
                </a:ext>
              </a:extLst>
            </a:blip>
            <a:srcRect t="20160" b="20590"/>
            <a:stretch/>
          </p:blipFill>
          <p:spPr>
            <a:xfrm rot="21403275">
              <a:off x="1386496" y="4800066"/>
              <a:ext cx="8091616" cy="3290498"/>
            </a:xfrm>
            <a:prstGeom prst="rect">
              <a:avLst/>
            </a:prstGeom>
          </p:spPr>
        </p:pic>
        <p:pic>
          <p:nvPicPr>
            <p:cNvPr id="39" name="Picture 38">
              <a:extLst>
                <a:ext uri="{FF2B5EF4-FFF2-40B4-BE49-F238E27FC236}">
                  <a16:creationId xmlns:a16="http://schemas.microsoft.com/office/drawing/2014/main" id="{9EF3D8C4-7E81-42B3-21EA-F37C8F30E1A5}"/>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929193" y="4320311"/>
              <a:ext cx="2762163" cy="2762163"/>
            </a:xfrm>
            <a:prstGeom prst="rect">
              <a:avLst/>
            </a:prstGeom>
          </p:spPr>
        </p:pic>
      </p:grpSp>
      <p:grpSp>
        <p:nvGrpSpPr>
          <p:cNvPr id="50" name="Group 49">
            <a:extLst>
              <a:ext uri="{FF2B5EF4-FFF2-40B4-BE49-F238E27FC236}">
                <a16:creationId xmlns:a16="http://schemas.microsoft.com/office/drawing/2014/main" id="{146A2BFE-42F9-83DE-E81E-E7AB0364B3B9}"/>
              </a:ext>
            </a:extLst>
          </p:cNvPr>
          <p:cNvGrpSpPr/>
          <p:nvPr/>
        </p:nvGrpSpPr>
        <p:grpSpPr>
          <a:xfrm>
            <a:off x="8827024" y="2530223"/>
            <a:ext cx="8762874" cy="4456640"/>
            <a:chOff x="8911639" y="2683781"/>
            <a:chExt cx="8762874" cy="4141484"/>
          </a:xfrm>
        </p:grpSpPr>
        <p:pic>
          <p:nvPicPr>
            <p:cNvPr id="21" name="图片 11">
              <a:extLst>
                <a:ext uri="{FF2B5EF4-FFF2-40B4-BE49-F238E27FC236}">
                  <a16:creationId xmlns:a16="http://schemas.microsoft.com/office/drawing/2014/main" id="{8429C950-BBFE-077C-E315-853F4546C220}"/>
                </a:ext>
              </a:extLst>
            </p:cNvPr>
            <p:cNvPicPr>
              <a:picLocks noChangeAspect="1"/>
            </p:cNvPicPr>
            <p:nvPr/>
          </p:nvPicPr>
          <p:blipFill rotWithShape="1">
            <a:blip r:embed="rId17" cstate="print">
              <a:extLst>
                <a:ext uri="{28A0092B-C50C-407E-A947-70E740481C1C}">
                  <a14:useLocalDpi xmlns:a14="http://schemas.microsoft.com/office/drawing/2010/main" val="0"/>
                </a:ext>
              </a:extLst>
            </a:blip>
            <a:srcRect t="20160" b="20590"/>
            <a:stretch/>
          </p:blipFill>
          <p:spPr>
            <a:xfrm rot="21403275">
              <a:off x="9251042" y="3680168"/>
              <a:ext cx="8423471" cy="3145097"/>
            </a:xfrm>
            <a:prstGeom prst="rect">
              <a:avLst/>
            </a:prstGeom>
          </p:spPr>
        </p:pic>
        <p:pic>
          <p:nvPicPr>
            <p:cNvPr id="41" name="Picture 40">
              <a:extLst>
                <a:ext uri="{FF2B5EF4-FFF2-40B4-BE49-F238E27FC236}">
                  <a16:creationId xmlns:a16="http://schemas.microsoft.com/office/drawing/2014/main" id="{2273F7BC-B44C-7784-AA06-179E8877D799}"/>
                </a:ext>
              </a:extLst>
            </p:cNvPr>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8911639" y="2683781"/>
              <a:ext cx="2346733" cy="3520101"/>
            </a:xfrm>
            <a:prstGeom prst="rect">
              <a:avLst/>
            </a:prstGeom>
            <a:ln>
              <a:noFill/>
            </a:ln>
          </p:spPr>
        </p:pic>
      </p:grpSp>
      <p:grpSp>
        <p:nvGrpSpPr>
          <p:cNvPr id="49" name="Group 48">
            <a:extLst>
              <a:ext uri="{FF2B5EF4-FFF2-40B4-BE49-F238E27FC236}">
                <a16:creationId xmlns:a16="http://schemas.microsoft.com/office/drawing/2014/main" id="{F0BB064F-A652-0F12-D1D0-4CFF31BE9692}"/>
              </a:ext>
            </a:extLst>
          </p:cNvPr>
          <p:cNvGrpSpPr/>
          <p:nvPr/>
        </p:nvGrpSpPr>
        <p:grpSpPr>
          <a:xfrm>
            <a:off x="772191" y="6134674"/>
            <a:ext cx="8475274" cy="3793613"/>
            <a:chOff x="779149" y="6321214"/>
            <a:chExt cx="8475274" cy="3353052"/>
          </a:xfrm>
        </p:grpSpPr>
        <p:pic>
          <p:nvPicPr>
            <p:cNvPr id="24" name="图片 11">
              <a:extLst>
                <a:ext uri="{FF2B5EF4-FFF2-40B4-BE49-F238E27FC236}">
                  <a16:creationId xmlns:a16="http://schemas.microsoft.com/office/drawing/2014/main" id="{D69A910E-5C1E-6825-282C-08D445CA05E3}"/>
                </a:ext>
              </a:extLst>
            </p:cNvPr>
            <p:cNvPicPr>
              <a:picLocks noChangeAspect="1"/>
            </p:cNvPicPr>
            <p:nvPr/>
          </p:nvPicPr>
          <p:blipFill rotWithShape="1">
            <a:blip r:embed="rId17" cstate="print">
              <a:extLst>
                <a:ext uri="{28A0092B-C50C-407E-A947-70E740481C1C}">
                  <a14:useLocalDpi xmlns:a14="http://schemas.microsoft.com/office/drawing/2010/main" val="0"/>
                </a:ext>
              </a:extLst>
            </a:blip>
            <a:srcRect t="20160" b="20590"/>
            <a:stretch/>
          </p:blipFill>
          <p:spPr>
            <a:xfrm rot="21403275">
              <a:off x="904659" y="6755382"/>
              <a:ext cx="8349764" cy="2761352"/>
            </a:xfrm>
            <a:prstGeom prst="rect">
              <a:avLst/>
            </a:prstGeom>
          </p:spPr>
        </p:pic>
        <p:pic>
          <p:nvPicPr>
            <p:cNvPr id="40" name="Picture 39">
              <a:extLst>
                <a:ext uri="{FF2B5EF4-FFF2-40B4-BE49-F238E27FC236}">
                  <a16:creationId xmlns:a16="http://schemas.microsoft.com/office/drawing/2014/main" id="{3C061E0F-0AC8-5AA3-4FB3-992442779EAF}"/>
                </a:ext>
              </a:extLst>
            </p:cNvPr>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779149" y="6321214"/>
              <a:ext cx="2235367" cy="3353052"/>
            </a:xfrm>
            <a:prstGeom prst="rect">
              <a:avLst/>
            </a:prstGeom>
          </p:spPr>
        </p:pic>
      </p:grpSp>
      <p:grpSp>
        <p:nvGrpSpPr>
          <p:cNvPr id="51" name="Group 50">
            <a:extLst>
              <a:ext uri="{FF2B5EF4-FFF2-40B4-BE49-F238E27FC236}">
                <a16:creationId xmlns:a16="http://schemas.microsoft.com/office/drawing/2014/main" id="{16E50902-37B4-65DE-C013-C510A838F960}"/>
              </a:ext>
            </a:extLst>
          </p:cNvPr>
          <p:cNvGrpSpPr/>
          <p:nvPr/>
        </p:nvGrpSpPr>
        <p:grpSpPr>
          <a:xfrm>
            <a:off x="9032085" y="5855439"/>
            <a:ext cx="8344548" cy="3838062"/>
            <a:chOff x="9181452" y="6032886"/>
            <a:chExt cx="8344548" cy="3535970"/>
          </a:xfrm>
        </p:grpSpPr>
        <p:pic>
          <p:nvPicPr>
            <p:cNvPr id="27" name="图片 11">
              <a:extLst>
                <a:ext uri="{FF2B5EF4-FFF2-40B4-BE49-F238E27FC236}">
                  <a16:creationId xmlns:a16="http://schemas.microsoft.com/office/drawing/2014/main" id="{572F78A6-4564-E5F6-A085-7B8853070179}"/>
                </a:ext>
              </a:extLst>
            </p:cNvPr>
            <p:cNvPicPr>
              <a:picLocks noChangeAspect="1"/>
            </p:cNvPicPr>
            <p:nvPr/>
          </p:nvPicPr>
          <p:blipFill rotWithShape="1">
            <a:blip r:embed="rId17" cstate="print">
              <a:extLst>
                <a:ext uri="{28A0092B-C50C-407E-A947-70E740481C1C}">
                  <a14:useLocalDpi xmlns:a14="http://schemas.microsoft.com/office/drawing/2010/main" val="0"/>
                </a:ext>
              </a:extLst>
            </a:blip>
            <a:srcRect t="20160" b="20590"/>
            <a:stretch/>
          </p:blipFill>
          <p:spPr>
            <a:xfrm rot="21403275">
              <a:off x="9325848" y="6718314"/>
              <a:ext cx="8200152" cy="2850542"/>
            </a:xfrm>
            <a:prstGeom prst="rect">
              <a:avLst/>
            </a:prstGeom>
          </p:spPr>
        </p:pic>
        <p:pic>
          <p:nvPicPr>
            <p:cNvPr id="42" name="Picture 41">
              <a:extLst>
                <a:ext uri="{FF2B5EF4-FFF2-40B4-BE49-F238E27FC236}">
                  <a16:creationId xmlns:a16="http://schemas.microsoft.com/office/drawing/2014/main" id="{70218BE6-904E-02AA-377A-305BEDC0637E}"/>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9181452" y="6032886"/>
              <a:ext cx="2355889" cy="3533835"/>
            </a:xfrm>
            <a:prstGeom prst="rect">
              <a:avLst/>
            </a:prstGeom>
          </p:spPr>
        </p:pic>
      </p:grpSp>
      <p:pic>
        <p:nvPicPr>
          <p:cNvPr id="43" name="Picture 42" descr="Icon&#10;&#10;Description automatically generated with low confidence">
            <a:extLst>
              <a:ext uri="{FF2B5EF4-FFF2-40B4-BE49-F238E27FC236}">
                <a16:creationId xmlns:a16="http://schemas.microsoft.com/office/drawing/2014/main" id="{8CEA3FDA-B9C6-DA8E-D64F-D11B4E59AF9F}"/>
              </a:ext>
            </a:extLst>
          </p:cNvPr>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6784119" y="7567685"/>
            <a:ext cx="1787617" cy="1787617"/>
          </a:xfrm>
          <a:prstGeom prst="rect">
            <a:avLst/>
          </a:prstGeom>
        </p:spPr>
      </p:pic>
      <p:pic>
        <p:nvPicPr>
          <p:cNvPr id="44" name="Picture 43">
            <a:extLst>
              <a:ext uri="{FF2B5EF4-FFF2-40B4-BE49-F238E27FC236}">
                <a16:creationId xmlns:a16="http://schemas.microsoft.com/office/drawing/2014/main" id="{40662C57-1D2E-796E-3670-BA6FC2D568F0}"/>
              </a:ext>
            </a:extLst>
          </p:cNvPr>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15434868" y="4644213"/>
            <a:ext cx="1640104" cy="1594545"/>
          </a:xfrm>
          <a:prstGeom prst="rect">
            <a:avLst/>
          </a:prstGeom>
        </p:spPr>
      </p:pic>
      <p:pic>
        <p:nvPicPr>
          <p:cNvPr id="45" name="Am-thanh-tra-loi-sai-www_tiengdong_com">
            <a:hlinkClick r:id="" action="ppaction://media"/>
            <a:extLst>
              <a:ext uri="{FF2B5EF4-FFF2-40B4-BE49-F238E27FC236}">
                <a16:creationId xmlns:a16="http://schemas.microsoft.com/office/drawing/2014/main" id="{4199B8D5-F72D-6D10-D1DE-48BAA084D095}"/>
              </a:ext>
            </a:extLst>
          </p:cNvPr>
          <p:cNvPicPr>
            <a:picLocks noChangeAspect="1"/>
          </p:cNvPicPr>
          <p:nvPr>
            <a:audioFile r:link="rId4"/>
            <p:extLst>
              <p:ext uri="{DAA4B4D4-6D71-4841-9C94-3DE7FCFB9230}">
                <p14:media xmlns:p14="http://schemas.microsoft.com/office/powerpoint/2010/main" r:embed="rId3"/>
              </p:ext>
            </p:extLst>
          </p:nvPr>
        </p:nvPicPr>
        <p:blipFill>
          <a:blip r:embed="rId16"/>
          <a:stretch>
            <a:fillRect/>
          </a:stretch>
        </p:blipFill>
        <p:spPr>
          <a:xfrm>
            <a:off x="-3578550" y="3505592"/>
            <a:ext cx="1372486" cy="1372486"/>
          </a:xfrm>
          <a:prstGeom prst="rect">
            <a:avLst/>
          </a:prstGeom>
        </p:spPr>
      </p:pic>
      <p:pic>
        <p:nvPicPr>
          <p:cNvPr id="46" name="Am-thanh-tra-loi-sai-www_tiengdong_com">
            <a:hlinkClick r:id="" action="ppaction://media"/>
            <a:extLst>
              <a:ext uri="{FF2B5EF4-FFF2-40B4-BE49-F238E27FC236}">
                <a16:creationId xmlns:a16="http://schemas.microsoft.com/office/drawing/2014/main" id="{269F31FF-2D3C-0164-6F5F-E82448CF61DA}"/>
              </a:ext>
            </a:extLst>
          </p:cNvPr>
          <p:cNvPicPr>
            <a:picLocks noChangeAspect="1"/>
          </p:cNvPicPr>
          <p:nvPr>
            <a:audioFile r:link="rId4"/>
            <p:extLst>
              <p:ext uri="{DAA4B4D4-6D71-4841-9C94-3DE7FCFB9230}">
                <p14:media xmlns:p14="http://schemas.microsoft.com/office/powerpoint/2010/main" r:embed="rId3"/>
              </p:ext>
            </p:extLst>
          </p:nvPr>
        </p:nvPicPr>
        <p:blipFill>
          <a:blip r:embed="rId16"/>
          <a:stretch>
            <a:fillRect/>
          </a:stretch>
        </p:blipFill>
        <p:spPr>
          <a:xfrm>
            <a:off x="-3405813" y="5262181"/>
            <a:ext cx="1372486" cy="1372486"/>
          </a:xfrm>
          <a:prstGeom prst="rect">
            <a:avLst/>
          </a:prstGeom>
        </p:spPr>
      </p:pic>
      <p:pic>
        <p:nvPicPr>
          <p:cNvPr id="47" name="Am-thanh-tra-loi-sai-www_tiengdong_com">
            <a:hlinkClick r:id="" action="ppaction://media"/>
            <a:extLst>
              <a:ext uri="{FF2B5EF4-FFF2-40B4-BE49-F238E27FC236}">
                <a16:creationId xmlns:a16="http://schemas.microsoft.com/office/drawing/2014/main" id="{7F64116D-DF8A-DCFD-086C-3D3F4E70DB55}"/>
              </a:ext>
            </a:extLst>
          </p:cNvPr>
          <p:cNvPicPr>
            <a:picLocks noChangeAspect="1"/>
          </p:cNvPicPr>
          <p:nvPr>
            <a:audioFile r:link="rId4"/>
            <p:extLst>
              <p:ext uri="{DAA4B4D4-6D71-4841-9C94-3DE7FCFB9230}">
                <p14:media xmlns:p14="http://schemas.microsoft.com/office/powerpoint/2010/main" r:embed="rId3"/>
              </p:ext>
            </p:extLst>
          </p:nvPr>
        </p:nvPicPr>
        <p:blipFill>
          <a:blip r:embed="rId16"/>
          <a:stretch>
            <a:fillRect/>
          </a:stretch>
        </p:blipFill>
        <p:spPr>
          <a:xfrm>
            <a:off x="-3346912" y="6975671"/>
            <a:ext cx="1372486" cy="1372486"/>
          </a:xfrm>
          <a:prstGeom prst="rect">
            <a:avLst/>
          </a:prstGeom>
        </p:spPr>
      </p:pic>
      <p:sp>
        <p:nvSpPr>
          <p:cNvPr id="33" name="TextBox 32">
            <a:extLst>
              <a:ext uri="{FF2B5EF4-FFF2-40B4-BE49-F238E27FC236}">
                <a16:creationId xmlns:a16="http://schemas.microsoft.com/office/drawing/2014/main" id="{CF0CE1E5-5372-5C38-9F43-57E2B8C92D65}"/>
              </a:ext>
            </a:extLst>
          </p:cNvPr>
          <p:cNvSpPr txBox="1"/>
          <p:nvPr/>
        </p:nvSpPr>
        <p:spPr>
          <a:xfrm>
            <a:off x="3140859" y="4301985"/>
            <a:ext cx="4685349" cy="1938992"/>
          </a:xfrm>
          <a:prstGeom prst="rect">
            <a:avLst/>
          </a:prstGeom>
          <a:noFill/>
        </p:spPr>
        <p:txBody>
          <a:bodyPr wrap="square" rtlCol="0">
            <a:spAutoFit/>
          </a:bodyPr>
          <a:lstStyle/>
          <a:p>
            <a:pPr marL="0" marR="0" lvl="0" indent="0" algn="l" defTabSz="670530" rtl="0" eaLnBrk="1" fontAlgn="auto" latinLnBrk="0" hangingPunct="1">
              <a:lnSpc>
                <a:spcPct val="100000"/>
              </a:lnSpc>
              <a:spcBef>
                <a:spcPts val="0"/>
              </a:spcBef>
              <a:spcAft>
                <a:spcPts val="0"/>
              </a:spcAft>
              <a:buClr>
                <a:srgbClr val="000000"/>
              </a:buClr>
              <a:buSzTx/>
              <a:buFontTx/>
              <a:buNone/>
              <a:tabLst/>
              <a:defRPr/>
            </a:pPr>
            <a:r>
              <a:rPr lang="vi-VN" sz="6000" b="1" kern="0" dirty="0">
                <a:solidFill>
                  <a:srgbClr val="C44253">
                    <a:lumMod val="75000"/>
                  </a:srgbClr>
                </a:solidFill>
                <a:latin typeface="Cambria" panose="02040503050406030204" pitchFamily="18" charset="0"/>
                <a:ea typeface="Cambria" panose="02040503050406030204" pitchFamily="18" charset="0"/>
                <a:cs typeface="Arial"/>
                <a:sym typeface="Arial"/>
              </a:rPr>
              <a:t>đi,nhảy, bay, nhẹ, xinh</a:t>
            </a:r>
            <a:endParaRPr kumimoji="0" lang="vi-VN" sz="6000" b="1" i="0" u="none" strike="noStrike" kern="0" cap="none" spc="0" normalizeH="0" baseline="0" noProof="0" dirty="0">
              <a:ln>
                <a:noFill/>
              </a:ln>
              <a:solidFill>
                <a:srgbClr val="C44253">
                  <a:lumMod val="75000"/>
                </a:srgbClr>
              </a:solidFill>
              <a:effectLst/>
              <a:uLnTx/>
              <a:uFillTx/>
              <a:latin typeface="Cambria" panose="02040503050406030204" pitchFamily="18" charset="0"/>
              <a:ea typeface="Cambria" panose="02040503050406030204" pitchFamily="18" charset="0"/>
              <a:cs typeface="Arial"/>
              <a:sym typeface="Arial"/>
            </a:endParaRPr>
          </a:p>
        </p:txBody>
      </p:sp>
      <p:sp>
        <p:nvSpPr>
          <p:cNvPr id="35" name="TextBox 34">
            <a:extLst>
              <a:ext uri="{FF2B5EF4-FFF2-40B4-BE49-F238E27FC236}">
                <a16:creationId xmlns:a16="http://schemas.microsoft.com/office/drawing/2014/main" id="{92F5CD83-F372-7A15-968E-C336B26362F4}"/>
              </a:ext>
            </a:extLst>
          </p:cNvPr>
          <p:cNvSpPr txBox="1"/>
          <p:nvPr/>
        </p:nvSpPr>
        <p:spPr>
          <a:xfrm>
            <a:off x="11267213" y="4360236"/>
            <a:ext cx="5275603" cy="1938992"/>
          </a:xfrm>
          <a:prstGeom prst="rect">
            <a:avLst/>
          </a:prstGeom>
          <a:noFill/>
        </p:spPr>
        <p:txBody>
          <a:bodyPr wrap="square" rtlCol="0">
            <a:spAutoFit/>
          </a:bodyPr>
          <a:lstStyle/>
          <a:p>
            <a:pPr marL="0" marR="0" lvl="0" indent="0" algn="l" defTabSz="670530" rtl="0" eaLnBrk="1" fontAlgn="auto" latinLnBrk="0" hangingPunct="1">
              <a:lnSpc>
                <a:spcPct val="100000"/>
              </a:lnSpc>
              <a:spcBef>
                <a:spcPts val="0"/>
              </a:spcBef>
              <a:spcAft>
                <a:spcPts val="0"/>
              </a:spcAft>
              <a:buClr>
                <a:srgbClr val="000000"/>
              </a:buClr>
              <a:buSzTx/>
              <a:buFontTx/>
              <a:buNone/>
              <a:tabLst/>
              <a:defRPr/>
            </a:pPr>
            <a:r>
              <a:rPr lang="vi-VN" sz="6000" b="1" kern="0" dirty="0">
                <a:solidFill>
                  <a:srgbClr val="C44253">
                    <a:lumMod val="75000"/>
                  </a:srgbClr>
                </a:solidFill>
                <a:latin typeface="Cambria" panose="02040503050406030204" pitchFamily="18" charset="0"/>
                <a:ea typeface="Cambria" panose="02040503050406030204" pitchFamily="18" charset="0"/>
                <a:cs typeface="Arial"/>
                <a:sym typeface="Arial"/>
              </a:rPr>
              <a:t>xanh, chạy, ngồi, đẹp</a:t>
            </a:r>
            <a:endParaRPr kumimoji="0" lang="vi-VN" sz="6000" b="1" i="0" u="none" strike="noStrike" kern="0" cap="none" spc="0" normalizeH="0" baseline="0" noProof="0" dirty="0">
              <a:ln>
                <a:noFill/>
              </a:ln>
              <a:solidFill>
                <a:srgbClr val="C44253">
                  <a:lumMod val="75000"/>
                </a:srgbClr>
              </a:solidFill>
              <a:effectLst/>
              <a:uLnTx/>
              <a:uFillTx/>
              <a:latin typeface="Cambria" panose="02040503050406030204" pitchFamily="18" charset="0"/>
              <a:ea typeface="Cambria" panose="02040503050406030204" pitchFamily="18" charset="0"/>
              <a:cs typeface="Arial"/>
              <a:sym typeface="Arial"/>
            </a:endParaRPr>
          </a:p>
        </p:txBody>
      </p:sp>
      <p:sp>
        <p:nvSpPr>
          <p:cNvPr id="36" name="TextBox 35">
            <a:extLst>
              <a:ext uri="{FF2B5EF4-FFF2-40B4-BE49-F238E27FC236}">
                <a16:creationId xmlns:a16="http://schemas.microsoft.com/office/drawing/2014/main" id="{051BB475-2D16-A85C-F6A1-61775F6FEB33}"/>
              </a:ext>
            </a:extLst>
          </p:cNvPr>
          <p:cNvSpPr txBox="1"/>
          <p:nvPr/>
        </p:nvSpPr>
        <p:spPr>
          <a:xfrm>
            <a:off x="2715681" y="7231144"/>
            <a:ext cx="5808533" cy="1938992"/>
          </a:xfrm>
          <a:prstGeom prst="rect">
            <a:avLst/>
          </a:prstGeom>
          <a:noFill/>
        </p:spPr>
        <p:txBody>
          <a:bodyPr wrap="square" rtlCol="0">
            <a:spAutoFit/>
          </a:bodyPr>
          <a:lstStyle/>
          <a:p>
            <a:pPr marL="0" marR="0" lvl="0" indent="0" algn="l" defTabSz="670530" rtl="0" eaLnBrk="1" fontAlgn="auto" latinLnBrk="0" hangingPunct="1">
              <a:lnSpc>
                <a:spcPct val="100000"/>
              </a:lnSpc>
              <a:spcBef>
                <a:spcPts val="0"/>
              </a:spcBef>
              <a:spcAft>
                <a:spcPts val="0"/>
              </a:spcAft>
              <a:buClr>
                <a:srgbClr val="000000"/>
              </a:buClr>
              <a:buSzTx/>
              <a:buFontTx/>
              <a:buNone/>
              <a:tabLst/>
              <a:defRPr/>
            </a:pPr>
            <a:r>
              <a:rPr lang="vi-VN" sz="6000" b="1" kern="0" dirty="0">
                <a:solidFill>
                  <a:srgbClr val="C44253">
                    <a:lumMod val="75000"/>
                  </a:srgbClr>
                </a:solidFill>
                <a:latin typeface="Cambria" panose="02040503050406030204" pitchFamily="18" charset="0"/>
                <a:ea typeface="Cambria" panose="02040503050406030204" pitchFamily="18" charset="0"/>
                <a:cs typeface="Arial"/>
                <a:sym typeface="Arial"/>
              </a:rPr>
              <a:t>đi, nhảy, chạy, ngồi, đứng</a:t>
            </a:r>
            <a:endParaRPr kumimoji="0" lang="vi-VN" sz="6000" b="1" i="0" u="none" strike="noStrike" kern="0" cap="none" spc="0" normalizeH="0" baseline="0" noProof="0" dirty="0">
              <a:ln>
                <a:noFill/>
              </a:ln>
              <a:solidFill>
                <a:srgbClr val="C44253">
                  <a:lumMod val="75000"/>
                </a:srgbClr>
              </a:solidFill>
              <a:effectLst/>
              <a:uLnTx/>
              <a:uFillTx/>
              <a:latin typeface="Cambria" panose="02040503050406030204" pitchFamily="18" charset="0"/>
              <a:ea typeface="Cambria" panose="02040503050406030204" pitchFamily="18" charset="0"/>
              <a:cs typeface="Arial"/>
              <a:sym typeface="Arial"/>
            </a:endParaRPr>
          </a:p>
        </p:txBody>
      </p:sp>
      <p:sp>
        <p:nvSpPr>
          <p:cNvPr id="34" name="TextBox 33">
            <a:extLst>
              <a:ext uri="{FF2B5EF4-FFF2-40B4-BE49-F238E27FC236}">
                <a16:creationId xmlns:a16="http://schemas.microsoft.com/office/drawing/2014/main" id="{AE4D5C43-3D01-FE73-9474-FC1C48EA6D96}"/>
              </a:ext>
            </a:extLst>
          </p:cNvPr>
          <p:cNvSpPr txBox="1"/>
          <p:nvPr/>
        </p:nvSpPr>
        <p:spPr>
          <a:xfrm>
            <a:off x="11225745" y="7156240"/>
            <a:ext cx="4689159" cy="1938992"/>
          </a:xfrm>
          <a:prstGeom prst="rect">
            <a:avLst/>
          </a:prstGeom>
          <a:noFill/>
        </p:spPr>
        <p:txBody>
          <a:bodyPr wrap="square" rtlCol="0">
            <a:spAutoFit/>
          </a:bodyPr>
          <a:lstStyle/>
          <a:p>
            <a:pPr marL="0" marR="0" lvl="0" indent="0" algn="l" defTabSz="670530" rtl="0" eaLnBrk="1" fontAlgn="auto" latinLnBrk="0" hangingPunct="1">
              <a:lnSpc>
                <a:spcPct val="100000"/>
              </a:lnSpc>
              <a:spcBef>
                <a:spcPts val="0"/>
              </a:spcBef>
              <a:spcAft>
                <a:spcPts val="0"/>
              </a:spcAft>
              <a:buClr>
                <a:srgbClr val="000000"/>
              </a:buClr>
              <a:buSzTx/>
              <a:buFontTx/>
              <a:buNone/>
              <a:tabLst/>
              <a:defRPr/>
            </a:pPr>
            <a:r>
              <a:rPr lang="vi-VN" sz="6000" b="1" kern="0" noProof="0" dirty="0">
                <a:solidFill>
                  <a:srgbClr val="C44253">
                    <a:lumMod val="75000"/>
                  </a:srgbClr>
                </a:solidFill>
                <a:latin typeface="Cambria" panose="02040503050406030204" pitchFamily="18" charset="0"/>
                <a:ea typeface="Cambria" panose="02040503050406030204" pitchFamily="18" charset="0"/>
                <a:cs typeface="Arial"/>
                <a:sym typeface="Arial"/>
              </a:rPr>
              <a:t>y</a:t>
            </a:r>
            <a:r>
              <a:rPr kumimoji="0" lang="vi-VN" sz="6000" b="1" i="0" u="none" strike="noStrike" kern="0" cap="none" spc="0" normalizeH="0" baseline="0" noProof="0" dirty="0">
                <a:ln>
                  <a:noFill/>
                </a:ln>
                <a:solidFill>
                  <a:srgbClr val="C44253">
                    <a:lumMod val="75000"/>
                  </a:srgbClr>
                </a:solidFill>
                <a:effectLst/>
                <a:uLnTx/>
                <a:uFillTx/>
                <a:latin typeface="Cambria" panose="02040503050406030204" pitchFamily="18" charset="0"/>
                <a:ea typeface="Cambria" panose="02040503050406030204" pitchFamily="18" charset="0"/>
                <a:cs typeface="Arial"/>
                <a:sym typeface="Arial"/>
              </a:rPr>
              <a:t>ếu, chạy,</a:t>
            </a:r>
            <a:r>
              <a:rPr kumimoji="0" lang="vi-VN" sz="6000" b="1" i="0" u="none" strike="noStrike" kern="0" cap="none" spc="0" normalizeH="0" noProof="0" dirty="0">
                <a:ln>
                  <a:noFill/>
                </a:ln>
                <a:solidFill>
                  <a:srgbClr val="C44253">
                    <a:lumMod val="75000"/>
                  </a:srgbClr>
                </a:solidFill>
                <a:effectLst/>
                <a:uLnTx/>
                <a:uFillTx/>
                <a:latin typeface="Cambria" panose="02040503050406030204" pitchFamily="18" charset="0"/>
                <a:ea typeface="Cambria" panose="02040503050406030204" pitchFamily="18" charset="0"/>
                <a:cs typeface="Arial"/>
                <a:sym typeface="Arial"/>
              </a:rPr>
              <a:t> xanh, đi, bắt</a:t>
            </a:r>
            <a:endParaRPr kumimoji="0" lang="vi-VN" sz="6000" b="1" i="0" u="none" strike="noStrike" kern="0" cap="none" spc="0" normalizeH="0" baseline="0" noProof="0" dirty="0">
              <a:ln>
                <a:noFill/>
              </a:ln>
              <a:solidFill>
                <a:srgbClr val="C44253">
                  <a:lumMod val="75000"/>
                </a:srgbClr>
              </a:solidFill>
              <a:effectLst/>
              <a:uLnTx/>
              <a:uFillTx/>
              <a:latin typeface="Cambria" panose="02040503050406030204" pitchFamily="18" charset="0"/>
              <a:ea typeface="Cambria" panose="02040503050406030204" pitchFamily="18" charset="0"/>
              <a:cs typeface="Arial"/>
              <a:sym typeface="Arial"/>
            </a:endParaRPr>
          </a:p>
        </p:txBody>
      </p:sp>
      <p:pic>
        <p:nvPicPr>
          <p:cNvPr id="52" name="Picture 51">
            <a:extLst>
              <a:ext uri="{FF2B5EF4-FFF2-40B4-BE49-F238E27FC236}">
                <a16:creationId xmlns:a16="http://schemas.microsoft.com/office/drawing/2014/main" id="{1A3393BA-044D-218D-732B-F1E3AEEE2422}"/>
              </a:ext>
            </a:extLst>
          </p:cNvPr>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15572319" y="7720111"/>
            <a:ext cx="1640104" cy="1594545"/>
          </a:xfrm>
          <a:prstGeom prst="rect">
            <a:avLst/>
          </a:prstGeom>
        </p:spPr>
      </p:pic>
      <p:pic>
        <p:nvPicPr>
          <p:cNvPr id="53" name="Picture 52">
            <a:extLst>
              <a:ext uri="{FF2B5EF4-FFF2-40B4-BE49-F238E27FC236}">
                <a16:creationId xmlns:a16="http://schemas.microsoft.com/office/drawing/2014/main" id="{DC939179-4D53-A650-265B-5E70CD720F56}"/>
              </a:ext>
            </a:extLst>
          </p:cNvPr>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7311677" y="4964269"/>
            <a:ext cx="1640104" cy="1594545"/>
          </a:xfrm>
          <a:prstGeom prst="rect">
            <a:avLst/>
          </a:prstGeom>
        </p:spPr>
      </p:pic>
      <p:sp>
        <p:nvSpPr>
          <p:cNvPr id="13" name="Freeform 4">
            <a:extLst>
              <a:ext uri="{FF2B5EF4-FFF2-40B4-BE49-F238E27FC236}">
                <a16:creationId xmlns:a16="http://schemas.microsoft.com/office/drawing/2014/main" id="{08521590-E542-D375-DFAE-692A81686CAE}"/>
              </a:ext>
            </a:extLst>
          </p:cNvPr>
          <p:cNvSpPr/>
          <p:nvPr/>
        </p:nvSpPr>
        <p:spPr>
          <a:xfrm>
            <a:off x="1389745" y="458068"/>
            <a:ext cx="3075839" cy="2885575"/>
          </a:xfrm>
          <a:custGeom>
            <a:avLst/>
            <a:gdLst/>
            <a:ahLst/>
            <a:cxnLst/>
            <a:rect l="l" t="t" r="r" b="b"/>
            <a:pathLst>
              <a:path w="4641581" h="4641581">
                <a:moveTo>
                  <a:pt x="0" y="0"/>
                </a:moveTo>
                <a:lnTo>
                  <a:pt x="4641581" y="0"/>
                </a:lnTo>
                <a:lnTo>
                  <a:pt x="4641581" y="4641581"/>
                </a:lnTo>
                <a:lnTo>
                  <a:pt x="0" y="4641581"/>
                </a:lnTo>
                <a:lnTo>
                  <a:pt x="0" y="0"/>
                </a:lnTo>
                <a:close/>
              </a:path>
            </a:pathLst>
          </a:custGeom>
          <a:blipFill>
            <a:blip r:embed="rId24">
              <a:extLst>
                <a:ext uri="{96DAC541-7B7A-43D3-8B79-37D633B846F1}">
                  <asvg:svgBlip xmlns:asvg="http://schemas.microsoft.com/office/drawing/2016/SVG/main" xmlns="" r:embed="rId2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850335316"/>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barn(inVertical)">
                                      <p:cBhvr>
                                        <p:cTn id="7" dur="5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8"/>
                                        </p:tgtEl>
                                        <p:attrNameLst>
                                          <p:attrName>style.visibility</p:attrName>
                                        </p:attrNameLst>
                                      </p:cBhvr>
                                      <p:to>
                                        <p:strVal val="visible"/>
                                      </p:to>
                                    </p:set>
                                    <p:animEffect transition="in" filter="barn(inVertical)">
                                      <p:cBhvr>
                                        <p:cTn id="12" dur="500"/>
                                        <p:tgtEl>
                                          <p:spTgt spid="48"/>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barn(inVertical)">
                                      <p:cBhvr>
                                        <p:cTn id="15" dur="500"/>
                                        <p:tgtEl>
                                          <p:spTgt spid="33"/>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49"/>
                                        </p:tgtEl>
                                        <p:attrNameLst>
                                          <p:attrName>style.visibility</p:attrName>
                                        </p:attrNameLst>
                                      </p:cBhvr>
                                      <p:to>
                                        <p:strVal val="visible"/>
                                      </p:to>
                                    </p:set>
                                    <p:animEffect transition="in" filter="barn(inVertical)">
                                      <p:cBhvr>
                                        <p:cTn id="20" dur="500"/>
                                        <p:tgtEl>
                                          <p:spTgt spid="49"/>
                                        </p:tgtEl>
                                      </p:cBhvr>
                                    </p:animEffect>
                                  </p:childTnLst>
                                </p:cTn>
                              </p:par>
                              <p:par>
                                <p:cTn id="21" presetID="16" presetClass="entr" presetSubtype="21" fill="hold" grpId="0" nodeType="with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barn(inVertical)">
                                      <p:cBhvr>
                                        <p:cTn id="23" dur="500"/>
                                        <p:tgtEl>
                                          <p:spTgt spid="36"/>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nodeType="clickEffect">
                                  <p:stCondLst>
                                    <p:cond delay="0"/>
                                  </p:stCondLst>
                                  <p:childTnLst>
                                    <p:set>
                                      <p:cBhvr>
                                        <p:cTn id="27" dur="1" fill="hold">
                                          <p:stCondLst>
                                            <p:cond delay="0"/>
                                          </p:stCondLst>
                                        </p:cTn>
                                        <p:tgtEl>
                                          <p:spTgt spid="50"/>
                                        </p:tgtEl>
                                        <p:attrNameLst>
                                          <p:attrName>style.visibility</p:attrName>
                                        </p:attrNameLst>
                                      </p:cBhvr>
                                      <p:to>
                                        <p:strVal val="visible"/>
                                      </p:to>
                                    </p:set>
                                    <p:animEffect transition="in" filter="barn(inVertical)">
                                      <p:cBhvr>
                                        <p:cTn id="28" dur="500"/>
                                        <p:tgtEl>
                                          <p:spTgt spid="50"/>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barn(inVertical)">
                                      <p:cBhvr>
                                        <p:cTn id="31" dur="500"/>
                                        <p:tgtEl>
                                          <p:spTgt spid="35"/>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nodeType="clickEffect">
                                  <p:stCondLst>
                                    <p:cond delay="0"/>
                                  </p:stCondLst>
                                  <p:childTnLst>
                                    <p:set>
                                      <p:cBhvr>
                                        <p:cTn id="35" dur="1" fill="hold">
                                          <p:stCondLst>
                                            <p:cond delay="0"/>
                                          </p:stCondLst>
                                        </p:cTn>
                                        <p:tgtEl>
                                          <p:spTgt spid="51"/>
                                        </p:tgtEl>
                                        <p:attrNameLst>
                                          <p:attrName>style.visibility</p:attrName>
                                        </p:attrNameLst>
                                      </p:cBhvr>
                                      <p:to>
                                        <p:strVal val="visible"/>
                                      </p:to>
                                    </p:set>
                                    <p:animEffect transition="in" filter="barn(inVertical)">
                                      <p:cBhvr>
                                        <p:cTn id="36" dur="500"/>
                                        <p:tgtEl>
                                          <p:spTgt spid="51"/>
                                        </p:tgtEl>
                                      </p:cBhvr>
                                    </p:animEffect>
                                  </p:childTnLst>
                                </p:cTn>
                              </p:par>
                              <p:par>
                                <p:cTn id="37" presetID="16" presetClass="entr" presetSubtype="21" fill="hold" grpId="0" nodeType="with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barn(inVertical)">
                                      <p:cBhvr>
                                        <p:cTn id="39"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40" fill="hold" display="0">
                  <p:stCondLst>
                    <p:cond delay="indefinite"/>
                  </p:stCondLst>
                  <p:endCondLst>
                    <p:cond evt="onStopAudio" delay="0">
                      <p:tgtEl>
                        <p:sldTgt/>
                      </p:tgtEl>
                    </p:cond>
                  </p:endCondLst>
                </p:cTn>
                <p:tgtEl>
                  <p:spTgt spid="38"/>
                </p:tgtEl>
              </p:cMediaNode>
            </p:audio>
            <p:audio>
              <p:cMediaNode vol="80000">
                <p:cTn id="41" fill="hold" display="0">
                  <p:stCondLst>
                    <p:cond delay="indefinite"/>
                  </p:stCondLst>
                  <p:endCondLst>
                    <p:cond evt="onStopAudio" delay="0">
                      <p:tgtEl>
                        <p:sldTgt/>
                      </p:tgtEl>
                    </p:cond>
                  </p:endCondLst>
                </p:cTn>
                <p:tgtEl>
                  <p:spTgt spid="45"/>
                </p:tgtEl>
              </p:cMediaNode>
            </p:audio>
            <p:audio>
              <p:cMediaNode vol="80000">
                <p:cTn id="42" fill="hold" display="0">
                  <p:stCondLst>
                    <p:cond delay="indefinite"/>
                  </p:stCondLst>
                  <p:endCondLst>
                    <p:cond evt="onStopAudio" delay="0">
                      <p:tgtEl>
                        <p:sldTgt/>
                      </p:tgtEl>
                    </p:cond>
                  </p:endCondLst>
                </p:cTn>
                <p:tgtEl>
                  <p:spTgt spid="46"/>
                </p:tgtEl>
              </p:cMediaNode>
            </p:audio>
            <p:audio>
              <p:cMediaNode vol="80000">
                <p:cTn id="43" fill="hold" display="0">
                  <p:stCondLst>
                    <p:cond delay="indefinite"/>
                  </p:stCondLst>
                  <p:endCondLst>
                    <p:cond evt="onStopAudio" delay="0">
                      <p:tgtEl>
                        <p:sldTgt/>
                      </p:tgtEl>
                    </p:cond>
                  </p:endCondLst>
                </p:cTn>
                <p:tgtEl>
                  <p:spTgt spid="47"/>
                </p:tgtEl>
              </p:cMediaNode>
            </p:audio>
            <p:seq concurrent="1" nextAc="seek">
              <p:cTn id="44" restart="whenNotActive" fill="hold" evtFilter="cancelBubble" nodeType="interactiveSeq">
                <p:stCondLst>
                  <p:cond evt="onClick" delay="0">
                    <p:tgtEl>
                      <p:spTgt spid="48"/>
                    </p:tgtEl>
                  </p:cond>
                </p:stCondLst>
                <p:endSync evt="end" delay="0">
                  <p:rtn val="all"/>
                </p:endSync>
                <p:childTnLst>
                  <p:par>
                    <p:cTn id="45" fill="hold">
                      <p:stCondLst>
                        <p:cond delay="0"/>
                      </p:stCondLst>
                      <p:childTnLst>
                        <p:par>
                          <p:cTn id="46" fill="hold">
                            <p:stCondLst>
                              <p:cond delay="0"/>
                            </p:stCondLst>
                            <p:childTnLst>
                              <p:par>
                                <p:cTn id="47" presetID="16" presetClass="entr" presetSubtype="21" fill="hold" nodeType="clickEffect">
                                  <p:stCondLst>
                                    <p:cond delay="0"/>
                                  </p:stCondLst>
                                  <p:childTnLst>
                                    <p:set>
                                      <p:cBhvr>
                                        <p:cTn id="48" dur="1" fill="hold">
                                          <p:stCondLst>
                                            <p:cond delay="0"/>
                                          </p:stCondLst>
                                        </p:cTn>
                                        <p:tgtEl>
                                          <p:spTgt spid="53"/>
                                        </p:tgtEl>
                                        <p:attrNameLst>
                                          <p:attrName>style.visibility</p:attrName>
                                        </p:attrNameLst>
                                      </p:cBhvr>
                                      <p:to>
                                        <p:strVal val="visible"/>
                                      </p:to>
                                    </p:set>
                                    <p:animEffect transition="in" filter="barn(inVertical)">
                                      <p:cBhvr>
                                        <p:cTn id="49" dur="500"/>
                                        <p:tgtEl>
                                          <p:spTgt spid="53"/>
                                        </p:tgtEl>
                                      </p:cBhvr>
                                    </p:animEffect>
                                  </p:childTnLst>
                                </p:cTn>
                              </p:par>
                              <p:par>
                                <p:cTn id="50" presetID="1" presetClass="mediacall" presetSubtype="0" fill="hold" nodeType="withEffect">
                                  <p:stCondLst>
                                    <p:cond delay="0"/>
                                  </p:stCondLst>
                                  <p:childTnLst>
                                    <p:cmd type="call" cmd="playFrom(0.0)">
                                      <p:cBhvr>
                                        <p:cTn id="51" dur="5120" fill="hold"/>
                                        <p:tgtEl>
                                          <p:spTgt spid="45"/>
                                        </p:tgtEl>
                                      </p:cBhvr>
                                    </p:cmd>
                                  </p:childTnLst>
                                </p:cTn>
                              </p:par>
                            </p:childTnLst>
                          </p:cTn>
                        </p:par>
                      </p:childTnLst>
                    </p:cTn>
                  </p:par>
                </p:childTnLst>
              </p:cTn>
              <p:nextCondLst>
                <p:cond evt="onClick" delay="0">
                  <p:tgtEl>
                    <p:spTgt spid="48"/>
                  </p:tgtEl>
                </p:cond>
              </p:nextCondLst>
            </p:seq>
            <p:seq concurrent="1" nextAc="seek">
              <p:cTn id="52" restart="whenNotActive" fill="hold" evtFilter="cancelBubble" nodeType="interactiveSeq">
                <p:stCondLst>
                  <p:cond evt="onClick" delay="0">
                    <p:tgtEl>
                      <p:spTgt spid="49"/>
                    </p:tgtEl>
                  </p:cond>
                </p:stCondLst>
                <p:endSync evt="end" delay="0">
                  <p:rtn val="all"/>
                </p:endSync>
                <p:childTnLst>
                  <p:par>
                    <p:cTn id="53" fill="hold">
                      <p:stCondLst>
                        <p:cond delay="0"/>
                      </p:stCondLst>
                      <p:childTnLst>
                        <p:par>
                          <p:cTn id="54" fill="hold">
                            <p:stCondLst>
                              <p:cond delay="0"/>
                            </p:stCondLst>
                            <p:childTnLst>
                              <p:par>
                                <p:cTn id="55" presetID="16" presetClass="entr" presetSubtype="21" fill="hold" nodeType="clickEffect">
                                  <p:stCondLst>
                                    <p:cond delay="0"/>
                                  </p:stCondLst>
                                  <p:childTnLst>
                                    <p:set>
                                      <p:cBhvr>
                                        <p:cTn id="56" dur="1" fill="hold">
                                          <p:stCondLst>
                                            <p:cond delay="0"/>
                                          </p:stCondLst>
                                        </p:cTn>
                                        <p:tgtEl>
                                          <p:spTgt spid="43"/>
                                        </p:tgtEl>
                                        <p:attrNameLst>
                                          <p:attrName>style.visibility</p:attrName>
                                        </p:attrNameLst>
                                      </p:cBhvr>
                                      <p:to>
                                        <p:strVal val="visible"/>
                                      </p:to>
                                    </p:set>
                                    <p:animEffect transition="in" filter="barn(inVertical)">
                                      <p:cBhvr>
                                        <p:cTn id="57" dur="500"/>
                                        <p:tgtEl>
                                          <p:spTgt spid="43"/>
                                        </p:tgtEl>
                                      </p:cBhvr>
                                    </p:animEffect>
                                  </p:childTnLst>
                                </p:cTn>
                              </p:par>
                              <p:par>
                                <p:cTn id="58" presetID="1" presetClass="mediacall" presetSubtype="0" fill="hold" nodeType="withEffect">
                                  <p:stCondLst>
                                    <p:cond delay="0"/>
                                  </p:stCondLst>
                                  <p:childTnLst>
                                    <p:cmd type="call" cmd="playFrom(0.0)">
                                      <p:cBhvr>
                                        <p:cTn id="59" dur="4576" fill="hold"/>
                                        <p:tgtEl>
                                          <p:spTgt spid="38"/>
                                        </p:tgtEl>
                                      </p:cBhvr>
                                    </p:cmd>
                                  </p:childTnLst>
                                </p:cTn>
                              </p:par>
                            </p:childTnLst>
                          </p:cTn>
                        </p:par>
                      </p:childTnLst>
                    </p:cTn>
                  </p:par>
                </p:childTnLst>
              </p:cTn>
              <p:nextCondLst>
                <p:cond evt="onClick" delay="0">
                  <p:tgtEl>
                    <p:spTgt spid="49"/>
                  </p:tgtEl>
                </p:cond>
              </p:nextCondLst>
            </p:seq>
            <p:seq concurrent="1" nextAc="seek">
              <p:cTn id="60" restart="whenNotActive" fill="hold" evtFilter="cancelBubble" nodeType="interactiveSeq">
                <p:stCondLst>
                  <p:cond evt="onClick" delay="0">
                    <p:tgtEl>
                      <p:spTgt spid="50"/>
                    </p:tgtEl>
                  </p:cond>
                </p:stCondLst>
                <p:endSync evt="end" delay="0">
                  <p:rtn val="all"/>
                </p:endSync>
                <p:childTnLst>
                  <p:par>
                    <p:cTn id="61" fill="hold">
                      <p:stCondLst>
                        <p:cond delay="0"/>
                      </p:stCondLst>
                      <p:childTnLst>
                        <p:par>
                          <p:cTn id="62" fill="hold">
                            <p:stCondLst>
                              <p:cond delay="0"/>
                            </p:stCondLst>
                            <p:childTnLst>
                              <p:par>
                                <p:cTn id="63" presetID="16" presetClass="entr" presetSubtype="21" fill="hold" nodeType="clickEffect">
                                  <p:stCondLst>
                                    <p:cond delay="0"/>
                                  </p:stCondLst>
                                  <p:childTnLst>
                                    <p:set>
                                      <p:cBhvr>
                                        <p:cTn id="64" dur="1" fill="hold">
                                          <p:stCondLst>
                                            <p:cond delay="0"/>
                                          </p:stCondLst>
                                        </p:cTn>
                                        <p:tgtEl>
                                          <p:spTgt spid="44"/>
                                        </p:tgtEl>
                                        <p:attrNameLst>
                                          <p:attrName>style.visibility</p:attrName>
                                        </p:attrNameLst>
                                      </p:cBhvr>
                                      <p:to>
                                        <p:strVal val="visible"/>
                                      </p:to>
                                    </p:set>
                                    <p:animEffect transition="in" filter="barn(inVertical)">
                                      <p:cBhvr>
                                        <p:cTn id="65" dur="500"/>
                                        <p:tgtEl>
                                          <p:spTgt spid="44"/>
                                        </p:tgtEl>
                                      </p:cBhvr>
                                    </p:animEffect>
                                  </p:childTnLst>
                                </p:cTn>
                              </p:par>
                              <p:par>
                                <p:cTn id="66" presetID="1" presetClass="mediacall" presetSubtype="0" fill="hold" nodeType="withEffect">
                                  <p:stCondLst>
                                    <p:cond delay="0"/>
                                  </p:stCondLst>
                                  <p:childTnLst>
                                    <p:cmd type="call" cmd="playFrom(0.0)">
                                      <p:cBhvr>
                                        <p:cTn id="67" dur="5120" fill="hold"/>
                                        <p:tgtEl>
                                          <p:spTgt spid="46"/>
                                        </p:tgtEl>
                                      </p:cBhvr>
                                    </p:cmd>
                                  </p:childTnLst>
                                </p:cTn>
                              </p:par>
                            </p:childTnLst>
                          </p:cTn>
                        </p:par>
                      </p:childTnLst>
                    </p:cTn>
                  </p:par>
                </p:childTnLst>
              </p:cTn>
              <p:nextCondLst>
                <p:cond evt="onClick" delay="0">
                  <p:tgtEl>
                    <p:spTgt spid="50"/>
                  </p:tgtEl>
                </p:cond>
              </p:nextCondLst>
            </p:seq>
            <p:seq concurrent="1" nextAc="seek">
              <p:cTn id="68" restart="whenNotActive" fill="hold" evtFilter="cancelBubble" nodeType="interactiveSeq">
                <p:stCondLst>
                  <p:cond evt="onClick" delay="0">
                    <p:tgtEl>
                      <p:spTgt spid="51"/>
                    </p:tgtEl>
                  </p:cond>
                </p:stCondLst>
                <p:endSync evt="end" delay="0">
                  <p:rtn val="all"/>
                </p:endSync>
                <p:childTnLst>
                  <p:par>
                    <p:cTn id="69" fill="hold">
                      <p:stCondLst>
                        <p:cond delay="0"/>
                      </p:stCondLst>
                      <p:childTnLst>
                        <p:par>
                          <p:cTn id="70" fill="hold">
                            <p:stCondLst>
                              <p:cond delay="0"/>
                            </p:stCondLst>
                            <p:childTnLst>
                              <p:par>
                                <p:cTn id="71" presetID="16" presetClass="entr" presetSubtype="21" fill="hold" nodeType="clickEffect">
                                  <p:stCondLst>
                                    <p:cond delay="0"/>
                                  </p:stCondLst>
                                  <p:childTnLst>
                                    <p:set>
                                      <p:cBhvr>
                                        <p:cTn id="72" dur="1" fill="hold">
                                          <p:stCondLst>
                                            <p:cond delay="0"/>
                                          </p:stCondLst>
                                        </p:cTn>
                                        <p:tgtEl>
                                          <p:spTgt spid="52"/>
                                        </p:tgtEl>
                                        <p:attrNameLst>
                                          <p:attrName>style.visibility</p:attrName>
                                        </p:attrNameLst>
                                      </p:cBhvr>
                                      <p:to>
                                        <p:strVal val="visible"/>
                                      </p:to>
                                    </p:set>
                                    <p:animEffect transition="in" filter="barn(inVertical)">
                                      <p:cBhvr>
                                        <p:cTn id="73" dur="500"/>
                                        <p:tgtEl>
                                          <p:spTgt spid="52"/>
                                        </p:tgtEl>
                                      </p:cBhvr>
                                    </p:animEffect>
                                  </p:childTnLst>
                                </p:cTn>
                              </p:par>
                              <p:par>
                                <p:cTn id="74" presetID="1" presetClass="mediacall" presetSubtype="0" fill="hold" nodeType="withEffect">
                                  <p:stCondLst>
                                    <p:cond delay="0"/>
                                  </p:stCondLst>
                                  <p:childTnLst>
                                    <p:cmd type="call" cmd="playFrom(0.0)">
                                      <p:cBhvr>
                                        <p:cTn id="75" dur="5120" fill="hold"/>
                                        <p:tgtEl>
                                          <p:spTgt spid="47"/>
                                        </p:tgtEl>
                                      </p:cBhvr>
                                    </p:cmd>
                                  </p:childTnLst>
                                </p:cTn>
                              </p:par>
                            </p:childTnLst>
                          </p:cTn>
                        </p:par>
                      </p:childTnLst>
                    </p:cTn>
                  </p:par>
                </p:childTnLst>
              </p:cTn>
              <p:nextCondLst>
                <p:cond evt="onClick" delay="0">
                  <p:tgtEl>
                    <p:spTgt spid="51"/>
                  </p:tgtEl>
                </p:cond>
              </p:nextCondLst>
            </p:seq>
          </p:childTnLst>
        </p:cTn>
      </p:par>
    </p:tnLst>
    <p:bldLst>
      <p:bldP spid="31" grpId="0"/>
      <p:bldP spid="33" grpId="0"/>
      <p:bldP spid="35" grpId="0"/>
      <p:bldP spid="36" grpId="0"/>
      <p:bldP spid="34"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99A146"/>
        </a:solidFill>
        <a:effectLst/>
      </p:bgPr>
    </p:bg>
    <p:spTree>
      <p:nvGrpSpPr>
        <p:cNvPr id="1" name=""/>
        <p:cNvGrpSpPr/>
        <p:nvPr/>
      </p:nvGrpSpPr>
      <p:grpSpPr>
        <a:xfrm>
          <a:off x="0" y="0"/>
          <a:ext cx="0" cy="0"/>
          <a:chOff x="0" y="0"/>
          <a:chExt cx="0" cy="0"/>
        </a:xfrm>
      </p:grpSpPr>
      <p:sp>
        <p:nvSpPr>
          <p:cNvPr id="8" name="TextBox 8"/>
          <p:cNvSpPr txBox="1"/>
          <p:nvPr/>
        </p:nvSpPr>
        <p:spPr>
          <a:xfrm>
            <a:off x="3432927" y="6046265"/>
            <a:ext cx="11422145" cy="738792"/>
          </a:xfrm>
          <a:prstGeom prst="rect">
            <a:avLst/>
          </a:prstGeom>
        </p:spPr>
        <p:txBody>
          <a:bodyPr lIns="0" tIns="0" rIns="0" bIns="0" rtlCol="0" anchor="t">
            <a:spAutoFit/>
          </a:bodyPr>
          <a:lstStyle/>
          <a:p>
            <a:pPr marL="0" marR="0" lvl="0" indent="0" algn="ctr" defTabSz="914400" rtl="0" eaLnBrk="1" fontAlgn="auto" latinLnBrk="0" hangingPunct="1">
              <a:lnSpc>
                <a:spcPts val="5779"/>
              </a:lnSpc>
              <a:spcBef>
                <a:spcPts val="0"/>
              </a:spcBef>
              <a:spcAft>
                <a:spcPts val="0"/>
              </a:spcAft>
              <a:buClrTx/>
              <a:buSzTx/>
              <a:buFontTx/>
              <a:buNone/>
              <a:tabLst/>
              <a:defRPr/>
            </a:pPr>
            <a:r>
              <a:rPr kumimoji="0" lang="en-US" sz="4128" b="0" i="0" u="none" strike="noStrike" kern="1200" cap="none" spc="0" normalizeH="0" baseline="0" noProof="0" dirty="0">
                <a:ln>
                  <a:noFill/>
                </a:ln>
                <a:solidFill>
                  <a:srgbClr val="FFFFFF"/>
                </a:solidFill>
                <a:effectLst/>
                <a:uLnTx/>
                <a:uFillTx/>
                <a:latin typeface="Poppins Medium Italics"/>
                <a:ea typeface="+mn-ea"/>
                <a:cs typeface="+mn-cs"/>
              </a:rPr>
              <a:t>– You are what you eat</a:t>
            </a:r>
          </a:p>
        </p:txBody>
      </p:sp>
      <p:sp>
        <p:nvSpPr>
          <p:cNvPr id="5" name="Freeform 5"/>
          <p:cNvSpPr/>
          <p:nvPr/>
        </p:nvSpPr>
        <p:spPr>
          <a:xfrm flipH="1">
            <a:off x="15355391" y="-1048117"/>
            <a:ext cx="4114800" cy="3748209"/>
          </a:xfrm>
          <a:custGeom>
            <a:avLst/>
            <a:gdLst/>
            <a:ahLst/>
            <a:cxnLst/>
            <a:rect l="l" t="t" r="r" b="b"/>
            <a:pathLst>
              <a:path w="4114800" h="3748209">
                <a:moveTo>
                  <a:pt x="4114800" y="0"/>
                </a:moveTo>
                <a:lnTo>
                  <a:pt x="0" y="0"/>
                </a:lnTo>
                <a:lnTo>
                  <a:pt x="0" y="3748208"/>
                </a:lnTo>
                <a:lnTo>
                  <a:pt x="4114800" y="3748208"/>
                </a:lnTo>
                <a:lnTo>
                  <a:pt x="4114800" y="0"/>
                </a:lnTo>
                <a:close/>
              </a:path>
            </a:pathLst>
          </a:custGeom>
          <a:blipFill>
            <a:blip r:embed="rId4">
              <a:extLst>
                <a:ext uri="{96DAC541-7B7A-43D3-8B79-37D633B846F1}">
                  <asvg:svgBlip xmlns:asvg="http://schemas.microsoft.com/office/drawing/2016/SVG/main" xmlns="" r:embed="rId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4" name="Freeform 4"/>
          <p:cNvSpPr/>
          <p:nvPr/>
        </p:nvSpPr>
        <p:spPr>
          <a:xfrm>
            <a:off x="-1182191" y="-1048117"/>
            <a:ext cx="4114800" cy="3748209"/>
          </a:xfrm>
          <a:custGeom>
            <a:avLst/>
            <a:gdLst/>
            <a:ahLst/>
            <a:cxnLst/>
            <a:rect l="l" t="t" r="r" b="b"/>
            <a:pathLst>
              <a:path w="4114800" h="3748209">
                <a:moveTo>
                  <a:pt x="0" y="0"/>
                </a:moveTo>
                <a:lnTo>
                  <a:pt x="4114800" y="0"/>
                </a:lnTo>
                <a:lnTo>
                  <a:pt x="4114800" y="3748208"/>
                </a:lnTo>
                <a:lnTo>
                  <a:pt x="0" y="3748208"/>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pic>
        <p:nvPicPr>
          <p:cNvPr id="27" name="Picture 26">
            <a:extLst>
              <a:ext uri="{FF2B5EF4-FFF2-40B4-BE49-F238E27FC236}">
                <a16:creationId xmlns:a16="http://schemas.microsoft.com/office/drawing/2014/main" id="{12A834B2-90E6-60D3-C6F7-C46F7400952C}"/>
              </a:ext>
            </a:extLst>
          </p:cNvPr>
          <p:cNvPicPr>
            <a:picLocks noChangeAspect="1"/>
          </p:cNvPicPr>
          <p:nvPr/>
        </p:nvPicPr>
        <p:blipFill rotWithShape="1">
          <a:blip r:embed="rId6"/>
          <a:srcRect t="7018"/>
          <a:stretch/>
        </p:blipFill>
        <p:spPr>
          <a:xfrm>
            <a:off x="0" y="723900"/>
            <a:ext cx="18288000" cy="9563100"/>
          </a:xfrm>
          <a:prstGeom prst="rect">
            <a:avLst/>
          </a:prstGeom>
        </p:spPr>
      </p:pic>
      <p:sp>
        <p:nvSpPr>
          <p:cNvPr id="28" name="Freeform 2">
            <a:extLst>
              <a:ext uri="{FF2B5EF4-FFF2-40B4-BE49-F238E27FC236}">
                <a16:creationId xmlns:a16="http://schemas.microsoft.com/office/drawing/2014/main" id="{F49832B2-1822-5565-EE6D-BD7CC2D1B257}"/>
              </a:ext>
            </a:extLst>
          </p:cNvPr>
          <p:cNvSpPr/>
          <p:nvPr/>
        </p:nvSpPr>
        <p:spPr>
          <a:xfrm>
            <a:off x="4705585" y="5600700"/>
            <a:ext cx="1557221" cy="1465348"/>
          </a:xfrm>
          <a:custGeom>
            <a:avLst/>
            <a:gdLst/>
            <a:ahLst/>
            <a:cxnLst/>
            <a:rect l="l" t="t" r="r" b="b"/>
            <a:pathLst>
              <a:path w="4023300" h="3297430">
                <a:moveTo>
                  <a:pt x="0" y="0"/>
                </a:moveTo>
                <a:lnTo>
                  <a:pt x="4023300" y="0"/>
                </a:lnTo>
                <a:lnTo>
                  <a:pt x="4023300" y="3297430"/>
                </a:lnTo>
                <a:lnTo>
                  <a:pt x="0" y="3297430"/>
                </a:lnTo>
                <a:lnTo>
                  <a:pt x="0" y="0"/>
                </a:lnTo>
                <a:close/>
              </a:path>
            </a:pathLst>
          </a:custGeom>
          <a:blipFill>
            <a:blip r:embed="rId7"/>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9" name="Freeform 4">
            <a:extLst>
              <a:ext uri="{FF2B5EF4-FFF2-40B4-BE49-F238E27FC236}">
                <a16:creationId xmlns:a16="http://schemas.microsoft.com/office/drawing/2014/main" id="{420098C5-A968-119C-887D-04164331944F}"/>
              </a:ext>
            </a:extLst>
          </p:cNvPr>
          <p:cNvSpPr/>
          <p:nvPr/>
        </p:nvSpPr>
        <p:spPr>
          <a:xfrm>
            <a:off x="6333905" y="5685310"/>
            <a:ext cx="1205660" cy="1090172"/>
          </a:xfrm>
          <a:custGeom>
            <a:avLst/>
            <a:gdLst/>
            <a:ahLst/>
            <a:cxnLst/>
            <a:rect l="l" t="t" r="r" b="b"/>
            <a:pathLst>
              <a:path w="4641581" h="4641581">
                <a:moveTo>
                  <a:pt x="0" y="0"/>
                </a:moveTo>
                <a:lnTo>
                  <a:pt x="4641581" y="0"/>
                </a:lnTo>
                <a:lnTo>
                  <a:pt x="4641581" y="4641581"/>
                </a:lnTo>
                <a:lnTo>
                  <a:pt x="0" y="4641581"/>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31" name="Freeform 6">
            <a:extLst>
              <a:ext uri="{FF2B5EF4-FFF2-40B4-BE49-F238E27FC236}">
                <a16:creationId xmlns:a16="http://schemas.microsoft.com/office/drawing/2014/main" id="{FAE38439-FBCC-6981-6A73-BA808069EC50}"/>
              </a:ext>
            </a:extLst>
          </p:cNvPr>
          <p:cNvSpPr/>
          <p:nvPr/>
        </p:nvSpPr>
        <p:spPr>
          <a:xfrm rot="5159154">
            <a:off x="7281440" y="6162808"/>
            <a:ext cx="1601826" cy="1244497"/>
          </a:xfrm>
          <a:custGeom>
            <a:avLst/>
            <a:gdLst/>
            <a:ahLst/>
            <a:cxnLst/>
            <a:rect l="l" t="t" r="r" b="b"/>
            <a:pathLst>
              <a:path w="6815719" h="5895597">
                <a:moveTo>
                  <a:pt x="0" y="0"/>
                </a:moveTo>
                <a:lnTo>
                  <a:pt x="6815718" y="0"/>
                </a:lnTo>
                <a:lnTo>
                  <a:pt x="6815718" y="5895596"/>
                </a:lnTo>
                <a:lnTo>
                  <a:pt x="0" y="5895596"/>
                </a:lnTo>
                <a:lnTo>
                  <a:pt x="0" y="0"/>
                </a:lnTo>
                <a:close/>
              </a:path>
            </a:pathLst>
          </a:custGeom>
          <a:blipFill>
            <a:blip r:embed="rId10"/>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32" name="Freeform 2">
            <a:extLst>
              <a:ext uri="{FF2B5EF4-FFF2-40B4-BE49-F238E27FC236}">
                <a16:creationId xmlns:a16="http://schemas.microsoft.com/office/drawing/2014/main" id="{F1CB9F45-ACC3-2D8D-62E1-B5E328998B69}"/>
              </a:ext>
            </a:extLst>
          </p:cNvPr>
          <p:cNvSpPr/>
          <p:nvPr/>
        </p:nvSpPr>
        <p:spPr>
          <a:xfrm>
            <a:off x="8611225" y="5655247"/>
            <a:ext cx="1051946" cy="1031957"/>
          </a:xfrm>
          <a:custGeom>
            <a:avLst/>
            <a:gdLst/>
            <a:ahLst/>
            <a:cxnLst/>
            <a:rect l="l" t="t" r="r" b="b"/>
            <a:pathLst>
              <a:path w="6145186" h="5307206">
                <a:moveTo>
                  <a:pt x="0" y="0"/>
                </a:moveTo>
                <a:lnTo>
                  <a:pt x="6145186" y="0"/>
                </a:lnTo>
                <a:lnTo>
                  <a:pt x="6145186" y="5307206"/>
                </a:lnTo>
                <a:lnTo>
                  <a:pt x="0" y="5307206"/>
                </a:lnTo>
                <a:lnTo>
                  <a:pt x="0" y="0"/>
                </a:lnTo>
                <a:close/>
              </a:path>
            </a:pathLst>
          </a:custGeom>
          <a:blipFill>
            <a:blip r:embed="rId11">
              <a:extLst>
                <a:ext uri="{96DAC541-7B7A-43D3-8B79-37D633B846F1}">
                  <asvg:svgBlip xmlns:asvg="http://schemas.microsoft.com/office/drawing/2016/SVG/main" xmlns="" r:embed="rId12"/>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33" name="Freeform 5">
            <a:extLst>
              <a:ext uri="{FF2B5EF4-FFF2-40B4-BE49-F238E27FC236}">
                <a16:creationId xmlns:a16="http://schemas.microsoft.com/office/drawing/2014/main" id="{B903D0F7-41AC-13FD-522A-14392AEEF75D}"/>
              </a:ext>
            </a:extLst>
          </p:cNvPr>
          <p:cNvSpPr/>
          <p:nvPr/>
        </p:nvSpPr>
        <p:spPr>
          <a:xfrm>
            <a:off x="9491724" y="6372794"/>
            <a:ext cx="1147409" cy="1031957"/>
          </a:xfrm>
          <a:custGeom>
            <a:avLst/>
            <a:gdLst/>
            <a:ahLst/>
            <a:cxnLst/>
            <a:rect l="l" t="t" r="r" b="b"/>
            <a:pathLst>
              <a:path w="4485132" h="4743889">
                <a:moveTo>
                  <a:pt x="0" y="0"/>
                </a:moveTo>
                <a:lnTo>
                  <a:pt x="4485131" y="0"/>
                </a:lnTo>
                <a:lnTo>
                  <a:pt x="4485131" y="4743890"/>
                </a:lnTo>
                <a:lnTo>
                  <a:pt x="0" y="4743890"/>
                </a:lnTo>
                <a:lnTo>
                  <a:pt x="0" y="0"/>
                </a:lnTo>
                <a:close/>
              </a:path>
            </a:pathLst>
          </a:custGeom>
          <a:blipFill>
            <a:blip r:embed="rId13">
              <a:extLst>
                <a:ext uri="{96DAC541-7B7A-43D3-8B79-37D633B846F1}">
                  <asvg:svgBlip xmlns:asvg="http://schemas.microsoft.com/office/drawing/2016/SVG/main" xmlns="" r:embed="rId1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34" name="Freeform 2">
            <a:extLst>
              <a:ext uri="{FF2B5EF4-FFF2-40B4-BE49-F238E27FC236}">
                <a16:creationId xmlns:a16="http://schemas.microsoft.com/office/drawing/2014/main" id="{B6EA9FB0-BB70-73C0-3DDA-FBB36799FDF3}"/>
              </a:ext>
            </a:extLst>
          </p:cNvPr>
          <p:cNvSpPr/>
          <p:nvPr/>
        </p:nvSpPr>
        <p:spPr>
          <a:xfrm>
            <a:off x="10395754" y="5552198"/>
            <a:ext cx="1353576" cy="1356396"/>
          </a:xfrm>
          <a:custGeom>
            <a:avLst/>
            <a:gdLst/>
            <a:ahLst/>
            <a:cxnLst/>
            <a:rect l="l" t="t" r="r" b="b"/>
            <a:pathLst>
              <a:path w="8510171" h="8572516">
                <a:moveTo>
                  <a:pt x="0" y="0"/>
                </a:moveTo>
                <a:lnTo>
                  <a:pt x="8510171" y="0"/>
                </a:lnTo>
                <a:lnTo>
                  <a:pt x="8510171" y="8572516"/>
                </a:lnTo>
                <a:lnTo>
                  <a:pt x="0" y="8572516"/>
                </a:lnTo>
                <a:lnTo>
                  <a:pt x="0" y="0"/>
                </a:lnTo>
                <a:close/>
              </a:path>
            </a:pathLst>
          </a:custGeom>
          <a:blipFill>
            <a:blip r:embed="rId15">
              <a:extLst>
                <a:ext uri="{96DAC541-7B7A-43D3-8B79-37D633B846F1}">
                  <asvg:svgBlip xmlns:asvg="http://schemas.microsoft.com/office/drawing/2016/SVG/main" xmlns="" r:embed="rId16"/>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35" name="Freeform 2">
            <a:extLst>
              <a:ext uri="{FF2B5EF4-FFF2-40B4-BE49-F238E27FC236}">
                <a16:creationId xmlns:a16="http://schemas.microsoft.com/office/drawing/2014/main" id="{22FA4FDF-96F0-3DB3-9C24-0DE1751E030D}"/>
              </a:ext>
            </a:extLst>
          </p:cNvPr>
          <p:cNvSpPr/>
          <p:nvPr/>
        </p:nvSpPr>
        <p:spPr>
          <a:xfrm>
            <a:off x="12011590" y="5928715"/>
            <a:ext cx="1557222" cy="1437707"/>
          </a:xfrm>
          <a:prstGeom prst="ellipse">
            <a:avLst/>
          </a:prstGeom>
          <a:blipFill>
            <a:blip r:embed="rId17"/>
            <a:stretch>
              <a:fillRect l="-7086" t="886" r="-11181" b="-69150"/>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pic>
        <p:nvPicPr>
          <p:cNvPr id="37" name="5-bai-hat-hay-nhat-khong-ban-quyen-lam-travel-vlog-5-best-travel-songs-free-vlog-music">
            <a:hlinkClick r:id="" action="ppaction://media"/>
            <a:extLst>
              <a:ext uri="{FF2B5EF4-FFF2-40B4-BE49-F238E27FC236}">
                <a16:creationId xmlns:a16="http://schemas.microsoft.com/office/drawing/2014/main" id="{366D248C-E465-55DA-A636-B8D3BE940362}"/>
              </a:ext>
            </a:extLst>
          </p:cNvPr>
          <p:cNvPicPr>
            <a:picLocks noChangeAspect="1"/>
          </p:cNvPicPr>
          <p:nvPr>
            <a:audioFile r:link="rId1"/>
            <p:extLst>
              <p:ext uri="{DAA4B4D4-6D71-4841-9C94-3DE7FCFB9230}">
                <p14:media xmlns:p14="http://schemas.microsoft.com/office/powerpoint/2010/main" r:embed="rId2">
                  <p14:trim st="304575" end="420860"/>
                </p14:media>
              </p:ext>
            </p:extLst>
          </p:nvPr>
        </p:nvPicPr>
        <p:blipFill>
          <a:blip r:embed="rId18"/>
          <a:stretch>
            <a:fillRect/>
          </a:stretch>
        </p:blipFill>
        <p:spPr>
          <a:xfrm>
            <a:off x="-3223559" y="2929532"/>
            <a:ext cx="1727200" cy="17272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7357" fill="hold"/>
                                        <p:tgtEl>
                                          <p:spTgt spid="37"/>
                                        </p:tgtEl>
                                      </p:cBhvr>
                                    </p:cmd>
                                  </p:childTnLst>
                                </p:cTn>
                              </p:par>
                              <p:par>
                                <p:cTn id="7" presetID="35" presetClass="entr" presetSubtype="0" fill="hold" nodeType="withEffect">
                                  <p:stCondLst>
                                    <p:cond delay="0"/>
                                  </p:stCondLst>
                                  <p:childTnLst>
                                    <p:set>
                                      <p:cBhvr>
                                        <p:cTn id="8" dur="1" fill="hold">
                                          <p:stCondLst>
                                            <p:cond delay="0"/>
                                          </p:stCondLst>
                                        </p:cTn>
                                        <p:tgtEl>
                                          <p:spTgt spid="28"/>
                                        </p:tgtEl>
                                        <p:attrNameLst>
                                          <p:attrName>style.visibility</p:attrName>
                                        </p:attrNameLst>
                                      </p:cBhvr>
                                      <p:to>
                                        <p:strVal val="visible"/>
                                      </p:to>
                                    </p:set>
                                    <p:animEffect transition="in" filter="fade">
                                      <p:cBhvr>
                                        <p:cTn id="9" dur="2000"/>
                                        <p:tgtEl>
                                          <p:spTgt spid="28"/>
                                        </p:tgtEl>
                                      </p:cBhvr>
                                    </p:animEffect>
                                    <p:anim calcmode="lin" valueType="num">
                                      <p:cBhvr>
                                        <p:cTn id="10" dur="2000" fill="hold"/>
                                        <p:tgtEl>
                                          <p:spTgt spid="28"/>
                                        </p:tgtEl>
                                        <p:attrNameLst>
                                          <p:attrName>style.rotation</p:attrName>
                                        </p:attrNameLst>
                                      </p:cBhvr>
                                      <p:tavLst>
                                        <p:tav tm="0">
                                          <p:val>
                                            <p:fltVal val="720"/>
                                          </p:val>
                                        </p:tav>
                                        <p:tav tm="100000">
                                          <p:val>
                                            <p:fltVal val="0"/>
                                          </p:val>
                                        </p:tav>
                                      </p:tavLst>
                                    </p:anim>
                                    <p:anim calcmode="lin" valueType="num">
                                      <p:cBhvr>
                                        <p:cTn id="11" dur="2000" fill="hold"/>
                                        <p:tgtEl>
                                          <p:spTgt spid="28"/>
                                        </p:tgtEl>
                                        <p:attrNameLst>
                                          <p:attrName>ppt_h</p:attrName>
                                        </p:attrNameLst>
                                      </p:cBhvr>
                                      <p:tavLst>
                                        <p:tav tm="0">
                                          <p:val>
                                            <p:fltVal val="0"/>
                                          </p:val>
                                        </p:tav>
                                        <p:tav tm="100000">
                                          <p:val>
                                            <p:strVal val="#ppt_h"/>
                                          </p:val>
                                        </p:tav>
                                      </p:tavLst>
                                    </p:anim>
                                    <p:anim calcmode="lin" valueType="num">
                                      <p:cBhvr>
                                        <p:cTn id="12" dur="2000" fill="hold"/>
                                        <p:tgtEl>
                                          <p:spTgt spid="28"/>
                                        </p:tgtEl>
                                        <p:attrNameLst>
                                          <p:attrName>ppt_w</p:attrName>
                                        </p:attrNameLst>
                                      </p:cBhvr>
                                      <p:tavLst>
                                        <p:tav tm="0">
                                          <p:val>
                                            <p:fltVal val="0"/>
                                          </p:val>
                                        </p:tav>
                                        <p:tav tm="100000">
                                          <p:val>
                                            <p:strVal val="#ppt_w"/>
                                          </p:val>
                                        </p:tav>
                                      </p:tavLst>
                                    </p:anim>
                                  </p:childTnLst>
                                </p:cTn>
                              </p:par>
                              <p:par>
                                <p:cTn id="13" presetID="35" presetClass="entr" presetSubtype="0"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fade">
                                      <p:cBhvr>
                                        <p:cTn id="15" dur="2000"/>
                                        <p:tgtEl>
                                          <p:spTgt spid="29"/>
                                        </p:tgtEl>
                                      </p:cBhvr>
                                    </p:animEffect>
                                    <p:anim calcmode="lin" valueType="num">
                                      <p:cBhvr>
                                        <p:cTn id="16" dur="2000" fill="hold"/>
                                        <p:tgtEl>
                                          <p:spTgt spid="29"/>
                                        </p:tgtEl>
                                        <p:attrNameLst>
                                          <p:attrName>style.rotation</p:attrName>
                                        </p:attrNameLst>
                                      </p:cBhvr>
                                      <p:tavLst>
                                        <p:tav tm="0">
                                          <p:val>
                                            <p:fltVal val="720"/>
                                          </p:val>
                                        </p:tav>
                                        <p:tav tm="100000">
                                          <p:val>
                                            <p:fltVal val="0"/>
                                          </p:val>
                                        </p:tav>
                                      </p:tavLst>
                                    </p:anim>
                                    <p:anim calcmode="lin" valueType="num">
                                      <p:cBhvr>
                                        <p:cTn id="17" dur="2000" fill="hold"/>
                                        <p:tgtEl>
                                          <p:spTgt spid="29"/>
                                        </p:tgtEl>
                                        <p:attrNameLst>
                                          <p:attrName>ppt_h</p:attrName>
                                        </p:attrNameLst>
                                      </p:cBhvr>
                                      <p:tavLst>
                                        <p:tav tm="0">
                                          <p:val>
                                            <p:fltVal val="0"/>
                                          </p:val>
                                        </p:tav>
                                        <p:tav tm="100000">
                                          <p:val>
                                            <p:strVal val="#ppt_h"/>
                                          </p:val>
                                        </p:tav>
                                      </p:tavLst>
                                    </p:anim>
                                    <p:anim calcmode="lin" valueType="num">
                                      <p:cBhvr>
                                        <p:cTn id="18" dur="2000" fill="hold"/>
                                        <p:tgtEl>
                                          <p:spTgt spid="29"/>
                                        </p:tgtEl>
                                        <p:attrNameLst>
                                          <p:attrName>ppt_w</p:attrName>
                                        </p:attrNameLst>
                                      </p:cBhvr>
                                      <p:tavLst>
                                        <p:tav tm="0">
                                          <p:val>
                                            <p:fltVal val="0"/>
                                          </p:val>
                                        </p:tav>
                                        <p:tav tm="100000">
                                          <p:val>
                                            <p:strVal val="#ppt_w"/>
                                          </p:val>
                                        </p:tav>
                                      </p:tavLst>
                                    </p:anim>
                                  </p:childTnLst>
                                </p:cTn>
                              </p:par>
                              <p:par>
                                <p:cTn id="19" presetID="35" presetClass="entr" presetSubtype="0" fill="hold" nodeType="with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fade">
                                      <p:cBhvr>
                                        <p:cTn id="21" dur="2000"/>
                                        <p:tgtEl>
                                          <p:spTgt spid="31"/>
                                        </p:tgtEl>
                                      </p:cBhvr>
                                    </p:animEffect>
                                    <p:anim calcmode="lin" valueType="num">
                                      <p:cBhvr>
                                        <p:cTn id="22" dur="2000" fill="hold"/>
                                        <p:tgtEl>
                                          <p:spTgt spid="31"/>
                                        </p:tgtEl>
                                        <p:attrNameLst>
                                          <p:attrName>style.rotation</p:attrName>
                                        </p:attrNameLst>
                                      </p:cBhvr>
                                      <p:tavLst>
                                        <p:tav tm="0">
                                          <p:val>
                                            <p:fltVal val="720"/>
                                          </p:val>
                                        </p:tav>
                                        <p:tav tm="100000">
                                          <p:val>
                                            <p:fltVal val="0"/>
                                          </p:val>
                                        </p:tav>
                                      </p:tavLst>
                                    </p:anim>
                                    <p:anim calcmode="lin" valueType="num">
                                      <p:cBhvr>
                                        <p:cTn id="23" dur="2000" fill="hold"/>
                                        <p:tgtEl>
                                          <p:spTgt spid="31"/>
                                        </p:tgtEl>
                                        <p:attrNameLst>
                                          <p:attrName>ppt_h</p:attrName>
                                        </p:attrNameLst>
                                      </p:cBhvr>
                                      <p:tavLst>
                                        <p:tav tm="0">
                                          <p:val>
                                            <p:fltVal val="0"/>
                                          </p:val>
                                        </p:tav>
                                        <p:tav tm="100000">
                                          <p:val>
                                            <p:strVal val="#ppt_h"/>
                                          </p:val>
                                        </p:tav>
                                      </p:tavLst>
                                    </p:anim>
                                    <p:anim calcmode="lin" valueType="num">
                                      <p:cBhvr>
                                        <p:cTn id="24" dur="2000" fill="hold"/>
                                        <p:tgtEl>
                                          <p:spTgt spid="31"/>
                                        </p:tgtEl>
                                        <p:attrNameLst>
                                          <p:attrName>ppt_w</p:attrName>
                                        </p:attrNameLst>
                                      </p:cBhvr>
                                      <p:tavLst>
                                        <p:tav tm="0">
                                          <p:val>
                                            <p:fltVal val="0"/>
                                          </p:val>
                                        </p:tav>
                                        <p:tav tm="100000">
                                          <p:val>
                                            <p:strVal val="#ppt_w"/>
                                          </p:val>
                                        </p:tav>
                                      </p:tavLst>
                                    </p:anim>
                                  </p:childTnLst>
                                </p:cTn>
                              </p:par>
                              <p:par>
                                <p:cTn id="25" presetID="35" presetClass="entr" presetSubtype="0" fill="hold" nodeType="with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fade">
                                      <p:cBhvr>
                                        <p:cTn id="27" dur="2000"/>
                                        <p:tgtEl>
                                          <p:spTgt spid="32"/>
                                        </p:tgtEl>
                                      </p:cBhvr>
                                    </p:animEffect>
                                    <p:anim calcmode="lin" valueType="num">
                                      <p:cBhvr>
                                        <p:cTn id="28" dur="2000" fill="hold"/>
                                        <p:tgtEl>
                                          <p:spTgt spid="32"/>
                                        </p:tgtEl>
                                        <p:attrNameLst>
                                          <p:attrName>style.rotation</p:attrName>
                                        </p:attrNameLst>
                                      </p:cBhvr>
                                      <p:tavLst>
                                        <p:tav tm="0">
                                          <p:val>
                                            <p:fltVal val="720"/>
                                          </p:val>
                                        </p:tav>
                                        <p:tav tm="100000">
                                          <p:val>
                                            <p:fltVal val="0"/>
                                          </p:val>
                                        </p:tav>
                                      </p:tavLst>
                                    </p:anim>
                                    <p:anim calcmode="lin" valueType="num">
                                      <p:cBhvr>
                                        <p:cTn id="29" dur="2000" fill="hold"/>
                                        <p:tgtEl>
                                          <p:spTgt spid="32"/>
                                        </p:tgtEl>
                                        <p:attrNameLst>
                                          <p:attrName>ppt_h</p:attrName>
                                        </p:attrNameLst>
                                      </p:cBhvr>
                                      <p:tavLst>
                                        <p:tav tm="0">
                                          <p:val>
                                            <p:fltVal val="0"/>
                                          </p:val>
                                        </p:tav>
                                        <p:tav tm="100000">
                                          <p:val>
                                            <p:strVal val="#ppt_h"/>
                                          </p:val>
                                        </p:tav>
                                      </p:tavLst>
                                    </p:anim>
                                    <p:anim calcmode="lin" valueType="num">
                                      <p:cBhvr>
                                        <p:cTn id="30" dur="2000" fill="hold"/>
                                        <p:tgtEl>
                                          <p:spTgt spid="32"/>
                                        </p:tgtEl>
                                        <p:attrNameLst>
                                          <p:attrName>ppt_w</p:attrName>
                                        </p:attrNameLst>
                                      </p:cBhvr>
                                      <p:tavLst>
                                        <p:tav tm="0">
                                          <p:val>
                                            <p:fltVal val="0"/>
                                          </p:val>
                                        </p:tav>
                                        <p:tav tm="100000">
                                          <p:val>
                                            <p:strVal val="#ppt_w"/>
                                          </p:val>
                                        </p:tav>
                                      </p:tavLst>
                                    </p:anim>
                                  </p:childTnLst>
                                </p:cTn>
                              </p:par>
                              <p:par>
                                <p:cTn id="31" presetID="35" presetClass="entr" presetSubtype="0" fill="hold" grpId="0" nodeType="with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fade">
                                      <p:cBhvr>
                                        <p:cTn id="33" dur="2000"/>
                                        <p:tgtEl>
                                          <p:spTgt spid="34"/>
                                        </p:tgtEl>
                                      </p:cBhvr>
                                    </p:animEffect>
                                    <p:anim calcmode="lin" valueType="num">
                                      <p:cBhvr>
                                        <p:cTn id="34" dur="2000" fill="hold"/>
                                        <p:tgtEl>
                                          <p:spTgt spid="34"/>
                                        </p:tgtEl>
                                        <p:attrNameLst>
                                          <p:attrName>style.rotation</p:attrName>
                                        </p:attrNameLst>
                                      </p:cBhvr>
                                      <p:tavLst>
                                        <p:tav tm="0">
                                          <p:val>
                                            <p:fltVal val="720"/>
                                          </p:val>
                                        </p:tav>
                                        <p:tav tm="100000">
                                          <p:val>
                                            <p:fltVal val="0"/>
                                          </p:val>
                                        </p:tav>
                                      </p:tavLst>
                                    </p:anim>
                                    <p:anim calcmode="lin" valueType="num">
                                      <p:cBhvr>
                                        <p:cTn id="35" dur="2000" fill="hold"/>
                                        <p:tgtEl>
                                          <p:spTgt spid="34"/>
                                        </p:tgtEl>
                                        <p:attrNameLst>
                                          <p:attrName>ppt_h</p:attrName>
                                        </p:attrNameLst>
                                      </p:cBhvr>
                                      <p:tavLst>
                                        <p:tav tm="0">
                                          <p:val>
                                            <p:fltVal val="0"/>
                                          </p:val>
                                        </p:tav>
                                        <p:tav tm="100000">
                                          <p:val>
                                            <p:strVal val="#ppt_h"/>
                                          </p:val>
                                        </p:tav>
                                      </p:tavLst>
                                    </p:anim>
                                    <p:anim calcmode="lin" valueType="num">
                                      <p:cBhvr>
                                        <p:cTn id="36" dur="2000" fill="hold"/>
                                        <p:tgtEl>
                                          <p:spTgt spid="34"/>
                                        </p:tgtEl>
                                        <p:attrNameLst>
                                          <p:attrName>ppt_w</p:attrName>
                                        </p:attrNameLst>
                                      </p:cBhvr>
                                      <p:tavLst>
                                        <p:tav tm="0">
                                          <p:val>
                                            <p:fltVal val="0"/>
                                          </p:val>
                                        </p:tav>
                                        <p:tav tm="100000">
                                          <p:val>
                                            <p:strVal val="#ppt_w"/>
                                          </p:val>
                                        </p:tav>
                                      </p:tavLst>
                                    </p:anim>
                                  </p:childTnLst>
                                </p:cTn>
                              </p:par>
                              <p:par>
                                <p:cTn id="37" presetID="35" presetClass="entr" presetSubtype="0" fill="hold" nodeType="with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fade">
                                      <p:cBhvr>
                                        <p:cTn id="39" dur="2000"/>
                                        <p:tgtEl>
                                          <p:spTgt spid="33"/>
                                        </p:tgtEl>
                                      </p:cBhvr>
                                    </p:animEffect>
                                    <p:anim calcmode="lin" valueType="num">
                                      <p:cBhvr>
                                        <p:cTn id="40" dur="2000" fill="hold"/>
                                        <p:tgtEl>
                                          <p:spTgt spid="33"/>
                                        </p:tgtEl>
                                        <p:attrNameLst>
                                          <p:attrName>style.rotation</p:attrName>
                                        </p:attrNameLst>
                                      </p:cBhvr>
                                      <p:tavLst>
                                        <p:tav tm="0">
                                          <p:val>
                                            <p:fltVal val="720"/>
                                          </p:val>
                                        </p:tav>
                                        <p:tav tm="100000">
                                          <p:val>
                                            <p:fltVal val="0"/>
                                          </p:val>
                                        </p:tav>
                                      </p:tavLst>
                                    </p:anim>
                                    <p:anim calcmode="lin" valueType="num">
                                      <p:cBhvr>
                                        <p:cTn id="41" dur="2000" fill="hold"/>
                                        <p:tgtEl>
                                          <p:spTgt spid="33"/>
                                        </p:tgtEl>
                                        <p:attrNameLst>
                                          <p:attrName>ppt_h</p:attrName>
                                        </p:attrNameLst>
                                      </p:cBhvr>
                                      <p:tavLst>
                                        <p:tav tm="0">
                                          <p:val>
                                            <p:fltVal val="0"/>
                                          </p:val>
                                        </p:tav>
                                        <p:tav tm="100000">
                                          <p:val>
                                            <p:strVal val="#ppt_h"/>
                                          </p:val>
                                        </p:tav>
                                      </p:tavLst>
                                    </p:anim>
                                    <p:anim calcmode="lin" valueType="num">
                                      <p:cBhvr>
                                        <p:cTn id="42" dur="2000" fill="hold"/>
                                        <p:tgtEl>
                                          <p:spTgt spid="33"/>
                                        </p:tgtEl>
                                        <p:attrNameLst>
                                          <p:attrName>ppt_w</p:attrName>
                                        </p:attrNameLst>
                                      </p:cBhvr>
                                      <p:tavLst>
                                        <p:tav tm="0">
                                          <p:val>
                                            <p:fltVal val="0"/>
                                          </p:val>
                                        </p:tav>
                                        <p:tav tm="100000">
                                          <p:val>
                                            <p:strVal val="#ppt_w"/>
                                          </p:val>
                                        </p:tav>
                                      </p:tavLst>
                                    </p:anim>
                                  </p:childTnLst>
                                </p:cTn>
                              </p:par>
                              <p:par>
                                <p:cTn id="43" presetID="35" presetClass="entr" presetSubtype="0" fill="hold" grpId="0" nodeType="with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fade">
                                      <p:cBhvr>
                                        <p:cTn id="45" dur="2000"/>
                                        <p:tgtEl>
                                          <p:spTgt spid="35"/>
                                        </p:tgtEl>
                                      </p:cBhvr>
                                    </p:animEffect>
                                    <p:anim calcmode="lin" valueType="num">
                                      <p:cBhvr>
                                        <p:cTn id="46" dur="2000" fill="hold"/>
                                        <p:tgtEl>
                                          <p:spTgt spid="35"/>
                                        </p:tgtEl>
                                        <p:attrNameLst>
                                          <p:attrName>style.rotation</p:attrName>
                                        </p:attrNameLst>
                                      </p:cBhvr>
                                      <p:tavLst>
                                        <p:tav tm="0">
                                          <p:val>
                                            <p:fltVal val="720"/>
                                          </p:val>
                                        </p:tav>
                                        <p:tav tm="100000">
                                          <p:val>
                                            <p:fltVal val="0"/>
                                          </p:val>
                                        </p:tav>
                                      </p:tavLst>
                                    </p:anim>
                                    <p:anim calcmode="lin" valueType="num">
                                      <p:cBhvr>
                                        <p:cTn id="47" dur="2000" fill="hold"/>
                                        <p:tgtEl>
                                          <p:spTgt spid="35"/>
                                        </p:tgtEl>
                                        <p:attrNameLst>
                                          <p:attrName>ppt_h</p:attrName>
                                        </p:attrNameLst>
                                      </p:cBhvr>
                                      <p:tavLst>
                                        <p:tav tm="0">
                                          <p:val>
                                            <p:fltVal val="0"/>
                                          </p:val>
                                        </p:tav>
                                        <p:tav tm="100000">
                                          <p:val>
                                            <p:strVal val="#ppt_h"/>
                                          </p:val>
                                        </p:tav>
                                      </p:tavLst>
                                    </p:anim>
                                    <p:anim calcmode="lin" valueType="num">
                                      <p:cBhvr>
                                        <p:cTn id="48" dur="2000" fill="hold"/>
                                        <p:tgtEl>
                                          <p:spTgt spid="35"/>
                                        </p:tgtEl>
                                        <p:attrNameLst>
                                          <p:attrName>ppt_w</p:attrName>
                                        </p:attrNameLst>
                                      </p:cBhvr>
                                      <p:tavLst>
                                        <p:tav tm="0">
                                          <p:val>
                                            <p:fltVal val="0"/>
                                          </p:val>
                                        </p:tav>
                                        <p:tav tm="100000">
                                          <p:val>
                                            <p:strVal val="#ppt_w"/>
                                          </p:val>
                                        </p:tav>
                                      </p:tavLst>
                                    </p:anim>
                                  </p:childTnLst>
                                </p:cTn>
                              </p:par>
                              <p:par>
                                <p:cTn id="49" presetID="32" presetClass="emph" presetSubtype="0" repeatCount="indefinite" fill="hold" nodeType="withEffect">
                                  <p:stCondLst>
                                    <p:cond delay="0"/>
                                  </p:stCondLst>
                                  <p:childTnLst>
                                    <p:animRot by="120000">
                                      <p:cBhvr>
                                        <p:cTn id="50" dur="100" fill="hold">
                                          <p:stCondLst>
                                            <p:cond delay="0"/>
                                          </p:stCondLst>
                                        </p:cTn>
                                        <p:tgtEl>
                                          <p:spTgt spid="28"/>
                                        </p:tgtEl>
                                        <p:attrNameLst>
                                          <p:attrName>r</p:attrName>
                                        </p:attrNameLst>
                                      </p:cBhvr>
                                    </p:animRot>
                                    <p:animRot by="-240000">
                                      <p:cBhvr>
                                        <p:cTn id="51" dur="200" fill="hold">
                                          <p:stCondLst>
                                            <p:cond delay="200"/>
                                          </p:stCondLst>
                                        </p:cTn>
                                        <p:tgtEl>
                                          <p:spTgt spid="28"/>
                                        </p:tgtEl>
                                        <p:attrNameLst>
                                          <p:attrName>r</p:attrName>
                                        </p:attrNameLst>
                                      </p:cBhvr>
                                    </p:animRot>
                                    <p:animRot by="240000">
                                      <p:cBhvr>
                                        <p:cTn id="52" dur="200" fill="hold">
                                          <p:stCondLst>
                                            <p:cond delay="400"/>
                                          </p:stCondLst>
                                        </p:cTn>
                                        <p:tgtEl>
                                          <p:spTgt spid="28"/>
                                        </p:tgtEl>
                                        <p:attrNameLst>
                                          <p:attrName>r</p:attrName>
                                        </p:attrNameLst>
                                      </p:cBhvr>
                                    </p:animRot>
                                    <p:animRot by="-240000">
                                      <p:cBhvr>
                                        <p:cTn id="53" dur="200" fill="hold">
                                          <p:stCondLst>
                                            <p:cond delay="600"/>
                                          </p:stCondLst>
                                        </p:cTn>
                                        <p:tgtEl>
                                          <p:spTgt spid="28"/>
                                        </p:tgtEl>
                                        <p:attrNameLst>
                                          <p:attrName>r</p:attrName>
                                        </p:attrNameLst>
                                      </p:cBhvr>
                                    </p:animRot>
                                    <p:animRot by="120000">
                                      <p:cBhvr>
                                        <p:cTn id="54" dur="200" fill="hold">
                                          <p:stCondLst>
                                            <p:cond delay="800"/>
                                          </p:stCondLst>
                                        </p:cTn>
                                        <p:tgtEl>
                                          <p:spTgt spid="28"/>
                                        </p:tgtEl>
                                        <p:attrNameLst>
                                          <p:attrName>r</p:attrName>
                                        </p:attrNameLst>
                                      </p:cBhvr>
                                    </p:animRot>
                                  </p:childTnLst>
                                </p:cTn>
                              </p:par>
                              <p:par>
                                <p:cTn id="55" presetID="32" presetClass="emph" presetSubtype="0" repeatCount="indefinite" fill="hold" nodeType="withEffect">
                                  <p:stCondLst>
                                    <p:cond delay="0"/>
                                  </p:stCondLst>
                                  <p:childTnLst>
                                    <p:animRot by="120000">
                                      <p:cBhvr>
                                        <p:cTn id="56" dur="100" fill="hold">
                                          <p:stCondLst>
                                            <p:cond delay="0"/>
                                          </p:stCondLst>
                                        </p:cTn>
                                        <p:tgtEl>
                                          <p:spTgt spid="29"/>
                                        </p:tgtEl>
                                        <p:attrNameLst>
                                          <p:attrName>r</p:attrName>
                                        </p:attrNameLst>
                                      </p:cBhvr>
                                    </p:animRot>
                                    <p:animRot by="-240000">
                                      <p:cBhvr>
                                        <p:cTn id="57" dur="200" fill="hold">
                                          <p:stCondLst>
                                            <p:cond delay="200"/>
                                          </p:stCondLst>
                                        </p:cTn>
                                        <p:tgtEl>
                                          <p:spTgt spid="29"/>
                                        </p:tgtEl>
                                        <p:attrNameLst>
                                          <p:attrName>r</p:attrName>
                                        </p:attrNameLst>
                                      </p:cBhvr>
                                    </p:animRot>
                                    <p:animRot by="240000">
                                      <p:cBhvr>
                                        <p:cTn id="58" dur="200" fill="hold">
                                          <p:stCondLst>
                                            <p:cond delay="400"/>
                                          </p:stCondLst>
                                        </p:cTn>
                                        <p:tgtEl>
                                          <p:spTgt spid="29"/>
                                        </p:tgtEl>
                                        <p:attrNameLst>
                                          <p:attrName>r</p:attrName>
                                        </p:attrNameLst>
                                      </p:cBhvr>
                                    </p:animRot>
                                    <p:animRot by="-240000">
                                      <p:cBhvr>
                                        <p:cTn id="59" dur="200" fill="hold">
                                          <p:stCondLst>
                                            <p:cond delay="600"/>
                                          </p:stCondLst>
                                        </p:cTn>
                                        <p:tgtEl>
                                          <p:spTgt spid="29"/>
                                        </p:tgtEl>
                                        <p:attrNameLst>
                                          <p:attrName>r</p:attrName>
                                        </p:attrNameLst>
                                      </p:cBhvr>
                                    </p:animRot>
                                    <p:animRot by="120000">
                                      <p:cBhvr>
                                        <p:cTn id="60" dur="200" fill="hold">
                                          <p:stCondLst>
                                            <p:cond delay="800"/>
                                          </p:stCondLst>
                                        </p:cTn>
                                        <p:tgtEl>
                                          <p:spTgt spid="29"/>
                                        </p:tgtEl>
                                        <p:attrNameLst>
                                          <p:attrName>r</p:attrName>
                                        </p:attrNameLst>
                                      </p:cBhvr>
                                    </p:animRot>
                                  </p:childTnLst>
                                </p:cTn>
                              </p:par>
                              <p:par>
                                <p:cTn id="61" presetID="32" presetClass="emph" presetSubtype="0" repeatCount="indefinite" fill="hold" nodeType="withEffect">
                                  <p:stCondLst>
                                    <p:cond delay="0"/>
                                  </p:stCondLst>
                                  <p:childTnLst>
                                    <p:animRot by="120000">
                                      <p:cBhvr>
                                        <p:cTn id="62" dur="100" fill="hold">
                                          <p:stCondLst>
                                            <p:cond delay="0"/>
                                          </p:stCondLst>
                                        </p:cTn>
                                        <p:tgtEl>
                                          <p:spTgt spid="31"/>
                                        </p:tgtEl>
                                        <p:attrNameLst>
                                          <p:attrName>r</p:attrName>
                                        </p:attrNameLst>
                                      </p:cBhvr>
                                    </p:animRot>
                                    <p:animRot by="-240000">
                                      <p:cBhvr>
                                        <p:cTn id="63" dur="200" fill="hold">
                                          <p:stCondLst>
                                            <p:cond delay="200"/>
                                          </p:stCondLst>
                                        </p:cTn>
                                        <p:tgtEl>
                                          <p:spTgt spid="31"/>
                                        </p:tgtEl>
                                        <p:attrNameLst>
                                          <p:attrName>r</p:attrName>
                                        </p:attrNameLst>
                                      </p:cBhvr>
                                    </p:animRot>
                                    <p:animRot by="240000">
                                      <p:cBhvr>
                                        <p:cTn id="64" dur="200" fill="hold">
                                          <p:stCondLst>
                                            <p:cond delay="400"/>
                                          </p:stCondLst>
                                        </p:cTn>
                                        <p:tgtEl>
                                          <p:spTgt spid="31"/>
                                        </p:tgtEl>
                                        <p:attrNameLst>
                                          <p:attrName>r</p:attrName>
                                        </p:attrNameLst>
                                      </p:cBhvr>
                                    </p:animRot>
                                    <p:animRot by="-240000">
                                      <p:cBhvr>
                                        <p:cTn id="65" dur="200" fill="hold">
                                          <p:stCondLst>
                                            <p:cond delay="600"/>
                                          </p:stCondLst>
                                        </p:cTn>
                                        <p:tgtEl>
                                          <p:spTgt spid="31"/>
                                        </p:tgtEl>
                                        <p:attrNameLst>
                                          <p:attrName>r</p:attrName>
                                        </p:attrNameLst>
                                      </p:cBhvr>
                                    </p:animRot>
                                    <p:animRot by="120000">
                                      <p:cBhvr>
                                        <p:cTn id="66" dur="200" fill="hold">
                                          <p:stCondLst>
                                            <p:cond delay="800"/>
                                          </p:stCondLst>
                                        </p:cTn>
                                        <p:tgtEl>
                                          <p:spTgt spid="31"/>
                                        </p:tgtEl>
                                        <p:attrNameLst>
                                          <p:attrName>r</p:attrName>
                                        </p:attrNameLst>
                                      </p:cBhvr>
                                    </p:animRot>
                                  </p:childTnLst>
                                </p:cTn>
                              </p:par>
                              <p:par>
                                <p:cTn id="67" presetID="32" presetClass="emph" presetSubtype="0" repeatCount="indefinite" fill="hold" nodeType="withEffect">
                                  <p:stCondLst>
                                    <p:cond delay="0"/>
                                  </p:stCondLst>
                                  <p:childTnLst>
                                    <p:animRot by="120000">
                                      <p:cBhvr>
                                        <p:cTn id="68" dur="100" fill="hold">
                                          <p:stCondLst>
                                            <p:cond delay="0"/>
                                          </p:stCondLst>
                                        </p:cTn>
                                        <p:tgtEl>
                                          <p:spTgt spid="32"/>
                                        </p:tgtEl>
                                        <p:attrNameLst>
                                          <p:attrName>r</p:attrName>
                                        </p:attrNameLst>
                                      </p:cBhvr>
                                    </p:animRot>
                                    <p:animRot by="-240000">
                                      <p:cBhvr>
                                        <p:cTn id="69" dur="200" fill="hold">
                                          <p:stCondLst>
                                            <p:cond delay="200"/>
                                          </p:stCondLst>
                                        </p:cTn>
                                        <p:tgtEl>
                                          <p:spTgt spid="32"/>
                                        </p:tgtEl>
                                        <p:attrNameLst>
                                          <p:attrName>r</p:attrName>
                                        </p:attrNameLst>
                                      </p:cBhvr>
                                    </p:animRot>
                                    <p:animRot by="240000">
                                      <p:cBhvr>
                                        <p:cTn id="70" dur="200" fill="hold">
                                          <p:stCondLst>
                                            <p:cond delay="400"/>
                                          </p:stCondLst>
                                        </p:cTn>
                                        <p:tgtEl>
                                          <p:spTgt spid="32"/>
                                        </p:tgtEl>
                                        <p:attrNameLst>
                                          <p:attrName>r</p:attrName>
                                        </p:attrNameLst>
                                      </p:cBhvr>
                                    </p:animRot>
                                    <p:animRot by="-240000">
                                      <p:cBhvr>
                                        <p:cTn id="71" dur="200" fill="hold">
                                          <p:stCondLst>
                                            <p:cond delay="600"/>
                                          </p:stCondLst>
                                        </p:cTn>
                                        <p:tgtEl>
                                          <p:spTgt spid="32"/>
                                        </p:tgtEl>
                                        <p:attrNameLst>
                                          <p:attrName>r</p:attrName>
                                        </p:attrNameLst>
                                      </p:cBhvr>
                                    </p:animRot>
                                    <p:animRot by="120000">
                                      <p:cBhvr>
                                        <p:cTn id="72" dur="200" fill="hold">
                                          <p:stCondLst>
                                            <p:cond delay="800"/>
                                          </p:stCondLst>
                                        </p:cTn>
                                        <p:tgtEl>
                                          <p:spTgt spid="32"/>
                                        </p:tgtEl>
                                        <p:attrNameLst>
                                          <p:attrName>r</p:attrName>
                                        </p:attrNameLst>
                                      </p:cBhvr>
                                    </p:animRot>
                                  </p:childTnLst>
                                </p:cTn>
                              </p:par>
                              <p:par>
                                <p:cTn id="73" presetID="32" presetClass="emph" presetSubtype="0" repeatCount="indefinite" fill="hold" grpId="1" nodeType="withEffect">
                                  <p:stCondLst>
                                    <p:cond delay="0"/>
                                  </p:stCondLst>
                                  <p:childTnLst>
                                    <p:animRot by="120000">
                                      <p:cBhvr>
                                        <p:cTn id="74" dur="100" fill="hold">
                                          <p:stCondLst>
                                            <p:cond delay="0"/>
                                          </p:stCondLst>
                                        </p:cTn>
                                        <p:tgtEl>
                                          <p:spTgt spid="34"/>
                                        </p:tgtEl>
                                        <p:attrNameLst>
                                          <p:attrName>r</p:attrName>
                                        </p:attrNameLst>
                                      </p:cBhvr>
                                    </p:animRot>
                                    <p:animRot by="-240000">
                                      <p:cBhvr>
                                        <p:cTn id="75" dur="200" fill="hold">
                                          <p:stCondLst>
                                            <p:cond delay="200"/>
                                          </p:stCondLst>
                                        </p:cTn>
                                        <p:tgtEl>
                                          <p:spTgt spid="34"/>
                                        </p:tgtEl>
                                        <p:attrNameLst>
                                          <p:attrName>r</p:attrName>
                                        </p:attrNameLst>
                                      </p:cBhvr>
                                    </p:animRot>
                                    <p:animRot by="240000">
                                      <p:cBhvr>
                                        <p:cTn id="76" dur="200" fill="hold">
                                          <p:stCondLst>
                                            <p:cond delay="400"/>
                                          </p:stCondLst>
                                        </p:cTn>
                                        <p:tgtEl>
                                          <p:spTgt spid="34"/>
                                        </p:tgtEl>
                                        <p:attrNameLst>
                                          <p:attrName>r</p:attrName>
                                        </p:attrNameLst>
                                      </p:cBhvr>
                                    </p:animRot>
                                    <p:animRot by="-240000">
                                      <p:cBhvr>
                                        <p:cTn id="77" dur="200" fill="hold">
                                          <p:stCondLst>
                                            <p:cond delay="600"/>
                                          </p:stCondLst>
                                        </p:cTn>
                                        <p:tgtEl>
                                          <p:spTgt spid="34"/>
                                        </p:tgtEl>
                                        <p:attrNameLst>
                                          <p:attrName>r</p:attrName>
                                        </p:attrNameLst>
                                      </p:cBhvr>
                                    </p:animRot>
                                    <p:animRot by="120000">
                                      <p:cBhvr>
                                        <p:cTn id="78" dur="200" fill="hold">
                                          <p:stCondLst>
                                            <p:cond delay="800"/>
                                          </p:stCondLst>
                                        </p:cTn>
                                        <p:tgtEl>
                                          <p:spTgt spid="34"/>
                                        </p:tgtEl>
                                        <p:attrNameLst>
                                          <p:attrName>r</p:attrName>
                                        </p:attrNameLst>
                                      </p:cBhvr>
                                    </p:animRot>
                                  </p:childTnLst>
                                </p:cTn>
                              </p:par>
                              <p:par>
                                <p:cTn id="79" presetID="32" presetClass="emph" presetSubtype="0" repeatCount="indefinite" fill="hold" nodeType="withEffect">
                                  <p:stCondLst>
                                    <p:cond delay="0"/>
                                  </p:stCondLst>
                                  <p:childTnLst>
                                    <p:animRot by="120000">
                                      <p:cBhvr>
                                        <p:cTn id="80" dur="100" fill="hold">
                                          <p:stCondLst>
                                            <p:cond delay="0"/>
                                          </p:stCondLst>
                                        </p:cTn>
                                        <p:tgtEl>
                                          <p:spTgt spid="33"/>
                                        </p:tgtEl>
                                        <p:attrNameLst>
                                          <p:attrName>r</p:attrName>
                                        </p:attrNameLst>
                                      </p:cBhvr>
                                    </p:animRot>
                                    <p:animRot by="-240000">
                                      <p:cBhvr>
                                        <p:cTn id="81" dur="200" fill="hold">
                                          <p:stCondLst>
                                            <p:cond delay="200"/>
                                          </p:stCondLst>
                                        </p:cTn>
                                        <p:tgtEl>
                                          <p:spTgt spid="33"/>
                                        </p:tgtEl>
                                        <p:attrNameLst>
                                          <p:attrName>r</p:attrName>
                                        </p:attrNameLst>
                                      </p:cBhvr>
                                    </p:animRot>
                                    <p:animRot by="240000">
                                      <p:cBhvr>
                                        <p:cTn id="82" dur="200" fill="hold">
                                          <p:stCondLst>
                                            <p:cond delay="400"/>
                                          </p:stCondLst>
                                        </p:cTn>
                                        <p:tgtEl>
                                          <p:spTgt spid="33"/>
                                        </p:tgtEl>
                                        <p:attrNameLst>
                                          <p:attrName>r</p:attrName>
                                        </p:attrNameLst>
                                      </p:cBhvr>
                                    </p:animRot>
                                    <p:animRot by="-240000">
                                      <p:cBhvr>
                                        <p:cTn id="83" dur="200" fill="hold">
                                          <p:stCondLst>
                                            <p:cond delay="600"/>
                                          </p:stCondLst>
                                        </p:cTn>
                                        <p:tgtEl>
                                          <p:spTgt spid="33"/>
                                        </p:tgtEl>
                                        <p:attrNameLst>
                                          <p:attrName>r</p:attrName>
                                        </p:attrNameLst>
                                      </p:cBhvr>
                                    </p:animRot>
                                    <p:animRot by="120000">
                                      <p:cBhvr>
                                        <p:cTn id="84" dur="200" fill="hold">
                                          <p:stCondLst>
                                            <p:cond delay="800"/>
                                          </p:stCondLst>
                                        </p:cTn>
                                        <p:tgtEl>
                                          <p:spTgt spid="33"/>
                                        </p:tgtEl>
                                        <p:attrNameLst>
                                          <p:attrName>r</p:attrName>
                                        </p:attrNameLst>
                                      </p:cBhvr>
                                    </p:animRot>
                                  </p:childTnLst>
                                </p:cTn>
                              </p:par>
                              <p:par>
                                <p:cTn id="85" presetID="32" presetClass="emph" presetSubtype="0" repeatCount="indefinite" fill="hold" grpId="1" nodeType="withEffect">
                                  <p:stCondLst>
                                    <p:cond delay="0"/>
                                  </p:stCondLst>
                                  <p:childTnLst>
                                    <p:animRot by="120000">
                                      <p:cBhvr>
                                        <p:cTn id="86" dur="100" fill="hold">
                                          <p:stCondLst>
                                            <p:cond delay="0"/>
                                          </p:stCondLst>
                                        </p:cTn>
                                        <p:tgtEl>
                                          <p:spTgt spid="35"/>
                                        </p:tgtEl>
                                        <p:attrNameLst>
                                          <p:attrName>r</p:attrName>
                                        </p:attrNameLst>
                                      </p:cBhvr>
                                    </p:animRot>
                                    <p:animRot by="-240000">
                                      <p:cBhvr>
                                        <p:cTn id="87" dur="200" fill="hold">
                                          <p:stCondLst>
                                            <p:cond delay="200"/>
                                          </p:stCondLst>
                                        </p:cTn>
                                        <p:tgtEl>
                                          <p:spTgt spid="35"/>
                                        </p:tgtEl>
                                        <p:attrNameLst>
                                          <p:attrName>r</p:attrName>
                                        </p:attrNameLst>
                                      </p:cBhvr>
                                    </p:animRot>
                                    <p:animRot by="240000">
                                      <p:cBhvr>
                                        <p:cTn id="88" dur="200" fill="hold">
                                          <p:stCondLst>
                                            <p:cond delay="400"/>
                                          </p:stCondLst>
                                        </p:cTn>
                                        <p:tgtEl>
                                          <p:spTgt spid="35"/>
                                        </p:tgtEl>
                                        <p:attrNameLst>
                                          <p:attrName>r</p:attrName>
                                        </p:attrNameLst>
                                      </p:cBhvr>
                                    </p:animRot>
                                    <p:animRot by="-240000">
                                      <p:cBhvr>
                                        <p:cTn id="89" dur="200" fill="hold">
                                          <p:stCondLst>
                                            <p:cond delay="600"/>
                                          </p:stCondLst>
                                        </p:cTn>
                                        <p:tgtEl>
                                          <p:spTgt spid="35"/>
                                        </p:tgtEl>
                                        <p:attrNameLst>
                                          <p:attrName>r</p:attrName>
                                        </p:attrNameLst>
                                      </p:cBhvr>
                                    </p:animRot>
                                    <p:animRot by="120000">
                                      <p:cBhvr>
                                        <p:cTn id="90" dur="200" fill="hold">
                                          <p:stCondLst>
                                            <p:cond delay="800"/>
                                          </p:stCondLst>
                                        </p:cTn>
                                        <p:tgtEl>
                                          <p:spTgt spid="3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vol="80000">
                <p:cTn id="91" fill="hold" display="0">
                  <p:stCondLst>
                    <p:cond delay="indefinite"/>
                  </p:stCondLst>
                  <p:endCondLst>
                    <p:cond evt="onStopAudio" delay="0">
                      <p:tgtEl>
                        <p:sldTgt/>
                      </p:tgtEl>
                    </p:cond>
                  </p:endCondLst>
                </p:cTn>
                <p:tgtEl>
                  <p:spTgt spid="37"/>
                </p:tgtEl>
              </p:cMediaNode>
            </p:audio>
          </p:childTnLst>
        </p:cTn>
      </p:par>
    </p:tnLst>
    <p:bldLst>
      <p:bldP spid="34" grpId="0" animBg="1"/>
      <p:bldP spid="34" grpId="1" animBg="1"/>
      <p:bldP spid="35" grpId="0" animBg="1"/>
      <p:bldP spid="35"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DBAEA4"/>
        </a:solidFill>
        <a:effectLst/>
      </p:bgPr>
    </p:bg>
    <p:spTree>
      <p:nvGrpSpPr>
        <p:cNvPr id="1" name=""/>
        <p:cNvGrpSpPr/>
        <p:nvPr/>
      </p:nvGrpSpPr>
      <p:grpSpPr>
        <a:xfrm>
          <a:off x="0" y="0"/>
          <a:ext cx="0" cy="0"/>
          <a:chOff x="0" y="0"/>
          <a:chExt cx="0" cy="0"/>
        </a:xfrm>
      </p:grpSpPr>
      <p:sp>
        <p:nvSpPr>
          <p:cNvPr id="2" name="Freeform 2"/>
          <p:cNvSpPr/>
          <p:nvPr/>
        </p:nvSpPr>
        <p:spPr>
          <a:xfrm rot="-2896055">
            <a:off x="4822660" y="4596266"/>
            <a:ext cx="7844367" cy="7844367"/>
          </a:xfrm>
          <a:custGeom>
            <a:avLst/>
            <a:gdLst/>
            <a:ahLst/>
            <a:cxnLst/>
            <a:rect l="l" t="t" r="r" b="b"/>
            <a:pathLst>
              <a:path w="7844367" h="7844367">
                <a:moveTo>
                  <a:pt x="0" y="0"/>
                </a:moveTo>
                <a:lnTo>
                  <a:pt x="7844367" y="0"/>
                </a:lnTo>
                <a:lnTo>
                  <a:pt x="7844367" y="7844367"/>
                </a:lnTo>
                <a:lnTo>
                  <a:pt x="0" y="7844367"/>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txBody>
          <a:bodyPr/>
          <a:lstStyle/>
          <a:p>
            <a:endParaRPr lang="vi-VN"/>
          </a:p>
        </p:txBody>
      </p:sp>
      <p:sp>
        <p:nvSpPr>
          <p:cNvPr id="10" name="Freeform 5"/>
          <p:cNvSpPr/>
          <p:nvPr/>
        </p:nvSpPr>
        <p:spPr>
          <a:xfrm rot="20492557">
            <a:off x="14024483" y="-1718680"/>
            <a:ext cx="5239628" cy="5206881"/>
          </a:xfrm>
          <a:custGeom>
            <a:avLst/>
            <a:gdLst/>
            <a:ahLst/>
            <a:cxnLst/>
            <a:rect l="l" t="t" r="r" b="b"/>
            <a:pathLst>
              <a:path w="5239628" h="5206881">
                <a:moveTo>
                  <a:pt x="0" y="0"/>
                </a:moveTo>
                <a:lnTo>
                  <a:pt x="5239629" y="0"/>
                </a:lnTo>
                <a:lnTo>
                  <a:pt x="5239629" y="5206880"/>
                </a:lnTo>
                <a:lnTo>
                  <a:pt x="0" y="5206880"/>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txBody>
          <a:bodyPr/>
          <a:lstStyle/>
          <a:p>
            <a:endParaRPr lang="vi-VN"/>
          </a:p>
        </p:txBody>
      </p:sp>
      <p:sp>
        <p:nvSpPr>
          <p:cNvPr id="11" name="Freeform 7"/>
          <p:cNvSpPr/>
          <p:nvPr/>
        </p:nvSpPr>
        <p:spPr>
          <a:xfrm rot="20027427">
            <a:off x="15706031" y="644344"/>
            <a:ext cx="1323676" cy="1932374"/>
          </a:xfrm>
          <a:custGeom>
            <a:avLst/>
            <a:gdLst/>
            <a:ahLst/>
            <a:cxnLst/>
            <a:rect l="l" t="t" r="r" b="b"/>
            <a:pathLst>
              <a:path w="1323676" h="1932374">
                <a:moveTo>
                  <a:pt x="0" y="0"/>
                </a:moveTo>
                <a:lnTo>
                  <a:pt x="1323677" y="0"/>
                </a:lnTo>
                <a:lnTo>
                  <a:pt x="1323677" y="1932374"/>
                </a:lnTo>
                <a:lnTo>
                  <a:pt x="0" y="1932374"/>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txBody>
          <a:bodyPr/>
          <a:lstStyle/>
          <a:p>
            <a:endParaRPr lang="vi-VN"/>
          </a:p>
        </p:txBody>
      </p:sp>
      <p:sp>
        <p:nvSpPr>
          <p:cNvPr id="12" name="Freeform 8"/>
          <p:cNvSpPr/>
          <p:nvPr/>
        </p:nvSpPr>
        <p:spPr>
          <a:xfrm rot="14486393">
            <a:off x="-931329" y="-875701"/>
            <a:ext cx="4187178" cy="5225808"/>
          </a:xfrm>
          <a:custGeom>
            <a:avLst/>
            <a:gdLst/>
            <a:ahLst/>
            <a:cxnLst/>
            <a:rect l="l" t="t" r="r" b="b"/>
            <a:pathLst>
              <a:path w="4187178" h="5225808">
                <a:moveTo>
                  <a:pt x="0" y="0"/>
                </a:moveTo>
                <a:lnTo>
                  <a:pt x="4187178" y="0"/>
                </a:lnTo>
                <a:lnTo>
                  <a:pt x="4187178" y="5225807"/>
                </a:lnTo>
                <a:lnTo>
                  <a:pt x="0" y="5225807"/>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txBody>
          <a:bodyPr/>
          <a:lstStyle/>
          <a:p>
            <a:endParaRPr lang="vi-VN"/>
          </a:p>
        </p:txBody>
      </p:sp>
      <p:pic>
        <p:nvPicPr>
          <p:cNvPr id="16" name="Picture 15"/>
          <p:cNvPicPr>
            <a:picLocks noChangeAspect="1"/>
          </p:cNvPicPr>
          <p:nvPr/>
        </p:nvPicPr>
        <p:blipFill>
          <a:blip r:embed="rId10"/>
          <a:stretch>
            <a:fillRect/>
          </a:stretch>
        </p:blipFill>
        <p:spPr>
          <a:xfrm>
            <a:off x="1162260" y="2067036"/>
            <a:ext cx="16052159" cy="8205927"/>
          </a:xfrm>
          <a:prstGeom prst="rect">
            <a:avLst/>
          </a:prstGeom>
        </p:spPr>
      </p:pic>
      <p:sp>
        <p:nvSpPr>
          <p:cNvPr id="13" name="Freeform 2"/>
          <p:cNvSpPr/>
          <p:nvPr/>
        </p:nvSpPr>
        <p:spPr>
          <a:xfrm>
            <a:off x="4815678" y="5448300"/>
            <a:ext cx="7858329" cy="4086331"/>
          </a:xfrm>
          <a:custGeom>
            <a:avLst/>
            <a:gdLst/>
            <a:ahLst/>
            <a:cxnLst/>
            <a:rect l="l" t="t" r="r" b="b"/>
            <a:pathLst>
              <a:path w="7858329" h="4086331">
                <a:moveTo>
                  <a:pt x="0" y="0"/>
                </a:moveTo>
                <a:lnTo>
                  <a:pt x="7858330" y="0"/>
                </a:lnTo>
                <a:lnTo>
                  <a:pt x="7858330" y="4086331"/>
                </a:lnTo>
                <a:lnTo>
                  <a:pt x="0" y="4086331"/>
                </a:lnTo>
                <a:lnTo>
                  <a:pt x="0" y="0"/>
                </a:lnTo>
                <a:close/>
              </a:path>
            </a:pathLst>
          </a:custGeom>
          <a:blipFill>
            <a:blip r:embed="rId11">
              <a:extLst>
                <a:ext uri="{96DAC541-7B7A-43D3-8B79-37D633B846F1}">
                  <asvg:svgBlip xmlns:asvg="http://schemas.microsoft.com/office/drawing/2016/SVG/main" xmlns="" r:embed="rId12"/>
                </a:ext>
              </a:extLst>
            </a:blip>
            <a:stretch>
              <a:fillRect/>
            </a:stretch>
          </a:blipFill>
        </p:spPr>
        <p:txBody>
          <a:bodyPr/>
          <a:lstStyle/>
          <a:p>
            <a:endParaRPr lang="vi-VN"/>
          </a:p>
        </p:txBody>
      </p:sp>
    </p:spTree>
    <p:extLst>
      <p:ext uri="{BB962C8B-B14F-4D97-AF65-F5344CB8AC3E}">
        <p14:creationId xmlns:p14="http://schemas.microsoft.com/office/powerpoint/2010/main" val="6270790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rot="-1107443">
            <a:off x="14003716" y="-2603440"/>
            <a:ext cx="5239628" cy="5206881"/>
          </a:xfrm>
          <a:custGeom>
            <a:avLst/>
            <a:gdLst/>
            <a:ahLst/>
            <a:cxnLst/>
            <a:rect l="l" t="t" r="r" b="b"/>
            <a:pathLst>
              <a:path w="5239628" h="5206881">
                <a:moveTo>
                  <a:pt x="0" y="0"/>
                </a:moveTo>
                <a:lnTo>
                  <a:pt x="5239629" y="0"/>
                </a:lnTo>
                <a:lnTo>
                  <a:pt x="5239629" y="5206880"/>
                </a:lnTo>
                <a:lnTo>
                  <a:pt x="0" y="5206880"/>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txBody>
          <a:bodyPr/>
          <a:lstStyle/>
          <a:p>
            <a:endParaRPr lang="vi-VN"/>
          </a:p>
        </p:txBody>
      </p:sp>
      <p:sp>
        <p:nvSpPr>
          <p:cNvPr id="4" name="Freeform 4"/>
          <p:cNvSpPr/>
          <p:nvPr/>
        </p:nvSpPr>
        <p:spPr>
          <a:xfrm>
            <a:off x="-1434781" y="7864836"/>
            <a:ext cx="4528505" cy="4500202"/>
          </a:xfrm>
          <a:custGeom>
            <a:avLst/>
            <a:gdLst/>
            <a:ahLst/>
            <a:cxnLst/>
            <a:rect l="l" t="t" r="r" b="b"/>
            <a:pathLst>
              <a:path w="4528505" h="4500202">
                <a:moveTo>
                  <a:pt x="0" y="0"/>
                </a:moveTo>
                <a:lnTo>
                  <a:pt x="4528505" y="0"/>
                </a:lnTo>
                <a:lnTo>
                  <a:pt x="4528505" y="4500202"/>
                </a:lnTo>
                <a:lnTo>
                  <a:pt x="0" y="4500202"/>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txBody>
          <a:bodyPr/>
          <a:lstStyle/>
          <a:p>
            <a:endParaRPr lang="vi-VN"/>
          </a:p>
        </p:txBody>
      </p:sp>
      <p:sp>
        <p:nvSpPr>
          <p:cNvPr id="5" name="Freeform 5"/>
          <p:cNvSpPr/>
          <p:nvPr/>
        </p:nvSpPr>
        <p:spPr>
          <a:xfrm rot="-7156939">
            <a:off x="64191" y="8638623"/>
            <a:ext cx="1937562" cy="1680835"/>
          </a:xfrm>
          <a:custGeom>
            <a:avLst/>
            <a:gdLst/>
            <a:ahLst/>
            <a:cxnLst/>
            <a:rect l="l" t="t" r="r" b="b"/>
            <a:pathLst>
              <a:path w="1937562" h="1680835">
                <a:moveTo>
                  <a:pt x="0" y="0"/>
                </a:moveTo>
                <a:lnTo>
                  <a:pt x="1937562" y="0"/>
                </a:lnTo>
                <a:lnTo>
                  <a:pt x="1937562" y="1680836"/>
                </a:lnTo>
                <a:lnTo>
                  <a:pt x="0" y="1680836"/>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txBody>
          <a:bodyPr/>
          <a:lstStyle/>
          <a:p>
            <a:endParaRPr lang="vi-VN"/>
          </a:p>
        </p:txBody>
      </p:sp>
      <p:sp>
        <p:nvSpPr>
          <p:cNvPr id="6" name="Freeform 6"/>
          <p:cNvSpPr/>
          <p:nvPr/>
        </p:nvSpPr>
        <p:spPr>
          <a:xfrm rot="85005">
            <a:off x="1201634" y="110047"/>
            <a:ext cx="2654933" cy="2027705"/>
          </a:xfrm>
          <a:custGeom>
            <a:avLst/>
            <a:gdLst/>
            <a:ahLst/>
            <a:cxnLst/>
            <a:rect l="l" t="t" r="r" b="b"/>
            <a:pathLst>
              <a:path w="2654933" h="2027705">
                <a:moveTo>
                  <a:pt x="0" y="0"/>
                </a:moveTo>
                <a:lnTo>
                  <a:pt x="2654933" y="0"/>
                </a:lnTo>
                <a:lnTo>
                  <a:pt x="2654933" y="2027705"/>
                </a:lnTo>
                <a:lnTo>
                  <a:pt x="0" y="2027705"/>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txBody>
          <a:bodyPr/>
          <a:lstStyle/>
          <a:p>
            <a:endParaRPr lang="vi-VN"/>
          </a:p>
        </p:txBody>
      </p:sp>
      <p:sp>
        <p:nvSpPr>
          <p:cNvPr id="7" name="Freeform 7"/>
          <p:cNvSpPr/>
          <p:nvPr/>
        </p:nvSpPr>
        <p:spPr>
          <a:xfrm rot="-1451801">
            <a:off x="-278155" y="1494186"/>
            <a:ext cx="1232149" cy="1352152"/>
          </a:xfrm>
          <a:custGeom>
            <a:avLst/>
            <a:gdLst/>
            <a:ahLst/>
            <a:cxnLst/>
            <a:rect l="l" t="t" r="r" b="b"/>
            <a:pathLst>
              <a:path w="1232149" h="1352152">
                <a:moveTo>
                  <a:pt x="0" y="0"/>
                </a:moveTo>
                <a:lnTo>
                  <a:pt x="1232149" y="0"/>
                </a:lnTo>
                <a:lnTo>
                  <a:pt x="1232149" y="1352152"/>
                </a:lnTo>
                <a:lnTo>
                  <a:pt x="0" y="1352152"/>
                </a:lnTo>
                <a:lnTo>
                  <a:pt x="0" y="0"/>
                </a:lnTo>
                <a:close/>
              </a:path>
            </a:pathLst>
          </a:custGeom>
          <a:blipFill>
            <a:blip r:embed="rId11">
              <a:extLst>
                <a:ext uri="{96DAC541-7B7A-43D3-8B79-37D633B846F1}">
                  <asvg:svgBlip xmlns:asvg="http://schemas.microsoft.com/office/drawing/2016/SVG/main" xmlns="" r:embed="rId12"/>
                </a:ext>
              </a:extLst>
            </a:blip>
            <a:stretch>
              <a:fillRect/>
            </a:stretch>
          </a:blipFill>
        </p:spPr>
        <p:txBody>
          <a:bodyPr/>
          <a:lstStyle/>
          <a:p>
            <a:endParaRPr lang="vi-VN"/>
          </a:p>
        </p:txBody>
      </p:sp>
      <p:sp>
        <p:nvSpPr>
          <p:cNvPr id="8" name="Freeform 8"/>
          <p:cNvSpPr/>
          <p:nvPr/>
        </p:nvSpPr>
        <p:spPr>
          <a:xfrm rot="-1451801">
            <a:off x="13713195" y="6830149"/>
            <a:ext cx="4152641" cy="4297688"/>
          </a:xfrm>
          <a:custGeom>
            <a:avLst/>
            <a:gdLst/>
            <a:ahLst/>
            <a:cxnLst/>
            <a:rect l="l" t="t" r="r" b="b"/>
            <a:pathLst>
              <a:path w="4152641" h="4297688">
                <a:moveTo>
                  <a:pt x="0" y="0"/>
                </a:moveTo>
                <a:lnTo>
                  <a:pt x="4152641" y="0"/>
                </a:lnTo>
                <a:lnTo>
                  <a:pt x="4152641" y="4297687"/>
                </a:lnTo>
                <a:lnTo>
                  <a:pt x="0" y="4297687"/>
                </a:lnTo>
                <a:lnTo>
                  <a:pt x="0" y="0"/>
                </a:lnTo>
                <a:close/>
              </a:path>
            </a:pathLst>
          </a:custGeom>
          <a:blipFill>
            <a:blip r:embed="rId13">
              <a:extLst>
                <a:ext uri="{96DAC541-7B7A-43D3-8B79-37D633B846F1}">
                  <asvg:svgBlip xmlns:asvg="http://schemas.microsoft.com/office/drawing/2016/SVG/main" xmlns="" r:embed="rId14"/>
                </a:ext>
              </a:extLst>
            </a:blip>
            <a:stretch>
              <a:fillRect/>
            </a:stretch>
          </a:blipFill>
        </p:spPr>
        <p:txBody>
          <a:bodyPr/>
          <a:lstStyle/>
          <a:p>
            <a:endParaRPr lang="vi-VN"/>
          </a:p>
        </p:txBody>
      </p:sp>
      <p:sp>
        <p:nvSpPr>
          <p:cNvPr id="9" name="Freeform 9"/>
          <p:cNvSpPr/>
          <p:nvPr/>
        </p:nvSpPr>
        <p:spPr>
          <a:xfrm rot="-1572573">
            <a:off x="15267078" y="78910"/>
            <a:ext cx="1323676" cy="1932374"/>
          </a:xfrm>
          <a:custGeom>
            <a:avLst/>
            <a:gdLst/>
            <a:ahLst/>
            <a:cxnLst/>
            <a:rect l="l" t="t" r="r" b="b"/>
            <a:pathLst>
              <a:path w="1323676" h="1932374">
                <a:moveTo>
                  <a:pt x="0" y="0"/>
                </a:moveTo>
                <a:lnTo>
                  <a:pt x="1323677" y="0"/>
                </a:lnTo>
                <a:lnTo>
                  <a:pt x="1323677" y="1932374"/>
                </a:lnTo>
                <a:lnTo>
                  <a:pt x="0" y="1932374"/>
                </a:lnTo>
                <a:lnTo>
                  <a:pt x="0" y="0"/>
                </a:lnTo>
                <a:close/>
              </a:path>
            </a:pathLst>
          </a:custGeom>
          <a:blipFill>
            <a:blip r:embed="rId15">
              <a:extLst>
                <a:ext uri="{96DAC541-7B7A-43D3-8B79-37D633B846F1}">
                  <asvg:svgBlip xmlns:asvg="http://schemas.microsoft.com/office/drawing/2016/SVG/main" xmlns="" r:embed="rId16"/>
                </a:ext>
              </a:extLst>
            </a:blip>
            <a:stretch>
              <a:fillRect/>
            </a:stretch>
          </a:blipFill>
        </p:spPr>
        <p:txBody>
          <a:bodyPr/>
          <a:lstStyle/>
          <a:p>
            <a:endParaRPr lang="vi-VN"/>
          </a:p>
        </p:txBody>
      </p:sp>
      <p:sp>
        <p:nvSpPr>
          <p:cNvPr id="10" name="Freeform 10"/>
          <p:cNvSpPr/>
          <p:nvPr/>
        </p:nvSpPr>
        <p:spPr>
          <a:xfrm rot="6014002">
            <a:off x="15274596" y="8006369"/>
            <a:ext cx="4187178" cy="5225808"/>
          </a:xfrm>
          <a:custGeom>
            <a:avLst/>
            <a:gdLst/>
            <a:ahLst/>
            <a:cxnLst/>
            <a:rect l="l" t="t" r="r" b="b"/>
            <a:pathLst>
              <a:path w="4187178" h="5225808">
                <a:moveTo>
                  <a:pt x="0" y="0"/>
                </a:moveTo>
                <a:lnTo>
                  <a:pt x="4187178" y="0"/>
                </a:lnTo>
                <a:lnTo>
                  <a:pt x="4187178" y="5225807"/>
                </a:lnTo>
                <a:lnTo>
                  <a:pt x="0" y="5225807"/>
                </a:lnTo>
                <a:lnTo>
                  <a:pt x="0" y="0"/>
                </a:lnTo>
                <a:close/>
              </a:path>
            </a:pathLst>
          </a:custGeom>
          <a:blipFill>
            <a:blip r:embed="rId17">
              <a:extLst>
                <a:ext uri="{96DAC541-7B7A-43D3-8B79-37D633B846F1}">
                  <asvg:svgBlip xmlns:asvg="http://schemas.microsoft.com/office/drawing/2016/SVG/main" xmlns="" r:embed="rId18"/>
                </a:ext>
              </a:extLst>
            </a:blip>
            <a:stretch>
              <a:fillRect/>
            </a:stretch>
          </a:blipFill>
        </p:spPr>
        <p:txBody>
          <a:bodyPr/>
          <a:lstStyle/>
          <a:p>
            <a:endParaRPr lang="vi-VN"/>
          </a:p>
        </p:txBody>
      </p:sp>
      <p:sp>
        <p:nvSpPr>
          <p:cNvPr id="28" name="Freeform 4"/>
          <p:cNvSpPr/>
          <p:nvPr/>
        </p:nvSpPr>
        <p:spPr>
          <a:xfrm>
            <a:off x="8773594" y="8365521"/>
            <a:ext cx="3391077" cy="3565287"/>
          </a:xfrm>
          <a:custGeom>
            <a:avLst/>
            <a:gdLst/>
            <a:ahLst/>
            <a:cxnLst/>
            <a:rect l="l" t="t" r="r" b="b"/>
            <a:pathLst>
              <a:path w="4528505" h="4500202">
                <a:moveTo>
                  <a:pt x="0" y="0"/>
                </a:moveTo>
                <a:lnTo>
                  <a:pt x="4528505" y="0"/>
                </a:lnTo>
                <a:lnTo>
                  <a:pt x="4528505" y="4500202"/>
                </a:lnTo>
                <a:lnTo>
                  <a:pt x="0" y="4500202"/>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txBody>
          <a:bodyPr/>
          <a:lstStyle/>
          <a:p>
            <a:endParaRPr lang="vi-VN"/>
          </a:p>
        </p:txBody>
      </p:sp>
      <p:pic>
        <p:nvPicPr>
          <p:cNvPr id="23" name="Picture 22">
            <a:extLst>
              <a:ext uri="{FF2B5EF4-FFF2-40B4-BE49-F238E27FC236}">
                <a16:creationId xmlns:a16="http://schemas.microsoft.com/office/drawing/2014/main" id="{416AA52A-2568-3B14-1382-2943F1A7FFD1}"/>
              </a:ext>
            </a:extLst>
          </p:cNvPr>
          <p:cNvPicPr>
            <a:picLocks noChangeAspect="1"/>
          </p:cNvPicPr>
          <p:nvPr/>
        </p:nvPicPr>
        <p:blipFill>
          <a:blip r:embed="rId19"/>
          <a:stretch>
            <a:fillRect/>
          </a:stretch>
        </p:blipFill>
        <p:spPr>
          <a:xfrm>
            <a:off x="110801" y="154896"/>
            <a:ext cx="1523956" cy="1508868"/>
          </a:xfrm>
          <a:prstGeom prst="rect">
            <a:avLst/>
          </a:prstGeom>
        </p:spPr>
      </p:pic>
      <p:pic>
        <p:nvPicPr>
          <p:cNvPr id="37" name="Picture 36"/>
          <p:cNvPicPr>
            <a:picLocks noChangeAspect="1"/>
          </p:cNvPicPr>
          <p:nvPr/>
        </p:nvPicPr>
        <p:blipFill>
          <a:blip r:embed="rId20" cstate="print">
            <a:extLst>
              <a:ext uri="{BEBA8EAE-BF5A-486C-A8C5-ECC9F3942E4B}">
                <a14:imgProps xmlns:a14="http://schemas.microsoft.com/office/drawing/2010/main">
                  <a14:imgLayer r:embed="rId21">
                    <a14:imgEffect>
                      <a14:backgroundRemoval t="10000" b="90000" l="10000" r="90000">
                        <a14:foregroundMark x1="69074" y1="43392" x2="58909" y2="51471"/>
                        <a14:foregroundMark x1="47245" y1="55591" x2="39005" y2="57250"/>
                        <a14:foregroundMark x1="59123" y1="57036" x2="50883" y2="57250"/>
                        <a14:foregroundMark x1="54468" y1="74585" x2="57624" y2="75388"/>
                      </a14:backgroundRemoval>
                    </a14:imgEffect>
                  </a14:imgLayer>
                </a14:imgProps>
              </a:ext>
              <a:ext uri="{28A0092B-C50C-407E-A947-70E740481C1C}">
                <a14:useLocalDpi xmlns:a14="http://schemas.microsoft.com/office/drawing/2010/main" val="0"/>
              </a:ext>
            </a:extLst>
          </a:blip>
          <a:stretch>
            <a:fillRect/>
          </a:stretch>
        </p:blipFill>
        <p:spPr>
          <a:xfrm flipH="1">
            <a:off x="10896600" y="2675181"/>
            <a:ext cx="7667566" cy="7860218"/>
          </a:xfrm>
          <a:prstGeom prst="rect">
            <a:avLst/>
          </a:prstGeom>
        </p:spPr>
      </p:pic>
      <p:sp>
        <p:nvSpPr>
          <p:cNvPr id="38" name="文本框 14">
            <a:extLst>
              <a:ext uri="{FF2B5EF4-FFF2-40B4-BE49-F238E27FC236}">
                <a16:creationId xmlns:a16="http://schemas.microsoft.com/office/drawing/2014/main" id="{F7B7643C-B7FA-4F38-BEA4-BAE7893105B8}"/>
              </a:ext>
            </a:extLst>
          </p:cNvPr>
          <p:cNvSpPr txBox="1"/>
          <p:nvPr/>
        </p:nvSpPr>
        <p:spPr>
          <a:xfrm rot="16200000">
            <a:off x="5843164" y="-2179416"/>
            <a:ext cx="3877985" cy="14252492"/>
          </a:xfrm>
          <a:prstGeom prst="rect">
            <a:avLst/>
          </a:prstGeom>
          <a:noFill/>
        </p:spPr>
        <p:txBody>
          <a:bodyPr vert="eaVert"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12000" b="1" u="none" strike="noStrike" kern="1200" cap="none" spc="0" normalizeH="0" baseline="0" noProof="0" dirty="0">
                <a:ln>
                  <a:solidFill>
                    <a:prstClr val="black"/>
                  </a:solidFill>
                </a:ln>
                <a:solidFill>
                  <a:srgbClr val="D693A1"/>
                </a:solidFill>
                <a:effectLst>
                  <a:glow rad="228600">
                    <a:schemeClr val="accent4">
                      <a:satMod val="175000"/>
                      <a:alpha val="40000"/>
                    </a:schemeClr>
                  </a:glow>
                </a:effectLst>
                <a:uLnTx/>
                <a:uFillTx/>
                <a:latin typeface="#9Slide07 SVNZiclets" panose="02000603000000000000" pitchFamily="2" charset="0"/>
                <a:ea typeface="字魂52号-阿开漫画体" panose="00000500000000000000" pitchFamily="2" charset="-122"/>
                <a:cs typeface="+mn-ea"/>
                <a:sym typeface="+mn-lt"/>
              </a:rPr>
              <a:t>CHÚC CÁC EM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12000" b="1" u="none" strike="noStrike" kern="1200" cap="none" spc="0" normalizeH="0" baseline="0" noProof="0" dirty="0">
                <a:ln>
                  <a:solidFill>
                    <a:prstClr val="black"/>
                  </a:solidFill>
                </a:ln>
                <a:solidFill>
                  <a:srgbClr val="D693A1"/>
                </a:solidFill>
                <a:effectLst>
                  <a:glow rad="228600">
                    <a:schemeClr val="accent4">
                      <a:satMod val="175000"/>
                      <a:alpha val="40000"/>
                    </a:schemeClr>
                  </a:glow>
                </a:effectLst>
                <a:uLnTx/>
                <a:uFillTx/>
                <a:latin typeface="#9Slide07 SVNZiclets" panose="02000603000000000000" pitchFamily="2" charset="0"/>
                <a:ea typeface="字魂52号-阿开漫画体" panose="00000500000000000000" pitchFamily="2" charset="-122"/>
                <a:cs typeface="+mn-ea"/>
                <a:sym typeface="+mn-lt"/>
              </a:rPr>
              <a:t>HỌC TỐT!</a:t>
            </a:r>
            <a:endParaRPr kumimoji="0" lang="zh-CN" altLang="en-US" sz="12000" b="1" u="none" strike="noStrike" kern="1200" cap="none" spc="0" normalizeH="0" baseline="0" noProof="0" dirty="0">
              <a:ln>
                <a:solidFill>
                  <a:prstClr val="black"/>
                </a:solidFill>
              </a:ln>
              <a:solidFill>
                <a:srgbClr val="D693A1"/>
              </a:solidFill>
              <a:effectLst>
                <a:glow rad="228600">
                  <a:schemeClr val="accent4">
                    <a:satMod val="175000"/>
                    <a:alpha val="40000"/>
                  </a:schemeClr>
                </a:glow>
              </a:effectLst>
              <a:uLnTx/>
              <a:uFillTx/>
              <a:latin typeface="#9Slide07 SVNZiclets" panose="02000603000000000000" pitchFamily="2" charset="0"/>
              <a:ea typeface="字魂52号-阿开漫画体" panose="00000500000000000000" pitchFamily="2" charset="-122"/>
              <a:cs typeface="+mn-ea"/>
              <a:sym typeface="+mn-lt"/>
            </a:endParaRPr>
          </a:p>
        </p:txBody>
      </p:sp>
    </p:spTree>
    <p:extLst>
      <p:ext uri="{BB962C8B-B14F-4D97-AF65-F5344CB8AC3E}">
        <p14:creationId xmlns:p14="http://schemas.microsoft.com/office/powerpoint/2010/main" val="42095277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500" fill="hold"/>
                                        <p:tgtEl>
                                          <p:spTgt spid="38"/>
                                        </p:tgtEl>
                                        <p:attrNameLst>
                                          <p:attrName>ppt_w</p:attrName>
                                        </p:attrNameLst>
                                      </p:cBhvr>
                                      <p:tavLst>
                                        <p:tav tm="0">
                                          <p:val>
                                            <p:fltVal val="0"/>
                                          </p:val>
                                        </p:tav>
                                        <p:tav tm="100000">
                                          <p:val>
                                            <p:strVal val="#ppt_w"/>
                                          </p:val>
                                        </p:tav>
                                      </p:tavLst>
                                    </p:anim>
                                    <p:anim calcmode="lin" valueType="num">
                                      <p:cBhvr>
                                        <p:cTn id="8" dur="500" fill="hold"/>
                                        <p:tgtEl>
                                          <p:spTgt spid="38"/>
                                        </p:tgtEl>
                                        <p:attrNameLst>
                                          <p:attrName>ppt_h</p:attrName>
                                        </p:attrNameLst>
                                      </p:cBhvr>
                                      <p:tavLst>
                                        <p:tav tm="0">
                                          <p:val>
                                            <p:fltVal val="0"/>
                                          </p:val>
                                        </p:tav>
                                        <p:tav tm="100000">
                                          <p:val>
                                            <p:strVal val="#ppt_h"/>
                                          </p:val>
                                        </p:tav>
                                      </p:tavLst>
                                    </p:anim>
                                    <p:animEffect transition="in" filter="fade">
                                      <p:cBhvr>
                                        <p:cTn id="9"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FF9FB"/>
        </a:solidFill>
        <a:effectLst/>
      </p:bgPr>
    </p:bg>
    <p:spTree>
      <p:nvGrpSpPr>
        <p:cNvPr id="1" name=""/>
        <p:cNvGrpSpPr/>
        <p:nvPr/>
      </p:nvGrpSpPr>
      <p:grpSpPr>
        <a:xfrm>
          <a:off x="0" y="0"/>
          <a:ext cx="0" cy="0"/>
          <a:chOff x="0" y="0"/>
          <a:chExt cx="0" cy="0"/>
        </a:xfrm>
      </p:grpSpPr>
      <p:sp>
        <p:nvSpPr>
          <p:cNvPr id="2" name="Freeform 2"/>
          <p:cNvSpPr/>
          <p:nvPr/>
        </p:nvSpPr>
        <p:spPr>
          <a:xfrm rot="-1107443">
            <a:off x="14003716" y="-2603440"/>
            <a:ext cx="5239628" cy="5206881"/>
          </a:xfrm>
          <a:custGeom>
            <a:avLst/>
            <a:gdLst/>
            <a:ahLst/>
            <a:cxnLst/>
            <a:rect l="l" t="t" r="r" b="b"/>
            <a:pathLst>
              <a:path w="5239628" h="5206881">
                <a:moveTo>
                  <a:pt x="0" y="0"/>
                </a:moveTo>
                <a:lnTo>
                  <a:pt x="5239629" y="0"/>
                </a:lnTo>
                <a:lnTo>
                  <a:pt x="5239629" y="5206880"/>
                </a:lnTo>
                <a:lnTo>
                  <a:pt x="0" y="5206880"/>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txBody>
          <a:bodyPr/>
          <a:lstStyle/>
          <a:p>
            <a:endParaRPr lang="vi-VN"/>
          </a:p>
        </p:txBody>
      </p:sp>
      <p:sp>
        <p:nvSpPr>
          <p:cNvPr id="3" name="Freeform 3"/>
          <p:cNvSpPr/>
          <p:nvPr/>
        </p:nvSpPr>
        <p:spPr>
          <a:xfrm>
            <a:off x="-1434781" y="7864836"/>
            <a:ext cx="4528505" cy="4500202"/>
          </a:xfrm>
          <a:custGeom>
            <a:avLst/>
            <a:gdLst/>
            <a:ahLst/>
            <a:cxnLst/>
            <a:rect l="l" t="t" r="r" b="b"/>
            <a:pathLst>
              <a:path w="4528505" h="4500202">
                <a:moveTo>
                  <a:pt x="0" y="0"/>
                </a:moveTo>
                <a:lnTo>
                  <a:pt x="4528505" y="0"/>
                </a:lnTo>
                <a:lnTo>
                  <a:pt x="4528505" y="4500202"/>
                </a:lnTo>
                <a:lnTo>
                  <a:pt x="0" y="4500202"/>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txBody>
          <a:bodyPr/>
          <a:lstStyle/>
          <a:p>
            <a:endParaRPr lang="vi-VN"/>
          </a:p>
        </p:txBody>
      </p:sp>
      <p:sp>
        <p:nvSpPr>
          <p:cNvPr id="4" name="Freeform 4"/>
          <p:cNvSpPr/>
          <p:nvPr/>
        </p:nvSpPr>
        <p:spPr>
          <a:xfrm rot="-7156939">
            <a:off x="1560320" y="8417882"/>
            <a:ext cx="1937562" cy="1680835"/>
          </a:xfrm>
          <a:custGeom>
            <a:avLst/>
            <a:gdLst/>
            <a:ahLst/>
            <a:cxnLst/>
            <a:rect l="l" t="t" r="r" b="b"/>
            <a:pathLst>
              <a:path w="1937562" h="1680835">
                <a:moveTo>
                  <a:pt x="0" y="0"/>
                </a:moveTo>
                <a:lnTo>
                  <a:pt x="1937562" y="0"/>
                </a:lnTo>
                <a:lnTo>
                  <a:pt x="1937562" y="1680836"/>
                </a:lnTo>
                <a:lnTo>
                  <a:pt x="0" y="1680836"/>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txBody>
          <a:bodyPr/>
          <a:lstStyle/>
          <a:p>
            <a:endParaRPr lang="vi-VN"/>
          </a:p>
        </p:txBody>
      </p:sp>
      <p:sp>
        <p:nvSpPr>
          <p:cNvPr id="5" name="Freeform 5"/>
          <p:cNvSpPr/>
          <p:nvPr/>
        </p:nvSpPr>
        <p:spPr>
          <a:xfrm rot="85005">
            <a:off x="1201634" y="110047"/>
            <a:ext cx="2654933" cy="2027705"/>
          </a:xfrm>
          <a:custGeom>
            <a:avLst/>
            <a:gdLst/>
            <a:ahLst/>
            <a:cxnLst/>
            <a:rect l="l" t="t" r="r" b="b"/>
            <a:pathLst>
              <a:path w="2654933" h="2027705">
                <a:moveTo>
                  <a:pt x="0" y="0"/>
                </a:moveTo>
                <a:lnTo>
                  <a:pt x="2654933" y="0"/>
                </a:lnTo>
                <a:lnTo>
                  <a:pt x="2654933" y="2027705"/>
                </a:lnTo>
                <a:lnTo>
                  <a:pt x="0" y="2027705"/>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txBody>
          <a:bodyPr/>
          <a:lstStyle/>
          <a:p>
            <a:endParaRPr lang="vi-VN"/>
          </a:p>
        </p:txBody>
      </p:sp>
      <p:sp>
        <p:nvSpPr>
          <p:cNvPr id="6" name="Freeform 6"/>
          <p:cNvSpPr/>
          <p:nvPr/>
        </p:nvSpPr>
        <p:spPr>
          <a:xfrm rot="-1451801">
            <a:off x="1683895" y="1441000"/>
            <a:ext cx="1232149" cy="1352152"/>
          </a:xfrm>
          <a:custGeom>
            <a:avLst/>
            <a:gdLst/>
            <a:ahLst/>
            <a:cxnLst/>
            <a:rect l="l" t="t" r="r" b="b"/>
            <a:pathLst>
              <a:path w="1232149" h="1352152">
                <a:moveTo>
                  <a:pt x="0" y="0"/>
                </a:moveTo>
                <a:lnTo>
                  <a:pt x="1232149" y="0"/>
                </a:lnTo>
                <a:lnTo>
                  <a:pt x="1232149" y="1352152"/>
                </a:lnTo>
                <a:lnTo>
                  <a:pt x="0" y="1352152"/>
                </a:lnTo>
                <a:lnTo>
                  <a:pt x="0" y="0"/>
                </a:lnTo>
                <a:close/>
              </a:path>
            </a:pathLst>
          </a:custGeom>
          <a:blipFill>
            <a:blip r:embed="rId10">
              <a:extLst>
                <a:ext uri="{96DAC541-7B7A-43D3-8B79-37D633B846F1}">
                  <asvg:svgBlip xmlns:asvg="http://schemas.microsoft.com/office/drawing/2016/SVG/main" xmlns="" r:embed="rId11"/>
                </a:ext>
              </a:extLst>
            </a:blip>
            <a:stretch>
              <a:fillRect/>
            </a:stretch>
          </a:blipFill>
        </p:spPr>
        <p:txBody>
          <a:bodyPr/>
          <a:lstStyle/>
          <a:p>
            <a:endParaRPr lang="vi-VN"/>
          </a:p>
        </p:txBody>
      </p:sp>
      <p:sp>
        <p:nvSpPr>
          <p:cNvPr id="7" name="Freeform 7"/>
          <p:cNvSpPr/>
          <p:nvPr/>
        </p:nvSpPr>
        <p:spPr>
          <a:xfrm rot="-1451801">
            <a:off x="-1775453" y="-1993948"/>
            <a:ext cx="4152641" cy="4297688"/>
          </a:xfrm>
          <a:custGeom>
            <a:avLst/>
            <a:gdLst/>
            <a:ahLst/>
            <a:cxnLst/>
            <a:rect l="l" t="t" r="r" b="b"/>
            <a:pathLst>
              <a:path w="4152641" h="4297688">
                <a:moveTo>
                  <a:pt x="0" y="0"/>
                </a:moveTo>
                <a:lnTo>
                  <a:pt x="4152641" y="0"/>
                </a:lnTo>
                <a:lnTo>
                  <a:pt x="4152641" y="4297687"/>
                </a:lnTo>
                <a:lnTo>
                  <a:pt x="0" y="4297687"/>
                </a:lnTo>
                <a:lnTo>
                  <a:pt x="0" y="0"/>
                </a:lnTo>
                <a:close/>
              </a:path>
            </a:pathLst>
          </a:custGeom>
          <a:blipFill>
            <a:blip r:embed="rId12">
              <a:extLst>
                <a:ext uri="{96DAC541-7B7A-43D3-8B79-37D633B846F1}">
                  <asvg:svgBlip xmlns:asvg="http://schemas.microsoft.com/office/drawing/2016/SVG/main" xmlns="" r:embed="rId13"/>
                </a:ext>
              </a:extLst>
            </a:blip>
            <a:stretch>
              <a:fillRect/>
            </a:stretch>
          </a:blipFill>
        </p:spPr>
        <p:txBody>
          <a:bodyPr/>
          <a:lstStyle/>
          <a:p>
            <a:endParaRPr lang="vi-VN"/>
          </a:p>
        </p:txBody>
      </p:sp>
      <p:sp>
        <p:nvSpPr>
          <p:cNvPr id="8" name="Freeform 8"/>
          <p:cNvSpPr/>
          <p:nvPr/>
        </p:nvSpPr>
        <p:spPr>
          <a:xfrm rot="-1572573">
            <a:off x="16387910" y="621388"/>
            <a:ext cx="1323676" cy="1932374"/>
          </a:xfrm>
          <a:custGeom>
            <a:avLst/>
            <a:gdLst/>
            <a:ahLst/>
            <a:cxnLst/>
            <a:rect l="l" t="t" r="r" b="b"/>
            <a:pathLst>
              <a:path w="1323676" h="1932374">
                <a:moveTo>
                  <a:pt x="0" y="0"/>
                </a:moveTo>
                <a:lnTo>
                  <a:pt x="1323677" y="0"/>
                </a:lnTo>
                <a:lnTo>
                  <a:pt x="1323677" y="1932374"/>
                </a:lnTo>
                <a:lnTo>
                  <a:pt x="0" y="1932374"/>
                </a:lnTo>
                <a:lnTo>
                  <a:pt x="0" y="0"/>
                </a:lnTo>
                <a:close/>
              </a:path>
            </a:pathLst>
          </a:custGeom>
          <a:blipFill>
            <a:blip r:embed="rId14">
              <a:extLst>
                <a:ext uri="{96DAC541-7B7A-43D3-8B79-37D633B846F1}">
                  <asvg:svgBlip xmlns:asvg="http://schemas.microsoft.com/office/drawing/2016/SVG/main" xmlns="" r:embed="rId15"/>
                </a:ext>
              </a:extLst>
            </a:blip>
            <a:stretch>
              <a:fillRect/>
            </a:stretch>
          </a:blipFill>
        </p:spPr>
        <p:txBody>
          <a:bodyPr/>
          <a:lstStyle/>
          <a:p>
            <a:endParaRPr lang="vi-VN"/>
          </a:p>
        </p:txBody>
      </p:sp>
      <p:sp>
        <p:nvSpPr>
          <p:cNvPr id="9" name="Freeform 9"/>
          <p:cNvSpPr/>
          <p:nvPr/>
        </p:nvSpPr>
        <p:spPr>
          <a:xfrm rot="6014002">
            <a:off x="15274596" y="8006369"/>
            <a:ext cx="4187178" cy="5225808"/>
          </a:xfrm>
          <a:custGeom>
            <a:avLst/>
            <a:gdLst/>
            <a:ahLst/>
            <a:cxnLst/>
            <a:rect l="l" t="t" r="r" b="b"/>
            <a:pathLst>
              <a:path w="4187178" h="5225808">
                <a:moveTo>
                  <a:pt x="0" y="0"/>
                </a:moveTo>
                <a:lnTo>
                  <a:pt x="4187178" y="0"/>
                </a:lnTo>
                <a:lnTo>
                  <a:pt x="4187178" y="5225807"/>
                </a:lnTo>
                <a:lnTo>
                  <a:pt x="0" y="5225807"/>
                </a:lnTo>
                <a:lnTo>
                  <a:pt x="0" y="0"/>
                </a:lnTo>
                <a:close/>
              </a:path>
            </a:pathLst>
          </a:custGeom>
          <a:blipFill>
            <a:blip r:embed="rId16">
              <a:extLst>
                <a:ext uri="{96DAC541-7B7A-43D3-8B79-37D633B846F1}">
                  <asvg:svgBlip xmlns:asvg="http://schemas.microsoft.com/office/drawing/2016/SVG/main" xmlns="" r:embed="rId17"/>
                </a:ext>
              </a:extLst>
            </a:blip>
            <a:stretch>
              <a:fillRect/>
            </a:stretch>
          </a:blipFill>
        </p:spPr>
        <p:txBody>
          <a:bodyPr/>
          <a:lstStyle/>
          <a:p>
            <a:endParaRPr lang="vi-VN"/>
          </a:p>
        </p:txBody>
      </p:sp>
      <p:pic>
        <p:nvPicPr>
          <p:cNvPr id="11" name="Picture 10"/>
          <p:cNvPicPr>
            <a:picLocks noChangeAspect="1"/>
          </p:cNvPicPr>
          <p:nvPr/>
        </p:nvPicPr>
        <p:blipFill>
          <a:blip r:embed="rId18"/>
          <a:stretch>
            <a:fillRect/>
          </a:stretch>
        </p:blipFill>
        <p:spPr>
          <a:xfrm>
            <a:off x="1180983" y="945861"/>
            <a:ext cx="16405758" cy="10486029"/>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TRÒ CHƠI VẬN ĐỘNG A Ram Sam Sam song for kids">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219199" y="419100"/>
            <a:ext cx="15739745" cy="8846695"/>
          </a:xfrm>
          <a:prstGeom prst="rect">
            <a:avLst/>
          </a:prstGeom>
        </p:spPr>
      </p:pic>
    </p:spTree>
    <p:extLst>
      <p:ext uri="{BB962C8B-B14F-4D97-AF65-F5344CB8AC3E}">
        <p14:creationId xmlns:p14="http://schemas.microsoft.com/office/powerpoint/2010/main" val="27736295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9FB"/>
        </a:solidFill>
        <a:effectLst/>
      </p:bgPr>
    </p:bg>
    <p:spTree>
      <p:nvGrpSpPr>
        <p:cNvPr id="1" name=""/>
        <p:cNvGrpSpPr/>
        <p:nvPr/>
      </p:nvGrpSpPr>
      <p:grpSpPr>
        <a:xfrm>
          <a:off x="0" y="0"/>
          <a:ext cx="0" cy="0"/>
          <a:chOff x="0" y="0"/>
          <a:chExt cx="0" cy="0"/>
        </a:xfrm>
      </p:grpSpPr>
      <p:sp>
        <p:nvSpPr>
          <p:cNvPr id="24" name="Freeform 7">
            <a:extLst>
              <a:ext uri="{FF2B5EF4-FFF2-40B4-BE49-F238E27FC236}">
                <a16:creationId xmlns:a16="http://schemas.microsoft.com/office/drawing/2014/main" id="{18866EAC-57EC-9500-FC85-0138D6843D61}"/>
              </a:ext>
            </a:extLst>
          </p:cNvPr>
          <p:cNvSpPr/>
          <p:nvPr/>
        </p:nvSpPr>
        <p:spPr>
          <a:xfrm>
            <a:off x="366577" y="1563982"/>
            <a:ext cx="14568623" cy="8639090"/>
          </a:xfrm>
          <a:custGeom>
            <a:avLst/>
            <a:gdLst>
              <a:gd name="connsiteX0" fmla="*/ 2691733 w 2816193"/>
              <a:gd name="connsiteY0" fmla="*/ 676662 h 676662"/>
              <a:gd name="connsiteX1" fmla="*/ 124460 w 2816193"/>
              <a:gd name="connsiteY1" fmla="*/ 676662 h 676662"/>
              <a:gd name="connsiteX2" fmla="*/ 0 w 2816193"/>
              <a:gd name="connsiteY2" fmla="*/ 552202 h 676662"/>
              <a:gd name="connsiteX3" fmla="*/ 0 w 2816193"/>
              <a:gd name="connsiteY3" fmla="*/ 124661 h 676662"/>
              <a:gd name="connsiteX4" fmla="*/ 124460 w 2816193"/>
              <a:gd name="connsiteY4" fmla="*/ 201 h 676662"/>
              <a:gd name="connsiteX5" fmla="*/ 1501871 w 2816193"/>
              <a:gd name="connsiteY5" fmla="*/ 26433 h 676662"/>
              <a:gd name="connsiteX6" fmla="*/ 2691733 w 2816193"/>
              <a:gd name="connsiteY6" fmla="*/ 201 h 676662"/>
              <a:gd name="connsiteX7" fmla="*/ 2816193 w 2816193"/>
              <a:gd name="connsiteY7" fmla="*/ 124661 h 676662"/>
              <a:gd name="connsiteX8" fmla="*/ 2816193 w 2816193"/>
              <a:gd name="connsiteY8" fmla="*/ 552202 h 676662"/>
              <a:gd name="connsiteX9" fmla="*/ 2691733 w 2816193"/>
              <a:gd name="connsiteY9" fmla="*/ 676662 h 676662"/>
              <a:gd name="connsiteX0" fmla="*/ 2691733 w 2816193"/>
              <a:gd name="connsiteY0" fmla="*/ 676662 h 676690"/>
              <a:gd name="connsiteX1" fmla="*/ 1840925 w 2816193"/>
              <a:gd name="connsiteY1" fmla="*/ 644766 h 676690"/>
              <a:gd name="connsiteX2" fmla="*/ 124460 w 2816193"/>
              <a:gd name="connsiteY2" fmla="*/ 676662 h 676690"/>
              <a:gd name="connsiteX3" fmla="*/ 0 w 2816193"/>
              <a:gd name="connsiteY3" fmla="*/ 552202 h 676690"/>
              <a:gd name="connsiteX4" fmla="*/ 0 w 2816193"/>
              <a:gd name="connsiteY4" fmla="*/ 124661 h 676690"/>
              <a:gd name="connsiteX5" fmla="*/ 124460 w 2816193"/>
              <a:gd name="connsiteY5" fmla="*/ 201 h 676690"/>
              <a:gd name="connsiteX6" fmla="*/ 1501871 w 2816193"/>
              <a:gd name="connsiteY6" fmla="*/ 26433 h 676690"/>
              <a:gd name="connsiteX7" fmla="*/ 2691733 w 2816193"/>
              <a:gd name="connsiteY7" fmla="*/ 201 h 676690"/>
              <a:gd name="connsiteX8" fmla="*/ 2816193 w 2816193"/>
              <a:gd name="connsiteY8" fmla="*/ 124661 h 676690"/>
              <a:gd name="connsiteX9" fmla="*/ 2816193 w 2816193"/>
              <a:gd name="connsiteY9" fmla="*/ 552202 h 676690"/>
              <a:gd name="connsiteX10" fmla="*/ 2691733 w 2816193"/>
              <a:gd name="connsiteY10" fmla="*/ 676662 h 676690"/>
              <a:gd name="connsiteX0" fmla="*/ 2691733 w 2852339"/>
              <a:gd name="connsiteY0" fmla="*/ 676662 h 676690"/>
              <a:gd name="connsiteX1" fmla="*/ 1840925 w 2852339"/>
              <a:gd name="connsiteY1" fmla="*/ 644766 h 676690"/>
              <a:gd name="connsiteX2" fmla="*/ 124460 w 2852339"/>
              <a:gd name="connsiteY2" fmla="*/ 676662 h 676690"/>
              <a:gd name="connsiteX3" fmla="*/ 0 w 2852339"/>
              <a:gd name="connsiteY3" fmla="*/ 552202 h 676690"/>
              <a:gd name="connsiteX4" fmla="*/ 0 w 2852339"/>
              <a:gd name="connsiteY4" fmla="*/ 124661 h 676690"/>
              <a:gd name="connsiteX5" fmla="*/ 124460 w 2852339"/>
              <a:gd name="connsiteY5" fmla="*/ 201 h 676690"/>
              <a:gd name="connsiteX6" fmla="*/ 1501871 w 2852339"/>
              <a:gd name="connsiteY6" fmla="*/ 26433 h 676690"/>
              <a:gd name="connsiteX7" fmla="*/ 2691733 w 2852339"/>
              <a:gd name="connsiteY7" fmla="*/ 201 h 676690"/>
              <a:gd name="connsiteX8" fmla="*/ 2816193 w 2852339"/>
              <a:gd name="connsiteY8" fmla="*/ 124661 h 676690"/>
              <a:gd name="connsiteX9" fmla="*/ 2852339 w 2852339"/>
              <a:gd name="connsiteY9" fmla="*/ 297321 h 676690"/>
              <a:gd name="connsiteX10" fmla="*/ 2816193 w 2852339"/>
              <a:gd name="connsiteY10" fmla="*/ 552202 h 676690"/>
              <a:gd name="connsiteX11" fmla="*/ 2691733 w 2852339"/>
              <a:gd name="connsiteY11" fmla="*/ 676662 h 676690"/>
              <a:gd name="connsiteX0" fmla="*/ 2724224 w 2884830"/>
              <a:gd name="connsiteY0" fmla="*/ 676662 h 676690"/>
              <a:gd name="connsiteX1" fmla="*/ 1873416 w 2884830"/>
              <a:gd name="connsiteY1" fmla="*/ 644766 h 676690"/>
              <a:gd name="connsiteX2" fmla="*/ 156951 w 2884830"/>
              <a:gd name="connsiteY2" fmla="*/ 676662 h 676690"/>
              <a:gd name="connsiteX3" fmla="*/ 32491 w 2884830"/>
              <a:gd name="connsiteY3" fmla="*/ 552202 h 676690"/>
              <a:gd name="connsiteX4" fmla="*/ 0 w 2884830"/>
              <a:gd name="connsiteY4" fmla="*/ 332654 h 676690"/>
              <a:gd name="connsiteX5" fmla="*/ 32491 w 2884830"/>
              <a:gd name="connsiteY5" fmla="*/ 124661 h 676690"/>
              <a:gd name="connsiteX6" fmla="*/ 156951 w 2884830"/>
              <a:gd name="connsiteY6" fmla="*/ 201 h 676690"/>
              <a:gd name="connsiteX7" fmla="*/ 1534362 w 2884830"/>
              <a:gd name="connsiteY7" fmla="*/ 26433 h 676690"/>
              <a:gd name="connsiteX8" fmla="*/ 2724224 w 2884830"/>
              <a:gd name="connsiteY8" fmla="*/ 201 h 676690"/>
              <a:gd name="connsiteX9" fmla="*/ 2848684 w 2884830"/>
              <a:gd name="connsiteY9" fmla="*/ 124661 h 676690"/>
              <a:gd name="connsiteX10" fmla="*/ 2884830 w 2884830"/>
              <a:gd name="connsiteY10" fmla="*/ 297321 h 676690"/>
              <a:gd name="connsiteX11" fmla="*/ 2848684 w 2884830"/>
              <a:gd name="connsiteY11" fmla="*/ 552202 h 676690"/>
              <a:gd name="connsiteX12" fmla="*/ 2724224 w 2884830"/>
              <a:gd name="connsiteY12" fmla="*/ 676662 h 676690"/>
              <a:gd name="connsiteX0" fmla="*/ 2724224 w 2884830"/>
              <a:gd name="connsiteY0" fmla="*/ 689603 h 689631"/>
              <a:gd name="connsiteX1" fmla="*/ 1873416 w 2884830"/>
              <a:gd name="connsiteY1" fmla="*/ 657707 h 689631"/>
              <a:gd name="connsiteX2" fmla="*/ 156951 w 2884830"/>
              <a:gd name="connsiteY2" fmla="*/ 689603 h 689631"/>
              <a:gd name="connsiteX3" fmla="*/ 32491 w 2884830"/>
              <a:gd name="connsiteY3" fmla="*/ 565143 h 689631"/>
              <a:gd name="connsiteX4" fmla="*/ 0 w 2884830"/>
              <a:gd name="connsiteY4" fmla="*/ 345595 h 689631"/>
              <a:gd name="connsiteX5" fmla="*/ 32491 w 2884830"/>
              <a:gd name="connsiteY5" fmla="*/ 137602 h 689631"/>
              <a:gd name="connsiteX6" fmla="*/ 156951 w 2884830"/>
              <a:gd name="connsiteY6" fmla="*/ 13142 h 689631"/>
              <a:gd name="connsiteX7" fmla="*/ 718334 w 2884830"/>
              <a:gd name="connsiteY7" fmla="*/ 4040 h 689631"/>
              <a:gd name="connsiteX8" fmla="*/ 1534362 w 2884830"/>
              <a:gd name="connsiteY8" fmla="*/ 39374 h 689631"/>
              <a:gd name="connsiteX9" fmla="*/ 2724224 w 2884830"/>
              <a:gd name="connsiteY9" fmla="*/ 13142 h 689631"/>
              <a:gd name="connsiteX10" fmla="*/ 2848684 w 2884830"/>
              <a:gd name="connsiteY10" fmla="*/ 137602 h 689631"/>
              <a:gd name="connsiteX11" fmla="*/ 2884830 w 2884830"/>
              <a:gd name="connsiteY11" fmla="*/ 310262 h 689631"/>
              <a:gd name="connsiteX12" fmla="*/ 2848684 w 2884830"/>
              <a:gd name="connsiteY12" fmla="*/ 565143 h 689631"/>
              <a:gd name="connsiteX13" fmla="*/ 2724224 w 2884830"/>
              <a:gd name="connsiteY13" fmla="*/ 689603 h 689631"/>
              <a:gd name="connsiteX0" fmla="*/ 2724224 w 2884830"/>
              <a:gd name="connsiteY0" fmla="*/ 689603 h 691418"/>
              <a:gd name="connsiteX1" fmla="*/ 2149256 w 2884830"/>
              <a:gd name="connsiteY1" fmla="*/ 622373 h 691418"/>
              <a:gd name="connsiteX2" fmla="*/ 1873416 w 2884830"/>
              <a:gd name="connsiteY2" fmla="*/ 657707 h 691418"/>
              <a:gd name="connsiteX3" fmla="*/ 156951 w 2884830"/>
              <a:gd name="connsiteY3" fmla="*/ 689603 h 691418"/>
              <a:gd name="connsiteX4" fmla="*/ 32491 w 2884830"/>
              <a:gd name="connsiteY4" fmla="*/ 565143 h 691418"/>
              <a:gd name="connsiteX5" fmla="*/ 0 w 2884830"/>
              <a:gd name="connsiteY5" fmla="*/ 345595 h 691418"/>
              <a:gd name="connsiteX6" fmla="*/ 32491 w 2884830"/>
              <a:gd name="connsiteY6" fmla="*/ 137602 h 691418"/>
              <a:gd name="connsiteX7" fmla="*/ 156951 w 2884830"/>
              <a:gd name="connsiteY7" fmla="*/ 13142 h 691418"/>
              <a:gd name="connsiteX8" fmla="*/ 718334 w 2884830"/>
              <a:gd name="connsiteY8" fmla="*/ 4040 h 691418"/>
              <a:gd name="connsiteX9" fmla="*/ 1534362 w 2884830"/>
              <a:gd name="connsiteY9" fmla="*/ 39374 h 691418"/>
              <a:gd name="connsiteX10" fmla="*/ 2724224 w 2884830"/>
              <a:gd name="connsiteY10" fmla="*/ 13142 h 691418"/>
              <a:gd name="connsiteX11" fmla="*/ 2848684 w 2884830"/>
              <a:gd name="connsiteY11" fmla="*/ 137602 h 691418"/>
              <a:gd name="connsiteX12" fmla="*/ 2884830 w 2884830"/>
              <a:gd name="connsiteY12" fmla="*/ 310262 h 691418"/>
              <a:gd name="connsiteX13" fmla="*/ 2848684 w 2884830"/>
              <a:gd name="connsiteY13" fmla="*/ 565143 h 691418"/>
              <a:gd name="connsiteX14" fmla="*/ 2724224 w 2884830"/>
              <a:gd name="connsiteY14" fmla="*/ 689603 h 691418"/>
              <a:gd name="connsiteX0" fmla="*/ 2724224 w 2884830"/>
              <a:gd name="connsiteY0" fmla="*/ 689603 h 691418"/>
              <a:gd name="connsiteX1" fmla="*/ 2149256 w 2884830"/>
              <a:gd name="connsiteY1" fmla="*/ 622373 h 691418"/>
              <a:gd name="connsiteX2" fmla="*/ 1873416 w 2884830"/>
              <a:gd name="connsiteY2" fmla="*/ 657707 h 691418"/>
              <a:gd name="connsiteX3" fmla="*/ 1350468 w 2884830"/>
              <a:gd name="connsiteY3" fmla="*/ 645928 h 691418"/>
              <a:gd name="connsiteX4" fmla="*/ 156951 w 2884830"/>
              <a:gd name="connsiteY4" fmla="*/ 689603 h 691418"/>
              <a:gd name="connsiteX5" fmla="*/ 32491 w 2884830"/>
              <a:gd name="connsiteY5" fmla="*/ 565143 h 691418"/>
              <a:gd name="connsiteX6" fmla="*/ 0 w 2884830"/>
              <a:gd name="connsiteY6" fmla="*/ 345595 h 691418"/>
              <a:gd name="connsiteX7" fmla="*/ 32491 w 2884830"/>
              <a:gd name="connsiteY7" fmla="*/ 137602 h 691418"/>
              <a:gd name="connsiteX8" fmla="*/ 156951 w 2884830"/>
              <a:gd name="connsiteY8" fmla="*/ 13142 h 691418"/>
              <a:gd name="connsiteX9" fmla="*/ 718334 w 2884830"/>
              <a:gd name="connsiteY9" fmla="*/ 4040 h 691418"/>
              <a:gd name="connsiteX10" fmla="*/ 1534362 w 2884830"/>
              <a:gd name="connsiteY10" fmla="*/ 39374 h 691418"/>
              <a:gd name="connsiteX11" fmla="*/ 2724224 w 2884830"/>
              <a:gd name="connsiteY11" fmla="*/ 13142 h 691418"/>
              <a:gd name="connsiteX12" fmla="*/ 2848684 w 2884830"/>
              <a:gd name="connsiteY12" fmla="*/ 137602 h 691418"/>
              <a:gd name="connsiteX13" fmla="*/ 2884830 w 2884830"/>
              <a:gd name="connsiteY13" fmla="*/ 310262 h 691418"/>
              <a:gd name="connsiteX14" fmla="*/ 2848684 w 2884830"/>
              <a:gd name="connsiteY14" fmla="*/ 565143 h 691418"/>
              <a:gd name="connsiteX15" fmla="*/ 2724224 w 2884830"/>
              <a:gd name="connsiteY15" fmla="*/ 689603 h 691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84830" h="691418">
                <a:moveTo>
                  <a:pt x="2724224" y="689603"/>
                </a:moveTo>
                <a:cubicBezTo>
                  <a:pt x="2607653" y="704049"/>
                  <a:pt x="2291057" y="627689"/>
                  <a:pt x="2149256" y="622373"/>
                </a:cubicBezTo>
                <a:cubicBezTo>
                  <a:pt x="2007455" y="617057"/>
                  <a:pt x="2006547" y="650837"/>
                  <a:pt x="1873416" y="657707"/>
                </a:cubicBezTo>
                <a:cubicBezTo>
                  <a:pt x="1699100" y="659670"/>
                  <a:pt x="1524784" y="643965"/>
                  <a:pt x="1350468" y="645928"/>
                </a:cubicBezTo>
                <a:lnTo>
                  <a:pt x="156951" y="689603"/>
                </a:lnTo>
                <a:cubicBezTo>
                  <a:pt x="88371" y="689603"/>
                  <a:pt x="32491" y="633723"/>
                  <a:pt x="32491" y="565143"/>
                </a:cubicBezTo>
                <a:cubicBezTo>
                  <a:pt x="31238" y="491960"/>
                  <a:pt x="1253" y="418778"/>
                  <a:pt x="0" y="345595"/>
                </a:cubicBezTo>
                <a:lnTo>
                  <a:pt x="32491" y="137602"/>
                </a:lnTo>
                <a:cubicBezTo>
                  <a:pt x="32491" y="69022"/>
                  <a:pt x="88371" y="13142"/>
                  <a:pt x="156951" y="13142"/>
                </a:cubicBezTo>
                <a:cubicBezTo>
                  <a:pt x="271258" y="-5192"/>
                  <a:pt x="488766" y="-332"/>
                  <a:pt x="718334" y="4040"/>
                </a:cubicBezTo>
                <a:cubicBezTo>
                  <a:pt x="947903" y="8412"/>
                  <a:pt x="1200047" y="41783"/>
                  <a:pt x="1534362" y="39374"/>
                </a:cubicBezTo>
                <a:cubicBezTo>
                  <a:pt x="1963547" y="42408"/>
                  <a:pt x="2295039" y="10108"/>
                  <a:pt x="2724224" y="13142"/>
                </a:cubicBezTo>
                <a:cubicBezTo>
                  <a:pt x="2792804" y="13142"/>
                  <a:pt x="2848684" y="69022"/>
                  <a:pt x="2848684" y="137602"/>
                </a:cubicBezTo>
                <a:cubicBezTo>
                  <a:pt x="2849239" y="195155"/>
                  <a:pt x="2884275" y="252709"/>
                  <a:pt x="2884830" y="310262"/>
                </a:cubicBezTo>
                <a:lnTo>
                  <a:pt x="2848684" y="565143"/>
                </a:lnTo>
                <a:cubicBezTo>
                  <a:pt x="2848684" y="633723"/>
                  <a:pt x="2792804" y="689603"/>
                  <a:pt x="2724224" y="689603"/>
                </a:cubicBezTo>
                <a:close/>
              </a:path>
            </a:pathLst>
          </a:custGeom>
          <a:solidFill>
            <a:srgbClr val="C48693"/>
          </a:solidFill>
          <a:ln>
            <a:solidFill>
              <a:srgbClr val="5B1010"/>
            </a:solidFill>
            <a:prstDash val="dash"/>
          </a:ln>
        </p:spPr>
        <p:txBody>
          <a:bodyPr/>
          <a:lstStyle/>
          <a:p>
            <a:endParaRPr lang="vi-VN"/>
          </a:p>
        </p:txBody>
      </p:sp>
      <p:sp>
        <p:nvSpPr>
          <p:cNvPr id="2" name="Freeform 2"/>
          <p:cNvSpPr/>
          <p:nvPr/>
        </p:nvSpPr>
        <p:spPr>
          <a:xfrm rot="-1107443">
            <a:off x="13426197" y="160225"/>
            <a:ext cx="4581613" cy="4844191"/>
          </a:xfrm>
          <a:custGeom>
            <a:avLst/>
            <a:gdLst/>
            <a:ahLst/>
            <a:cxnLst/>
            <a:rect l="l" t="t" r="r" b="b"/>
            <a:pathLst>
              <a:path w="7922238" h="7872724">
                <a:moveTo>
                  <a:pt x="0" y="0"/>
                </a:moveTo>
                <a:lnTo>
                  <a:pt x="7922239" y="0"/>
                </a:lnTo>
                <a:lnTo>
                  <a:pt x="7922239" y="7872725"/>
                </a:lnTo>
                <a:lnTo>
                  <a:pt x="0" y="7872725"/>
                </a:lnTo>
                <a:lnTo>
                  <a:pt x="0" y="0"/>
                </a:lnTo>
                <a:close/>
              </a:path>
            </a:pathLst>
          </a:custGeom>
          <a:blipFill>
            <a:blip r:embed="rId2">
              <a:extLst>
                <a:ext uri="{BEBA8EAE-BF5A-486C-A8C5-ECC9F3942E4B}">
                  <a14:imgProps xmlns:a14="http://schemas.microsoft.com/office/drawing/2010/main">
                    <a14:imgLayer r:embed="rId3">
                      <a14:imgEffect>
                        <a14:saturation sat="400000"/>
                      </a14:imgEffect>
                      <a14:imgEffect>
                        <a14:brightnessContrast contrast="-40000"/>
                      </a14:imgEffect>
                    </a14:imgLayer>
                  </a14:imgProps>
                </a:ext>
              </a:extLst>
            </a:blip>
            <a:stretch>
              <a:fillRect/>
            </a:stretch>
          </a:blipFill>
        </p:spPr>
        <p:txBody>
          <a:bodyPr/>
          <a:lstStyle/>
          <a:p>
            <a:endParaRPr lang="vi-VN"/>
          </a:p>
        </p:txBody>
      </p:sp>
      <p:sp>
        <p:nvSpPr>
          <p:cNvPr id="4" name="Freeform 4"/>
          <p:cNvSpPr/>
          <p:nvPr/>
        </p:nvSpPr>
        <p:spPr>
          <a:xfrm rot="-7156939">
            <a:off x="15932981" y="2019301"/>
            <a:ext cx="2063367" cy="1789971"/>
          </a:xfrm>
          <a:custGeom>
            <a:avLst/>
            <a:gdLst/>
            <a:ahLst/>
            <a:cxnLst/>
            <a:rect l="l" t="t" r="r" b="b"/>
            <a:pathLst>
              <a:path w="2063367" h="1789971">
                <a:moveTo>
                  <a:pt x="0" y="0"/>
                </a:moveTo>
                <a:lnTo>
                  <a:pt x="2063367" y="0"/>
                </a:lnTo>
                <a:lnTo>
                  <a:pt x="2063367" y="1789971"/>
                </a:lnTo>
                <a:lnTo>
                  <a:pt x="0" y="1789971"/>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txBody>
          <a:bodyPr/>
          <a:lstStyle/>
          <a:p>
            <a:endParaRPr lang="vi-VN"/>
          </a:p>
        </p:txBody>
      </p:sp>
      <p:sp>
        <p:nvSpPr>
          <p:cNvPr id="5" name="Freeform 5"/>
          <p:cNvSpPr/>
          <p:nvPr/>
        </p:nvSpPr>
        <p:spPr>
          <a:xfrm rot="-1572573">
            <a:off x="11262173" y="7861971"/>
            <a:ext cx="1458053" cy="2128544"/>
          </a:xfrm>
          <a:custGeom>
            <a:avLst/>
            <a:gdLst/>
            <a:ahLst/>
            <a:cxnLst/>
            <a:rect l="l" t="t" r="r" b="b"/>
            <a:pathLst>
              <a:path w="1458053" h="2128544">
                <a:moveTo>
                  <a:pt x="0" y="0"/>
                </a:moveTo>
                <a:lnTo>
                  <a:pt x="1458053" y="0"/>
                </a:lnTo>
                <a:lnTo>
                  <a:pt x="1458053" y="2128545"/>
                </a:lnTo>
                <a:lnTo>
                  <a:pt x="0" y="2128545"/>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txBody>
          <a:bodyPr/>
          <a:lstStyle/>
          <a:p>
            <a:endParaRPr lang="vi-VN"/>
          </a:p>
        </p:txBody>
      </p:sp>
      <p:pic>
        <p:nvPicPr>
          <p:cNvPr id="17" name="Hình ảnh 16">
            <a:extLst>
              <a:ext uri="{FF2B5EF4-FFF2-40B4-BE49-F238E27FC236}">
                <a16:creationId xmlns:a16="http://schemas.microsoft.com/office/drawing/2014/main" id="{9495CAB7-EBD5-AA21-09F2-2D22210DD3CF}"/>
              </a:ext>
            </a:extLst>
          </p:cNvPr>
          <p:cNvPicPr>
            <a:picLocks noChangeAspect="1"/>
          </p:cNvPicPr>
          <p:nvPr/>
        </p:nvPicPr>
        <p:blipFill>
          <a:blip r:embed="rId8"/>
          <a:stretch>
            <a:fillRect/>
          </a:stretch>
        </p:blipFill>
        <p:spPr>
          <a:xfrm>
            <a:off x="4800325" y="442439"/>
            <a:ext cx="6876884" cy="2139881"/>
          </a:xfrm>
          <a:prstGeom prst="rect">
            <a:avLst/>
          </a:prstGeom>
        </p:spPr>
      </p:pic>
      <p:sp>
        <p:nvSpPr>
          <p:cNvPr id="9" name="Rectangle 8"/>
          <p:cNvSpPr/>
          <p:nvPr/>
        </p:nvSpPr>
        <p:spPr>
          <a:xfrm>
            <a:off x="931913" y="2245837"/>
            <a:ext cx="13774687" cy="6718506"/>
          </a:xfrm>
          <a:prstGeom prst="rect">
            <a:avLst/>
          </a:prstGeom>
        </p:spPr>
        <p:txBody>
          <a:bodyPr wrap="square">
            <a:spAutoFit/>
          </a:bodyPr>
          <a:lstStyle/>
          <a:p>
            <a:pPr algn="just">
              <a:lnSpc>
                <a:spcPct val="115000"/>
              </a:lnSpc>
              <a:spcAft>
                <a:spcPts val="0"/>
              </a:spcAft>
            </a:pPr>
            <a:r>
              <a:rPr lang="en-US" sz="4200" dirty="0">
                <a:latin typeface="Cambria" panose="02040503050406030204" pitchFamily="18" charset="0"/>
                <a:ea typeface="Cambria" panose="02040503050406030204" pitchFamily="18" charset="0"/>
              </a:rPr>
              <a:t>* </a:t>
            </a:r>
            <a:r>
              <a:rPr lang="en-US" sz="4200" dirty="0" err="1">
                <a:latin typeface="Cambria" panose="02040503050406030204" pitchFamily="18" charset="0"/>
                <a:ea typeface="Cambria" panose="02040503050406030204" pitchFamily="18" charset="0"/>
              </a:rPr>
              <a:t>Năng</a:t>
            </a:r>
            <a:r>
              <a:rPr lang="en-US" sz="4200" dirty="0">
                <a:latin typeface="Cambria" panose="02040503050406030204" pitchFamily="18" charset="0"/>
                <a:ea typeface="Cambria" panose="02040503050406030204" pitchFamily="18" charset="0"/>
              </a:rPr>
              <a:t> </a:t>
            </a:r>
            <a:r>
              <a:rPr lang="en-US" sz="4200" dirty="0" err="1">
                <a:latin typeface="Cambria" panose="02040503050406030204" pitchFamily="18" charset="0"/>
                <a:ea typeface="Cambria" panose="02040503050406030204" pitchFamily="18" charset="0"/>
              </a:rPr>
              <a:t>lực</a:t>
            </a:r>
            <a:r>
              <a:rPr lang="en-US" sz="4200" dirty="0">
                <a:latin typeface="Cambria" panose="02040503050406030204" pitchFamily="18" charset="0"/>
                <a:ea typeface="Cambria" panose="02040503050406030204" pitchFamily="18" charset="0"/>
              </a:rPr>
              <a:t> </a:t>
            </a:r>
            <a:r>
              <a:rPr lang="en-US" sz="4200" dirty="0" err="1">
                <a:latin typeface="Cambria" panose="02040503050406030204" pitchFamily="18" charset="0"/>
                <a:ea typeface="Cambria" panose="02040503050406030204" pitchFamily="18" charset="0"/>
              </a:rPr>
              <a:t>đặc</a:t>
            </a:r>
            <a:r>
              <a:rPr lang="en-US" sz="4200" dirty="0">
                <a:latin typeface="Cambria" panose="02040503050406030204" pitchFamily="18" charset="0"/>
                <a:ea typeface="Cambria" panose="02040503050406030204" pitchFamily="18" charset="0"/>
              </a:rPr>
              <a:t> </a:t>
            </a:r>
            <a:r>
              <a:rPr lang="en-US" sz="4200" dirty="0" err="1">
                <a:latin typeface="Cambria" panose="02040503050406030204" pitchFamily="18" charset="0"/>
                <a:ea typeface="Cambria" panose="02040503050406030204" pitchFamily="18" charset="0"/>
              </a:rPr>
              <a:t>thù</a:t>
            </a:r>
            <a:r>
              <a:rPr lang="en-US" sz="4200" dirty="0">
                <a:latin typeface="Cambria" panose="02040503050406030204" pitchFamily="18" charset="0"/>
                <a:ea typeface="Cambria" panose="02040503050406030204" pitchFamily="18" charset="0"/>
              </a:rPr>
              <a:t>:</a:t>
            </a:r>
          </a:p>
          <a:p>
            <a:pPr algn="just">
              <a:lnSpc>
                <a:spcPct val="115000"/>
              </a:lnSpc>
              <a:spcAft>
                <a:spcPts val="0"/>
              </a:spcAft>
            </a:pPr>
            <a:r>
              <a:rPr lang="en-US" sz="4200" dirty="0">
                <a:latin typeface="Cambria" panose="02040503050406030204" pitchFamily="18" charset="0"/>
                <a:ea typeface="Cambria" panose="02040503050406030204" pitchFamily="18" charset="0"/>
              </a:rPr>
              <a:t>- </a:t>
            </a:r>
            <a:r>
              <a:rPr lang="en-US" sz="4200" dirty="0" err="1">
                <a:latin typeface="Cambria" panose="02040503050406030204" pitchFamily="18" charset="0"/>
                <a:ea typeface="Cambria" panose="02040503050406030204" pitchFamily="18" charset="0"/>
              </a:rPr>
              <a:t>Nêu</a:t>
            </a:r>
            <a:r>
              <a:rPr lang="en-US" sz="4200" dirty="0">
                <a:latin typeface="Cambria" panose="02040503050406030204" pitchFamily="18" charset="0"/>
                <a:ea typeface="Cambria" panose="02040503050406030204" pitchFamily="18" charset="0"/>
              </a:rPr>
              <a:t> </a:t>
            </a:r>
            <a:r>
              <a:rPr lang="en-US" sz="4200" dirty="0" err="1">
                <a:latin typeface="Cambria" panose="02040503050406030204" pitchFamily="18" charset="0"/>
                <a:ea typeface="Cambria" panose="02040503050406030204" pitchFamily="18" charset="0"/>
              </a:rPr>
              <a:t>được</a:t>
            </a:r>
            <a:r>
              <a:rPr lang="en-US" sz="4200" dirty="0">
                <a:latin typeface="Cambria" panose="02040503050406030204" pitchFamily="18" charset="0"/>
                <a:ea typeface="Cambria" panose="02040503050406030204" pitchFamily="18" charset="0"/>
              </a:rPr>
              <a:t> </a:t>
            </a:r>
            <a:r>
              <a:rPr lang="en-US" sz="4200" dirty="0" err="1">
                <a:latin typeface="Cambria" panose="02040503050406030204" pitchFamily="18" charset="0"/>
                <a:ea typeface="Cambria" panose="02040503050406030204" pitchFamily="18" charset="0"/>
              </a:rPr>
              <a:t>tên</a:t>
            </a:r>
            <a:r>
              <a:rPr lang="en-US" sz="4200" dirty="0">
                <a:latin typeface="Cambria" panose="02040503050406030204" pitchFamily="18" charset="0"/>
                <a:ea typeface="Cambria" panose="02040503050406030204" pitchFamily="18" charset="0"/>
              </a:rPr>
              <a:t> </a:t>
            </a:r>
            <a:r>
              <a:rPr lang="en-US" sz="4200" dirty="0" err="1">
                <a:latin typeface="Cambria" panose="02040503050406030204" pitchFamily="18" charset="0"/>
                <a:ea typeface="Cambria" panose="02040503050406030204" pitchFamily="18" charset="0"/>
              </a:rPr>
              <a:t>bài</a:t>
            </a:r>
            <a:r>
              <a:rPr lang="en-US" sz="4200" dirty="0">
                <a:latin typeface="Cambria" panose="02040503050406030204" pitchFamily="18" charset="0"/>
                <a:ea typeface="Cambria" panose="02040503050406030204" pitchFamily="18" charset="0"/>
              </a:rPr>
              <a:t> </a:t>
            </a:r>
            <a:r>
              <a:rPr lang="en-US" sz="4200" dirty="0" err="1">
                <a:latin typeface="Cambria" panose="02040503050406030204" pitchFamily="18" charset="0"/>
                <a:ea typeface="Cambria" panose="02040503050406030204" pitchFamily="18" charset="0"/>
              </a:rPr>
              <a:t>thơ</a:t>
            </a:r>
            <a:r>
              <a:rPr lang="en-US" sz="4200" dirty="0">
                <a:latin typeface="Cambria" panose="02040503050406030204" pitchFamily="18" charset="0"/>
                <a:ea typeface="Cambria" panose="02040503050406030204" pitchFamily="18" charset="0"/>
              </a:rPr>
              <a:t> </a:t>
            </a:r>
            <a:r>
              <a:rPr lang="en-US" sz="4200" dirty="0" err="1">
                <a:latin typeface="Cambria" panose="02040503050406030204" pitchFamily="18" charset="0"/>
                <a:ea typeface="Cambria" panose="02040503050406030204" pitchFamily="18" charset="0"/>
              </a:rPr>
              <a:t>đã</a:t>
            </a:r>
            <a:r>
              <a:rPr lang="en-US" sz="4200" dirty="0">
                <a:latin typeface="Cambria" panose="02040503050406030204" pitchFamily="18" charset="0"/>
                <a:ea typeface="Cambria" panose="02040503050406030204" pitchFamily="18" charset="0"/>
              </a:rPr>
              <a:t> </a:t>
            </a:r>
            <a:r>
              <a:rPr lang="en-US" sz="4200" dirty="0" err="1">
                <a:latin typeface="Cambria" panose="02040503050406030204" pitchFamily="18" charset="0"/>
                <a:ea typeface="Cambria" panose="02040503050406030204" pitchFamily="18" charset="0"/>
              </a:rPr>
              <a:t>học</a:t>
            </a:r>
            <a:r>
              <a:rPr lang="en-US" sz="4200" dirty="0">
                <a:latin typeface="Cambria" panose="02040503050406030204" pitchFamily="18" charset="0"/>
                <a:ea typeface="Cambria" panose="02040503050406030204" pitchFamily="18" charset="0"/>
              </a:rPr>
              <a:t> </a:t>
            </a:r>
            <a:r>
              <a:rPr lang="en-US" sz="4200" dirty="0" err="1">
                <a:latin typeface="Cambria" panose="02040503050406030204" pitchFamily="18" charset="0"/>
                <a:ea typeface="Cambria" panose="02040503050406030204" pitchFamily="18" charset="0"/>
              </a:rPr>
              <a:t>và</a:t>
            </a:r>
            <a:r>
              <a:rPr lang="en-US" sz="4200" dirty="0">
                <a:latin typeface="Cambria" panose="02040503050406030204" pitchFamily="18" charset="0"/>
                <a:ea typeface="Cambria" panose="02040503050406030204" pitchFamily="18" charset="0"/>
              </a:rPr>
              <a:t> </a:t>
            </a:r>
            <a:r>
              <a:rPr lang="en-US" sz="4200" dirty="0" err="1">
                <a:latin typeface="Cambria" panose="02040503050406030204" pitchFamily="18" charset="0"/>
                <a:ea typeface="Cambria" panose="02040503050406030204" pitchFamily="18" charset="0"/>
              </a:rPr>
              <a:t>ghi</a:t>
            </a:r>
            <a:r>
              <a:rPr lang="en-US" sz="4200" dirty="0">
                <a:latin typeface="Cambria" panose="02040503050406030204" pitchFamily="18" charset="0"/>
                <a:ea typeface="Cambria" panose="02040503050406030204" pitchFamily="18" charset="0"/>
              </a:rPr>
              <a:t> </a:t>
            </a:r>
            <a:r>
              <a:rPr lang="en-US" sz="4200" dirty="0" err="1">
                <a:latin typeface="Cambria" panose="02040503050406030204" pitchFamily="18" charset="0"/>
                <a:ea typeface="Cambria" panose="02040503050406030204" pitchFamily="18" charset="0"/>
              </a:rPr>
              <a:t>nhớ</a:t>
            </a:r>
            <a:r>
              <a:rPr lang="en-US" sz="4200" dirty="0">
                <a:latin typeface="Cambria" panose="02040503050406030204" pitchFamily="18" charset="0"/>
                <a:ea typeface="Cambria" panose="02040503050406030204" pitchFamily="18" charset="0"/>
              </a:rPr>
              <a:t> </a:t>
            </a:r>
            <a:r>
              <a:rPr lang="en-US" sz="4200" dirty="0" err="1">
                <a:latin typeface="Cambria" panose="02040503050406030204" pitchFamily="18" charset="0"/>
                <a:ea typeface="Cambria" panose="02040503050406030204" pitchFamily="18" charset="0"/>
              </a:rPr>
              <a:t>được</a:t>
            </a:r>
            <a:r>
              <a:rPr lang="en-US" sz="4200" dirty="0">
                <a:latin typeface="Cambria" panose="02040503050406030204" pitchFamily="18" charset="0"/>
                <a:ea typeface="Cambria" panose="02040503050406030204" pitchFamily="18" charset="0"/>
              </a:rPr>
              <a:t> </a:t>
            </a:r>
            <a:r>
              <a:rPr lang="en-US" sz="4200" dirty="0" err="1">
                <a:latin typeface="Cambria" panose="02040503050406030204" pitchFamily="18" charset="0"/>
                <a:ea typeface="Cambria" panose="02040503050406030204" pitchFamily="18" charset="0"/>
              </a:rPr>
              <a:t>tên</a:t>
            </a:r>
            <a:r>
              <a:rPr lang="en-US" sz="4200" dirty="0">
                <a:latin typeface="Cambria" panose="02040503050406030204" pitchFamily="18" charset="0"/>
                <a:ea typeface="Cambria" panose="02040503050406030204" pitchFamily="18" charset="0"/>
              </a:rPr>
              <a:t> </a:t>
            </a:r>
            <a:r>
              <a:rPr lang="en-US" sz="4200" dirty="0" err="1">
                <a:latin typeface="Cambria" panose="02040503050406030204" pitchFamily="18" charset="0"/>
                <a:ea typeface="Cambria" panose="02040503050406030204" pitchFamily="18" charset="0"/>
              </a:rPr>
              <a:t>tác</a:t>
            </a:r>
            <a:r>
              <a:rPr lang="en-US" sz="4200" dirty="0">
                <a:latin typeface="Cambria" panose="02040503050406030204" pitchFamily="18" charset="0"/>
                <a:ea typeface="Cambria" panose="02040503050406030204" pitchFamily="18" charset="0"/>
              </a:rPr>
              <a:t> </a:t>
            </a:r>
            <a:r>
              <a:rPr lang="en-US" sz="4200" dirty="0" err="1">
                <a:latin typeface="Cambria" panose="02040503050406030204" pitchFamily="18" charset="0"/>
                <a:ea typeface="Cambria" panose="02040503050406030204" pitchFamily="18" charset="0"/>
              </a:rPr>
              <a:t>giả</a:t>
            </a:r>
            <a:r>
              <a:rPr lang="en-US" sz="4200" dirty="0">
                <a:latin typeface="Cambria" panose="02040503050406030204" pitchFamily="18" charset="0"/>
                <a:ea typeface="Cambria" panose="02040503050406030204" pitchFamily="18" charset="0"/>
              </a:rPr>
              <a:t>, </a:t>
            </a:r>
            <a:r>
              <a:rPr lang="en-US" sz="4200" dirty="0" err="1">
                <a:latin typeface="Cambria" panose="02040503050406030204" pitchFamily="18" charset="0"/>
                <a:ea typeface="Cambria" panose="02040503050406030204" pitchFamily="18" charset="0"/>
              </a:rPr>
              <a:t>một</a:t>
            </a:r>
            <a:r>
              <a:rPr lang="en-US" sz="4200" dirty="0">
                <a:latin typeface="Cambria" panose="02040503050406030204" pitchFamily="18" charset="0"/>
                <a:ea typeface="Cambria" panose="02040503050406030204" pitchFamily="18" charset="0"/>
              </a:rPr>
              <a:t> </a:t>
            </a:r>
            <a:r>
              <a:rPr lang="en-US" sz="4200" dirty="0" err="1">
                <a:latin typeface="Cambria" panose="02040503050406030204" pitchFamily="18" charset="0"/>
                <a:ea typeface="Cambria" panose="02040503050406030204" pitchFamily="18" charset="0"/>
              </a:rPr>
              <a:t>số</a:t>
            </a:r>
            <a:r>
              <a:rPr lang="en-US" sz="4200" dirty="0">
                <a:latin typeface="Cambria" panose="02040503050406030204" pitchFamily="18" charset="0"/>
                <a:ea typeface="Cambria" panose="02040503050406030204" pitchFamily="18" charset="0"/>
              </a:rPr>
              <a:t> </a:t>
            </a:r>
            <a:r>
              <a:rPr lang="en-US" sz="4200" dirty="0" err="1">
                <a:latin typeface="Cambria" panose="02040503050406030204" pitchFamily="18" charset="0"/>
                <a:ea typeface="Cambria" panose="02040503050406030204" pitchFamily="18" charset="0"/>
              </a:rPr>
              <a:t>nội</a:t>
            </a:r>
            <a:r>
              <a:rPr lang="en-US" sz="4200" dirty="0">
                <a:latin typeface="Cambria" panose="02040503050406030204" pitchFamily="18" charset="0"/>
                <a:ea typeface="Cambria" panose="02040503050406030204" pitchFamily="18" charset="0"/>
              </a:rPr>
              <a:t> dung </a:t>
            </a:r>
            <a:r>
              <a:rPr lang="en-US" sz="4200" dirty="0" err="1">
                <a:latin typeface="Cambria" panose="02040503050406030204" pitchFamily="18" charset="0"/>
                <a:ea typeface="Cambria" panose="02040503050406030204" pitchFamily="18" charset="0"/>
              </a:rPr>
              <a:t>một</a:t>
            </a:r>
            <a:r>
              <a:rPr lang="en-US" sz="4200" dirty="0">
                <a:latin typeface="Cambria" panose="02040503050406030204" pitchFamily="18" charset="0"/>
                <a:ea typeface="Cambria" panose="02040503050406030204" pitchFamily="18" charset="0"/>
              </a:rPr>
              <a:t> </a:t>
            </a:r>
            <a:r>
              <a:rPr lang="en-US" sz="4200" dirty="0" err="1">
                <a:latin typeface="Cambria" panose="02040503050406030204" pitchFamily="18" charset="0"/>
                <a:ea typeface="Cambria" panose="02040503050406030204" pitchFamily="18" charset="0"/>
              </a:rPr>
              <a:t>đoạn</a:t>
            </a:r>
            <a:r>
              <a:rPr lang="en-US" sz="4200" dirty="0">
                <a:latin typeface="Cambria" panose="02040503050406030204" pitchFamily="18" charset="0"/>
                <a:ea typeface="Cambria" panose="02040503050406030204" pitchFamily="18" charset="0"/>
              </a:rPr>
              <a:t> </a:t>
            </a:r>
            <a:r>
              <a:rPr lang="en-US" sz="4200" dirty="0" err="1">
                <a:latin typeface="Cambria" panose="02040503050406030204" pitchFamily="18" charset="0"/>
                <a:ea typeface="Cambria" panose="02040503050406030204" pitchFamily="18" charset="0"/>
              </a:rPr>
              <a:t>thơ</a:t>
            </a:r>
            <a:r>
              <a:rPr lang="en-US" sz="4200" dirty="0">
                <a:latin typeface="Cambria" panose="02040503050406030204" pitchFamily="18" charset="0"/>
                <a:ea typeface="Cambria" panose="02040503050406030204" pitchFamily="18" charset="0"/>
              </a:rPr>
              <a:t> </a:t>
            </a:r>
            <a:r>
              <a:rPr lang="en-US" sz="4200" dirty="0" err="1">
                <a:latin typeface="Cambria" panose="02040503050406030204" pitchFamily="18" charset="0"/>
                <a:ea typeface="Cambria" panose="02040503050406030204" pitchFamily="18" charset="0"/>
              </a:rPr>
              <a:t>đã</a:t>
            </a:r>
            <a:r>
              <a:rPr lang="en-US" sz="4200" dirty="0">
                <a:latin typeface="Cambria" panose="02040503050406030204" pitchFamily="18" charset="0"/>
                <a:ea typeface="Cambria" panose="02040503050406030204" pitchFamily="18" charset="0"/>
              </a:rPr>
              <a:t> </a:t>
            </a:r>
            <a:r>
              <a:rPr lang="en-US" sz="4200" dirty="0" err="1">
                <a:latin typeface="Cambria" panose="02040503050406030204" pitchFamily="18" charset="0"/>
                <a:ea typeface="Cambria" panose="02040503050406030204" pitchFamily="18" charset="0"/>
              </a:rPr>
              <a:t>học</a:t>
            </a:r>
            <a:r>
              <a:rPr lang="en-US" sz="4200" dirty="0">
                <a:latin typeface="Cambria" panose="02040503050406030204" pitchFamily="18" charset="0"/>
                <a:ea typeface="Cambria" panose="02040503050406030204" pitchFamily="18" charset="0"/>
              </a:rPr>
              <a:t>. </a:t>
            </a:r>
          </a:p>
          <a:p>
            <a:pPr algn="just">
              <a:lnSpc>
                <a:spcPct val="115000"/>
              </a:lnSpc>
              <a:spcAft>
                <a:spcPts val="0"/>
              </a:spcAft>
            </a:pPr>
            <a:r>
              <a:rPr lang="en-US" sz="4200" dirty="0">
                <a:latin typeface="Cambria" panose="02040503050406030204" pitchFamily="18" charset="0"/>
                <a:ea typeface="Cambria" panose="02040503050406030204" pitchFamily="18" charset="0"/>
              </a:rPr>
              <a:t>- </a:t>
            </a:r>
            <a:r>
              <a:rPr lang="en-US" sz="4200" dirty="0" err="1">
                <a:latin typeface="Cambria" panose="02040503050406030204" pitchFamily="18" charset="0"/>
                <a:ea typeface="Cambria" panose="02040503050406030204" pitchFamily="18" charset="0"/>
              </a:rPr>
              <a:t>Bước</a:t>
            </a:r>
            <a:r>
              <a:rPr lang="en-US" sz="4200" dirty="0">
                <a:latin typeface="Cambria" panose="02040503050406030204" pitchFamily="18" charset="0"/>
                <a:ea typeface="Cambria" panose="02040503050406030204" pitchFamily="18" charset="0"/>
              </a:rPr>
              <a:t> </a:t>
            </a:r>
            <a:r>
              <a:rPr lang="en-US" sz="4200" dirty="0" err="1">
                <a:latin typeface="Cambria" panose="02040503050406030204" pitchFamily="18" charset="0"/>
                <a:ea typeface="Cambria" panose="02040503050406030204" pitchFamily="18" charset="0"/>
              </a:rPr>
              <a:t>đầu</a:t>
            </a:r>
            <a:r>
              <a:rPr lang="en-US" sz="4200" dirty="0">
                <a:latin typeface="Cambria" panose="02040503050406030204" pitchFamily="18" charset="0"/>
                <a:ea typeface="Cambria" panose="02040503050406030204" pitchFamily="18" charset="0"/>
              </a:rPr>
              <a:t> </a:t>
            </a:r>
            <a:r>
              <a:rPr lang="en-US" sz="4200" dirty="0" err="1">
                <a:latin typeface="Cambria" panose="02040503050406030204" pitchFamily="18" charset="0"/>
                <a:ea typeface="Cambria" panose="02040503050406030204" pitchFamily="18" charset="0"/>
              </a:rPr>
              <a:t>nêu</a:t>
            </a:r>
            <a:r>
              <a:rPr lang="en-US" sz="4200" dirty="0">
                <a:latin typeface="Cambria" panose="02040503050406030204" pitchFamily="18" charset="0"/>
                <a:ea typeface="Cambria" panose="02040503050406030204" pitchFamily="18" charset="0"/>
              </a:rPr>
              <a:t> </a:t>
            </a:r>
            <a:r>
              <a:rPr lang="en-US" sz="4200" dirty="0" err="1">
                <a:latin typeface="Cambria" panose="02040503050406030204" pitchFamily="18" charset="0"/>
                <a:ea typeface="Cambria" panose="02040503050406030204" pitchFamily="18" charset="0"/>
              </a:rPr>
              <a:t>được</a:t>
            </a:r>
            <a:r>
              <a:rPr lang="en-US" sz="4200" dirty="0">
                <a:latin typeface="Cambria" panose="02040503050406030204" pitchFamily="18" charset="0"/>
                <a:ea typeface="Cambria" panose="02040503050406030204" pitchFamily="18" charset="0"/>
              </a:rPr>
              <a:t> </a:t>
            </a:r>
            <a:r>
              <a:rPr lang="en-US" sz="4200" dirty="0" err="1">
                <a:latin typeface="Cambria" panose="02040503050406030204" pitchFamily="18" charset="0"/>
                <a:ea typeface="Cambria" panose="02040503050406030204" pitchFamily="18" charset="0"/>
              </a:rPr>
              <a:t>chủ</a:t>
            </a:r>
            <a:r>
              <a:rPr lang="en-US" sz="4200" dirty="0">
                <a:latin typeface="Cambria" panose="02040503050406030204" pitchFamily="18" charset="0"/>
                <a:ea typeface="Cambria" panose="02040503050406030204" pitchFamily="18" charset="0"/>
              </a:rPr>
              <a:t> </a:t>
            </a:r>
            <a:r>
              <a:rPr lang="en-US" sz="4200" dirty="0" err="1">
                <a:latin typeface="Cambria" panose="02040503050406030204" pitchFamily="18" charset="0"/>
                <a:ea typeface="Cambria" panose="02040503050406030204" pitchFamily="18" charset="0"/>
              </a:rPr>
              <a:t>đề</a:t>
            </a:r>
            <a:r>
              <a:rPr lang="en-US" sz="4200" dirty="0">
                <a:latin typeface="Cambria" panose="02040503050406030204" pitchFamily="18" charset="0"/>
                <a:ea typeface="Cambria" panose="02040503050406030204" pitchFamily="18" charset="0"/>
              </a:rPr>
              <a:t> </a:t>
            </a:r>
            <a:r>
              <a:rPr lang="en-US" sz="4200" dirty="0" err="1">
                <a:latin typeface="Cambria" panose="02040503050406030204" pitchFamily="18" charset="0"/>
                <a:ea typeface="Cambria" panose="02040503050406030204" pitchFamily="18" charset="0"/>
              </a:rPr>
              <a:t>của</a:t>
            </a:r>
            <a:r>
              <a:rPr lang="en-US" sz="4200" dirty="0">
                <a:latin typeface="Cambria" panose="02040503050406030204" pitchFamily="18" charset="0"/>
                <a:ea typeface="Cambria" panose="02040503050406030204" pitchFamily="18" charset="0"/>
              </a:rPr>
              <a:t> </a:t>
            </a:r>
            <a:r>
              <a:rPr lang="en-US" sz="4200" dirty="0" err="1">
                <a:latin typeface="Cambria" panose="02040503050406030204" pitchFamily="18" charset="0"/>
                <a:ea typeface="Cambria" panose="02040503050406030204" pitchFamily="18" charset="0"/>
              </a:rPr>
              <a:t>văn</a:t>
            </a:r>
            <a:r>
              <a:rPr lang="en-US" sz="4200" dirty="0">
                <a:latin typeface="Cambria" panose="02040503050406030204" pitchFamily="18" charset="0"/>
                <a:ea typeface="Cambria" panose="02040503050406030204" pitchFamily="18" charset="0"/>
              </a:rPr>
              <a:t> </a:t>
            </a:r>
            <a:r>
              <a:rPr lang="en-US" sz="4200" dirty="0" err="1">
                <a:latin typeface="Cambria" panose="02040503050406030204" pitchFamily="18" charset="0"/>
                <a:ea typeface="Cambria" panose="02040503050406030204" pitchFamily="18" charset="0"/>
              </a:rPr>
              <a:t>bản</a:t>
            </a:r>
            <a:r>
              <a:rPr lang="en-US" sz="4200" dirty="0">
                <a:latin typeface="Cambria" panose="02040503050406030204" pitchFamily="18" charset="0"/>
                <a:ea typeface="Cambria" panose="02040503050406030204" pitchFamily="18" charset="0"/>
              </a:rPr>
              <a:t>.</a:t>
            </a:r>
          </a:p>
          <a:p>
            <a:pPr algn="just">
              <a:lnSpc>
                <a:spcPct val="115000"/>
              </a:lnSpc>
              <a:spcAft>
                <a:spcPts val="0"/>
              </a:spcAft>
            </a:pPr>
            <a:r>
              <a:rPr lang="en-US" sz="4200" dirty="0">
                <a:latin typeface="Cambria" panose="02040503050406030204" pitchFamily="18" charset="0"/>
                <a:ea typeface="Cambria" panose="02040503050406030204" pitchFamily="18" charset="0"/>
              </a:rPr>
              <a:t>- </a:t>
            </a:r>
            <a:r>
              <a:rPr lang="en-US" sz="4200" dirty="0" err="1">
                <a:latin typeface="Cambria" panose="02040503050406030204" pitchFamily="18" charset="0"/>
                <a:ea typeface="Cambria" panose="02040503050406030204" pitchFamily="18" charset="0"/>
              </a:rPr>
              <a:t>Phân</a:t>
            </a:r>
            <a:r>
              <a:rPr lang="en-US" sz="4200" dirty="0">
                <a:latin typeface="Cambria" panose="02040503050406030204" pitchFamily="18" charset="0"/>
                <a:ea typeface="Cambria" panose="02040503050406030204" pitchFamily="18" charset="0"/>
              </a:rPr>
              <a:t> </a:t>
            </a:r>
            <a:r>
              <a:rPr lang="en-US" sz="4200" dirty="0" err="1">
                <a:latin typeface="Cambria" panose="02040503050406030204" pitchFamily="18" charset="0"/>
                <a:ea typeface="Cambria" panose="02040503050406030204" pitchFamily="18" charset="0"/>
              </a:rPr>
              <a:t>biệt</a:t>
            </a:r>
            <a:r>
              <a:rPr lang="en-US" sz="4200" dirty="0">
                <a:latin typeface="Cambria" panose="02040503050406030204" pitchFamily="18" charset="0"/>
                <a:ea typeface="Cambria" panose="02040503050406030204" pitchFamily="18" charset="0"/>
              </a:rPr>
              <a:t> </a:t>
            </a:r>
            <a:r>
              <a:rPr lang="en-US" sz="4200" dirty="0" err="1">
                <a:latin typeface="Cambria" panose="02040503050406030204" pitchFamily="18" charset="0"/>
                <a:ea typeface="Cambria" panose="02040503050406030204" pitchFamily="18" charset="0"/>
              </a:rPr>
              <a:t>và</a:t>
            </a:r>
            <a:r>
              <a:rPr lang="en-US" sz="4200" dirty="0">
                <a:latin typeface="Cambria" panose="02040503050406030204" pitchFamily="18" charset="0"/>
                <a:ea typeface="Cambria" panose="02040503050406030204" pitchFamily="18" charset="0"/>
              </a:rPr>
              <a:t> </a:t>
            </a:r>
            <a:r>
              <a:rPr lang="en-US" sz="4200" dirty="0" err="1">
                <a:latin typeface="Cambria" panose="02040503050406030204" pitchFamily="18" charset="0"/>
                <a:ea typeface="Cambria" panose="02040503050406030204" pitchFamily="18" charset="0"/>
              </a:rPr>
              <a:t>xác</a:t>
            </a:r>
            <a:r>
              <a:rPr lang="en-US" sz="4200" dirty="0">
                <a:latin typeface="Cambria" panose="02040503050406030204" pitchFamily="18" charset="0"/>
                <a:ea typeface="Cambria" panose="02040503050406030204" pitchFamily="18" charset="0"/>
              </a:rPr>
              <a:t> </a:t>
            </a:r>
            <a:r>
              <a:rPr lang="en-US" sz="4200" dirty="0" err="1">
                <a:latin typeface="Cambria" panose="02040503050406030204" pitchFamily="18" charset="0"/>
                <a:ea typeface="Cambria" panose="02040503050406030204" pitchFamily="18" charset="0"/>
              </a:rPr>
              <a:t>định</a:t>
            </a:r>
            <a:r>
              <a:rPr lang="en-US" sz="4200" dirty="0">
                <a:latin typeface="Cambria" panose="02040503050406030204" pitchFamily="18" charset="0"/>
                <a:ea typeface="Cambria" panose="02040503050406030204" pitchFamily="18" charset="0"/>
              </a:rPr>
              <a:t> </a:t>
            </a:r>
            <a:r>
              <a:rPr lang="en-US" sz="4200" dirty="0" err="1">
                <a:latin typeface="Cambria" panose="02040503050406030204" pitchFamily="18" charset="0"/>
                <a:ea typeface="Cambria" panose="02040503050406030204" pitchFamily="18" charset="0"/>
              </a:rPr>
              <a:t>được</a:t>
            </a:r>
            <a:r>
              <a:rPr lang="en-US" sz="4200" dirty="0">
                <a:latin typeface="Cambria" panose="02040503050406030204" pitchFamily="18" charset="0"/>
                <a:ea typeface="Cambria" panose="02040503050406030204" pitchFamily="18" charset="0"/>
              </a:rPr>
              <a:t> </a:t>
            </a:r>
            <a:r>
              <a:rPr lang="en-US" sz="4200" dirty="0" err="1">
                <a:latin typeface="Cambria" panose="02040503050406030204" pitchFamily="18" charset="0"/>
                <a:ea typeface="Cambria" panose="02040503050406030204" pitchFamily="18" charset="0"/>
              </a:rPr>
              <a:t>động</a:t>
            </a:r>
            <a:r>
              <a:rPr lang="en-US" sz="4200" dirty="0">
                <a:latin typeface="Cambria" panose="02040503050406030204" pitchFamily="18" charset="0"/>
                <a:ea typeface="Cambria" panose="02040503050406030204" pitchFamily="18" charset="0"/>
              </a:rPr>
              <a:t> </a:t>
            </a:r>
            <a:r>
              <a:rPr lang="en-US" sz="4200" dirty="0" err="1">
                <a:latin typeface="Cambria" panose="02040503050406030204" pitchFamily="18" charset="0"/>
                <a:ea typeface="Cambria" panose="02040503050406030204" pitchFamily="18" charset="0"/>
              </a:rPr>
              <a:t>từ</a:t>
            </a:r>
            <a:r>
              <a:rPr lang="en-US" sz="4200" dirty="0">
                <a:latin typeface="Cambria" panose="02040503050406030204" pitchFamily="18" charset="0"/>
                <a:ea typeface="Cambria" panose="02040503050406030204" pitchFamily="18" charset="0"/>
              </a:rPr>
              <a:t> </a:t>
            </a:r>
            <a:r>
              <a:rPr lang="en-US" sz="4200" dirty="0" err="1">
                <a:latin typeface="Cambria" panose="02040503050406030204" pitchFamily="18" charset="0"/>
                <a:ea typeface="Cambria" panose="02040503050406030204" pitchFamily="18" charset="0"/>
              </a:rPr>
              <a:t>trong</a:t>
            </a:r>
            <a:r>
              <a:rPr lang="en-US" sz="4200" dirty="0">
                <a:latin typeface="Cambria" panose="02040503050406030204" pitchFamily="18" charset="0"/>
                <a:ea typeface="Cambria" panose="02040503050406030204" pitchFamily="18" charset="0"/>
              </a:rPr>
              <a:t> </a:t>
            </a:r>
            <a:r>
              <a:rPr lang="en-US" sz="4200" dirty="0" err="1">
                <a:latin typeface="Cambria" panose="02040503050406030204" pitchFamily="18" charset="0"/>
                <a:ea typeface="Cambria" panose="02040503050406030204" pitchFamily="18" charset="0"/>
              </a:rPr>
              <a:t>văn</a:t>
            </a:r>
            <a:r>
              <a:rPr lang="en-US" sz="4200" dirty="0">
                <a:latin typeface="Cambria" panose="02040503050406030204" pitchFamily="18" charset="0"/>
                <a:ea typeface="Cambria" panose="02040503050406030204" pitchFamily="18" charset="0"/>
              </a:rPr>
              <a:t> </a:t>
            </a:r>
            <a:r>
              <a:rPr lang="en-US" sz="4200" dirty="0" err="1">
                <a:latin typeface="Cambria" panose="02040503050406030204" pitchFamily="18" charset="0"/>
                <a:ea typeface="Cambria" panose="02040503050406030204" pitchFamily="18" charset="0"/>
              </a:rPr>
              <a:t>bản</a:t>
            </a:r>
            <a:r>
              <a:rPr lang="en-US" sz="4200" dirty="0">
                <a:latin typeface="Cambria" panose="02040503050406030204" pitchFamily="18" charset="0"/>
                <a:ea typeface="Cambria" panose="02040503050406030204" pitchFamily="18" charset="0"/>
              </a:rPr>
              <a:t> </a:t>
            </a:r>
            <a:r>
              <a:rPr lang="en-US" sz="4200" dirty="0" err="1">
                <a:latin typeface="Cambria" panose="02040503050406030204" pitchFamily="18" charset="0"/>
                <a:ea typeface="Cambria" panose="02040503050406030204" pitchFamily="18" charset="0"/>
              </a:rPr>
              <a:t>cho</a:t>
            </a:r>
            <a:r>
              <a:rPr lang="en-US" sz="4200" dirty="0">
                <a:latin typeface="Cambria" panose="02040503050406030204" pitchFamily="18" charset="0"/>
                <a:ea typeface="Cambria" panose="02040503050406030204" pitchFamily="18" charset="0"/>
              </a:rPr>
              <a:t> </a:t>
            </a:r>
            <a:r>
              <a:rPr lang="en-US" sz="4200" dirty="0" err="1">
                <a:latin typeface="Cambria" panose="02040503050406030204" pitchFamily="18" charset="0"/>
                <a:ea typeface="Cambria" panose="02040503050406030204" pitchFamily="18" charset="0"/>
              </a:rPr>
              <a:t>sẵn</a:t>
            </a:r>
            <a:r>
              <a:rPr lang="en-US" sz="4200" dirty="0">
                <a:latin typeface="Cambria" panose="02040503050406030204" pitchFamily="18" charset="0"/>
                <a:ea typeface="Cambria" panose="02040503050406030204" pitchFamily="18" charset="0"/>
              </a:rPr>
              <a:t>. </a:t>
            </a:r>
          </a:p>
          <a:p>
            <a:pPr algn="just">
              <a:lnSpc>
                <a:spcPct val="115000"/>
              </a:lnSpc>
              <a:spcAft>
                <a:spcPts val="0"/>
              </a:spcAft>
            </a:pPr>
            <a:r>
              <a:rPr lang="en-US" sz="4200" dirty="0">
                <a:latin typeface="Cambria" panose="02040503050406030204" pitchFamily="18" charset="0"/>
                <a:ea typeface="Cambria" panose="02040503050406030204" pitchFamily="18" charset="0"/>
              </a:rPr>
              <a:t>- </a:t>
            </a:r>
            <a:r>
              <a:rPr lang="en-US" sz="4200" dirty="0" err="1">
                <a:latin typeface="Cambria" panose="02040503050406030204" pitchFamily="18" charset="0"/>
                <a:ea typeface="Cambria" panose="02040503050406030204" pitchFamily="18" charset="0"/>
              </a:rPr>
              <a:t>Viết</a:t>
            </a:r>
            <a:r>
              <a:rPr lang="en-US" sz="4200" dirty="0">
                <a:latin typeface="Cambria" panose="02040503050406030204" pitchFamily="18" charset="0"/>
                <a:ea typeface="Cambria" panose="02040503050406030204" pitchFamily="18" charset="0"/>
              </a:rPr>
              <a:t> </a:t>
            </a:r>
            <a:r>
              <a:rPr lang="en-US" sz="4200" dirty="0" err="1">
                <a:latin typeface="Cambria" panose="02040503050406030204" pitchFamily="18" charset="0"/>
                <a:ea typeface="Cambria" panose="02040503050406030204" pitchFamily="18" charset="0"/>
              </a:rPr>
              <a:t>được</a:t>
            </a:r>
            <a:r>
              <a:rPr lang="en-US" sz="4200" dirty="0">
                <a:latin typeface="Cambria" panose="02040503050406030204" pitchFamily="18" charset="0"/>
                <a:ea typeface="Cambria" panose="02040503050406030204" pitchFamily="18" charset="0"/>
              </a:rPr>
              <a:t> </a:t>
            </a:r>
            <a:r>
              <a:rPr lang="en-US" sz="4200" dirty="0" err="1">
                <a:latin typeface="Cambria" panose="02040503050406030204" pitchFamily="18" charset="0"/>
                <a:ea typeface="Cambria" panose="02040503050406030204" pitchFamily="18" charset="0"/>
              </a:rPr>
              <a:t>đoạn</a:t>
            </a:r>
            <a:r>
              <a:rPr lang="en-US" sz="4200" dirty="0">
                <a:latin typeface="Cambria" panose="02040503050406030204" pitchFamily="18" charset="0"/>
                <a:ea typeface="Cambria" panose="02040503050406030204" pitchFamily="18" charset="0"/>
              </a:rPr>
              <a:t> </a:t>
            </a:r>
            <a:r>
              <a:rPr lang="en-US" sz="4200" dirty="0" err="1">
                <a:latin typeface="Cambria" panose="02040503050406030204" pitchFamily="18" charset="0"/>
                <a:ea typeface="Cambria" panose="02040503050406030204" pitchFamily="18" charset="0"/>
              </a:rPr>
              <a:t>văn</a:t>
            </a:r>
            <a:r>
              <a:rPr lang="en-US" sz="4200" dirty="0">
                <a:latin typeface="Cambria" panose="02040503050406030204" pitchFamily="18" charset="0"/>
                <a:ea typeface="Cambria" panose="02040503050406030204" pitchFamily="18" charset="0"/>
              </a:rPr>
              <a:t> </a:t>
            </a:r>
            <a:r>
              <a:rPr lang="en-US" sz="4200" dirty="0" err="1">
                <a:latin typeface="Cambria" panose="02040503050406030204" pitchFamily="18" charset="0"/>
                <a:ea typeface="Cambria" panose="02040503050406030204" pitchFamily="18" charset="0"/>
              </a:rPr>
              <a:t>theo</a:t>
            </a:r>
            <a:r>
              <a:rPr lang="en-US" sz="4200" dirty="0">
                <a:latin typeface="Cambria" panose="02040503050406030204" pitchFamily="18" charset="0"/>
                <a:ea typeface="Cambria" panose="02040503050406030204" pitchFamily="18" charset="0"/>
              </a:rPr>
              <a:t> </a:t>
            </a:r>
            <a:r>
              <a:rPr lang="en-US" sz="4200" dirty="0" err="1">
                <a:latin typeface="Cambria" panose="02040503050406030204" pitchFamily="18" charset="0"/>
                <a:ea typeface="Cambria" panose="02040503050406030204" pitchFamily="18" charset="0"/>
              </a:rPr>
              <a:t>chủ</a:t>
            </a:r>
            <a:r>
              <a:rPr lang="en-US" sz="4200" dirty="0">
                <a:latin typeface="Cambria" panose="02040503050406030204" pitchFamily="18" charset="0"/>
                <a:ea typeface="Cambria" panose="02040503050406030204" pitchFamily="18" charset="0"/>
              </a:rPr>
              <a:t> </a:t>
            </a:r>
            <a:r>
              <a:rPr lang="en-US" sz="4200" dirty="0" err="1">
                <a:latin typeface="Cambria" panose="02040503050406030204" pitchFamily="18" charset="0"/>
                <a:ea typeface="Cambria" panose="02040503050406030204" pitchFamily="18" charset="0"/>
              </a:rPr>
              <a:t>đề</a:t>
            </a:r>
            <a:r>
              <a:rPr lang="en-US" sz="4200" dirty="0">
                <a:latin typeface="Cambria" panose="02040503050406030204" pitchFamily="18" charset="0"/>
                <a:ea typeface="Cambria" panose="02040503050406030204" pitchFamily="18" charset="0"/>
              </a:rPr>
              <a:t> </a:t>
            </a:r>
            <a:r>
              <a:rPr lang="en-US" sz="4200" dirty="0" err="1">
                <a:latin typeface="Cambria" panose="02040503050406030204" pitchFamily="18" charset="0"/>
                <a:ea typeface="Cambria" panose="02040503050406030204" pitchFamily="18" charset="0"/>
              </a:rPr>
              <a:t>tự</a:t>
            </a:r>
            <a:r>
              <a:rPr lang="en-US" sz="4200" dirty="0">
                <a:latin typeface="Cambria" panose="02040503050406030204" pitchFamily="18" charset="0"/>
                <a:ea typeface="Cambria" panose="02040503050406030204" pitchFamily="18" charset="0"/>
              </a:rPr>
              <a:t> </a:t>
            </a:r>
            <a:r>
              <a:rPr lang="en-US" sz="4200" dirty="0" err="1">
                <a:latin typeface="Cambria" panose="02040503050406030204" pitchFamily="18" charset="0"/>
                <a:ea typeface="Cambria" panose="02040503050406030204" pitchFamily="18" charset="0"/>
              </a:rPr>
              <a:t>chọn</a:t>
            </a:r>
            <a:r>
              <a:rPr lang="en-US" sz="4200" dirty="0">
                <a:latin typeface="Cambria" panose="02040503050406030204" pitchFamily="18" charset="0"/>
                <a:ea typeface="Cambria" panose="02040503050406030204" pitchFamily="18" charset="0"/>
              </a:rPr>
              <a:t>. </a:t>
            </a:r>
          </a:p>
          <a:p>
            <a:pPr algn="just">
              <a:lnSpc>
                <a:spcPct val="115000"/>
              </a:lnSpc>
              <a:spcAft>
                <a:spcPts val="0"/>
              </a:spcAft>
            </a:pPr>
            <a:r>
              <a:rPr lang="en-US" sz="4200" dirty="0">
                <a:latin typeface="Cambria" panose="02040503050406030204" pitchFamily="18" charset="0"/>
                <a:ea typeface="Cambria" panose="02040503050406030204" pitchFamily="18" charset="0"/>
              </a:rPr>
              <a:t>* </a:t>
            </a:r>
            <a:r>
              <a:rPr lang="en-US" sz="4200" dirty="0" err="1">
                <a:latin typeface="Cambria" panose="02040503050406030204" pitchFamily="18" charset="0"/>
                <a:ea typeface="Cambria" panose="02040503050406030204" pitchFamily="18" charset="0"/>
              </a:rPr>
              <a:t>Năng</a:t>
            </a:r>
            <a:r>
              <a:rPr lang="en-US" sz="4200" dirty="0">
                <a:latin typeface="Cambria" panose="02040503050406030204" pitchFamily="18" charset="0"/>
                <a:ea typeface="Cambria" panose="02040503050406030204" pitchFamily="18" charset="0"/>
              </a:rPr>
              <a:t> </a:t>
            </a:r>
            <a:r>
              <a:rPr lang="en-US" sz="4200" dirty="0" err="1">
                <a:latin typeface="Cambria" panose="02040503050406030204" pitchFamily="18" charset="0"/>
                <a:ea typeface="Cambria" panose="02040503050406030204" pitchFamily="18" charset="0"/>
              </a:rPr>
              <a:t>lực</a:t>
            </a:r>
            <a:r>
              <a:rPr lang="en-US" sz="4200" dirty="0">
                <a:latin typeface="Cambria" panose="02040503050406030204" pitchFamily="18" charset="0"/>
                <a:ea typeface="Cambria" panose="02040503050406030204" pitchFamily="18" charset="0"/>
              </a:rPr>
              <a:t> </a:t>
            </a:r>
            <a:r>
              <a:rPr lang="en-US" sz="4200" dirty="0" err="1">
                <a:latin typeface="Cambria" panose="02040503050406030204" pitchFamily="18" charset="0"/>
                <a:ea typeface="Cambria" panose="02040503050406030204" pitchFamily="18" charset="0"/>
              </a:rPr>
              <a:t>chung</a:t>
            </a:r>
            <a:r>
              <a:rPr lang="en-US" sz="4200" dirty="0">
                <a:latin typeface="Cambria" panose="02040503050406030204" pitchFamily="18" charset="0"/>
                <a:ea typeface="Cambria" panose="02040503050406030204" pitchFamily="18" charset="0"/>
              </a:rPr>
              <a:t>: </a:t>
            </a:r>
            <a:r>
              <a:rPr lang="en-US" sz="4200" dirty="0" err="1">
                <a:latin typeface="Cambria" panose="02040503050406030204" pitchFamily="18" charset="0"/>
                <a:ea typeface="Cambria" panose="02040503050406030204" pitchFamily="18" charset="0"/>
              </a:rPr>
              <a:t>năng</a:t>
            </a:r>
            <a:r>
              <a:rPr lang="en-US" sz="4200" dirty="0">
                <a:latin typeface="Cambria" panose="02040503050406030204" pitchFamily="18" charset="0"/>
                <a:ea typeface="Cambria" panose="02040503050406030204" pitchFamily="18" charset="0"/>
              </a:rPr>
              <a:t> </a:t>
            </a:r>
            <a:r>
              <a:rPr lang="en-US" sz="4200" dirty="0" err="1">
                <a:latin typeface="Cambria" panose="02040503050406030204" pitchFamily="18" charset="0"/>
                <a:ea typeface="Cambria" panose="02040503050406030204" pitchFamily="18" charset="0"/>
              </a:rPr>
              <a:t>lực</a:t>
            </a:r>
            <a:r>
              <a:rPr lang="en-US" sz="4200" dirty="0">
                <a:latin typeface="Cambria" panose="02040503050406030204" pitchFamily="18" charset="0"/>
                <a:ea typeface="Cambria" panose="02040503050406030204" pitchFamily="18" charset="0"/>
              </a:rPr>
              <a:t> </a:t>
            </a:r>
            <a:r>
              <a:rPr lang="en-US" sz="4200" dirty="0" err="1">
                <a:latin typeface="Cambria" panose="02040503050406030204" pitchFamily="18" charset="0"/>
                <a:ea typeface="Cambria" panose="02040503050406030204" pitchFamily="18" charset="0"/>
              </a:rPr>
              <a:t>ngôn</a:t>
            </a:r>
            <a:r>
              <a:rPr lang="en-US" sz="4200" dirty="0">
                <a:latin typeface="Cambria" panose="02040503050406030204" pitchFamily="18" charset="0"/>
                <a:ea typeface="Cambria" panose="02040503050406030204" pitchFamily="18" charset="0"/>
              </a:rPr>
              <a:t> </a:t>
            </a:r>
            <a:r>
              <a:rPr lang="en-US" sz="4200" dirty="0" err="1">
                <a:latin typeface="Cambria" panose="02040503050406030204" pitchFamily="18" charset="0"/>
                <a:ea typeface="Cambria" panose="02040503050406030204" pitchFamily="18" charset="0"/>
              </a:rPr>
              <a:t>ngữ</a:t>
            </a:r>
            <a:r>
              <a:rPr lang="en-US" sz="4200" dirty="0">
                <a:latin typeface="Cambria" panose="02040503050406030204" pitchFamily="18" charset="0"/>
                <a:ea typeface="Cambria" panose="02040503050406030204" pitchFamily="18" charset="0"/>
              </a:rPr>
              <a:t>, </a:t>
            </a:r>
            <a:r>
              <a:rPr lang="en-US" sz="4200" dirty="0" err="1">
                <a:latin typeface="Cambria" panose="02040503050406030204" pitchFamily="18" charset="0"/>
                <a:ea typeface="Cambria" panose="02040503050406030204" pitchFamily="18" charset="0"/>
              </a:rPr>
              <a:t>giao</a:t>
            </a:r>
            <a:r>
              <a:rPr lang="en-US" sz="4200" dirty="0">
                <a:latin typeface="Cambria" panose="02040503050406030204" pitchFamily="18" charset="0"/>
                <a:ea typeface="Cambria" panose="02040503050406030204" pitchFamily="18" charset="0"/>
              </a:rPr>
              <a:t> </a:t>
            </a:r>
            <a:r>
              <a:rPr lang="en-US" sz="4200" dirty="0" err="1">
                <a:latin typeface="Cambria" panose="02040503050406030204" pitchFamily="18" charset="0"/>
                <a:ea typeface="Cambria" panose="02040503050406030204" pitchFamily="18" charset="0"/>
              </a:rPr>
              <a:t>tiếp</a:t>
            </a:r>
            <a:r>
              <a:rPr lang="en-US" sz="4200" dirty="0">
                <a:latin typeface="Cambria" panose="02040503050406030204" pitchFamily="18" charset="0"/>
                <a:ea typeface="Cambria" panose="02040503050406030204" pitchFamily="18" charset="0"/>
              </a:rPr>
              <a:t> </a:t>
            </a:r>
            <a:r>
              <a:rPr lang="en-US" sz="4200" dirty="0" err="1">
                <a:latin typeface="Cambria" panose="02040503050406030204" pitchFamily="18" charset="0"/>
                <a:ea typeface="Cambria" panose="02040503050406030204" pitchFamily="18" charset="0"/>
              </a:rPr>
              <a:t>và</a:t>
            </a:r>
            <a:r>
              <a:rPr lang="en-US" sz="4200" dirty="0">
                <a:latin typeface="Cambria" panose="02040503050406030204" pitchFamily="18" charset="0"/>
                <a:ea typeface="Cambria" panose="02040503050406030204" pitchFamily="18" charset="0"/>
              </a:rPr>
              <a:t> </a:t>
            </a:r>
            <a:r>
              <a:rPr lang="en-US" sz="4200" dirty="0" err="1">
                <a:latin typeface="Cambria" panose="02040503050406030204" pitchFamily="18" charset="0"/>
                <a:ea typeface="Cambria" panose="02040503050406030204" pitchFamily="18" charset="0"/>
              </a:rPr>
              <a:t>hợp</a:t>
            </a:r>
            <a:r>
              <a:rPr lang="en-US" sz="4200" dirty="0">
                <a:latin typeface="Cambria" panose="02040503050406030204" pitchFamily="18" charset="0"/>
                <a:ea typeface="Cambria" panose="02040503050406030204" pitchFamily="18" charset="0"/>
              </a:rPr>
              <a:t> </a:t>
            </a:r>
            <a:r>
              <a:rPr lang="en-US" sz="4200" dirty="0" err="1">
                <a:latin typeface="Cambria" panose="02040503050406030204" pitchFamily="18" charset="0"/>
                <a:ea typeface="Cambria" panose="02040503050406030204" pitchFamily="18" charset="0"/>
              </a:rPr>
              <a:t>tác</a:t>
            </a:r>
            <a:r>
              <a:rPr lang="en-US" sz="4200" dirty="0">
                <a:latin typeface="Cambria" panose="02040503050406030204" pitchFamily="18" charset="0"/>
                <a:ea typeface="Cambria" panose="02040503050406030204" pitchFamily="18" charset="0"/>
              </a:rPr>
              <a:t>, </a:t>
            </a:r>
            <a:r>
              <a:rPr lang="en-US" sz="4200" dirty="0" err="1">
                <a:latin typeface="Cambria" panose="02040503050406030204" pitchFamily="18" charset="0"/>
                <a:ea typeface="Cambria" panose="02040503050406030204" pitchFamily="18" charset="0"/>
              </a:rPr>
              <a:t>giải</a:t>
            </a:r>
            <a:r>
              <a:rPr lang="en-US" sz="4200" dirty="0">
                <a:latin typeface="Cambria" panose="02040503050406030204" pitchFamily="18" charset="0"/>
                <a:ea typeface="Cambria" panose="02040503050406030204" pitchFamily="18" charset="0"/>
              </a:rPr>
              <a:t> </a:t>
            </a:r>
            <a:r>
              <a:rPr lang="en-US" sz="4200" dirty="0" err="1">
                <a:latin typeface="Cambria" panose="02040503050406030204" pitchFamily="18" charset="0"/>
                <a:ea typeface="Cambria" panose="02040503050406030204" pitchFamily="18" charset="0"/>
              </a:rPr>
              <a:t>quyết</a:t>
            </a:r>
            <a:r>
              <a:rPr lang="en-US" sz="4200" dirty="0">
                <a:latin typeface="Cambria" panose="02040503050406030204" pitchFamily="18" charset="0"/>
                <a:ea typeface="Cambria" panose="02040503050406030204" pitchFamily="18" charset="0"/>
              </a:rPr>
              <a:t> </a:t>
            </a:r>
            <a:r>
              <a:rPr lang="en-US" sz="4200" dirty="0" err="1">
                <a:latin typeface="Cambria" panose="02040503050406030204" pitchFamily="18" charset="0"/>
                <a:ea typeface="Cambria" panose="02040503050406030204" pitchFamily="18" charset="0"/>
              </a:rPr>
              <a:t>vấn</a:t>
            </a:r>
            <a:r>
              <a:rPr lang="en-US" sz="4200" dirty="0">
                <a:latin typeface="Cambria" panose="02040503050406030204" pitchFamily="18" charset="0"/>
                <a:ea typeface="Cambria" panose="02040503050406030204" pitchFamily="18" charset="0"/>
              </a:rPr>
              <a:t> </a:t>
            </a:r>
            <a:r>
              <a:rPr lang="en-US" sz="4200" dirty="0" err="1">
                <a:latin typeface="Cambria" panose="02040503050406030204" pitchFamily="18" charset="0"/>
                <a:ea typeface="Cambria" panose="02040503050406030204" pitchFamily="18" charset="0"/>
              </a:rPr>
              <a:t>đề</a:t>
            </a:r>
            <a:r>
              <a:rPr lang="en-US" sz="4200" dirty="0">
                <a:latin typeface="Cambria" panose="02040503050406030204" pitchFamily="18" charset="0"/>
                <a:ea typeface="Cambria" panose="02040503050406030204" pitchFamily="18" charset="0"/>
              </a:rPr>
              <a:t> </a:t>
            </a:r>
            <a:r>
              <a:rPr lang="en-US" sz="4200" dirty="0" err="1">
                <a:latin typeface="Cambria" panose="02040503050406030204" pitchFamily="18" charset="0"/>
                <a:ea typeface="Cambria" panose="02040503050406030204" pitchFamily="18" charset="0"/>
              </a:rPr>
              <a:t>sáng</a:t>
            </a:r>
            <a:r>
              <a:rPr lang="en-US" sz="4200" dirty="0">
                <a:latin typeface="Cambria" panose="02040503050406030204" pitchFamily="18" charset="0"/>
                <a:ea typeface="Cambria" panose="02040503050406030204" pitchFamily="18" charset="0"/>
              </a:rPr>
              <a:t> </a:t>
            </a:r>
            <a:r>
              <a:rPr lang="en-US" sz="4200" dirty="0" err="1">
                <a:latin typeface="Cambria" panose="02040503050406030204" pitchFamily="18" charset="0"/>
                <a:ea typeface="Cambria" panose="02040503050406030204" pitchFamily="18" charset="0"/>
              </a:rPr>
              <a:t>tạo</a:t>
            </a:r>
            <a:r>
              <a:rPr lang="en-US" sz="4200" dirty="0">
                <a:latin typeface="Cambria" panose="02040503050406030204" pitchFamily="18" charset="0"/>
                <a:ea typeface="Cambria" panose="02040503050406030204" pitchFamily="18" charset="0"/>
              </a:rPr>
              <a:t>.</a:t>
            </a:r>
          </a:p>
          <a:p>
            <a:pPr algn="just">
              <a:lnSpc>
                <a:spcPct val="115000"/>
              </a:lnSpc>
              <a:spcAft>
                <a:spcPts val="0"/>
              </a:spcAft>
            </a:pPr>
            <a:r>
              <a:rPr lang="en-US" sz="4200" dirty="0">
                <a:latin typeface="Cambria" panose="02040503050406030204" pitchFamily="18" charset="0"/>
                <a:ea typeface="Cambria" panose="02040503050406030204" pitchFamily="18" charset="0"/>
              </a:rPr>
              <a:t>* </a:t>
            </a:r>
            <a:r>
              <a:rPr lang="en-US" sz="4200" dirty="0" err="1">
                <a:latin typeface="Cambria" panose="02040503050406030204" pitchFamily="18" charset="0"/>
                <a:ea typeface="Cambria" panose="02040503050406030204" pitchFamily="18" charset="0"/>
              </a:rPr>
              <a:t>Phẩm</a:t>
            </a:r>
            <a:r>
              <a:rPr lang="en-US" sz="4200" dirty="0">
                <a:latin typeface="Cambria" panose="02040503050406030204" pitchFamily="18" charset="0"/>
                <a:ea typeface="Cambria" panose="02040503050406030204" pitchFamily="18" charset="0"/>
              </a:rPr>
              <a:t> </a:t>
            </a:r>
            <a:r>
              <a:rPr lang="en-US" sz="4200" dirty="0" err="1">
                <a:latin typeface="Cambria" panose="02040503050406030204" pitchFamily="18" charset="0"/>
                <a:ea typeface="Cambria" panose="02040503050406030204" pitchFamily="18" charset="0"/>
              </a:rPr>
              <a:t>chất</a:t>
            </a:r>
            <a:r>
              <a:rPr lang="en-US" sz="4200" dirty="0">
                <a:latin typeface="Cambria" panose="02040503050406030204" pitchFamily="18" charset="0"/>
                <a:ea typeface="Cambria" panose="02040503050406030204" pitchFamily="18" charset="0"/>
              </a:rPr>
              <a:t>: </a:t>
            </a:r>
            <a:r>
              <a:rPr lang="en-US" sz="4200" dirty="0" err="1">
                <a:latin typeface="Cambria" panose="02040503050406030204" pitchFamily="18" charset="0"/>
                <a:ea typeface="Cambria" panose="02040503050406030204" pitchFamily="18" charset="0"/>
              </a:rPr>
              <a:t>chăm</a:t>
            </a:r>
            <a:r>
              <a:rPr lang="en-US" sz="4200" dirty="0">
                <a:latin typeface="Cambria" panose="02040503050406030204" pitchFamily="18" charset="0"/>
                <a:ea typeface="Cambria" panose="02040503050406030204" pitchFamily="18" charset="0"/>
              </a:rPr>
              <a:t> </a:t>
            </a:r>
            <a:r>
              <a:rPr lang="en-US" sz="4200" dirty="0" err="1">
                <a:latin typeface="Cambria" panose="02040503050406030204" pitchFamily="18" charset="0"/>
                <a:ea typeface="Cambria" panose="02040503050406030204" pitchFamily="18" charset="0"/>
              </a:rPr>
              <a:t>chỉ</a:t>
            </a:r>
            <a:r>
              <a:rPr lang="en-US" sz="4200" dirty="0">
                <a:latin typeface="Cambria" panose="02040503050406030204" pitchFamily="18" charset="0"/>
                <a:ea typeface="Cambria" panose="02040503050406030204" pitchFamily="18" charset="0"/>
              </a:rPr>
              <a:t>, </a:t>
            </a:r>
            <a:r>
              <a:rPr lang="en-US" sz="4200" dirty="0" err="1">
                <a:latin typeface="Cambria" panose="02040503050406030204" pitchFamily="18" charset="0"/>
                <a:ea typeface="Cambria" panose="02040503050406030204" pitchFamily="18" charset="0"/>
              </a:rPr>
              <a:t>trách</a:t>
            </a:r>
            <a:r>
              <a:rPr lang="en-US" sz="4200" dirty="0">
                <a:latin typeface="Cambria" panose="02040503050406030204" pitchFamily="18" charset="0"/>
                <a:ea typeface="Cambria" panose="02040503050406030204" pitchFamily="18" charset="0"/>
              </a:rPr>
              <a:t> </a:t>
            </a:r>
            <a:r>
              <a:rPr lang="en-US" sz="4200" dirty="0" err="1">
                <a:latin typeface="Cambria" panose="02040503050406030204" pitchFamily="18" charset="0"/>
                <a:ea typeface="Cambria" panose="02040503050406030204" pitchFamily="18" charset="0"/>
              </a:rPr>
              <a:t>nhiệm</a:t>
            </a:r>
            <a:r>
              <a:rPr lang="en-US" sz="4200" dirty="0">
                <a:latin typeface="Cambria" panose="02040503050406030204" pitchFamily="18" charset="0"/>
                <a:ea typeface="Cambria" panose="02040503050406030204" pitchFamily="18" charset="0"/>
              </a:rPr>
              <a:t>.</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circle(in)">
                                      <p:cBhvr>
                                        <p:cTn id="14" dur="2000"/>
                                        <p:tgtEl>
                                          <p:spTgt spid="9"/>
                                        </p:tgtEl>
                                      </p:cBhvr>
                                    </p:animEffect>
                                  </p:childTnLst>
                                </p:cTn>
                              </p:par>
                              <p:par>
                                <p:cTn id="15" presetID="6" presetClass="entr" presetSubtype="16" fill="hold" nodeType="with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circle(in)">
                                      <p:cBhvr>
                                        <p:cTn id="17" dur="2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DBAEA4"/>
        </a:solidFill>
        <a:effectLst/>
      </p:bgPr>
    </p:bg>
    <p:spTree>
      <p:nvGrpSpPr>
        <p:cNvPr id="1" name=""/>
        <p:cNvGrpSpPr/>
        <p:nvPr/>
      </p:nvGrpSpPr>
      <p:grpSpPr>
        <a:xfrm>
          <a:off x="0" y="0"/>
          <a:ext cx="0" cy="0"/>
          <a:chOff x="0" y="0"/>
          <a:chExt cx="0" cy="0"/>
        </a:xfrm>
      </p:grpSpPr>
      <p:sp>
        <p:nvSpPr>
          <p:cNvPr id="2" name="Freeform 2"/>
          <p:cNvSpPr/>
          <p:nvPr/>
        </p:nvSpPr>
        <p:spPr>
          <a:xfrm rot="-2896055">
            <a:off x="4822660" y="4596266"/>
            <a:ext cx="7844367" cy="7844367"/>
          </a:xfrm>
          <a:custGeom>
            <a:avLst/>
            <a:gdLst/>
            <a:ahLst/>
            <a:cxnLst/>
            <a:rect l="l" t="t" r="r" b="b"/>
            <a:pathLst>
              <a:path w="7844367" h="7844367">
                <a:moveTo>
                  <a:pt x="0" y="0"/>
                </a:moveTo>
                <a:lnTo>
                  <a:pt x="7844367" y="0"/>
                </a:lnTo>
                <a:lnTo>
                  <a:pt x="7844367" y="7844367"/>
                </a:lnTo>
                <a:lnTo>
                  <a:pt x="0" y="7844367"/>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txBody>
          <a:bodyPr/>
          <a:lstStyle/>
          <a:p>
            <a:endParaRPr lang="vi-VN"/>
          </a:p>
        </p:txBody>
      </p:sp>
      <p:sp>
        <p:nvSpPr>
          <p:cNvPr id="10" name="Freeform 5"/>
          <p:cNvSpPr/>
          <p:nvPr/>
        </p:nvSpPr>
        <p:spPr>
          <a:xfrm rot="20492557">
            <a:off x="14024483" y="-1718680"/>
            <a:ext cx="5239628" cy="5206881"/>
          </a:xfrm>
          <a:custGeom>
            <a:avLst/>
            <a:gdLst/>
            <a:ahLst/>
            <a:cxnLst/>
            <a:rect l="l" t="t" r="r" b="b"/>
            <a:pathLst>
              <a:path w="5239628" h="5206881">
                <a:moveTo>
                  <a:pt x="0" y="0"/>
                </a:moveTo>
                <a:lnTo>
                  <a:pt x="5239629" y="0"/>
                </a:lnTo>
                <a:lnTo>
                  <a:pt x="5239629" y="5206880"/>
                </a:lnTo>
                <a:lnTo>
                  <a:pt x="0" y="5206880"/>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txBody>
          <a:bodyPr/>
          <a:lstStyle/>
          <a:p>
            <a:endParaRPr lang="vi-VN"/>
          </a:p>
        </p:txBody>
      </p:sp>
      <p:sp>
        <p:nvSpPr>
          <p:cNvPr id="11" name="Freeform 7"/>
          <p:cNvSpPr/>
          <p:nvPr/>
        </p:nvSpPr>
        <p:spPr>
          <a:xfrm rot="20027427">
            <a:off x="15706031" y="644344"/>
            <a:ext cx="1323676" cy="1932374"/>
          </a:xfrm>
          <a:custGeom>
            <a:avLst/>
            <a:gdLst/>
            <a:ahLst/>
            <a:cxnLst/>
            <a:rect l="l" t="t" r="r" b="b"/>
            <a:pathLst>
              <a:path w="1323676" h="1932374">
                <a:moveTo>
                  <a:pt x="0" y="0"/>
                </a:moveTo>
                <a:lnTo>
                  <a:pt x="1323677" y="0"/>
                </a:lnTo>
                <a:lnTo>
                  <a:pt x="1323677" y="1932374"/>
                </a:lnTo>
                <a:lnTo>
                  <a:pt x="0" y="1932374"/>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txBody>
          <a:bodyPr/>
          <a:lstStyle/>
          <a:p>
            <a:endParaRPr lang="vi-VN"/>
          </a:p>
        </p:txBody>
      </p:sp>
      <p:sp>
        <p:nvSpPr>
          <p:cNvPr id="12" name="Freeform 8"/>
          <p:cNvSpPr/>
          <p:nvPr/>
        </p:nvSpPr>
        <p:spPr>
          <a:xfrm rot="14486393">
            <a:off x="-931329" y="-875701"/>
            <a:ext cx="4187178" cy="5225808"/>
          </a:xfrm>
          <a:custGeom>
            <a:avLst/>
            <a:gdLst/>
            <a:ahLst/>
            <a:cxnLst/>
            <a:rect l="l" t="t" r="r" b="b"/>
            <a:pathLst>
              <a:path w="4187178" h="5225808">
                <a:moveTo>
                  <a:pt x="0" y="0"/>
                </a:moveTo>
                <a:lnTo>
                  <a:pt x="4187178" y="0"/>
                </a:lnTo>
                <a:lnTo>
                  <a:pt x="4187178" y="5225807"/>
                </a:lnTo>
                <a:lnTo>
                  <a:pt x="0" y="5225807"/>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txBody>
          <a:bodyPr/>
          <a:lstStyle/>
          <a:p>
            <a:endParaRPr lang="vi-VN"/>
          </a:p>
        </p:txBody>
      </p:sp>
      <p:pic>
        <p:nvPicPr>
          <p:cNvPr id="6" name="Picture 5"/>
          <p:cNvPicPr>
            <a:picLocks noChangeAspect="1"/>
          </p:cNvPicPr>
          <p:nvPr/>
        </p:nvPicPr>
        <p:blipFill>
          <a:blip r:embed="rId10"/>
          <a:stretch>
            <a:fillRect/>
          </a:stretch>
        </p:blipFill>
        <p:spPr>
          <a:xfrm>
            <a:off x="1353441" y="2552700"/>
            <a:ext cx="16033870" cy="4986960"/>
          </a:xfrm>
          <a:prstGeom prst="rect">
            <a:avLst/>
          </a:prstGeom>
        </p:spPr>
      </p:pic>
      <p:sp>
        <p:nvSpPr>
          <p:cNvPr id="13" name="Freeform 2"/>
          <p:cNvSpPr/>
          <p:nvPr/>
        </p:nvSpPr>
        <p:spPr>
          <a:xfrm>
            <a:off x="4815678" y="5448300"/>
            <a:ext cx="7858329" cy="4086331"/>
          </a:xfrm>
          <a:custGeom>
            <a:avLst/>
            <a:gdLst/>
            <a:ahLst/>
            <a:cxnLst/>
            <a:rect l="l" t="t" r="r" b="b"/>
            <a:pathLst>
              <a:path w="7858329" h="4086331">
                <a:moveTo>
                  <a:pt x="0" y="0"/>
                </a:moveTo>
                <a:lnTo>
                  <a:pt x="7858330" y="0"/>
                </a:lnTo>
                <a:lnTo>
                  <a:pt x="7858330" y="4086331"/>
                </a:lnTo>
                <a:lnTo>
                  <a:pt x="0" y="4086331"/>
                </a:lnTo>
                <a:lnTo>
                  <a:pt x="0" y="0"/>
                </a:lnTo>
                <a:close/>
              </a:path>
            </a:pathLst>
          </a:custGeom>
          <a:blipFill>
            <a:blip r:embed="rId11">
              <a:extLst>
                <a:ext uri="{96DAC541-7B7A-43D3-8B79-37D633B846F1}">
                  <asvg:svgBlip xmlns:asvg="http://schemas.microsoft.com/office/drawing/2016/SVG/main" xmlns="" r:embed="rId12"/>
                </a:ext>
              </a:extLst>
            </a:blip>
            <a:stretch>
              <a:fillRect/>
            </a:stretch>
          </a:blipFill>
        </p:spPr>
        <p:txBody>
          <a:bodyPr/>
          <a:lstStyle/>
          <a:p>
            <a:endParaRPr lang="vi-VN"/>
          </a:p>
        </p:txBody>
      </p:sp>
    </p:spTree>
    <p:extLst>
      <p:ext uri="{BB962C8B-B14F-4D97-AF65-F5344CB8AC3E}">
        <p14:creationId xmlns:p14="http://schemas.microsoft.com/office/powerpoint/2010/main" val="258537235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9FB"/>
        </a:solidFill>
        <a:effectLst/>
      </p:bgPr>
    </p:bg>
    <p:spTree>
      <p:nvGrpSpPr>
        <p:cNvPr id="1" name=""/>
        <p:cNvGrpSpPr/>
        <p:nvPr/>
      </p:nvGrpSpPr>
      <p:grpSpPr>
        <a:xfrm>
          <a:off x="0" y="0"/>
          <a:ext cx="0" cy="0"/>
          <a:chOff x="0" y="0"/>
          <a:chExt cx="0" cy="0"/>
        </a:xfrm>
      </p:grpSpPr>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13716" y="6691099"/>
            <a:ext cx="4374284" cy="3783889"/>
          </a:xfrm>
          <a:prstGeom prst="ellipse">
            <a:avLst/>
          </a:prstGeom>
          <a:ln>
            <a:noFill/>
          </a:ln>
          <a:effectLst>
            <a:softEdge rad="112500"/>
          </a:effectLst>
        </p:spPr>
      </p:pic>
      <p:sp>
        <p:nvSpPr>
          <p:cNvPr id="22" name="Rounded Rectangle 10"/>
          <p:cNvSpPr/>
          <p:nvPr/>
        </p:nvSpPr>
        <p:spPr>
          <a:xfrm>
            <a:off x="9477378" y="4074024"/>
            <a:ext cx="6835423" cy="4302774"/>
          </a:xfrm>
          <a:custGeom>
            <a:avLst/>
            <a:gdLst>
              <a:gd name="connsiteX0" fmla="*/ 0 w 9296400"/>
              <a:gd name="connsiteY0" fmla="*/ 749359 h 1498718"/>
              <a:gd name="connsiteX1" fmla="*/ 749359 w 9296400"/>
              <a:gd name="connsiteY1" fmla="*/ 0 h 1498718"/>
              <a:gd name="connsiteX2" fmla="*/ 8547041 w 9296400"/>
              <a:gd name="connsiteY2" fmla="*/ 0 h 1498718"/>
              <a:gd name="connsiteX3" fmla="*/ 9296400 w 9296400"/>
              <a:gd name="connsiteY3" fmla="*/ 749359 h 1498718"/>
              <a:gd name="connsiteX4" fmla="*/ 9296400 w 9296400"/>
              <a:gd name="connsiteY4" fmla="*/ 749359 h 1498718"/>
              <a:gd name="connsiteX5" fmla="*/ 8547041 w 9296400"/>
              <a:gd name="connsiteY5" fmla="*/ 1498718 h 1498718"/>
              <a:gd name="connsiteX6" fmla="*/ 749359 w 9296400"/>
              <a:gd name="connsiteY6" fmla="*/ 1498718 h 1498718"/>
              <a:gd name="connsiteX7" fmla="*/ 0 w 9296400"/>
              <a:gd name="connsiteY7" fmla="*/ 749359 h 1498718"/>
              <a:gd name="connsiteX0" fmla="*/ 0 w 9296400"/>
              <a:gd name="connsiteY0" fmla="*/ 749361 h 1498720"/>
              <a:gd name="connsiteX1" fmla="*/ 749359 w 9296400"/>
              <a:gd name="connsiteY1" fmla="*/ 2 h 1498720"/>
              <a:gd name="connsiteX2" fmla="*/ 4775820 w 9296400"/>
              <a:gd name="connsiteY2" fmla="*/ 74669 h 1498720"/>
              <a:gd name="connsiteX3" fmla="*/ 8547041 w 9296400"/>
              <a:gd name="connsiteY3" fmla="*/ 2 h 1498720"/>
              <a:gd name="connsiteX4" fmla="*/ 9296400 w 9296400"/>
              <a:gd name="connsiteY4" fmla="*/ 749361 h 1498720"/>
              <a:gd name="connsiteX5" fmla="*/ 9296400 w 9296400"/>
              <a:gd name="connsiteY5" fmla="*/ 749361 h 1498720"/>
              <a:gd name="connsiteX6" fmla="*/ 8547041 w 9296400"/>
              <a:gd name="connsiteY6" fmla="*/ 1498720 h 1498720"/>
              <a:gd name="connsiteX7" fmla="*/ 749359 w 9296400"/>
              <a:gd name="connsiteY7" fmla="*/ 1498720 h 1498720"/>
              <a:gd name="connsiteX8" fmla="*/ 0 w 9296400"/>
              <a:gd name="connsiteY8" fmla="*/ 749361 h 1498720"/>
              <a:gd name="connsiteX0" fmla="*/ 0 w 9296400"/>
              <a:gd name="connsiteY0" fmla="*/ 749361 h 1498744"/>
              <a:gd name="connsiteX1" fmla="*/ 749359 w 9296400"/>
              <a:gd name="connsiteY1" fmla="*/ 2 h 1498744"/>
              <a:gd name="connsiteX2" fmla="*/ 4775820 w 9296400"/>
              <a:gd name="connsiteY2" fmla="*/ 74669 h 1498744"/>
              <a:gd name="connsiteX3" fmla="*/ 8547041 w 9296400"/>
              <a:gd name="connsiteY3" fmla="*/ 2 h 1498744"/>
              <a:gd name="connsiteX4" fmla="*/ 9296400 w 9296400"/>
              <a:gd name="connsiteY4" fmla="*/ 749361 h 1498744"/>
              <a:gd name="connsiteX5" fmla="*/ 9296400 w 9296400"/>
              <a:gd name="connsiteY5" fmla="*/ 749361 h 1498744"/>
              <a:gd name="connsiteX6" fmla="*/ 8547041 w 9296400"/>
              <a:gd name="connsiteY6" fmla="*/ 1498720 h 1498744"/>
              <a:gd name="connsiteX7" fmla="*/ 2413620 w 9296400"/>
              <a:gd name="connsiteY7" fmla="*/ 1427219 h 1498744"/>
              <a:gd name="connsiteX8" fmla="*/ 749359 w 9296400"/>
              <a:gd name="connsiteY8" fmla="*/ 1498720 h 1498744"/>
              <a:gd name="connsiteX9" fmla="*/ 0 w 9296400"/>
              <a:gd name="connsiteY9" fmla="*/ 749361 h 1498744"/>
              <a:gd name="connsiteX0" fmla="*/ 0 w 9296400"/>
              <a:gd name="connsiteY0" fmla="*/ 749361 h 1554455"/>
              <a:gd name="connsiteX1" fmla="*/ 749359 w 9296400"/>
              <a:gd name="connsiteY1" fmla="*/ 2 h 1554455"/>
              <a:gd name="connsiteX2" fmla="*/ 4775820 w 9296400"/>
              <a:gd name="connsiteY2" fmla="*/ 74669 h 1554455"/>
              <a:gd name="connsiteX3" fmla="*/ 8547041 w 9296400"/>
              <a:gd name="connsiteY3" fmla="*/ 2 h 1554455"/>
              <a:gd name="connsiteX4" fmla="*/ 9296400 w 9296400"/>
              <a:gd name="connsiteY4" fmla="*/ 749361 h 1554455"/>
              <a:gd name="connsiteX5" fmla="*/ 9296400 w 9296400"/>
              <a:gd name="connsiteY5" fmla="*/ 749361 h 1554455"/>
              <a:gd name="connsiteX6" fmla="*/ 8547041 w 9296400"/>
              <a:gd name="connsiteY6" fmla="*/ 1498720 h 1554455"/>
              <a:gd name="connsiteX7" fmla="*/ 4204320 w 9296400"/>
              <a:gd name="connsiteY7" fmla="*/ 1503419 h 1554455"/>
              <a:gd name="connsiteX8" fmla="*/ 2413620 w 9296400"/>
              <a:gd name="connsiteY8" fmla="*/ 1427219 h 1554455"/>
              <a:gd name="connsiteX9" fmla="*/ 749359 w 9296400"/>
              <a:gd name="connsiteY9" fmla="*/ 1498720 h 1554455"/>
              <a:gd name="connsiteX10" fmla="*/ 0 w 9296400"/>
              <a:gd name="connsiteY10" fmla="*/ 749361 h 1554455"/>
              <a:gd name="connsiteX0" fmla="*/ 0 w 9296400"/>
              <a:gd name="connsiteY0" fmla="*/ 749361 h 1554455"/>
              <a:gd name="connsiteX1" fmla="*/ 749359 w 9296400"/>
              <a:gd name="connsiteY1" fmla="*/ 2 h 1554455"/>
              <a:gd name="connsiteX2" fmla="*/ 4775820 w 9296400"/>
              <a:gd name="connsiteY2" fmla="*/ 74669 h 1554455"/>
              <a:gd name="connsiteX3" fmla="*/ 8547041 w 9296400"/>
              <a:gd name="connsiteY3" fmla="*/ 2 h 1554455"/>
              <a:gd name="connsiteX4" fmla="*/ 9214470 w 9296400"/>
              <a:gd name="connsiteY4" fmla="*/ 150869 h 1554455"/>
              <a:gd name="connsiteX5" fmla="*/ 9296400 w 9296400"/>
              <a:gd name="connsiteY5" fmla="*/ 749361 h 1554455"/>
              <a:gd name="connsiteX6" fmla="*/ 9296400 w 9296400"/>
              <a:gd name="connsiteY6" fmla="*/ 749361 h 1554455"/>
              <a:gd name="connsiteX7" fmla="*/ 8547041 w 9296400"/>
              <a:gd name="connsiteY7" fmla="*/ 1498720 h 1554455"/>
              <a:gd name="connsiteX8" fmla="*/ 4204320 w 9296400"/>
              <a:gd name="connsiteY8" fmla="*/ 1503419 h 1554455"/>
              <a:gd name="connsiteX9" fmla="*/ 2413620 w 9296400"/>
              <a:gd name="connsiteY9" fmla="*/ 1427219 h 1554455"/>
              <a:gd name="connsiteX10" fmla="*/ 749359 w 9296400"/>
              <a:gd name="connsiteY10" fmla="*/ 1498720 h 1554455"/>
              <a:gd name="connsiteX11" fmla="*/ 0 w 9296400"/>
              <a:gd name="connsiteY11" fmla="*/ 749361 h 1554455"/>
              <a:gd name="connsiteX0" fmla="*/ 0 w 9329230"/>
              <a:gd name="connsiteY0" fmla="*/ 749361 h 1554455"/>
              <a:gd name="connsiteX1" fmla="*/ 749359 w 9329230"/>
              <a:gd name="connsiteY1" fmla="*/ 2 h 1554455"/>
              <a:gd name="connsiteX2" fmla="*/ 4775820 w 9329230"/>
              <a:gd name="connsiteY2" fmla="*/ 74669 h 1554455"/>
              <a:gd name="connsiteX3" fmla="*/ 8547041 w 9329230"/>
              <a:gd name="connsiteY3" fmla="*/ 2 h 1554455"/>
              <a:gd name="connsiteX4" fmla="*/ 9214470 w 9329230"/>
              <a:gd name="connsiteY4" fmla="*/ 150869 h 1554455"/>
              <a:gd name="connsiteX5" fmla="*/ 9296400 w 9329230"/>
              <a:gd name="connsiteY5" fmla="*/ 749361 h 1554455"/>
              <a:gd name="connsiteX6" fmla="*/ 9296400 w 9329230"/>
              <a:gd name="connsiteY6" fmla="*/ 749361 h 1554455"/>
              <a:gd name="connsiteX7" fmla="*/ 9271620 w 9329230"/>
              <a:gd name="connsiteY7" fmla="*/ 1255769 h 1554455"/>
              <a:gd name="connsiteX8" fmla="*/ 8547041 w 9329230"/>
              <a:gd name="connsiteY8" fmla="*/ 1498720 h 1554455"/>
              <a:gd name="connsiteX9" fmla="*/ 4204320 w 9329230"/>
              <a:gd name="connsiteY9" fmla="*/ 1503419 h 1554455"/>
              <a:gd name="connsiteX10" fmla="*/ 2413620 w 9329230"/>
              <a:gd name="connsiteY10" fmla="*/ 1427219 h 1554455"/>
              <a:gd name="connsiteX11" fmla="*/ 749359 w 9329230"/>
              <a:gd name="connsiteY11" fmla="*/ 1498720 h 1554455"/>
              <a:gd name="connsiteX12" fmla="*/ 0 w 9329230"/>
              <a:gd name="connsiteY12" fmla="*/ 749361 h 1554455"/>
              <a:gd name="connsiteX0" fmla="*/ 32808 w 9362038"/>
              <a:gd name="connsiteY0" fmla="*/ 749361 h 1554455"/>
              <a:gd name="connsiteX1" fmla="*/ 198528 w 9362038"/>
              <a:gd name="connsiteY1" fmla="*/ 112769 h 1554455"/>
              <a:gd name="connsiteX2" fmla="*/ 782167 w 9362038"/>
              <a:gd name="connsiteY2" fmla="*/ 2 h 1554455"/>
              <a:gd name="connsiteX3" fmla="*/ 4808628 w 9362038"/>
              <a:gd name="connsiteY3" fmla="*/ 74669 h 1554455"/>
              <a:gd name="connsiteX4" fmla="*/ 8579849 w 9362038"/>
              <a:gd name="connsiteY4" fmla="*/ 2 h 1554455"/>
              <a:gd name="connsiteX5" fmla="*/ 9247278 w 9362038"/>
              <a:gd name="connsiteY5" fmla="*/ 150869 h 1554455"/>
              <a:gd name="connsiteX6" fmla="*/ 9329208 w 9362038"/>
              <a:gd name="connsiteY6" fmla="*/ 749361 h 1554455"/>
              <a:gd name="connsiteX7" fmla="*/ 9329208 w 9362038"/>
              <a:gd name="connsiteY7" fmla="*/ 749361 h 1554455"/>
              <a:gd name="connsiteX8" fmla="*/ 9304428 w 9362038"/>
              <a:gd name="connsiteY8" fmla="*/ 1255769 h 1554455"/>
              <a:gd name="connsiteX9" fmla="*/ 8579849 w 9362038"/>
              <a:gd name="connsiteY9" fmla="*/ 1498720 h 1554455"/>
              <a:gd name="connsiteX10" fmla="*/ 4237128 w 9362038"/>
              <a:gd name="connsiteY10" fmla="*/ 1503419 h 1554455"/>
              <a:gd name="connsiteX11" fmla="*/ 2446428 w 9362038"/>
              <a:gd name="connsiteY11" fmla="*/ 1427219 h 1554455"/>
              <a:gd name="connsiteX12" fmla="*/ 782167 w 9362038"/>
              <a:gd name="connsiteY12" fmla="*/ 1498720 h 1554455"/>
              <a:gd name="connsiteX13" fmla="*/ 32808 w 9362038"/>
              <a:gd name="connsiteY13" fmla="*/ 749361 h 1554455"/>
              <a:gd name="connsiteX0" fmla="*/ 159 w 9329389"/>
              <a:gd name="connsiteY0" fmla="*/ 749361 h 1554455"/>
              <a:gd name="connsiteX1" fmla="*/ 165879 w 9329389"/>
              <a:gd name="connsiteY1" fmla="*/ 112769 h 1554455"/>
              <a:gd name="connsiteX2" fmla="*/ 749518 w 9329389"/>
              <a:gd name="connsiteY2" fmla="*/ 2 h 1554455"/>
              <a:gd name="connsiteX3" fmla="*/ 4775979 w 9329389"/>
              <a:gd name="connsiteY3" fmla="*/ 74669 h 1554455"/>
              <a:gd name="connsiteX4" fmla="*/ 8547200 w 9329389"/>
              <a:gd name="connsiteY4" fmla="*/ 2 h 1554455"/>
              <a:gd name="connsiteX5" fmla="*/ 9214629 w 9329389"/>
              <a:gd name="connsiteY5" fmla="*/ 150869 h 1554455"/>
              <a:gd name="connsiteX6" fmla="*/ 9296559 w 9329389"/>
              <a:gd name="connsiteY6" fmla="*/ 749361 h 1554455"/>
              <a:gd name="connsiteX7" fmla="*/ 9296559 w 9329389"/>
              <a:gd name="connsiteY7" fmla="*/ 749361 h 1554455"/>
              <a:gd name="connsiteX8" fmla="*/ 9271779 w 9329389"/>
              <a:gd name="connsiteY8" fmla="*/ 1255769 h 1554455"/>
              <a:gd name="connsiteX9" fmla="*/ 8547200 w 9329389"/>
              <a:gd name="connsiteY9" fmla="*/ 1498720 h 1554455"/>
              <a:gd name="connsiteX10" fmla="*/ 4204479 w 9329389"/>
              <a:gd name="connsiteY10" fmla="*/ 1503419 h 1554455"/>
              <a:gd name="connsiteX11" fmla="*/ 2413779 w 9329389"/>
              <a:gd name="connsiteY11" fmla="*/ 1427219 h 1554455"/>
              <a:gd name="connsiteX12" fmla="*/ 749518 w 9329389"/>
              <a:gd name="connsiteY12" fmla="*/ 1498720 h 1554455"/>
              <a:gd name="connsiteX13" fmla="*/ 184929 w 9329389"/>
              <a:gd name="connsiteY13" fmla="*/ 1370069 h 1554455"/>
              <a:gd name="connsiteX14" fmla="*/ 159 w 9329389"/>
              <a:gd name="connsiteY14" fmla="*/ 749361 h 1554455"/>
              <a:gd name="connsiteX0" fmla="*/ 159 w 9329389"/>
              <a:gd name="connsiteY0" fmla="*/ 777989 h 1583083"/>
              <a:gd name="connsiteX1" fmla="*/ 165879 w 9329389"/>
              <a:gd name="connsiteY1" fmla="*/ 141397 h 1583083"/>
              <a:gd name="connsiteX2" fmla="*/ 1297219 w 9329389"/>
              <a:gd name="connsiteY2" fmla="*/ 1 h 1583083"/>
              <a:gd name="connsiteX3" fmla="*/ 4775979 w 9329389"/>
              <a:gd name="connsiteY3" fmla="*/ 103297 h 1583083"/>
              <a:gd name="connsiteX4" fmla="*/ 8547200 w 9329389"/>
              <a:gd name="connsiteY4" fmla="*/ 28630 h 1583083"/>
              <a:gd name="connsiteX5" fmla="*/ 9214629 w 9329389"/>
              <a:gd name="connsiteY5" fmla="*/ 179497 h 1583083"/>
              <a:gd name="connsiteX6" fmla="*/ 9296559 w 9329389"/>
              <a:gd name="connsiteY6" fmla="*/ 777989 h 1583083"/>
              <a:gd name="connsiteX7" fmla="*/ 9296559 w 9329389"/>
              <a:gd name="connsiteY7" fmla="*/ 777989 h 1583083"/>
              <a:gd name="connsiteX8" fmla="*/ 9271779 w 9329389"/>
              <a:gd name="connsiteY8" fmla="*/ 1284397 h 1583083"/>
              <a:gd name="connsiteX9" fmla="*/ 8547200 w 9329389"/>
              <a:gd name="connsiteY9" fmla="*/ 1527348 h 1583083"/>
              <a:gd name="connsiteX10" fmla="*/ 4204479 w 9329389"/>
              <a:gd name="connsiteY10" fmla="*/ 1532047 h 1583083"/>
              <a:gd name="connsiteX11" fmla="*/ 2413779 w 9329389"/>
              <a:gd name="connsiteY11" fmla="*/ 1455847 h 1583083"/>
              <a:gd name="connsiteX12" fmla="*/ 749518 w 9329389"/>
              <a:gd name="connsiteY12" fmla="*/ 1527348 h 1583083"/>
              <a:gd name="connsiteX13" fmla="*/ 184929 w 9329389"/>
              <a:gd name="connsiteY13" fmla="*/ 1398697 h 1583083"/>
              <a:gd name="connsiteX14" fmla="*/ 159 w 9329389"/>
              <a:gd name="connsiteY14" fmla="*/ 777989 h 1583083"/>
              <a:gd name="connsiteX0" fmla="*/ 159 w 9329389"/>
              <a:gd name="connsiteY0" fmla="*/ 777988 h 1583082"/>
              <a:gd name="connsiteX1" fmla="*/ 165879 w 9329389"/>
              <a:gd name="connsiteY1" fmla="*/ 141396 h 1583082"/>
              <a:gd name="connsiteX2" fmla="*/ 1297219 w 9329389"/>
              <a:gd name="connsiteY2" fmla="*/ 0 h 1583082"/>
              <a:gd name="connsiteX3" fmla="*/ 5036790 w 9329389"/>
              <a:gd name="connsiteY3" fmla="*/ 17408 h 1583082"/>
              <a:gd name="connsiteX4" fmla="*/ 8547200 w 9329389"/>
              <a:gd name="connsiteY4" fmla="*/ 28629 h 1583082"/>
              <a:gd name="connsiteX5" fmla="*/ 9214629 w 9329389"/>
              <a:gd name="connsiteY5" fmla="*/ 179496 h 1583082"/>
              <a:gd name="connsiteX6" fmla="*/ 9296559 w 9329389"/>
              <a:gd name="connsiteY6" fmla="*/ 777988 h 1583082"/>
              <a:gd name="connsiteX7" fmla="*/ 9296559 w 9329389"/>
              <a:gd name="connsiteY7" fmla="*/ 777988 h 1583082"/>
              <a:gd name="connsiteX8" fmla="*/ 9271779 w 9329389"/>
              <a:gd name="connsiteY8" fmla="*/ 1284396 h 1583082"/>
              <a:gd name="connsiteX9" fmla="*/ 8547200 w 9329389"/>
              <a:gd name="connsiteY9" fmla="*/ 1527347 h 1583082"/>
              <a:gd name="connsiteX10" fmla="*/ 4204479 w 9329389"/>
              <a:gd name="connsiteY10" fmla="*/ 1532046 h 1583082"/>
              <a:gd name="connsiteX11" fmla="*/ 2413779 w 9329389"/>
              <a:gd name="connsiteY11" fmla="*/ 1455846 h 1583082"/>
              <a:gd name="connsiteX12" fmla="*/ 749518 w 9329389"/>
              <a:gd name="connsiteY12" fmla="*/ 1527347 h 1583082"/>
              <a:gd name="connsiteX13" fmla="*/ 184929 w 9329389"/>
              <a:gd name="connsiteY13" fmla="*/ 1398696 h 1583082"/>
              <a:gd name="connsiteX14" fmla="*/ 159 w 9329389"/>
              <a:gd name="connsiteY14" fmla="*/ 777988 h 1583082"/>
              <a:gd name="connsiteX0" fmla="*/ 159 w 9329389"/>
              <a:gd name="connsiteY0" fmla="*/ 777988 h 1583082"/>
              <a:gd name="connsiteX1" fmla="*/ 165879 w 9329389"/>
              <a:gd name="connsiteY1" fmla="*/ 141396 h 1583082"/>
              <a:gd name="connsiteX2" fmla="*/ 1297219 w 9329389"/>
              <a:gd name="connsiteY2" fmla="*/ 0 h 1583082"/>
              <a:gd name="connsiteX3" fmla="*/ 5115033 w 9329389"/>
              <a:gd name="connsiteY3" fmla="*/ 57489 h 1583082"/>
              <a:gd name="connsiteX4" fmla="*/ 8547200 w 9329389"/>
              <a:gd name="connsiteY4" fmla="*/ 28629 h 1583082"/>
              <a:gd name="connsiteX5" fmla="*/ 9214629 w 9329389"/>
              <a:gd name="connsiteY5" fmla="*/ 179496 h 1583082"/>
              <a:gd name="connsiteX6" fmla="*/ 9296559 w 9329389"/>
              <a:gd name="connsiteY6" fmla="*/ 777988 h 1583082"/>
              <a:gd name="connsiteX7" fmla="*/ 9296559 w 9329389"/>
              <a:gd name="connsiteY7" fmla="*/ 777988 h 1583082"/>
              <a:gd name="connsiteX8" fmla="*/ 9271779 w 9329389"/>
              <a:gd name="connsiteY8" fmla="*/ 1284396 h 1583082"/>
              <a:gd name="connsiteX9" fmla="*/ 8547200 w 9329389"/>
              <a:gd name="connsiteY9" fmla="*/ 1527347 h 1583082"/>
              <a:gd name="connsiteX10" fmla="*/ 4204479 w 9329389"/>
              <a:gd name="connsiteY10" fmla="*/ 1532046 h 1583082"/>
              <a:gd name="connsiteX11" fmla="*/ 2413779 w 9329389"/>
              <a:gd name="connsiteY11" fmla="*/ 1455846 h 1583082"/>
              <a:gd name="connsiteX12" fmla="*/ 749518 w 9329389"/>
              <a:gd name="connsiteY12" fmla="*/ 1527347 h 1583082"/>
              <a:gd name="connsiteX13" fmla="*/ 184929 w 9329389"/>
              <a:gd name="connsiteY13" fmla="*/ 1398696 h 1583082"/>
              <a:gd name="connsiteX14" fmla="*/ 159 w 9329389"/>
              <a:gd name="connsiteY14" fmla="*/ 777988 h 1583082"/>
              <a:gd name="connsiteX0" fmla="*/ 159 w 9329389"/>
              <a:gd name="connsiteY0" fmla="*/ 777988 h 1583082"/>
              <a:gd name="connsiteX1" fmla="*/ 165879 w 9329389"/>
              <a:gd name="connsiteY1" fmla="*/ 141396 h 1583082"/>
              <a:gd name="connsiteX2" fmla="*/ 1297219 w 9329389"/>
              <a:gd name="connsiteY2" fmla="*/ 0 h 1583082"/>
              <a:gd name="connsiteX3" fmla="*/ 5115033 w 9329389"/>
              <a:gd name="connsiteY3" fmla="*/ 57489 h 1583082"/>
              <a:gd name="connsiteX4" fmla="*/ 8547200 w 9329389"/>
              <a:gd name="connsiteY4" fmla="*/ 28629 h 1583082"/>
              <a:gd name="connsiteX5" fmla="*/ 9214629 w 9329389"/>
              <a:gd name="connsiteY5" fmla="*/ 179496 h 1583082"/>
              <a:gd name="connsiteX6" fmla="*/ 9296559 w 9329389"/>
              <a:gd name="connsiteY6" fmla="*/ 777988 h 1583082"/>
              <a:gd name="connsiteX7" fmla="*/ 9296559 w 9329389"/>
              <a:gd name="connsiteY7" fmla="*/ 777988 h 1583082"/>
              <a:gd name="connsiteX8" fmla="*/ 9271779 w 9329389"/>
              <a:gd name="connsiteY8" fmla="*/ 1284396 h 1583082"/>
              <a:gd name="connsiteX9" fmla="*/ 8547200 w 9329389"/>
              <a:gd name="connsiteY9" fmla="*/ 1527347 h 1583082"/>
              <a:gd name="connsiteX10" fmla="*/ 4204479 w 9329389"/>
              <a:gd name="connsiteY10" fmla="*/ 1532046 h 1583082"/>
              <a:gd name="connsiteX11" fmla="*/ 2465941 w 9329389"/>
              <a:gd name="connsiteY11" fmla="*/ 1524557 h 1583082"/>
              <a:gd name="connsiteX12" fmla="*/ 749518 w 9329389"/>
              <a:gd name="connsiteY12" fmla="*/ 1527347 h 1583082"/>
              <a:gd name="connsiteX13" fmla="*/ 184929 w 9329389"/>
              <a:gd name="connsiteY13" fmla="*/ 1398696 h 1583082"/>
              <a:gd name="connsiteX14" fmla="*/ 159 w 9329389"/>
              <a:gd name="connsiteY14" fmla="*/ 777988 h 1583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329389" h="1583082">
                <a:moveTo>
                  <a:pt x="159" y="777988"/>
                </a:moveTo>
                <a:cubicBezTo>
                  <a:pt x="-3016" y="568438"/>
                  <a:pt x="40986" y="266289"/>
                  <a:pt x="165879" y="141396"/>
                </a:cubicBezTo>
                <a:cubicBezTo>
                  <a:pt x="290772" y="16503"/>
                  <a:pt x="544744" y="15875"/>
                  <a:pt x="1297219" y="0"/>
                </a:cubicBezTo>
                <a:lnTo>
                  <a:pt x="5115033" y="57489"/>
                </a:lnTo>
                <a:lnTo>
                  <a:pt x="8547200" y="28629"/>
                </a:lnTo>
                <a:cubicBezTo>
                  <a:pt x="9267925" y="57204"/>
                  <a:pt x="9089736" y="54603"/>
                  <a:pt x="9214629" y="179496"/>
                </a:cubicBezTo>
                <a:cubicBezTo>
                  <a:pt x="9339522" y="304389"/>
                  <a:pt x="9263854" y="694114"/>
                  <a:pt x="9296559" y="777988"/>
                </a:cubicBezTo>
                <a:lnTo>
                  <a:pt x="9296559" y="777988"/>
                </a:lnTo>
                <a:cubicBezTo>
                  <a:pt x="9276554" y="849689"/>
                  <a:pt x="9396672" y="1159503"/>
                  <a:pt x="9271779" y="1284396"/>
                </a:cubicBezTo>
                <a:cubicBezTo>
                  <a:pt x="9146886" y="1409289"/>
                  <a:pt x="9375875" y="1473372"/>
                  <a:pt x="8547200" y="1527347"/>
                </a:cubicBezTo>
                <a:cubicBezTo>
                  <a:pt x="7673120" y="1643498"/>
                  <a:pt x="5226716" y="1543963"/>
                  <a:pt x="4204479" y="1532046"/>
                </a:cubicBezTo>
                <a:lnTo>
                  <a:pt x="2465941" y="1524557"/>
                </a:lnTo>
                <a:lnTo>
                  <a:pt x="749518" y="1527347"/>
                </a:lnTo>
                <a:cubicBezTo>
                  <a:pt x="393918" y="1489247"/>
                  <a:pt x="309822" y="1523589"/>
                  <a:pt x="184929" y="1398696"/>
                </a:cubicBezTo>
                <a:cubicBezTo>
                  <a:pt x="60036" y="1273803"/>
                  <a:pt x="3334" y="987538"/>
                  <a:pt x="159" y="777988"/>
                </a:cubicBezTo>
                <a:close/>
              </a:path>
            </a:pathLst>
          </a:custGeom>
          <a:noFill/>
          <a:ln w="57150">
            <a:solidFill>
              <a:srgbClr val="D693A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4"/>
          <p:cNvSpPr/>
          <p:nvPr/>
        </p:nvSpPr>
        <p:spPr>
          <a:xfrm rot="6014002">
            <a:off x="-784208" y="6956661"/>
            <a:ext cx="4187178" cy="5225808"/>
          </a:xfrm>
          <a:custGeom>
            <a:avLst/>
            <a:gdLst/>
            <a:ahLst/>
            <a:cxnLst/>
            <a:rect l="l" t="t" r="r" b="b"/>
            <a:pathLst>
              <a:path w="4187178" h="5225808">
                <a:moveTo>
                  <a:pt x="0" y="0"/>
                </a:moveTo>
                <a:lnTo>
                  <a:pt x="4187179" y="0"/>
                </a:lnTo>
                <a:lnTo>
                  <a:pt x="4187179" y="5225808"/>
                </a:lnTo>
                <a:lnTo>
                  <a:pt x="0" y="5225808"/>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txBody>
          <a:bodyPr/>
          <a:lstStyle/>
          <a:p>
            <a:endParaRPr lang="vi-VN"/>
          </a:p>
        </p:txBody>
      </p:sp>
      <p:grpSp>
        <p:nvGrpSpPr>
          <p:cNvPr id="23" name="Group 22"/>
          <p:cNvGrpSpPr/>
          <p:nvPr/>
        </p:nvGrpSpPr>
        <p:grpSpPr>
          <a:xfrm>
            <a:off x="242721" y="3983114"/>
            <a:ext cx="6955691" cy="4302774"/>
            <a:chOff x="11300177" y="3619500"/>
            <a:chExt cx="6955691" cy="4302774"/>
          </a:xfrm>
        </p:grpSpPr>
        <p:sp>
          <p:nvSpPr>
            <p:cNvPr id="17" name="Rounded Rectangle 10"/>
            <p:cNvSpPr/>
            <p:nvPr/>
          </p:nvSpPr>
          <p:spPr>
            <a:xfrm>
              <a:off x="11300177" y="3619500"/>
              <a:ext cx="6835423" cy="4302774"/>
            </a:xfrm>
            <a:custGeom>
              <a:avLst/>
              <a:gdLst>
                <a:gd name="connsiteX0" fmla="*/ 0 w 9296400"/>
                <a:gd name="connsiteY0" fmla="*/ 749359 h 1498718"/>
                <a:gd name="connsiteX1" fmla="*/ 749359 w 9296400"/>
                <a:gd name="connsiteY1" fmla="*/ 0 h 1498718"/>
                <a:gd name="connsiteX2" fmla="*/ 8547041 w 9296400"/>
                <a:gd name="connsiteY2" fmla="*/ 0 h 1498718"/>
                <a:gd name="connsiteX3" fmla="*/ 9296400 w 9296400"/>
                <a:gd name="connsiteY3" fmla="*/ 749359 h 1498718"/>
                <a:gd name="connsiteX4" fmla="*/ 9296400 w 9296400"/>
                <a:gd name="connsiteY4" fmla="*/ 749359 h 1498718"/>
                <a:gd name="connsiteX5" fmla="*/ 8547041 w 9296400"/>
                <a:gd name="connsiteY5" fmla="*/ 1498718 h 1498718"/>
                <a:gd name="connsiteX6" fmla="*/ 749359 w 9296400"/>
                <a:gd name="connsiteY6" fmla="*/ 1498718 h 1498718"/>
                <a:gd name="connsiteX7" fmla="*/ 0 w 9296400"/>
                <a:gd name="connsiteY7" fmla="*/ 749359 h 1498718"/>
                <a:gd name="connsiteX0" fmla="*/ 0 w 9296400"/>
                <a:gd name="connsiteY0" fmla="*/ 749361 h 1498720"/>
                <a:gd name="connsiteX1" fmla="*/ 749359 w 9296400"/>
                <a:gd name="connsiteY1" fmla="*/ 2 h 1498720"/>
                <a:gd name="connsiteX2" fmla="*/ 4775820 w 9296400"/>
                <a:gd name="connsiteY2" fmla="*/ 74669 h 1498720"/>
                <a:gd name="connsiteX3" fmla="*/ 8547041 w 9296400"/>
                <a:gd name="connsiteY3" fmla="*/ 2 h 1498720"/>
                <a:gd name="connsiteX4" fmla="*/ 9296400 w 9296400"/>
                <a:gd name="connsiteY4" fmla="*/ 749361 h 1498720"/>
                <a:gd name="connsiteX5" fmla="*/ 9296400 w 9296400"/>
                <a:gd name="connsiteY5" fmla="*/ 749361 h 1498720"/>
                <a:gd name="connsiteX6" fmla="*/ 8547041 w 9296400"/>
                <a:gd name="connsiteY6" fmla="*/ 1498720 h 1498720"/>
                <a:gd name="connsiteX7" fmla="*/ 749359 w 9296400"/>
                <a:gd name="connsiteY7" fmla="*/ 1498720 h 1498720"/>
                <a:gd name="connsiteX8" fmla="*/ 0 w 9296400"/>
                <a:gd name="connsiteY8" fmla="*/ 749361 h 1498720"/>
                <a:gd name="connsiteX0" fmla="*/ 0 w 9296400"/>
                <a:gd name="connsiteY0" fmla="*/ 749361 h 1498744"/>
                <a:gd name="connsiteX1" fmla="*/ 749359 w 9296400"/>
                <a:gd name="connsiteY1" fmla="*/ 2 h 1498744"/>
                <a:gd name="connsiteX2" fmla="*/ 4775820 w 9296400"/>
                <a:gd name="connsiteY2" fmla="*/ 74669 h 1498744"/>
                <a:gd name="connsiteX3" fmla="*/ 8547041 w 9296400"/>
                <a:gd name="connsiteY3" fmla="*/ 2 h 1498744"/>
                <a:gd name="connsiteX4" fmla="*/ 9296400 w 9296400"/>
                <a:gd name="connsiteY4" fmla="*/ 749361 h 1498744"/>
                <a:gd name="connsiteX5" fmla="*/ 9296400 w 9296400"/>
                <a:gd name="connsiteY5" fmla="*/ 749361 h 1498744"/>
                <a:gd name="connsiteX6" fmla="*/ 8547041 w 9296400"/>
                <a:gd name="connsiteY6" fmla="*/ 1498720 h 1498744"/>
                <a:gd name="connsiteX7" fmla="*/ 2413620 w 9296400"/>
                <a:gd name="connsiteY7" fmla="*/ 1427219 h 1498744"/>
                <a:gd name="connsiteX8" fmla="*/ 749359 w 9296400"/>
                <a:gd name="connsiteY8" fmla="*/ 1498720 h 1498744"/>
                <a:gd name="connsiteX9" fmla="*/ 0 w 9296400"/>
                <a:gd name="connsiteY9" fmla="*/ 749361 h 1498744"/>
                <a:gd name="connsiteX0" fmla="*/ 0 w 9296400"/>
                <a:gd name="connsiteY0" fmla="*/ 749361 h 1554455"/>
                <a:gd name="connsiteX1" fmla="*/ 749359 w 9296400"/>
                <a:gd name="connsiteY1" fmla="*/ 2 h 1554455"/>
                <a:gd name="connsiteX2" fmla="*/ 4775820 w 9296400"/>
                <a:gd name="connsiteY2" fmla="*/ 74669 h 1554455"/>
                <a:gd name="connsiteX3" fmla="*/ 8547041 w 9296400"/>
                <a:gd name="connsiteY3" fmla="*/ 2 h 1554455"/>
                <a:gd name="connsiteX4" fmla="*/ 9296400 w 9296400"/>
                <a:gd name="connsiteY4" fmla="*/ 749361 h 1554455"/>
                <a:gd name="connsiteX5" fmla="*/ 9296400 w 9296400"/>
                <a:gd name="connsiteY5" fmla="*/ 749361 h 1554455"/>
                <a:gd name="connsiteX6" fmla="*/ 8547041 w 9296400"/>
                <a:gd name="connsiteY6" fmla="*/ 1498720 h 1554455"/>
                <a:gd name="connsiteX7" fmla="*/ 4204320 w 9296400"/>
                <a:gd name="connsiteY7" fmla="*/ 1503419 h 1554455"/>
                <a:gd name="connsiteX8" fmla="*/ 2413620 w 9296400"/>
                <a:gd name="connsiteY8" fmla="*/ 1427219 h 1554455"/>
                <a:gd name="connsiteX9" fmla="*/ 749359 w 9296400"/>
                <a:gd name="connsiteY9" fmla="*/ 1498720 h 1554455"/>
                <a:gd name="connsiteX10" fmla="*/ 0 w 9296400"/>
                <a:gd name="connsiteY10" fmla="*/ 749361 h 1554455"/>
                <a:gd name="connsiteX0" fmla="*/ 0 w 9296400"/>
                <a:gd name="connsiteY0" fmla="*/ 749361 h 1554455"/>
                <a:gd name="connsiteX1" fmla="*/ 749359 w 9296400"/>
                <a:gd name="connsiteY1" fmla="*/ 2 h 1554455"/>
                <a:gd name="connsiteX2" fmla="*/ 4775820 w 9296400"/>
                <a:gd name="connsiteY2" fmla="*/ 74669 h 1554455"/>
                <a:gd name="connsiteX3" fmla="*/ 8547041 w 9296400"/>
                <a:gd name="connsiteY3" fmla="*/ 2 h 1554455"/>
                <a:gd name="connsiteX4" fmla="*/ 9214470 w 9296400"/>
                <a:gd name="connsiteY4" fmla="*/ 150869 h 1554455"/>
                <a:gd name="connsiteX5" fmla="*/ 9296400 w 9296400"/>
                <a:gd name="connsiteY5" fmla="*/ 749361 h 1554455"/>
                <a:gd name="connsiteX6" fmla="*/ 9296400 w 9296400"/>
                <a:gd name="connsiteY6" fmla="*/ 749361 h 1554455"/>
                <a:gd name="connsiteX7" fmla="*/ 8547041 w 9296400"/>
                <a:gd name="connsiteY7" fmla="*/ 1498720 h 1554455"/>
                <a:gd name="connsiteX8" fmla="*/ 4204320 w 9296400"/>
                <a:gd name="connsiteY8" fmla="*/ 1503419 h 1554455"/>
                <a:gd name="connsiteX9" fmla="*/ 2413620 w 9296400"/>
                <a:gd name="connsiteY9" fmla="*/ 1427219 h 1554455"/>
                <a:gd name="connsiteX10" fmla="*/ 749359 w 9296400"/>
                <a:gd name="connsiteY10" fmla="*/ 1498720 h 1554455"/>
                <a:gd name="connsiteX11" fmla="*/ 0 w 9296400"/>
                <a:gd name="connsiteY11" fmla="*/ 749361 h 1554455"/>
                <a:gd name="connsiteX0" fmla="*/ 0 w 9329230"/>
                <a:gd name="connsiteY0" fmla="*/ 749361 h 1554455"/>
                <a:gd name="connsiteX1" fmla="*/ 749359 w 9329230"/>
                <a:gd name="connsiteY1" fmla="*/ 2 h 1554455"/>
                <a:gd name="connsiteX2" fmla="*/ 4775820 w 9329230"/>
                <a:gd name="connsiteY2" fmla="*/ 74669 h 1554455"/>
                <a:gd name="connsiteX3" fmla="*/ 8547041 w 9329230"/>
                <a:gd name="connsiteY3" fmla="*/ 2 h 1554455"/>
                <a:gd name="connsiteX4" fmla="*/ 9214470 w 9329230"/>
                <a:gd name="connsiteY4" fmla="*/ 150869 h 1554455"/>
                <a:gd name="connsiteX5" fmla="*/ 9296400 w 9329230"/>
                <a:gd name="connsiteY5" fmla="*/ 749361 h 1554455"/>
                <a:gd name="connsiteX6" fmla="*/ 9296400 w 9329230"/>
                <a:gd name="connsiteY6" fmla="*/ 749361 h 1554455"/>
                <a:gd name="connsiteX7" fmla="*/ 9271620 w 9329230"/>
                <a:gd name="connsiteY7" fmla="*/ 1255769 h 1554455"/>
                <a:gd name="connsiteX8" fmla="*/ 8547041 w 9329230"/>
                <a:gd name="connsiteY8" fmla="*/ 1498720 h 1554455"/>
                <a:gd name="connsiteX9" fmla="*/ 4204320 w 9329230"/>
                <a:gd name="connsiteY9" fmla="*/ 1503419 h 1554455"/>
                <a:gd name="connsiteX10" fmla="*/ 2413620 w 9329230"/>
                <a:gd name="connsiteY10" fmla="*/ 1427219 h 1554455"/>
                <a:gd name="connsiteX11" fmla="*/ 749359 w 9329230"/>
                <a:gd name="connsiteY11" fmla="*/ 1498720 h 1554455"/>
                <a:gd name="connsiteX12" fmla="*/ 0 w 9329230"/>
                <a:gd name="connsiteY12" fmla="*/ 749361 h 1554455"/>
                <a:gd name="connsiteX0" fmla="*/ 32808 w 9362038"/>
                <a:gd name="connsiteY0" fmla="*/ 749361 h 1554455"/>
                <a:gd name="connsiteX1" fmla="*/ 198528 w 9362038"/>
                <a:gd name="connsiteY1" fmla="*/ 112769 h 1554455"/>
                <a:gd name="connsiteX2" fmla="*/ 782167 w 9362038"/>
                <a:gd name="connsiteY2" fmla="*/ 2 h 1554455"/>
                <a:gd name="connsiteX3" fmla="*/ 4808628 w 9362038"/>
                <a:gd name="connsiteY3" fmla="*/ 74669 h 1554455"/>
                <a:gd name="connsiteX4" fmla="*/ 8579849 w 9362038"/>
                <a:gd name="connsiteY4" fmla="*/ 2 h 1554455"/>
                <a:gd name="connsiteX5" fmla="*/ 9247278 w 9362038"/>
                <a:gd name="connsiteY5" fmla="*/ 150869 h 1554455"/>
                <a:gd name="connsiteX6" fmla="*/ 9329208 w 9362038"/>
                <a:gd name="connsiteY6" fmla="*/ 749361 h 1554455"/>
                <a:gd name="connsiteX7" fmla="*/ 9329208 w 9362038"/>
                <a:gd name="connsiteY7" fmla="*/ 749361 h 1554455"/>
                <a:gd name="connsiteX8" fmla="*/ 9304428 w 9362038"/>
                <a:gd name="connsiteY8" fmla="*/ 1255769 h 1554455"/>
                <a:gd name="connsiteX9" fmla="*/ 8579849 w 9362038"/>
                <a:gd name="connsiteY9" fmla="*/ 1498720 h 1554455"/>
                <a:gd name="connsiteX10" fmla="*/ 4237128 w 9362038"/>
                <a:gd name="connsiteY10" fmla="*/ 1503419 h 1554455"/>
                <a:gd name="connsiteX11" fmla="*/ 2446428 w 9362038"/>
                <a:gd name="connsiteY11" fmla="*/ 1427219 h 1554455"/>
                <a:gd name="connsiteX12" fmla="*/ 782167 w 9362038"/>
                <a:gd name="connsiteY12" fmla="*/ 1498720 h 1554455"/>
                <a:gd name="connsiteX13" fmla="*/ 32808 w 9362038"/>
                <a:gd name="connsiteY13" fmla="*/ 749361 h 1554455"/>
                <a:gd name="connsiteX0" fmla="*/ 159 w 9329389"/>
                <a:gd name="connsiteY0" fmla="*/ 749361 h 1554455"/>
                <a:gd name="connsiteX1" fmla="*/ 165879 w 9329389"/>
                <a:gd name="connsiteY1" fmla="*/ 112769 h 1554455"/>
                <a:gd name="connsiteX2" fmla="*/ 749518 w 9329389"/>
                <a:gd name="connsiteY2" fmla="*/ 2 h 1554455"/>
                <a:gd name="connsiteX3" fmla="*/ 4775979 w 9329389"/>
                <a:gd name="connsiteY3" fmla="*/ 74669 h 1554455"/>
                <a:gd name="connsiteX4" fmla="*/ 8547200 w 9329389"/>
                <a:gd name="connsiteY4" fmla="*/ 2 h 1554455"/>
                <a:gd name="connsiteX5" fmla="*/ 9214629 w 9329389"/>
                <a:gd name="connsiteY5" fmla="*/ 150869 h 1554455"/>
                <a:gd name="connsiteX6" fmla="*/ 9296559 w 9329389"/>
                <a:gd name="connsiteY6" fmla="*/ 749361 h 1554455"/>
                <a:gd name="connsiteX7" fmla="*/ 9296559 w 9329389"/>
                <a:gd name="connsiteY7" fmla="*/ 749361 h 1554455"/>
                <a:gd name="connsiteX8" fmla="*/ 9271779 w 9329389"/>
                <a:gd name="connsiteY8" fmla="*/ 1255769 h 1554455"/>
                <a:gd name="connsiteX9" fmla="*/ 8547200 w 9329389"/>
                <a:gd name="connsiteY9" fmla="*/ 1498720 h 1554455"/>
                <a:gd name="connsiteX10" fmla="*/ 4204479 w 9329389"/>
                <a:gd name="connsiteY10" fmla="*/ 1503419 h 1554455"/>
                <a:gd name="connsiteX11" fmla="*/ 2413779 w 9329389"/>
                <a:gd name="connsiteY11" fmla="*/ 1427219 h 1554455"/>
                <a:gd name="connsiteX12" fmla="*/ 749518 w 9329389"/>
                <a:gd name="connsiteY12" fmla="*/ 1498720 h 1554455"/>
                <a:gd name="connsiteX13" fmla="*/ 184929 w 9329389"/>
                <a:gd name="connsiteY13" fmla="*/ 1370069 h 1554455"/>
                <a:gd name="connsiteX14" fmla="*/ 159 w 9329389"/>
                <a:gd name="connsiteY14" fmla="*/ 749361 h 1554455"/>
                <a:gd name="connsiteX0" fmla="*/ 159 w 9329389"/>
                <a:gd name="connsiteY0" fmla="*/ 777989 h 1583083"/>
                <a:gd name="connsiteX1" fmla="*/ 165879 w 9329389"/>
                <a:gd name="connsiteY1" fmla="*/ 141397 h 1583083"/>
                <a:gd name="connsiteX2" fmla="*/ 1297219 w 9329389"/>
                <a:gd name="connsiteY2" fmla="*/ 1 h 1583083"/>
                <a:gd name="connsiteX3" fmla="*/ 4775979 w 9329389"/>
                <a:gd name="connsiteY3" fmla="*/ 103297 h 1583083"/>
                <a:gd name="connsiteX4" fmla="*/ 8547200 w 9329389"/>
                <a:gd name="connsiteY4" fmla="*/ 28630 h 1583083"/>
                <a:gd name="connsiteX5" fmla="*/ 9214629 w 9329389"/>
                <a:gd name="connsiteY5" fmla="*/ 179497 h 1583083"/>
                <a:gd name="connsiteX6" fmla="*/ 9296559 w 9329389"/>
                <a:gd name="connsiteY6" fmla="*/ 777989 h 1583083"/>
                <a:gd name="connsiteX7" fmla="*/ 9296559 w 9329389"/>
                <a:gd name="connsiteY7" fmla="*/ 777989 h 1583083"/>
                <a:gd name="connsiteX8" fmla="*/ 9271779 w 9329389"/>
                <a:gd name="connsiteY8" fmla="*/ 1284397 h 1583083"/>
                <a:gd name="connsiteX9" fmla="*/ 8547200 w 9329389"/>
                <a:gd name="connsiteY9" fmla="*/ 1527348 h 1583083"/>
                <a:gd name="connsiteX10" fmla="*/ 4204479 w 9329389"/>
                <a:gd name="connsiteY10" fmla="*/ 1532047 h 1583083"/>
                <a:gd name="connsiteX11" fmla="*/ 2413779 w 9329389"/>
                <a:gd name="connsiteY11" fmla="*/ 1455847 h 1583083"/>
                <a:gd name="connsiteX12" fmla="*/ 749518 w 9329389"/>
                <a:gd name="connsiteY12" fmla="*/ 1527348 h 1583083"/>
                <a:gd name="connsiteX13" fmla="*/ 184929 w 9329389"/>
                <a:gd name="connsiteY13" fmla="*/ 1398697 h 1583083"/>
                <a:gd name="connsiteX14" fmla="*/ 159 w 9329389"/>
                <a:gd name="connsiteY14" fmla="*/ 777989 h 1583083"/>
                <a:gd name="connsiteX0" fmla="*/ 159 w 9329389"/>
                <a:gd name="connsiteY0" fmla="*/ 777988 h 1583082"/>
                <a:gd name="connsiteX1" fmla="*/ 165879 w 9329389"/>
                <a:gd name="connsiteY1" fmla="*/ 141396 h 1583082"/>
                <a:gd name="connsiteX2" fmla="*/ 1297219 w 9329389"/>
                <a:gd name="connsiteY2" fmla="*/ 0 h 1583082"/>
                <a:gd name="connsiteX3" fmla="*/ 5036790 w 9329389"/>
                <a:gd name="connsiteY3" fmla="*/ 17408 h 1583082"/>
                <a:gd name="connsiteX4" fmla="*/ 8547200 w 9329389"/>
                <a:gd name="connsiteY4" fmla="*/ 28629 h 1583082"/>
                <a:gd name="connsiteX5" fmla="*/ 9214629 w 9329389"/>
                <a:gd name="connsiteY5" fmla="*/ 179496 h 1583082"/>
                <a:gd name="connsiteX6" fmla="*/ 9296559 w 9329389"/>
                <a:gd name="connsiteY6" fmla="*/ 777988 h 1583082"/>
                <a:gd name="connsiteX7" fmla="*/ 9296559 w 9329389"/>
                <a:gd name="connsiteY7" fmla="*/ 777988 h 1583082"/>
                <a:gd name="connsiteX8" fmla="*/ 9271779 w 9329389"/>
                <a:gd name="connsiteY8" fmla="*/ 1284396 h 1583082"/>
                <a:gd name="connsiteX9" fmla="*/ 8547200 w 9329389"/>
                <a:gd name="connsiteY9" fmla="*/ 1527347 h 1583082"/>
                <a:gd name="connsiteX10" fmla="*/ 4204479 w 9329389"/>
                <a:gd name="connsiteY10" fmla="*/ 1532046 h 1583082"/>
                <a:gd name="connsiteX11" fmla="*/ 2413779 w 9329389"/>
                <a:gd name="connsiteY11" fmla="*/ 1455846 h 1583082"/>
                <a:gd name="connsiteX12" fmla="*/ 749518 w 9329389"/>
                <a:gd name="connsiteY12" fmla="*/ 1527347 h 1583082"/>
                <a:gd name="connsiteX13" fmla="*/ 184929 w 9329389"/>
                <a:gd name="connsiteY13" fmla="*/ 1398696 h 1583082"/>
                <a:gd name="connsiteX14" fmla="*/ 159 w 9329389"/>
                <a:gd name="connsiteY14" fmla="*/ 777988 h 1583082"/>
                <a:gd name="connsiteX0" fmla="*/ 159 w 9329389"/>
                <a:gd name="connsiteY0" fmla="*/ 777988 h 1583082"/>
                <a:gd name="connsiteX1" fmla="*/ 165879 w 9329389"/>
                <a:gd name="connsiteY1" fmla="*/ 141396 h 1583082"/>
                <a:gd name="connsiteX2" fmla="*/ 1297219 w 9329389"/>
                <a:gd name="connsiteY2" fmla="*/ 0 h 1583082"/>
                <a:gd name="connsiteX3" fmla="*/ 5115033 w 9329389"/>
                <a:gd name="connsiteY3" fmla="*/ 57489 h 1583082"/>
                <a:gd name="connsiteX4" fmla="*/ 8547200 w 9329389"/>
                <a:gd name="connsiteY4" fmla="*/ 28629 h 1583082"/>
                <a:gd name="connsiteX5" fmla="*/ 9214629 w 9329389"/>
                <a:gd name="connsiteY5" fmla="*/ 179496 h 1583082"/>
                <a:gd name="connsiteX6" fmla="*/ 9296559 w 9329389"/>
                <a:gd name="connsiteY6" fmla="*/ 777988 h 1583082"/>
                <a:gd name="connsiteX7" fmla="*/ 9296559 w 9329389"/>
                <a:gd name="connsiteY7" fmla="*/ 777988 h 1583082"/>
                <a:gd name="connsiteX8" fmla="*/ 9271779 w 9329389"/>
                <a:gd name="connsiteY8" fmla="*/ 1284396 h 1583082"/>
                <a:gd name="connsiteX9" fmla="*/ 8547200 w 9329389"/>
                <a:gd name="connsiteY9" fmla="*/ 1527347 h 1583082"/>
                <a:gd name="connsiteX10" fmla="*/ 4204479 w 9329389"/>
                <a:gd name="connsiteY10" fmla="*/ 1532046 h 1583082"/>
                <a:gd name="connsiteX11" fmla="*/ 2413779 w 9329389"/>
                <a:gd name="connsiteY11" fmla="*/ 1455846 h 1583082"/>
                <a:gd name="connsiteX12" fmla="*/ 749518 w 9329389"/>
                <a:gd name="connsiteY12" fmla="*/ 1527347 h 1583082"/>
                <a:gd name="connsiteX13" fmla="*/ 184929 w 9329389"/>
                <a:gd name="connsiteY13" fmla="*/ 1398696 h 1583082"/>
                <a:gd name="connsiteX14" fmla="*/ 159 w 9329389"/>
                <a:gd name="connsiteY14" fmla="*/ 777988 h 1583082"/>
                <a:gd name="connsiteX0" fmla="*/ 159 w 9329389"/>
                <a:gd name="connsiteY0" fmla="*/ 777988 h 1583082"/>
                <a:gd name="connsiteX1" fmla="*/ 165879 w 9329389"/>
                <a:gd name="connsiteY1" fmla="*/ 141396 h 1583082"/>
                <a:gd name="connsiteX2" fmla="*/ 1297219 w 9329389"/>
                <a:gd name="connsiteY2" fmla="*/ 0 h 1583082"/>
                <a:gd name="connsiteX3" fmla="*/ 5115033 w 9329389"/>
                <a:gd name="connsiteY3" fmla="*/ 57489 h 1583082"/>
                <a:gd name="connsiteX4" fmla="*/ 8547200 w 9329389"/>
                <a:gd name="connsiteY4" fmla="*/ 28629 h 1583082"/>
                <a:gd name="connsiteX5" fmla="*/ 9214629 w 9329389"/>
                <a:gd name="connsiteY5" fmla="*/ 179496 h 1583082"/>
                <a:gd name="connsiteX6" fmla="*/ 9296559 w 9329389"/>
                <a:gd name="connsiteY6" fmla="*/ 777988 h 1583082"/>
                <a:gd name="connsiteX7" fmla="*/ 9296559 w 9329389"/>
                <a:gd name="connsiteY7" fmla="*/ 777988 h 1583082"/>
                <a:gd name="connsiteX8" fmla="*/ 9271779 w 9329389"/>
                <a:gd name="connsiteY8" fmla="*/ 1284396 h 1583082"/>
                <a:gd name="connsiteX9" fmla="*/ 8547200 w 9329389"/>
                <a:gd name="connsiteY9" fmla="*/ 1527347 h 1583082"/>
                <a:gd name="connsiteX10" fmla="*/ 4204479 w 9329389"/>
                <a:gd name="connsiteY10" fmla="*/ 1532046 h 1583082"/>
                <a:gd name="connsiteX11" fmla="*/ 2465941 w 9329389"/>
                <a:gd name="connsiteY11" fmla="*/ 1524557 h 1583082"/>
                <a:gd name="connsiteX12" fmla="*/ 749518 w 9329389"/>
                <a:gd name="connsiteY12" fmla="*/ 1527347 h 1583082"/>
                <a:gd name="connsiteX13" fmla="*/ 184929 w 9329389"/>
                <a:gd name="connsiteY13" fmla="*/ 1398696 h 1583082"/>
                <a:gd name="connsiteX14" fmla="*/ 159 w 9329389"/>
                <a:gd name="connsiteY14" fmla="*/ 777988 h 1583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329389" h="1583082">
                  <a:moveTo>
                    <a:pt x="159" y="777988"/>
                  </a:moveTo>
                  <a:cubicBezTo>
                    <a:pt x="-3016" y="568438"/>
                    <a:pt x="40986" y="266289"/>
                    <a:pt x="165879" y="141396"/>
                  </a:cubicBezTo>
                  <a:cubicBezTo>
                    <a:pt x="290772" y="16503"/>
                    <a:pt x="544744" y="15875"/>
                    <a:pt x="1297219" y="0"/>
                  </a:cubicBezTo>
                  <a:lnTo>
                    <a:pt x="5115033" y="57489"/>
                  </a:lnTo>
                  <a:lnTo>
                    <a:pt x="8547200" y="28629"/>
                  </a:lnTo>
                  <a:cubicBezTo>
                    <a:pt x="9267925" y="57204"/>
                    <a:pt x="9089736" y="54603"/>
                    <a:pt x="9214629" y="179496"/>
                  </a:cubicBezTo>
                  <a:cubicBezTo>
                    <a:pt x="9339522" y="304389"/>
                    <a:pt x="9263854" y="694114"/>
                    <a:pt x="9296559" y="777988"/>
                  </a:cubicBezTo>
                  <a:lnTo>
                    <a:pt x="9296559" y="777988"/>
                  </a:lnTo>
                  <a:cubicBezTo>
                    <a:pt x="9276554" y="849689"/>
                    <a:pt x="9396672" y="1159503"/>
                    <a:pt x="9271779" y="1284396"/>
                  </a:cubicBezTo>
                  <a:cubicBezTo>
                    <a:pt x="9146886" y="1409289"/>
                    <a:pt x="9375875" y="1473372"/>
                    <a:pt x="8547200" y="1527347"/>
                  </a:cubicBezTo>
                  <a:cubicBezTo>
                    <a:pt x="7673120" y="1643498"/>
                    <a:pt x="5226716" y="1543963"/>
                    <a:pt x="4204479" y="1532046"/>
                  </a:cubicBezTo>
                  <a:lnTo>
                    <a:pt x="2465941" y="1524557"/>
                  </a:lnTo>
                  <a:lnTo>
                    <a:pt x="749518" y="1527347"/>
                  </a:lnTo>
                  <a:cubicBezTo>
                    <a:pt x="393918" y="1489247"/>
                    <a:pt x="309822" y="1523589"/>
                    <a:pt x="184929" y="1398696"/>
                  </a:cubicBezTo>
                  <a:cubicBezTo>
                    <a:pt x="60036" y="1273803"/>
                    <a:pt x="3334" y="987538"/>
                    <a:pt x="159" y="777988"/>
                  </a:cubicBezTo>
                  <a:close/>
                </a:path>
              </a:pathLst>
            </a:custGeom>
            <a:noFill/>
            <a:ln w="57150">
              <a:solidFill>
                <a:srgbClr val="D693A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TextBox 20"/>
            <p:cNvSpPr txBox="1"/>
            <p:nvPr/>
          </p:nvSpPr>
          <p:spPr>
            <a:xfrm>
              <a:off x="11332558" y="5043544"/>
              <a:ext cx="6923310" cy="1323439"/>
            </a:xfrm>
            <a:prstGeom prst="rect">
              <a:avLst/>
            </a:prstGeom>
            <a:noFill/>
          </p:spPr>
          <p:txBody>
            <a:bodyPr wrap="square" rtlCol="0">
              <a:spAutoFit/>
            </a:bodyPr>
            <a:lstStyle/>
            <a:p>
              <a:pPr marL="457200" indent="-457200" algn="just">
                <a:buFontTx/>
                <a:buChar char="-"/>
              </a:pPr>
              <a:r>
                <a:rPr lang="vi-VN" sz="4000" b="1" dirty="0">
                  <a:solidFill>
                    <a:srgbClr val="002060"/>
                  </a:solidFill>
                  <a:latin typeface="Cambria" panose="02040503050406030204" pitchFamily="18" charset="0"/>
                  <a:ea typeface="Cambria" panose="02040503050406030204" pitchFamily="18" charset="0"/>
                </a:rPr>
                <a:t>Bài thơ </a:t>
              </a:r>
              <a:r>
                <a:rPr lang="en-US" sz="4000" b="1" dirty="0" err="1">
                  <a:solidFill>
                    <a:srgbClr val="002060"/>
                  </a:solidFill>
                  <a:latin typeface="Cambria" panose="02040503050406030204" pitchFamily="18" charset="0"/>
                  <a:ea typeface="Cambria" panose="02040503050406030204" pitchFamily="18" charset="0"/>
                </a:rPr>
                <a:t>Gặt</a:t>
              </a:r>
              <a:r>
                <a:rPr lang="en-US" sz="4000" b="1" dirty="0">
                  <a:solidFill>
                    <a:srgbClr val="002060"/>
                  </a:solidFill>
                  <a:latin typeface="Cambria" panose="02040503050406030204" pitchFamily="18" charset="0"/>
                  <a:ea typeface="Cambria" panose="02040503050406030204" pitchFamily="18" charset="0"/>
                </a:rPr>
                <a:t> </a:t>
              </a:r>
              <a:r>
                <a:rPr lang="en-US" sz="4000" b="1" dirty="0" err="1">
                  <a:solidFill>
                    <a:srgbClr val="002060"/>
                  </a:solidFill>
                  <a:latin typeface="Cambria" panose="02040503050406030204" pitchFamily="18" charset="0"/>
                  <a:ea typeface="Cambria" panose="02040503050406030204" pitchFamily="18" charset="0"/>
                </a:rPr>
                <a:t>chữ</a:t>
              </a:r>
              <a:r>
                <a:rPr lang="en-US" sz="4000" b="1" dirty="0">
                  <a:solidFill>
                    <a:srgbClr val="002060"/>
                  </a:solidFill>
                  <a:latin typeface="Cambria" panose="02040503050406030204" pitchFamily="18" charset="0"/>
                  <a:ea typeface="Cambria" panose="02040503050406030204" pitchFamily="18" charset="0"/>
                </a:rPr>
                <a:t> </a:t>
              </a:r>
              <a:r>
                <a:rPr lang="en-US" sz="4000" b="1" dirty="0" err="1">
                  <a:solidFill>
                    <a:srgbClr val="002060"/>
                  </a:solidFill>
                  <a:latin typeface="Cambria" panose="02040503050406030204" pitchFamily="18" charset="0"/>
                  <a:ea typeface="Cambria" panose="02040503050406030204" pitchFamily="18" charset="0"/>
                </a:rPr>
                <a:t>trên</a:t>
              </a:r>
              <a:r>
                <a:rPr lang="en-US" sz="4000" b="1" dirty="0">
                  <a:solidFill>
                    <a:srgbClr val="002060"/>
                  </a:solidFill>
                  <a:latin typeface="Cambria" panose="02040503050406030204" pitchFamily="18" charset="0"/>
                  <a:ea typeface="Cambria" panose="02040503050406030204" pitchFamily="18" charset="0"/>
                </a:rPr>
                <a:t> </a:t>
              </a:r>
              <a:r>
                <a:rPr lang="vi-VN" sz="4000" b="1" dirty="0">
                  <a:solidFill>
                    <a:srgbClr val="002060"/>
                  </a:solidFill>
                  <a:latin typeface="Cambria" panose="02040503050406030204" pitchFamily="18" charset="0"/>
                  <a:ea typeface="Cambria" panose="02040503050406030204" pitchFamily="18" charset="0"/>
                </a:rPr>
                <a:t>non.</a:t>
              </a:r>
            </a:p>
            <a:p>
              <a:pPr marL="457200" indent="-457200" algn="just">
                <a:buFontTx/>
                <a:buChar char="-"/>
              </a:pPr>
              <a:r>
                <a:rPr lang="vi-VN" sz="4000" b="1" dirty="0">
                  <a:solidFill>
                    <a:srgbClr val="002060"/>
                  </a:solidFill>
                  <a:latin typeface="Cambria" panose="02040503050406030204" pitchFamily="18" charset="0"/>
                  <a:ea typeface="Cambria" panose="02040503050406030204" pitchFamily="18" charset="0"/>
                </a:rPr>
                <a:t>Tác giả Bích Ngọc.</a:t>
              </a:r>
            </a:p>
          </p:txBody>
        </p:sp>
      </p:grpSp>
      <p:grpSp>
        <p:nvGrpSpPr>
          <p:cNvPr id="2" name="Group 23">
            <a:extLst>
              <a:ext uri="{FF2B5EF4-FFF2-40B4-BE49-F238E27FC236}">
                <a16:creationId xmlns:a16="http://schemas.microsoft.com/office/drawing/2014/main" id="{60C2CF6A-3699-0418-4139-061B692DFC24}"/>
              </a:ext>
            </a:extLst>
          </p:cNvPr>
          <p:cNvGrpSpPr/>
          <p:nvPr/>
        </p:nvGrpSpPr>
        <p:grpSpPr>
          <a:xfrm>
            <a:off x="1905000" y="216559"/>
            <a:ext cx="14664336" cy="1807193"/>
            <a:chOff x="2613885" y="683266"/>
            <a:chExt cx="15408856" cy="1807193"/>
          </a:xfrm>
        </p:grpSpPr>
        <p:sp>
          <p:nvSpPr>
            <p:cNvPr id="3" name="TextBox 5">
              <a:extLst>
                <a:ext uri="{FF2B5EF4-FFF2-40B4-BE49-F238E27FC236}">
                  <a16:creationId xmlns:a16="http://schemas.microsoft.com/office/drawing/2014/main" id="{BB9AC441-7EB0-6E6B-C93F-8F6D687B3206}"/>
                </a:ext>
              </a:extLst>
            </p:cNvPr>
            <p:cNvSpPr txBox="1"/>
            <p:nvPr/>
          </p:nvSpPr>
          <p:spPr>
            <a:xfrm>
              <a:off x="5949330" y="683266"/>
              <a:ext cx="11658600" cy="677108"/>
            </a:xfrm>
            <a:prstGeom prst="rect">
              <a:avLst/>
            </a:prstGeom>
          </p:spPr>
          <p:txBody>
            <a:bodyPr wrap="square" lIns="0" tIns="0" rIns="0" bIns="0" rtlCol="0" anchor="t">
              <a:spAutoFit/>
            </a:bodyPr>
            <a:lstStyle/>
            <a:p>
              <a:endParaRPr lang="en-US" sz="4400" b="1" dirty="0">
                <a:solidFill>
                  <a:srgbClr val="5B1010"/>
                </a:solidFill>
                <a:latin typeface="Cambria" panose="02040503050406030204" pitchFamily="18" charset="0"/>
                <a:ea typeface="Cambria" panose="02040503050406030204" pitchFamily="18" charset="0"/>
              </a:endParaRPr>
            </a:p>
          </p:txBody>
        </p:sp>
        <p:sp>
          <p:nvSpPr>
            <p:cNvPr id="16" name="Freeform 7">
              <a:extLst>
                <a:ext uri="{FF2B5EF4-FFF2-40B4-BE49-F238E27FC236}">
                  <a16:creationId xmlns:a16="http://schemas.microsoft.com/office/drawing/2014/main" id="{09F69853-1FC2-16B0-D86D-0FD1CAF587BF}"/>
                </a:ext>
              </a:extLst>
            </p:cNvPr>
            <p:cNvSpPr/>
            <p:nvPr/>
          </p:nvSpPr>
          <p:spPr>
            <a:xfrm>
              <a:off x="2613885" y="991741"/>
              <a:ext cx="15408856" cy="1498718"/>
            </a:xfrm>
            <a:custGeom>
              <a:avLst/>
              <a:gdLst>
                <a:gd name="connsiteX0" fmla="*/ 2691733 w 2816193"/>
                <a:gd name="connsiteY0" fmla="*/ 676662 h 676662"/>
                <a:gd name="connsiteX1" fmla="*/ 124460 w 2816193"/>
                <a:gd name="connsiteY1" fmla="*/ 676662 h 676662"/>
                <a:gd name="connsiteX2" fmla="*/ 0 w 2816193"/>
                <a:gd name="connsiteY2" fmla="*/ 552202 h 676662"/>
                <a:gd name="connsiteX3" fmla="*/ 0 w 2816193"/>
                <a:gd name="connsiteY3" fmla="*/ 124661 h 676662"/>
                <a:gd name="connsiteX4" fmla="*/ 124460 w 2816193"/>
                <a:gd name="connsiteY4" fmla="*/ 201 h 676662"/>
                <a:gd name="connsiteX5" fmla="*/ 1501871 w 2816193"/>
                <a:gd name="connsiteY5" fmla="*/ 26433 h 676662"/>
                <a:gd name="connsiteX6" fmla="*/ 2691733 w 2816193"/>
                <a:gd name="connsiteY6" fmla="*/ 201 h 676662"/>
                <a:gd name="connsiteX7" fmla="*/ 2816193 w 2816193"/>
                <a:gd name="connsiteY7" fmla="*/ 124661 h 676662"/>
                <a:gd name="connsiteX8" fmla="*/ 2816193 w 2816193"/>
                <a:gd name="connsiteY8" fmla="*/ 552202 h 676662"/>
                <a:gd name="connsiteX9" fmla="*/ 2691733 w 2816193"/>
                <a:gd name="connsiteY9" fmla="*/ 676662 h 676662"/>
                <a:gd name="connsiteX0" fmla="*/ 2691733 w 2816193"/>
                <a:gd name="connsiteY0" fmla="*/ 676662 h 676690"/>
                <a:gd name="connsiteX1" fmla="*/ 1840925 w 2816193"/>
                <a:gd name="connsiteY1" fmla="*/ 644766 h 676690"/>
                <a:gd name="connsiteX2" fmla="*/ 124460 w 2816193"/>
                <a:gd name="connsiteY2" fmla="*/ 676662 h 676690"/>
                <a:gd name="connsiteX3" fmla="*/ 0 w 2816193"/>
                <a:gd name="connsiteY3" fmla="*/ 552202 h 676690"/>
                <a:gd name="connsiteX4" fmla="*/ 0 w 2816193"/>
                <a:gd name="connsiteY4" fmla="*/ 124661 h 676690"/>
                <a:gd name="connsiteX5" fmla="*/ 124460 w 2816193"/>
                <a:gd name="connsiteY5" fmla="*/ 201 h 676690"/>
                <a:gd name="connsiteX6" fmla="*/ 1501871 w 2816193"/>
                <a:gd name="connsiteY6" fmla="*/ 26433 h 676690"/>
                <a:gd name="connsiteX7" fmla="*/ 2691733 w 2816193"/>
                <a:gd name="connsiteY7" fmla="*/ 201 h 676690"/>
                <a:gd name="connsiteX8" fmla="*/ 2816193 w 2816193"/>
                <a:gd name="connsiteY8" fmla="*/ 124661 h 676690"/>
                <a:gd name="connsiteX9" fmla="*/ 2816193 w 2816193"/>
                <a:gd name="connsiteY9" fmla="*/ 552202 h 676690"/>
                <a:gd name="connsiteX10" fmla="*/ 2691733 w 2816193"/>
                <a:gd name="connsiteY10" fmla="*/ 676662 h 676690"/>
                <a:gd name="connsiteX0" fmla="*/ 2691733 w 2852339"/>
                <a:gd name="connsiteY0" fmla="*/ 676662 h 676690"/>
                <a:gd name="connsiteX1" fmla="*/ 1840925 w 2852339"/>
                <a:gd name="connsiteY1" fmla="*/ 644766 h 676690"/>
                <a:gd name="connsiteX2" fmla="*/ 124460 w 2852339"/>
                <a:gd name="connsiteY2" fmla="*/ 676662 h 676690"/>
                <a:gd name="connsiteX3" fmla="*/ 0 w 2852339"/>
                <a:gd name="connsiteY3" fmla="*/ 552202 h 676690"/>
                <a:gd name="connsiteX4" fmla="*/ 0 w 2852339"/>
                <a:gd name="connsiteY4" fmla="*/ 124661 h 676690"/>
                <a:gd name="connsiteX5" fmla="*/ 124460 w 2852339"/>
                <a:gd name="connsiteY5" fmla="*/ 201 h 676690"/>
                <a:gd name="connsiteX6" fmla="*/ 1501871 w 2852339"/>
                <a:gd name="connsiteY6" fmla="*/ 26433 h 676690"/>
                <a:gd name="connsiteX7" fmla="*/ 2691733 w 2852339"/>
                <a:gd name="connsiteY7" fmla="*/ 201 h 676690"/>
                <a:gd name="connsiteX8" fmla="*/ 2816193 w 2852339"/>
                <a:gd name="connsiteY8" fmla="*/ 124661 h 676690"/>
                <a:gd name="connsiteX9" fmla="*/ 2852339 w 2852339"/>
                <a:gd name="connsiteY9" fmla="*/ 297321 h 676690"/>
                <a:gd name="connsiteX10" fmla="*/ 2816193 w 2852339"/>
                <a:gd name="connsiteY10" fmla="*/ 552202 h 676690"/>
                <a:gd name="connsiteX11" fmla="*/ 2691733 w 2852339"/>
                <a:gd name="connsiteY11" fmla="*/ 676662 h 676690"/>
                <a:gd name="connsiteX0" fmla="*/ 2724224 w 2884830"/>
                <a:gd name="connsiteY0" fmla="*/ 676662 h 676690"/>
                <a:gd name="connsiteX1" fmla="*/ 1873416 w 2884830"/>
                <a:gd name="connsiteY1" fmla="*/ 644766 h 676690"/>
                <a:gd name="connsiteX2" fmla="*/ 156951 w 2884830"/>
                <a:gd name="connsiteY2" fmla="*/ 676662 h 676690"/>
                <a:gd name="connsiteX3" fmla="*/ 32491 w 2884830"/>
                <a:gd name="connsiteY3" fmla="*/ 552202 h 676690"/>
                <a:gd name="connsiteX4" fmla="*/ 0 w 2884830"/>
                <a:gd name="connsiteY4" fmla="*/ 332654 h 676690"/>
                <a:gd name="connsiteX5" fmla="*/ 32491 w 2884830"/>
                <a:gd name="connsiteY5" fmla="*/ 124661 h 676690"/>
                <a:gd name="connsiteX6" fmla="*/ 156951 w 2884830"/>
                <a:gd name="connsiteY6" fmla="*/ 201 h 676690"/>
                <a:gd name="connsiteX7" fmla="*/ 1534362 w 2884830"/>
                <a:gd name="connsiteY7" fmla="*/ 26433 h 676690"/>
                <a:gd name="connsiteX8" fmla="*/ 2724224 w 2884830"/>
                <a:gd name="connsiteY8" fmla="*/ 201 h 676690"/>
                <a:gd name="connsiteX9" fmla="*/ 2848684 w 2884830"/>
                <a:gd name="connsiteY9" fmla="*/ 124661 h 676690"/>
                <a:gd name="connsiteX10" fmla="*/ 2884830 w 2884830"/>
                <a:gd name="connsiteY10" fmla="*/ 297321 h 676690"/>
                <a:gd name="connsiteX11" fmla="*/ 2848684 w 2884830"/>
                <a:gd name="connsiteY11" fmla="*/ 552202 h 676690"/>
                <a:gd name="connsiteX12" fmla="*/ 2724224 w 2884830"/>
                <a:gd name="connsiteY12" fmla="*/ 676662 h 676690"/>
                <a:gd name="connsiteX0" fmla="*/ 2724224 w 2884830"/>
                <a:gd name="connsiteY0" fmla="*/ 689603 h 689631"/>
                <a:gd name="connsiteX1" fmla="*/ 1873416 w 2884830"/>
                <a:gd name="connsiteY1" fmla="*/ 657707 h 689631"/>
                <a:gd name="connsiteX2" fmla="*/ 156951 w 2884830"/>
                <a:gd name="connsiteY2" fmla="*/ 689603 h 689631"/>
                <a:gd name="connsiteX3" fmla="*/ 32491 w 2884830"/>
                <a:gd name="connsiteY3" fmla="*/ 565143 h 689631"/>
                <a:gd name="connsiteX4" fmla="*/ 0 w 2884830"/>
                <a:gd name="connsiteY4" fmla="*/ 345595 h 689631"/>
                <a:gd name="connsiteX5" fmla="*/ 32491 w 2884830"/>
                <a:gd name="connsiteY5" fmla="*/ 137602 h 689631"/>
                <a:gd name="connsiteX6" fmla="*/ 156951 w 2884830"/>
                <a:gd name="connsiteY6" fmla="*/ 13142 h 689631"/>
                <a:gd name="connsiteX7" fmla="*/ 718334 w 2884830"/>
                <a:gd name="connsiteY7" fmla="*/ 4040 h 689631"/>
                <a:gd name="connsiteX8" fmla="*/ 1534362 w 2884830"/>
                <a:gd name="connsiteY8" fmla="*/ 39374 h 689631"/>
                <a:gd name="connsiteX9" fmla="*/ 2724224 w 2884830"/>
                <a:gd name="connsiteY9" fmla="*/ 13142 h 689631"/>
                <a:gd name="connsiteX10" fmla="*/ 2848684 w 2884830"/>
                <a:gd name="connsiteY10" fmla="*/ 137602 h 689631"/>
                <a:gd name="connsiteX11" fmla="*/ 2884830 w 2884830"/>
                <a:gd name="connsiteY11" fmla="*/ 310262 h 689631"/>
                <a:gd name="connsiteX12" fmla="*/ 2848684 w 2884830"/>
                <a:gd name="connsiteY12" fmla="*/ 565143 h 689631"/>
                <a:gd name="connsiteX13" fmla="*/ 2724224 w 2884830"/>
                <a:gd name="connsiteY13" fmla="*/ 689603 h 689631"/>
                <a:gd name="connsiteX0" fmla="*/ 2724224 w 2884830"/>
                <a:gd name="connsiteY0" fmla="*/ 689603 h 691418"/>
                <a:gd name="connsiteX1" fmla="*/ 2149256 w 2884830"/>
                <a:gd name="connsiteY1" fmla="*/ 622373 h 691418"/>
                <a:gd name="connsiteX2" fmla="*/ 1873416 w 2884830"/>
                <a:gd name="connsiteY2" fmla="*/ 657707 h 691418"/>
                <a:gd name="connsiteX3" fmla="*/ 156951 w 2884830"/>
                <a:gd name="connsiteY3" fmla="*/ 689603 h 691418"/>
                <a:gd name="connsiteX4" fmla="*/ 32491 w 2884830"/>
                <a:gd name="connsiteY4" fmla="*/ 565143 h 691418"/>
                <a:gd name="connsiteX5" fmla="*/ 0 w 2884830"/>
                <a:gd name="connsiteY5" fmla="*/ 345595 h 691418"/>
                <a:gd name="connsiteX6" fmla="*/ 32491 w 2884830"/>
                <a:gd name="connsiteY6" fmla="*/ 137602 h 691418"/>
                <a:gd name="connsiteX7" fmla="*/ 156951 w 2884830"/>
                <a:gd name="connsiteY7" fmla="*/ 13142 h 691418"/>
                <a:gd name="connsiteX8" fmla="*/ 718334 w 2884830"/>
                <a:gd name="connsiteY8" fmla="*/ 4040 h 691418"/>
                <a:gd name="connsiteX9" fmla="*/ 1534362 w 2884830"/>
                <a:gd name="connsiteY9" fmla="*/ 39374 h 691418"/>
                <a:gd name="connsiteX10" fmla="*/ 2724224 w 2884830"/>
                <a:gd name="connsiteY10" fmla="*/ 13142 h 691418"/>
                <a:gd name="connsiteX11" fmla="*/ 2848684 w 2884830"/>
                <a:gd name="connsiteY11" fmla="*/ 137602 h 691418"/>
                <a:gd name="connsiteX12" fmla="*/ 2884830 w 2884830"/>
                <a:gd name="connsiteY12" fmla="*/ 310262 h 691418"/>
                <a:gd name="connsiteX13" fmla="*/ 2848684 w 2884830"/>
                <a:gd name="connsiteY13" fmla="*/ 565143 h 691418"/>
                <a:gd name="connsiteX14" fmla="*/ 2724224 w 2884830"/>
                <a:gd name="connsiteY14" fmla="*/ 689603 h 691418"/>
                <a:gd name="connsiteX0" fmla="*/ 2724224 w 2884830"/>
                <a:gd name="connsiteY0" fmla="*/ 689603 h 691418"/>
                <a:gd name="connsiteX1" fmla="*/ 2149256 w 2884830"/>
                <a:gd name="connsiteY1" fmla="*/ 622373 h 691418"/>
                <a:gd name="connsiteX2" fmla="*/ 1873416 w 2884830"/>
                <a:gd name="connsiteY2" fmla="*/ 657707 h 691418"/>
                <a:gd name="connsiteX3" fmla="*/ 1350468 w 2884830"/>
                <a:gd name="connsiteY3" fmla="*/ 645928 h 691418"/>
                <a:gd name="connsiteX4" fmla="*/ 156951 w 2884830"/>
                <a:gd name="connsiteY4" fmla="*/ 689603 h 691418"/>
                <a:gd name="connsiteX5" fmla="*/ 32491 w 2884830"/>
                <a:gd name="connsiteY5" fmla="*/ 565143 h 691418"/>
                <a:gd name="connsiteX6" fmla="*/ 0 w 2884830"/>
                <a:gd name="connsiteY6" fmla="*/ 345595 h 691418"/>
                <a:gd name="connsiteX7" fmla="*/ 32491 w 2884830"/>
                <a:gd name="connsiteY7" fmla="*/ 137602 h 691418"/>
                <a:gd name="connsiteX8" fmla="*/ 156951 w 2884830"/>
                <a:gd name="connsiteY8" fmla="*/ 13142 h 691418"/>
                <a:gd name="connsiteX9" fmla="*/ 718334 w 2884830"/>
                <a:gd name="connsiteY9" fmla="*/ 4040 h 691418"/>
                <a:gd name="connsiteX10" fmla="*/ 1534362 w 2884830"/>
                <a:gd name="connsiteY10" fmla="*/ 39374 h 691418"/>
                <a:gd name="connsiteX11" fmla="*/ 2724224 w 2884830"/>
                <a:gd name="connsiteY11" fmla="*/ 13142 h 691418"/>
                <a:gd name="connsiteX12" fmla="*/ 2848684 w 2884830"/>
                <a:gd name="connsiteY12" fmla="*/ 137602 h 691418"/>
                <a:gd name="connsiteX13" fmla="*/ 2884830 w 2884830"/>
                <a:gd name="connsiteY13" fmla="*/ 310262 h 691418"/>
                <a:gd name="connsiteX14" fmla="*/ 2848684 w 2884830"/>
                <a:gd name="connsiteY14" fmla="*/ 565143 h 691418"/>
                <a:gd name="connsiteX15" fmla="*/ 2724224 w 2884830"/>
                <a:gd name="connsiteY15" fmla="*/ 689603 h 691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84830" h="691418">
                  <a:moveTo>
                    <a:pt x="2724224" y="689603"/>
                  </a:moveTo>
                  <a:cubicBezTo>
                    <a:pt x="2607653" y="704049"/>
                    <a:pt x="2291057" y="627689"/>
                    <a:pt x="2149256" y="622373"/>
                  </a:cubicBezTo>
                  <a:cubicBezTo>
                    <a:pt x="2007455" y="617057"/>
                    <a:pt x="2006547" y="650837"/>
                    <a:pt x="1873416" y="657707"/>
                  </a:cubicBezTo>
                  <a:cubicBezTo>
                    <a:pt x="1699100" y="659670"/>
                    <a:pt x="1524784" y="643965"/>
                    <a:pt x="1350468" y="645928"/>
                  </a:cubicBezTo>
                  <a:lnTo>
                    <a:pt x="156951" y="689603"/>
                  </a:lnTo>
                  <a:cubicBezTo>
                    <a:pt x="88371" y="689603"/>
                    <a:pt x="32491" y="633723"/>
                    <a:pt x="32491" y="565143"/>
                  </a:cubicBezTo>
                  <a:cubicBezTo>
                    <a:pt x="31238" y="491960"/>
                    <a:pt x="1253" y="418778"/>
                    <a:pt x="0" y="345595"/>
                  </a:cubicBezTo>
                  <a:lnTo>
                    <a:pt x="32491" y="137602"/>
                  </a:lnTo>
                  <a:cubicBezTo>
                    <a:pt x="32491" y="69022"/>
                    <a:pt x="88371" y="13142"/>
                    <a:pt x="156951" y="13142"/>
                  </a:cubicBezTo>
                  <a:cubicBezTo>
                    <a:pt x="271258" y="-5192"/>
                    <a:pt x="488766" y="-332"/>
                    <a:pt x="718334" y="4040"/>
                  </a:cubicBezTo>
                  <a:cubicBezTo>
                    <a:pt x="947903" y="8412"/>
                    <a:pt x="1200047" y="41783"/>
                    <a:pt x="1534362" y="39374"/>
                  </a:cubicBezTo>
                  <a:cubicBezTo>
                    <a:pt x="1963547" y="42408"/>
                    <a:pt x="2295039" y="10108"/>
                    <a:pt x="2724224" y="13142"/>
                  </a:cubicBezTo>
                  <a:cubicBezTo>
                    <a:pt x="2792804" y="13142"/>
                    <a:pt x="2848684" y="69022"/>
                    <a:pt x="2848684" y="137602"/>
                  </a:cubicBezTo>
                  <a:cubicBezTo>
                    <a:pt x="2849239" y="195155"/>
                    <a:pt x="2884275" y="252709"/>
                    <a:pt x="2884830" y="310262"/>
                  </a:cubicBezTo>
                  <a:lnTo>
                    <a:pt x="2848684" y="565143"/>
                  </a:lnTo>
                  <a:cubicBezTo>
                    <a:pt x="2848684" y="633723"/>
                    <a:pt x="2792804" y="689603"/>
                    <a:pt x="2724224" y="689603"/>
                  </a:cubicBezTo>
                  <a:close/>
                </a:path>
              </a:pathLst>
            </a:custGeom>
            <a:solidFill>
              <a:srgbClr val="B0C7AD"/>
            </a:solidFill>
            <a:ln>
              <a:solidFill>
                <a:srgbClr val="006666"/>
              </a:solidFill>
              <a:prstDash val="dash"/>
            </a:ln>
          </p:spPr>
          <p:txBody>
            <a:bodyPr/>
            <a:lstStyle/>
            <a:p>
              <a:endParaRPr lang="vi-VN"/>
            </a:p>
          </p:txBody>
        </p:sp>
      </p:grpSp>
      <p:pic>
        <p:nvPicPr>
          <p:cNvPr id="5" name="Picture 4"/>
          <p:cNvPicPr>
            <a:picLocks noChangeAspect="1"/>
          </p:cNvPicPr>
          <p:nvPr/>
        </p:nvPicPr>
        <p:blipFill rotWithShape="1">
          <a:blip r:embed="rId5">
            <a:extLst>
              <a:ext uri="{BEBA8EAE-BF5A-486C-A8C5-ECC9F3942E4B}">
                <a14:imgProps xmlns:a14="http://schemas.microsoft.com/office/drawing/2010/main">
                  <a14:imgLayer r:embed="rId6">
                    <a14:imgEffect>
                      <a14:saturation sat="200000"/>
                    </a14:imgEffect>
                  </a14:imgLayer>
                </a14:imgProps>
              </a:ext>
              <a:ext uri="{28A0092B-C50C-407E-A947-70E740481C1C}">
                <a14:useLocalDpi xmlns:a14="http://schemas.microsoft.com/office/drawing/2010/main" val="0"/>
              </a:ext>
            </a:extLst>
          </a:blip>
          <a:srcRect l="2999" t="-1" r="49598" b="-428"/>
          <a:stretch/>
        </p:blipFill>
        <p:spPr>
          <a:xfrm>
            <a:off x="1066800" y="2102663"/>
            <a:ext cx="5281275" cy="3385571"/>
          </a:xfrm>
          <a:prstGeom prst="rect">
            <a:avLst/>
          </a:prstGeom>
        </p:spPr>
      </p:pic>
      <p:sp>
        <p:nvSpPr>
          <p:cNvPr id="7" name="Rectangle 6"/>
          <p:cNvSpPr/>
          <p:nvPr/>
        </p:nvSpPr>
        <p:spPr>
          <a:xfrm>
            <a:off x="2851358" y="647700"/>
            <a:ext cx="13109023" cy="1261884"/>
          </a:xfrm>
          <a:prstGeom prst="rect">
            <a:avLst/>
          </a:prstGeom>
        </p:spPr>
        <p:txBody>
          <a:bodyPr wrap="square">
            <a:spAutoFit/>
          </a:bodyPr>
          <a:lstStyle/>
          <a:p>
            <a:pPr algn="ctr"/>
            <a:r>
              <a:rPr lang="en-US" sz="3800" b="1" dirty="0">
                <a:solidFill>
                  <a:srgbClr val="002060"/>
                </a:solidFill>
                <a:latin typeface="Cambria" panose="02040503050406030204" pitchFamily="18" charset="0"/>
                <a:ea typeface="Cambria" panose="02040503050406030204" pitchFamily="18" charset="0"/>
              </a:rPr>
              <a:t>1. </a:t>
            </a:r>
            <a:r>
              <a:rPr lang="vi-VN" sz="3800" b="1" dirty="0">
                <a:solidFill>
                  <a:srgbClr val="002060"/>
                </a:solidFill>
                <a:latin typeface="Cambria" panose="02040503050406030204" pitchFamily="18" charset="0"/>
                <a:ea typeface="Cambria" panose="02040503050406030204" pitchFamily="18" charset="0"/>
              </a:rPr>
              <a:t>Dựa vào từng gợi ý dưới đây, nói tên bài thơ và tên tác giả. Đọc một đoạn thơ hoặc một bài thơ em thuộc. </a:t>
            </a:r>
            <a:endParaRPr lang="en-US" sz="3800" b="1" dirty="0">
              <a:solidFill>
                <a:srgbClr val="002060"/>
              </a:solidFill>
              <a:latin typeface="Cambria" panose="02040503050406030204" pitchFamily="18" charset="0"/>
              <a:ea typeface="Cambria" panose="02040503050406030204" pitchFamily="18" charset="0"/>
            </a:endParaRPr>
          </a:p>
        </p:txBody>
      </p:sp>
      <p:pic>
        <p:nvPicPr>
          <p:cNvPr id="8" name="Picture 7"/>
          <p:cNvPicPr>
            <a:picLocks noChangeAspect="1"/>
          </p:cNvPicPr>
          <p:nvPr/>
        </p:nvPicPr>
        <p:blipFill rotWithShape="1">
          <a:blip r:embed="rId7">
            <a:extLst>
              <a:ext uri="{28A0092B-C50C-407E-A947-70E740481C1C}">
                <a14:useLocalDpi xmlns:a14="http://schemas.microsoft.com/office/drawing/2010/main" val="0"/>
              </a:ext>
            </a:extLst>
          </a:blip>
          <a:srcRect l="49423"/>
          <a:stretch/>
        </p:blipFill>
        <p:spPr>
          <a:xfrm>
            <a:off x="9829799" y="2625888"/>
            <a:ext cx="6130582" cy="3104230"/>
          </a:xfrm>
          <a:prstGeom prst="rect">
            <a:avLst/>
          </a:prstGeom>
        </p:spPr>
      </p:pic>
      <p:sp>
        <p:nvSpPr>
          <p:cNvPr id="24" name="TextBox 23"/>
          <p:cNvSpPr txBox="1"/>
          <p:nvPr/>
        </p:nvSpPr>
        <p:spPr>
          <a:xfrm>
            <a:off x="9813758" y="6068877"/>
            <a:ext cx="6923310" cy="1200329"/>
          </a:xfrm>
          <a:prstGeom prst="rect">
            <a:avLst/>
          </a:prstGeom>
          <a:noFill/>
        </p:spPr>
        <p:txBody>
          <a:bodyPr wrap="square" rtlCol="0">
            <a:spAutoFit/>
          </a:bodyPr>
          <a:lstStyle/>
          <a:p>
            <a:pPr marL="457200" indent="-457200" algn="just">
              <a:buFontTx/>
              <a:buChar char="-"/>
            </a:pPr>
            <a:r>
              <a:rPr lang="en-US" sz="3600" b="1" dirty="0" err="1">
                <a:solidFill>
                  <a:srgbClr val="002060"/>
                </a:solidFill>
                <a:latin typeface="Cambria" panose="02040503050406030204" pitchFamily="18" charset="0"/>
                <a:ea typeface="Cambria" panose="02040503050406030204" pitchFamily="18" charset="0"/>
              </a:rPr>
              <a:t>Bầu</a:t>
            </a:r>
            <a:r>
              <a:rPr lang="en-US" sz="3600" b="1" dirty="0">
                <a:solidFill>
                  <a:srgbClr val="002060"/>
                </a:solidFill>
                <a:latin typeface="Cambria" panose="02040503050406030204" pitchFamily="18" charset="0"/>
                <a:ea typeface="Cambria" panose="02040503050406030204" pitchFamily="18" charset="0"/>
              </a:rPr>
              <a:t> </a:t>
            </a:r>
            <a:r>
              <a:rPr lang="en-US" sz="3600" b="1" dirty="0" err="1">
                <a:solidFill>
                  <a:srgbClr val="002060"/>
                </a:solidFill>
                <a:latin typeface="Cambria" panose="02040503050406030204" pitchFamily="18" charset="0"/>
                <a:ea typeface="Cambria" panose="02040503050406030204" pitchFamily="18" charset="0"/>
              </a:rPr>
              <a:t>trời</a:t>
            </a:r>
            <a:r>
              <a:rPr lang="en-US" sz="3600" b="1" dirty="0">
                <a:solidFill>
                  <a:srgbClr val="002060"/>
                </a:solidFill>
                <a:latin typeface="Cambria" panose="02040503050406030204" pitchFamily="18" charset="0"/>
                <a:ea typeface="Cambria" panose="02040503050406030204" pitchFamily="18" charset="0"/>
              </a:rPr>
              <a:t> </a:t>
            </a:r>
            <a:r>
              <a:rPr lang="en-US" sz="3600" b="1" dirty="0" err="1">
                <a:solidFill>
                  <a:srgbClr val="002060"/>
                </a:solidFill>
                <a:latin typeface="Cambria" panose="02040503050406030204" pitchFamily="18" charset="0"/>
                <a:ea typeface="Cambria" panose="02040503050406030204" pitchFamily="18" charset="0"/>
              </a:rPr>
              <a:t>trong</a:t>
            </a:r>
            <a:r>
              <a:rPr lang="en-US" sz="3600" b="1" dirty="0">
                <a:solidFill>
                  <a:srgbClr val="002060"/>
                </a:solidFill>
                <a:latin typeface="Cambria" panose="02040503050406030204" pitchFamily="18" charset="0"/>
                <a:ea typeface="Cambria" panose="02040503050406030204" pitchFamily="18" charset="0"/>
              </a:rPr>
              <a:t> </a:t>
            </a:r>
            <a:r>
              <a:rPr lang="en-US" sz="3600" b="1" dirty="0" err="1">
                <a:solidFill>
                  <a:srgbClr val="002060"/>
                </a:solidFill>
                <a:latin typeface="Cambria" panose="02040503050406030204" pitchFamily="18" charset="0"/>
                <a:ea typeface="Cambria" panose="02040503050406030204" pitchFamily="18" charset="0"/>
              </a:rPr>
              <a:t>quả</a:t>
            </a:r>
            <a:r>
              <a:rPr lang="en-US" sz="3600" b="1" dirty="0">
                <a:solidFill>
                  <a:srgbClr val="002060"/>
                </a:solidFill>
                <a:latin typeface="Cambria" panose="02040503050406030204" pitchFamily="18" charset="0"/>
                <a:ea typeface="Cambria" panose="02040503050406030204" pitchFamily="18" charset="0"/>
              </a:rPr>
              <a:t> </a:t>
            </a:r>
            <a:r>
              <a:rPr lang="en-US" sz="3600" b="1" dirty="0" err="1">
                <a:solidFill>
                  <a:srgbClr val="002060"/>
                </a:solidFill>
                <a:latin typeface="Cambria" panose="02040503050406030204" pitchFamily="18" charset="0"/>
                <a:ea typeface="Cambria" panose="02040503050406030204" pitchFamily="18" charset="0"/>
              </a:rPr>
              <a:t>trứng</a:t>
            </a:r>
            <a:endParaRPr lang="vi-VN" sz="3600" b="1" dirty="0">
              <a:solidFill>
                <a:srgbClr val="002060"/>
              </a:solidFill>
              <a:latin typeface="Cambria" panose="02040503050406030204" pitchFamily="18" charset="0"/>
              <a:ea typeface="Cambria" panose="02040503050406030204" pitchFamily="18" charset="0"/>
            </a:endParaRPr>
          </a:p>
          <a:p>
            <a:pPr marL="457200" indent="-457200" algn="just">
              <a:buFontTx/>
              <a:buChar char="-"/>
            </a:pPr>
            <a:r>
              <a:rPr lang="vi-VN" sz="3600" b="1" dirty="0">
                <a:solidFill>
                  <a:srgbClr val="002060"/>
                </a:solidFill>
                <a:latin typeface="Cambria" panose="02040503050406030204" pitchFamily="18" charset="0"/>
                <a:ea typeface="Cambria" panose="02040503050406030204" pitchFamily="18" charset="0"/>
              </a:rPr>
              <a:t>Tác giả Xuân Quỳnh.</a:t>
            </a:r>
          </a:p>
        </p:txBody>
      </p:sp>
      <p:pic>
        <p:nvPicPr>
          <p:cNvPr id="25" name="Picture 24"/>
          <p:cNvPicPr>
            <a:picLocks noChangeAspect="1"/>
          </p:cNvPicPr>
          <p:nvPr/>
        </p:nvPicPr>
        <p:blipFill>
          <a:blip r:embed="rId8"/>
          <a:stretch>
            <a:fillRect/>
          </a:stretch>
        </p:blipFill>
        <p:spPr>
          <a:xfrm flipH="1">
            <a:off x="-149166" y="6210301"/>
            <a:ext cx="5968967" cy="4286020"/>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par>
                                <p:cTn id="13" presetID="22" presetClass="entr" presetSubtype="4"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down)">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barn(inVertical)">
                                      <p:cBhvr>
                                        <p:cTn id="20" dur="500"/>
                                        <p:tgtEl>
                                          <p:spTgt spid="23"/>
                                        </p:tgtEl>
                                      </p:cBhvr>
                                    </p:animEffect>
                                  </p:childTnLst>
                                </p:cTn>
                              </p:par>
                            </p:childTnLst>
                          </p:cTn>
                        </p:par>
                      </p:childTnLst>
                    </p:cTn>
                  </p:par>
                  <p:par>
                    <p:cTn id="21" fill="hold">
                      <p:stCondLst>
                        <p:cond delay="indefinite"/>
                      </p:stCondLst>
                      <p:childTnLst>
                        <p:par>
                          <p:cTn id="22" fill="hold">
                            <p:stCondLst>
                              <p:cond delay="0"/>
                            </p:stCondLst>
                            <p:childTnLst>
                              <p:par>
                                <p:cTn id="23" presetID="6" presetClass="entr" presetSubtype="16" fill="hold" grpId="0" nodeType="click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circle(in)">
                                      <p:cBhvr>
                                        <p:cTn id="25" dur="2000"/>
                                        <p:tgtEl>
                                          <p:spTgt spid="22"/>
                                        </p:tgtEl>
                                      </p:cBhvr>
                                    </p:animEffect>
                                  </p:childTnLst>
                                </p:cTn>
                              </p:par>
                              <p:par>
                                <p:cTn id="26" presetID="6" presetClass="entr" presetSubtype="16" fill="hold" grpId="0"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circle(in)">
                                      <p:cBhvr>
                                        <p:cTn id="28" dur="2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7" grpId="0"/>
      <p:bldP spid="24"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9FB"/>
        </a:solidFill>
        <a:effectLst/>
      </p:bgPr>
    </p:bg>
    <p:spTree>
      <p:nvGrpSpPr>
        <p:cNvPr id="1" name=""/>
        <p:cNvGrpSpPr/>
        <p:nvPr/>
      </p:nvGrpSpPr>
      <p:grpSpPr>
        <a:xfrm>
          <a:off x="0" y="0"/>
          <a:ext cx="0" cy="0"/>
          <a:chOff x="0" y="0"/>
          <a:chExt cx="0" cy="0"/>
        </a:xfrm>
      </p:grpSpPr>
      <p:sp>
        <p:nvSpPr>
          <p:cNvPr id="3" name="Freeform 3"/>
          <p:cNvSpPr/>
          <p:nvPr/>
        </p:nvSpPr>
        <p:spPr>
          <a:xfrm rot="-1107443">
            <a:off x="14003716" y="-2603440"/>
            <a:ext cx="5239628" cy="5206881"/>
          </a:xfrm>
          <a:custGeom>
            <a:avLst/>
            <a:gdLst/>
            <a:ahLst/>
            <a:cxnLst/>
            <a:rect l="l" t="t" r="r" b="b"/>
            <a:pathLst>
              <a:path w="5239628" h="5206881">
                <a:moveTo>
                  <a:pt x="0" y="0"/>
                </a:moveTo>
                <a:lnTo>
                  <a:pt x="5239629" y="0"/>
                </a:lnTo>
                <a:lnTo>
                  <a:pt x="5239629" y="5206880"/>
                </a:lnTo>
                <a:lnTo>
                  <a:pt x="0" y="5206880"/>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txBody>
          <a:bodyPr/>
          <a:lstStyle/>
          <a:p>
            <a:endParaRPr lang="vi-VN"/>
          </a:p>
        </p:txBody>
      </p:sp>
      <p:sp>
        <p:nvSpPr>
          <p:cNvPr id="4" name="Freeform 4"/>
          <p:cNvSpPr/>
          <p:nvPr/>
        </p:nvSpPr>
        <p:spPr>
          <a:xfrm>
            <a:off x="-1434781" y="7864836"/>
            <a:ext cx="4528505" cy="4500202"/>
          </a:xfrm>
          <a:custGeom>
            <a:avLst/>
            <a:gdLst/>
            <a:ahLst/>
            <a:cxnLst/>
            <a:rect l="l" t="t" r="r" b="b"/>
            <a:pathLst>
              <a:path w="4528505" h="4500202">
                <a:moveTo>
                  <a:pt x="0" y="0"/>
                </a:moveTo>
                <a:lnTo>
                  <a:pt x="4528505" y="0"/>
                </a:lnTo>
                <a:lnTo>
                  <a:pt x="4528505" y="4500202"/>
                </a:lnTo>
                <a:lnTo>
                  <a:pt x="0" y="4500202"/>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txBody>
          <a:bodyPr/>
          <a:lstStyle/>
          <a:p>
            <a:endParaRPr lang="vi-VN"/>
          </a:p>
        </p:txBody>
      </p:sp>
      <p:sp>
        <p:nvSpPr>
          <p:cNvPr id="5" name="Freeform 5"/>
          <p:cNvSpPr/>
          <p:nvPr/>
        </p:nvSpPr>
        <p:spPr>
          <a:xfrm rot="-7156939">
            <a:off x="64191" y="8638623"/>
            <a:ext cx="1937562" cy="1680835"/>
          </a:xfrm>
          <a:custGeom>
            <a:avLst/>
            <a:gdLst/>
            <a:ahLst/>
            <a:cxnLst/>
            <a:rect l="l" t="t" r="r" b="b"/>
            <a:pathLst>
              <a:path w="1937562" h="1680835">
                <a:moveTo>
                  <a:pt x="0" y="0"/>
                </a:moveTo>
                <a:lnTo>
                  <a:pt x="1937562" y="0"/>
                </a:lnTo>
                <a:lnTo>
                  <a:pt x="1937562" y="1680836"/>
                </a:lnTo>
                <a:lnTo>
                  <a:pt x="0" y="1680836"/>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txBody>
          <a:bodyPr/>
          <a:lstStyle/>
          <a:p>
            <a:endParaRPr lang="vi-VN"/>
          </a:p>
        </p:txBody>
      </p:sp>
      <p:sp>
        <p:nvSpPr>
          <p:cNvPr id="6" name="Freeform 6"/>
          <p:cNvSpPr/>
          <p:nvPr/>
        </p:nvSpPr>
        <p:spPr>
          <a:xfrm rot="85005">
            <a:off x="1201634" y="110047"/>
            <a:ext cx="2654933" cy="2027705"/>
          </a:xfrm>
          <a:custGeom>
            <a:avLst/>
            <a:gdLst/>
            <a:ahLst/>
            <a:cxnLst/>
            <a:rect l="l" t="t" r="r" b="b"/>
            <a:pathLst>
              <a:path w="2654933" h="2027705">
                <a:moveTo>
                  <a:pt x="0" y="0"/>
                </a:moveTo>
                <a:lnTo>
                  <a:pt x="2654933" y="0"/>
                </a:lnTo>
                <a:lnTo>
                  <a:pt x="2654933" y="2027705"/>
                </a:lnTo>
                <a:lnTo>
                  <a:pt x="0" y="2027705"/>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txBody>
          <a:bodyPr/>
          <a:lstStyle/>
          <a:p>
            <a:endParaRPr lang="vi-VN"/>
          </a:p>
        </p:txBody>
      </p:sp>
      <p:sp>
        <p:nvSpPr>
          <p:cNvPr id="7" name="Freeform 7"/>
          <p:cNvSpPr/>
          <p:nvPr/>
        </p:nvSpPr>
        <p:spPr>
          <a:xfrm rot="-1451801">
            <a:off x="1683895" y="1441000"/>
            <a:ext cx="1232149" cy="1352152"/>
          </a:xfrm>
          <a:custGeom>
            <a:avLst/>
            <a:gdLst/>
            <a:ahLst/>
            <a:cxnLst/>
            <a:rect l="l" t="t" r="r" b="b"/>
            <a:pathLst>
              <a:path w="1232149" h="1352152">
                <a:moveTo>
                  <a:pt x="0" y="0"/>
                </a:moveTo>
                <a:lnTo>
                  <a:pt x="1232149" y="0"/>
                </a:lnTo>
                <a:lnTo>
                  <a:pt x="1232149" y="1352152"/>
                </a:lnTo>
                <a:lnTo>
                  <a:pt x="0" y="1352152"/>
                </a:lnTo>
                <a:lnTo>
                  <a:pt x="0" y="0"/>
                </a:lnTo>
                <a:close/>
              </a:path>
            </a:pathLst>
          </a:custGeom>
          <a:blipFill>
            <a:blip r:embed="rId11">
              <a:extLst>
                <a:ext uri="{96DAC541-7B7A-43D3-8B79-37D633B846F1}">
                  <asvg:svgBlip xmlns:asvg="http://schemas.microsoft.com/office/drawing/2016/SVG/main" xmlns="" r:embed="rId12"/>
                </a:ext>
              </a:extLst>
            </a:blip>
            <a:stretch>
              <a:fillRect/>
            </a:stretch>
          </a:blipFill>
        </p:spPr>
        <p:txBody>
          <a:bodyPr/>
          <a:lstStyle/>
          <a:p>
            <a:endParaRPr lang="vi-VN"/>
          </a:p>
        </p:txBody>
      </p:sp>
      <p:sp>
        <p:nvSpPr>
          <p:cNvPr id="8" name="Freeform 8"/>
          <p:cNvSpPr/>
          <p:nvPr/>
        </p:nvSpPr>
        <p:spPr>
          <a:xfrm rot="-1451801">
            <a:off x="-1775453" y="-1993948"/>
            <a:ext cx="4152641" cy="4297688"/>
          </a:xfrm>
          <a:custGeom>
            <a:avLst/>
            <a:gdLst/>
            <a:ahLst/>
            <a:cxnLst/>
            <a:rect l="l" t="t" r="r" b="b"/>
            <a:pathLst>
              <a:path w="4152641" h="4297688">
                <a:moveTo>
                  <a:pt x="0" y="0"/>
                </a:moveTo>
                <a:lnTo>
                  <a:pt x="4152641" y="0"/>
                </a:lnTo>
                <a:lnTo>
                  <a:pt x="4152641" y="4297687"/>
                </a:lnTo>
                <a:lnTo>
                  <a:pt x="0" y="4297687"/>
                </a:lnTo>
                <a:lnTo>
                  <a:pt x="0" y="0"/>
                </a:lnTo>
                <a:close/>
              </a:path>
            </a:pathLst>
          </a:custGeom>
          <a:blipFill>
            <a:blip r:embed="rId13">
              <a:extLst>
                <a:ext uri="{96DAC541-7B7A-43D3-8B79-37D633B846F1}">
                  <asvg:svgBlip xmlns:asvg="http://schemas.microsoft.com/office/drawing/2016/SVG/main" xmlns="" r:embed="rId14"/>
                </a:ext>
              </a:extLst>
            </a:blip>
            <a:stretch>
              <a:fillRect/>
            </a:stretch>
          </a:blipFill>
        </p:spPr>
        <p:txBody>
          <a:bodyPr/>
          <a:lstStyle/>
          <a:p>
            <a:endParaRPr lang="vi-VN"/>
          </a:p>
        </p:txBody>
      </p:sp>
      <p:sp>
        <p:nvSpPr>
          <p:cNvPr id="9" name="Freeform 9"/>
          <p:cNvSpPr/>
          <p:nvPr/>
        </p:nvSpPr>
        <p:spPr>
          <a:xfrm rot="-1572573">
            <a:off x="15267078" y="78910"/>
            <a:ext cx="1323676" cy="1932374"/>
          </a:xfrm>
          <a:custGeom>
            <a:avLst/>
            <a:gdLst/>
            <a:ahLst/>
            <a:cxnLst/>
            <a:rect l="l" t="t" r="r" b="b"/>
            <a:pathLst>
              <a:path w="1323676" h="1932374">
                <a:moveTo>
                  <a:pt x="0" y="0"/>
                </a:moveTo>
                <a:lnTo>
                  <a:pt x="1323677" y="0"/>
                </a:lnTo>
                <a:lnTo>
                  <a:pt x="1323677" y="1932374"/>
                </a:lnTo>
                <a:lnTo>
                  <a:pt x="0" y="1932374"/>
                </a:lnTo>
                <a:lnTo>
                  <a:pt x="0" y="0"/>
                </a:lnTo>
                <a:close/>
              </a:path>
            </a:pathLst>
          </a:custGeom>
          <a:blipFill>
            <a:blip r:embed="rId15">
              <a:extLst>
                <a:ext uri="{96DAC541-7B7A-43D3-8B79-37D633B846F1}">
                  <asvg:svgBlip xmlns:asvg="http://schemas.microsoft.com/office/drawing/2016/SVG/main" xmlns="" r:embed="rId16"/>
                </a:ext>
              </a:extLst>
            </a:blip>
            <a:stretch>
              <a:fillRect/>
            </a:stretch>
          </a:blipFill>
        </p:spPr>
        <p:txBody>
          <a:bodyPr/>
          <a:lstStyle/>
          <a:p>
            <a:endParaRPr lang="vi-VN"/>
          </a:p>
        </p:txBody>
      </p:sp>
      <p:sp>
        <p:nvSpPr>
          <p:cNvPr id="10" name="Freeform 10"/>
          <p:cNvSpPr/>
          <p:nvPr/>
        </p:nvSpPr>
        <p:spPr>
          <a:xfrm rot="6014002">
            <a:off x="15274596" y="8006369"/>
            <a:ext cx="4187178" cy="5225808"/>
          </a:xfrm>
          <a:custGeom>
            <a:avLst/>
            <a:gdLst/>
            <a:ahLst/>
            <a:cxnLst/>
            <a:rect l="l" t="t" r="r" b="b"/>
            <a:pathLst>
              <a:path w="4187178" h="5225808">
                <a:moveTo>
                  <a:pt x="0" y="0"/>
                </a:moveTo>
                <a:lnTo>
                  <a:pt x="4187178" y="0"/>
                </a:lnTo>
                <a:lnTo>
                  <a:pt x="4187178" y="5225807"/>
                </a:lnTo>
                <a:lnTo>
                  <a:pt x="0" y="5225807"/>
                </a:lnTo>
                <a:lnTo>
                  <a:pt x="0" y="0"/>
                </a:lnTo>
                <a:close/>
              </a:path>
            </a:pathLst>
          </a:custGeom>
          <a:blipFill>
            <a:blip r:embed="rId17">
              <a:extLst>
                <a:ext uri="{96DAC541-7B7A-43D3-8B79-37D633B846F1}">
                  <asvg:svgBlip xmlns:asvg="http://schemas.microsoft.com/office/drawing/2016/SVG/main" xmlns="" r:embed="rId18"/>
                </a:ext>
              </a:extLst>
            </a:blip>
            <a:stretch>
              <a:fillRect/>
            </a:stretch>
          </a:blipFill>
        </p:spPr>
        <p:txBody>
          <a:bodyPr/>
          <a:lstStyle/>
          <a:p>
            <a:endParaRPr lang="vi-VN"/>
          </a:p>
        </p:txBody>
      </p:sp>
      <p:sp>
        <p:nvSpPr>
          <p:cNvPr id="28" name="Freeform 4"/>
          <p:cNvSpPr/>
          <p:nvPr/>
        </p:nvSpPr>
        <p:spPr>
          <a:xfrm>
            <a:off x="8773594" y="8365521"/>
            <a:ext cx="3391077" cy="3565287"/>
          </a:xfrm>
          <a:custGeom>
            <a:avLst/>
            <a:gdLst/>
            <a:ahLst/>
            <a:cxnLst/>
            <a:rect l="l" t="t" r="r" b="b"/>
            <a:pathLst>
              <a:path w="4528505" h="4500202">
                <a:moveTo>
                  <a:pt x="0" y="0"/>
                </a:moveTo>
                <a:lnTo>
                  <a:pt x="4528505" y="0"/>
                </a:lnTo>
                <a:lnTo>
                  <a:pt x="4528505" y="4500202"/>
                </a:lnTo>
                <a:lnTo>
                  <a:pt x="0" y="4500202"/>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txBody>
          <a:bodyPr/>
          <a:lstStyle/>
          <a:p>
            <a:endParaRPr lang="vi-VN"/>
          </a:p>
        </p:txBody>
      </p:sp>
      <p:pic>
        <p:nvPicPr>
          <p:cNvPr id="23" name="Picture 22">
            <a:extLst>
              <a:ext uri="{FF2B5EF4-FFF2-40B4-BE49-F238E27FC236}">
                <a16:creationId xmlns:a16="http://schemas.microsoft.com/office/drawing/2014/main" id="{416AA52A-2568-3B14-1382-2943F1A7FFD1}"/>
              </a:ext>
            </a:extLst>
          </p:cNvPr>
          <p:cNvPicPr>
            <a:picLocks noChangeAspect="1"/>
          </p:cNvPicPr>
          <p:nvPr/>
        </p:nvPicPr>
        <p:blipFill>
          <a:blip r:embed="rId19"/>
          <a:stretch>
            <a:fillRect/>
          </a:stretch>
        </p:blipFill>
        <p:spPr>
          <a:xfrm>
            <a:off x="110801" y="154896"/>
            <a:ext cx="1523956" cy="1508868"/>
          </a:xfrm>
          <a:prstGeom prst="rect">
            <a:avLst/>
          </a:prstGeom>
        </p:spPr>
      </p:pic>
      <p:grpSp>
        <p:nvGrpSpPr>
          <p:cNvPr id="15" name="Group 69">
            <a:extLst>
              <a:ext uri="{FF2B5EF4-FFF2-40B4-BE49-F238E27FC236}">
                <a16:creationId xmlns:a16="http://schemas.microsoft.com/office/drawing/2014/main" id="{9E24023C-0A5F-6523-C609-C769F330FF06}"/>
              </a:ext>
            </a:extLst>
          </p:cNvPr>
          <p:cNvGrpSpPr/>
          <p:nvPr/>
        </p:nvGrpSpPr>
        <p:grpSpPr>
          <a:xfrm>
            <a:off x="3470443" y="322524"/>
            <a:ext cx="10238716" cy="2076856"/>
            <a:chOff x="2981833" y="299378"/>
            <a:chExt cx="10770403" cy="2076856"/>
          </a:xfrm>
        </p:grpSpPr>
        <p:sp>
          <p:nvSpPr>
            <p:cNvPr id="16" name="Rounded Rectangle 10">
              <a:extLst>
                <a:ext uri="{FF2B5EF4-FFF2-40B4-BE49-F238E27FC236}">
                  <a16:creationId xmlns:a16="http://schemas.microsoft.com/office/drawing/2014/main" id="{887D3E1B-AABA-50C1-5B17-93C328EB2A77}"/>
                </a:ext>
              </a:extLst>
            </p:cNvPr>
            <p:cNvSpPr/>
            <p:nvPr/>
          </p:nvSpPr>
          <p:spPr>
            <a:xfrm>
              <a:off x="2981833" y="299378"/>
              <a:ext cx="10770403" cy="2076856"/>
            </a:xfrm>
            <a:custGeom>
              <a:avLst/>
              <a:gdLst>
                <a:gd name="connsiteX0" fmla="*/ 0 w 9296400"/>
                <a:gd name="connsiteY0" fmla="*/ 749359 h 1498718"/>
                <a:gd name="connsiteX1" fmla="*/ 749359 w 9296400"/>
                <a:gd name="connsiteY1" fmla="*/ 0 h 1498718"/>
                <a:gd name="connsiteX2" fmla="*/ 8547041 w 9296400"/>
                <a:gd name="connsiteY2" fmla="*/ 0 h 1498718"/>
                <a:gd name="connsiteX3" fmla="*/ 9296400 w 9296400"/>
                <a:gd name="connsiteY3" fmla="*/ 749359 h 1498718"/>
                <a:gd name="connsiteX4" fmla="*/ 9296400 w 9296400"/>
                <a:gd name="connsiteY4" fmla="*/ 749359 h 1498718"/>
                <a:gd name="connsiteX5" fmla="*/ 8547041 w 9296400"/>
                <a:gd name="connsiteY5" fmla="*/ 1498718 h 1498718"/>
                <a:gd name="connsiteX6" fmla="*/ 749359 w 9296400"/>
                <a:gd name="connsiteY6" fmla="*/ 1498718 h 1498718"/>
                <a:gd name="connsiteX7" fmla="*/ 0 w 9296400"/>
                <a:gd name="connsiteY7" fmla="*/ 749359 h 1498718"/>
                <a:gd name="connsiteX0" fmla="*/ 0 w 9296400"/>
                <a:gd name="connsiteY0" fmla="*/ 749361 h 1498720"/>
                <a:gd name="connsiteX1" fmla="*/ 749359 w 9296400"/>
                <a:gd name="connsiteY1" fmla="*/ 2 h 1498720"/>
                <a:gd name="connsiteX2" fmla="*/ 4775820 w 9296400"/>
                <a:gd name="connsiteY2" fmla="*/ 74669 h 1498720"/>
                <a:gd name="connsiteX3" fmla="*/ 8547041 w 9296400"/>
                <a:gd name="connsiteY3" fmla="*/ 2 h 1498720"/>
                <a:gd name="connsiteX4" fmla="*/ 9296400 w 9296400"/>
                <a:gd name="connsiteY4" fmla="*/ 749361 h 1498720"/>
                <a:gd name="connsiteX5" fmla="*/ 9296400 w 9296400"/>
                <a:gd name="connsiteY5" fmla="*/ 749361 h 1498720"/>
                <a:gd name="connsiteX6" fmla="*/ 8547041 w 9296400"/>
                <a:gd name="connsiteY6" fmla="*/ 1498720 h 1498720"/>
                <a:gd name="connsiteX7" fmla="*/ 749359 w 9296400"/>
                <a:gd name="connsiteY7" fmla="*/ 1498720 h 1498720"/>
                <a:gd name="connsiteX8" fmla="*/ 0 w 9296400"/>
                <a:gd name="connsiteY8" fmla="*/ 749361 h 1498720"/>
                <a:gd name="connsiteX0" fmla="*/ 0 w 9296400"/>
                <a:gd name="connsiteY0" fmla="*/ 749361 h 1498744"/>
                <a:gd name="connsiteX1" fmla="*/ 749359 w 9296400"/>
                <a:gd name="connsiteY1" fmla="*/ 2 h 1498744"/>
                <a:gd name="connsiteX2" fmla="*/ 4775820 w 9296400"/>
                <a:gd name="connsiteY2" fmla="*/ 74669 h 1498744"/>
                <a:gd name="connsiteX3" fmla="*/ 8547041 w 9296400"/>
                <a:gd name="connsiteY3" fmla="*/ 2 h 1498744"/>
                <a:gd name="connsiteX4" fmla="*/ 9296400 w 9296400"/>
                <a:gd name="connsiteY4" fmla="*/ 749361 h 1498744"/>
                <a:gd name="connsiteX5" fmla="*/ 9296400 w 9296400"/>
                <a:gd name="connsiteY5" fmla="*/ 749361 h 1498744"/>
                <a:gd name="connsiteX6" fmla="*/ 8547041 w 9296400"/>
                <a:gd name="connsiteY6" fmla="*/ 1498720 h 1498744"/>
                <a:gd name="connsiteX7" fmla="*/ 2413620 w 9296400"/>
                <a:gd name="connsiteY7" fmla="*/ 1427219 h 1498744"/>
                <a:gd name="connsiteX8" fmla="*/ 749359 w 9296400"/>
                <a:gd name="connsiteY8" fmla="*/ 1498720 h 1498744"/>
                <a:gd name="connsiteX9" fmla="*/ 0 w 9296400"/>
                <a:gd name="connsiteY9" fmla="*/ 749361 h 1498744"/>
                <a:gd name="connsiteX0" fmla="*/ 0 w 9296400"/>
                <a:gd name="connsiteY0" fmla="*/ 749361 h 1554455"/>
                <a:gd name="connsiteX1" fmla="*/ 749359 w 9296400"/>
                <a:gd name="connsiteY1" fmla="*/ 2 h 1554455"/>
                <a:gd name="connsiteX2" fmla="*/ 4775820 w 9296400"/>
                <a:gd name="connsiteY2" fmla="*/ 74669 h 1554455"/>
                <a:gd name="connsiteX3" fmla="*/ 8547041 w 9296400"/>
                <a:gd name="connsiteY3" fmla="*/ 2 h 1554455"/>
                <a:gd name="connsiteX4" fmla="*/ 9296400 w 9296400"/>
                <a:gd name="connsiteY4" fmla="*/ 749361 h 1554455"/>
                <a:gd name="connsiteX5" fmla="*/ 9296400 w 9296400"/>
                <a:gd name="connsiteY5" fmla="*/ 749361 h 1554455"/>
                <a:gd name="connsiteX6" fmla="*/ 8547041 w 9296400"/>
                <a:gd name="connsiteY6" fmla="*/ 1498720 h 1554455"/>
                <a:gd name="connsiteX7" fmla="*/ 4204320 w 9296400"/>
                <a:gd name="connsiteY7" fmla="*/ 1503419 h 1554455"/>
                <a:gd name="connsiteX8" fmla="*/ 2413620 w 9296400"/>
                <a:gd name="connsiteY8" fmla="*/ 1427219 h 1554455"/>
                <a:gd name="connsiteX9" fmla="*/ 749359 w 9296400"/>
                <a:gd name="connsiteY9" fmla="*/ 1498720 h 1554455"/>
                <a:gd name="connsiteX10" fmla="*/ 0 w 9296400"/>
                <a:gd name="connsiteY10" fmla="*/ 749361 h 1554455"/>
                <a:gd name="connsiteX0" fmla="*/ 0 w 9296400"/>
                <a:gd name="connsiteY0" fmla="*/ 749361 h 1554455"/>
                <a:gd name="connsiteX1" fmla="*/ 749359 w 9296400"/>
                <a:gd name="connsiteY1" fmla="*/ 2 h 1554455"/>
                <a:gd name="connsiteX2" fmla="*/ 4775820 w 9296400"/>
                <a:gd name="connsiteY2" fmla="*/ 74669 h 1554455"/>
                <a:gd name="connsiteX3" fmla="*/ 8547041 w 9296400"/>
                <a:gd name="connsiteY3" fmla="*/ 2 h 1554455"/>
                <a:gd name="connsiteX4" fmla="*/ 9214470 w 9296400"/>
                <a:gd name="connsiteY4" fmla="*/ 150869 h 1554455"/>
                <a:gd name="connsiteX5" fmla="*/ 9296400 w 9296400"/>
                <a:gd name="connsiteY5" fmla="*/ 749361 h 1554455"/>
                <a:gd name="connsiteX6" fmla="*/ 9296400 w 9296400"/>
                <a:gd name="connsiteY6" fmla="*/ 749361 h 1554455"/>
                <a:gd name="connsiteX7" fmla="*/ 8547041 w 9296400"/>
                <a:gd name="connsiteY7" fmla="*/ 1498720 h 1554455"/>
                <a:gd name="connsiteX8" fmla="*/ 4204320 w 9296400"/>
                <a:gd name="connsiteY8" fmla="*/ 1503419 h 1554455"/>
                <a:gd name="connsiteX9" fmla="*/ 2413620 w 9296400"/>
                <a:gd name="connsiteY9" fmla="*/ 1427219 h 1554455"/>
                <a:gd name="connsiteX10" fmla="*/ 749359 w 9296400"/>
                <a:gd name="connsiteY10" fmla="*/ 1498720 h 1554455"/>
                <a:gd name="connsiteX11" fmla="*/ 0 w 9296400"/>
                <a:gd name="connsiteY11" fmla="*/ 749361 h 1554455"/>
                <a:gd name="connsiteX0" fmla="*/ 0 w 9329230"/>
                <a:gd name="connsiteY0" fmla="*/ 749361 h 1554455"/>
                <a:gd name="connsiteX1" fmla="*/ 749359 w 9329230"/>
                <a:gd name="connsiteY1" fmla="*/ 2 h 1554455"/>
                <a:gd name="connsiteX2" fmla="*/ 4775820 w 9329230"/>
                <a:gd name="connsiteY2" fmla="*/ 74669 h 1554455"/>
                <a:gd name="connsiteX3" fmla="*/ 8547041 w 9329230"/>
                <a:gd name="connsiteY3" fmla="*/ 2 h 1554455"/>
                <a:gd name="connsiteX4" fmla="*/ 9214470 w 9329230"/>
                <a:gd name="connsiteY4" fmla="*/ 150869 h 1554455"/>
                <a:gd name="connsiteX5" fmla="*/ 9296400 w 9329230"/>
                <a:gd name="connsiteY5" fmla="*/ 749361 h 1554455"/>
                <a:gd name="connsiteX6" fmla="*/ 9296400 w 9329230"/>
                <a:gd name="connsiteY6" fmla="*/ 749361 h 1554455"/>
                <a:gd name="connsiteX7" fmla="*/ 9271620 w 9329230"/>
                <a:gd name="connsiteY7" fmla="*/ 1255769 h 1554455"/>
                <a:gd name="connsiteX8" fmla="*/ 8547041 w 9329230"/>
                <a:gd name="connsiteY8" fmla="*/ 1498720 h 1554455"/>
                <a:gd name="connsiteX9" fmla="*/ 4204320 w 9329230"/>
                <a:gd name="connsiteY9" fmla="*/ 1503419 h 1554455"/>
                <a:gd name="connsiteX10" fmla="*/ 2413620 w 9329230"/>
                <a:gd name="connsiteY10" fmla="*/ 1427219 h 1554455"/>
                <a:gd name="connsiteX11" fmla="*/ 749359 w 9329230"/>
                <a:gd name="connsiteY11" fmla="*/ 1498720 h 1554455"/>
                <a:gd name="connsiteX12" fmla="*/ 0 w 9329230"/>
                <a:gd name="connsiteY12" fmla="*/ 749361 h 1554455"/>
                <a:gd name="connsiteX0" fmla="*/ 32808 w 9362038"/>
                <a:gd name="connsiteY0" fmla="*/ 749361 h 1554455"/>
                <a:gd name="connsiteX1" fmla="*/ 198528 w 9362038"/>
                <a:gd name="connsiteY1" fmla="*/ 112769 h 1554455"/>
                <a:gd name="connsiteX2" fmla="*/ 782167 w 9362038"/>
                <a:gd name="connsiteY2" fmla="*/ 2 h 1554455"/>
                <a:gd name="connsiteX3" fmla="*/ 4808628 w 9362038"/>
                <a:gd name="connsiteY3" fmla="*/ 74669 h 1554455"/>
                <a:gd name="connsiteX4" fmla="*/ 8579849 w 9362038"/>
                <a:gd name="connsiteY4" fmla="*/ 2 h 1554455"/>
                <a:gd name="connsiteX5" fmla="*/ 9247278 w 9362038"/>
                <a:gd name="connsiteY5" fmla="*/ 150869 h 1554455"/>
                <a:gd name="connsiteX6" fmla="*/ 9329208 w 9362038"/>
                <a:gd name="connsiteY6" fmla="*/ 749361 h 1554455"/>
                <a:gd name="connsiteX7" fmla="*/ 9329208 w 9362038"/>
                <a:gd name="connsiteY7" fmla="*/ 749361 h 1554455"/>
                <a:gd name="connsiteX8" fmla="*/ 9304428 w 9362038"/>
                <a:gd name="connsiteY8" fmla="*/ 1255769 h 1554455"/>
                <a:gd name="connsiteX9" fmla="*/ 8579849 w 9362038"/>
                <a:gd name="connsiteY9" fmla="*/ 1498720 h 1554455"/>
                <a:gd name="connsiteX10" fmla="*/ 4237128 w 9362038"/>
                <a:gd name="connsiteY10" fmla="*/ 1503419 h 1554455"/>
                <a:gd name="connsiteX11" fmla="*/ 2446428 w 9362038"/>
                <a:gd name="connsiteY11" fmla="*/ 1427219 h 1554455"/>
                <a:gd name="connsiteX12" fmla="*/ 782167 w 9362038"/>
                <a:gd name="connsiteY12" fmla="*/ 1498720 h 1554455"/>
                <a:gd name="connsiteX13" fmla="*/ 32808 w 9362038"/>
                <a:gd name="connsiteY13" fmla="*/ 749361 h 1554455"/>
                <a:gd name="connsiteX0" fmla="*/ 159 w 9329389"/>
                <a:gd name="connsiteY0" fmla="*/ 749361 h 1554455"/>
                <a:gd name="connsiteX1" fmla="*/ 165879 w 9329389"/>
                <a:gd name="connsiteY1" fmla="*/ 112769 h 1554455"/>
                <a:gd name="connsiteX2" fmla="*/ 749518 w 9329389"/>
                <a:gd name="connsiteY2" fmla="*/ 2 h 1554455"/>
                <a:gd name="connsiteX3" fmla="*/ 4775979 w 9329389"/>
                <a:gd name="connsiteY3" fmla="*/ 74669 h 1554455"/>
                <a:gd name="connsiteX4" fmla="*/ 8547200 w 9329389"/>
                <a:gd name="connsiteY4" fmla="*/ 2 h 1554455"/>
                <a:gd name="connsiteX5" fmla="*/ 9214629 w 9329389"/>
                <a:gd name="connsiteY5" fmla="*/ 150869 h 1554455"/>
                <a:gd name="connsiteX6" fmla="*/ 9296559 w 9329389"/>
                <a:gd name="connsiteY6" fmla="*/ 749361 h 1554455"/>
                <a:gd name="connsiteX7" fmla="*/ 9296559 w 9329389"/>
                <a:gd name="connsiteY7" fmla="*/ 749361 h 1554455"/>
                <a:gd name="connsiteX8" fmla="*/ 9271779 w 9329389"/>
                <a:gd name="connsiteY8" fmla="*/ 1255769 h 1554455"/>
                <a:gd name="connsiteX9" fmla="*/ 8547200 w 9329389"/>
                <a:gd name="connsiteY9" fmla="*/ 1498720 h 1554455"/>
                <a:gd name="connsiteX10" fmla="*/ 4204479 w 9329389"/>
                <a:gd name="connsiteY10" fmla="*/ 1503419 h 1554455"/>
                <a:gd name="connsiteX11" fmla="*/ 2413779 w 9329389"/>
                <a:gd name="connsiteY11" fmla="*/ 1427219 h 1554455"/>
                <a:gd name="connsiteX12" fmla="*/ 749518 w 9329389"/>
                <a:gd name="connsiteY12" fmla="*/ 1498720 h 1554455"/>
                <a:gd name="connsiteX13" fmla="*/ 184929 w 9329389"/>
                <a:gd name="connsiteY13" fmla="*/ 1370069 h 1554455"/>
                <a:gd name="connsiteX14" fmla="*/ 159 w 9329389"/>
                <a:gd name="connsiteY14" fmla="*/ 749361 h 155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329389" h="1554455">
                  <a:moveTo>
                    <a:pt x="159" y="749361"/>
                  </a:moveTo>
                  <a:cubicBezTo>
                    <a:pt x="-3016" y="539811"/>
                    <a:pt x="40986" y="237662"/>
                    <a:pt x="165879" y="112769"/>
                  </a:cubicBezTo>
                  <a:cubicBezTo>
                    <a:pt x="290772" y="-12124"/>
                    <a:pt x="-2957" y="15877"/>
                    <a:pt x="749518" y="2"/>
                  </a:cubicBezTo>
                  <a:cubicBezTo>
                    <a:pt x="1958322" y="-509"/>
                    <a:pt x="3567175" y="75180"/>
                    <a:pt x="4775979" y="74669"/>
                  </a:cubicBezTo>
                  <a:cubicBezTo>
                    <a:pt x="6166403" y="75180"/>
                    <a:pt x="7156776" y="-509"/>
                    <a:pt x="8547200" y="2"/>
                  </a:cubicBezTo>
                  <a:cubicBezTo>
                    <a:pt x="9267925" y="28577"/>
                    <a:pt x="9089736" y="25976"/>
                    <a:pt x="9214629" y="150869"/>
                  </a:cubicBezTo>
                  <a:cubicBezTo>
                    <a:pt x="9339522" y="275762"/>
                    <a:pt x="9263854" y="665487"/>
                    <a:pt x="9296559" y="749361"/>
                  </a:cubicBezTo>
                  <a:lnTo>
                    <a:pt x="9296559" y="749361"/>
                  </a:lnTo>
                  <a:cubicBezTo>
                    <a:pt x="9276554" y="821062"/>
                    <a:pt x="9396672" y="1130876"/>
                    <a:pt x="9271779" y="1255769"/>
                  </a:cubicBezTo>
                  <a:cubicBezTo>
                    <a:pt x="9146886" y="1380662"/>
                    <a:pt x="9375875" y="1444745"/>
                    <a:pt x="8547200" y="1498720"/>
                  </a:cubicBezTo>
                  <a:cubicBezTo>
                    <a:pt x="7673120" y="1614871"/>
                    <a:pt x="5226716" y="1515336"/>
                    <a:pt x="4204479" y="1503419"/>
                  </a:cubicBezTo>
                  <a:cubicBezTo>
                    <a:pt x="3182242" y="1491502"/>
                    <a:pt x="2964206" y="1418477"/>
                    <a:pt x="2413779" y="1427219"/>
                  </a:cubicBezTo>
                  <a:lnTo>
                    <a:pt x="749518" y="1498720"/>
                  </a:lnTo>
                  <a:cubicBezTo>
                    <a:pt x="393918" y="1460620"/>
                    <a:pt x="309822" y="1494962"/>
                    <a:pt x="184929" y="1370069"/>
                  </a:cubicBezTo>
                  <a:cubicBezTo>
                    <a:pt x="60036" y="1245176"/>
                    <a:pt x="3334" y="958911"/>
                    <a:pt x="159" y="749361"/>
                  </a:cubicBezTo>
                  <a:close/>
                </a:path>
              </a:pathLst>
            </a:custGeom>
            <a:noFill/>
            <a:ln w="28575">
              <a:solidFill>
                <a:srgbClr val="00666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Box 5">
              <a:extLst>
                <a:ext uri="{FF2B5EF4-FFF2-40B4-BE49-F238E27FC236}">
                  <a16:creationId xmlns:a16="http://schemas.microsoft.com/office/drawing/2014/main" id="{77B26A34-9929-7705-028C-26A896408463}"/>
                </a:ext>
              </a:extLst>
            </p:cNvPr>
            <p:cNvSpPr txBox="1"/>
            <p:nvPr/>
          </p:nvSpPr>
          <p:spPr>
            <a:xfrm>
              <a:off x="3045526" y="551370"/>
              <a:ext cx="10604769" cy="1661993"/>
            </a:xfrm>
            <a:prstGeom prst="rect">
              <a:avLst/>
            </a:prstGeom>
          </p:spPr>
          <p:txBody>
            <a:bodyPr wrap="square" lIns="0" tIns="0" rIns="0" bIns="0" rtlCol="0" anchor="t">
              <a:spAutoFit/>
            </a:bodyPr>
            <a:lstStyle/>
            <a:p>
              <a:pPr algn="ctr"/>
              <a:r>
                <a:rPr lang="en-US" sz="5400" b="1" dirty="0">
                  <a:solidFill>
                    <a:srgbClr val="C00000"/>
                  </a:solidFill>
                  <a:latin typeface="Cambria" panose="02040503050406030204" pitchFamily="18" charset="0"/>
                  <a:ea typeface="Cambria" panose="02040503050406030204" pitchFamily="18" charset="0"/>
                </a:rPr>
                <a:t>2. </a:t>
              </a:r>
              <a:r>
                <a:rPr lang="vi-VN" sz="5400" b="1" dirty="0">
                  <a:solidFill>
                    <a:srgbClr val="C00000"/>
                  </a:solidFill>
                  <a:latin typeface="Cambria" panose="02040503050406030204" pitchFamily="18" charset="0"/>
                  <a:ea typeface="Cambria" panose="02040503050406030204" pitchFamily="18" charset="0"/>
                </a:rPr>
                <a:t>Tìm câu chủ đề trong từng đoạn dưới đây:</a:t>
              </a:r>
              <a:endParaRPr lang="en-US" sz="5400" b="1" dirty="0">
                <a:solidFill>
                  <a:srgbClr val="C00000"/>
                </a:solidFill>
                <a:latin typeface="Cambria" panose="02040503050406030204" pitchFamily="18" charset="0"/>
                <a:ea typeface="Cambria" panose="02040503050406030204" pitchFamily="18" charset="0"/>
              </a:endParaRPr>
            </a:p>
          </p:txBody>
        </p:sp>
      </p:grpSp>
      <p:grpSp>
        <p:nvGrpSpPr>
          <p:cNvPr id="19" name="Group 18"/>
          <p:cNvGrpSpPr/>
          <p:nvPr/>
        </p:nvGrpSpPr>
        <p:grpSpPr>
          <a:xfrm>
            <a:off x="-288063" y="806509"/>
            <a:ext cx="17237491" cy="6610236"/>
            <a:chOff x="2570567" y="7104939"/>
            <a:chExt cx="11170678" cy="1947073"/>
          </a:xfrm>
        </p:grpSpPr>
        <p:sp>
          <p:nvSpPr>
            <p:cNvPr id="20" name="Freeform 9"/>
            <p:cNvSpPr/>
            <p:nvPr/>
          </p:nvSpPr>
          <p:spPr>
            <a:xfrm>
              <a:off x="3448056" y="7578029"/>
              <a:ext cx="10293189" cy="1473983"/>
            </a:xfrm>
            <a:custGeom>
              <a:avLst/>
              <a:gdLst>
                <a:gd name="connsiteX0" fmla="*/ 0 w 4430037"/>
                <a:gd name="connsiteY0" fmla="*/ 430076 h 2580402"/>
                <a:gd name="connsiteX1" fmla="*/ 430076 w 4430037"/>
                <a:gd name="connsiteY1" fmla="*/ 0 h 2580402"/>
                <a:gd name="connsiteX2" fmla="*/ 3999961 w 4430037"/>
                <a:gd name="connsiteY2" fmla="*/ 0 h 2580402"/>
                <a:gd name="connsiteX3" fmla="*/ 4430037 w 4430037"/>
                <a:gd name="connsiteY3" fmla="*/ 430076 h 2580402"/>
                <a:gd name="connsiteX4" fmla="*/ 4430037 w 4430037"/>
                <a:gd name="connsiteY4" fmla="*/ 2150326 h 2580402"/>
                <a:gd name="connsiteX5" fmla="*/ 3999961 w 4430037"/>
                <a:gd name="connsiteY5" fmla="*/ 2580402 h 2580402"/>
                <a:gd name="connsiteX6" fmla="*/ 430076 w 4430037"/>
                <a:gd name="connsiteY6" fmla="*/ 2580402 h 2580402"/>
                <a:gd name="connsiteX7" fmla="*/ 0 w 4430037"/>
                <a:gd name="connsiteY7" fmla="*/ 2150326 h 2580402"/>
                <a:gd name="connsiteX8" fmla="*/ 0 w 4430037"/>
                <a:gd name="connsiteY8" fmla="*/ 430076 h 2580402"/>
                <a:gd name="connsiteX0" fmla="*/ 0 w 4619159"/>
                <a:gd name="connsiteY0" fmla="*/ 430076 h 2580402"/>
                <a:gd name="connsiteX1" fmla="*/ 430076 w 4619159"/>
                <a:gd name="connsiteY1" fmla="*/ 0 h 2580402"/>
                <a:gd name="connsiteX2" fmla="*/ 3999961 w 4619159"/>
                <a:gd name="connsiteY2" fmla="*/ 0 h 2580402"/>
                <a:gd name="connsiteX3" fmla="*/ 4430037 w 4619159"/>
                <a:gd name="connsiteY3" fmla="*/ 430076 h 2580402"/>
                <a:gd name="connsiteX4" fmla="*/ 4618859 w 4619159"/>
                <a:gd name="connsiteY4" fmla="*/ 1416494 h 2580402"/>
                <a:gd name="connsiteX5" fmla="*/ 4430037 w 4619159"/>
                <a:gd name="connsiteY5" fmla="*/ 2150326 h 2580402"/>
                <a:gd name="connsiteX6" fmla="*/ 3999961 w 4619159"/>
                <a:gd name="connsiteY6" fmla="*/ 2580402 h 2580402"/>
                <a:gd name="connsiteX7" fmla="*/ 430076 w 4619159"/>
                <a:gd name="connsiteY7" fmla="*/ 2580402 h 2580402"/>
                <a:gd name="connsiteX8" fmla="*/ 0 w 4619159"/>
                <a:gd name="connsiteY8" fmla="*/ 2150326 h 2580402"/>
                <a:gd name="connsiteX9" fmla="*/ 0 w 4619159"/>
                <a:gd name="connsiteY9" fmla="*/ 430076 h 2580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619159" h="2580402">
                  <a:moveTo>
                    <a:pt x="0" y="430076"/>
                  </a:moveTo>
                  <a:cubicBezTo>
                    <a:pt x="0" y="192552"/>
                    <a:pt x="192552" y="0"/>
                    <a:pt x="430076" y="0"/>
                  </a:cubicBezTo>
                  <a:lnTo>
                    <a:pt x="3999961" y="0"/>
                  </a:lnTo>
                  <a:cubicBezTo>
                    <a:pt x="4237485" y="0"/>
                    <a:pt x="4430037" y="192552"/>
                    <a:pt x="4430037" y="430076"/>
                  </a:cubicBezTo>
                  <a:cubicBezTo>
                    <a:pt x="4420788" y="734819"/>
                    <a:pt x="4628108" y="1111751"/>
                    <a:pt x="4618859" y="1416494"/>
                  </a:cubicBezTo>
                  <a:cubicBezTo>
                    <a:pt x="4628108" y="1685168"/>
                    <a:pt x="4420788" y="1881652"/>
                    <a:pt x="4430037" y="2150326"/>
                  </a:cubicBezTo>
                  <a:cubicBezTo>
                    <a:pt x="4430037" y="2387850"/>
                    <a:pt x="4237485" y="2580402"/>
                    <a:pt x="3999961" y="2580402"/>
                  </a:cubicBezTo>
                  <a:lnTo>
                    <a:pt x="430076" y="2580402"/>
                  </a:lnTo>
                  <a:cubicBezTo>
                    <a:pt x="192552" y="2580402"/>
                    <a:pt x="0" y="2387850"/>
                    <a:pt x="0" y="2150326"/>
                  </a:cubicBezTo>
                  <a:lnTo>
                    <a:pt x="0" y="430076"/>
                  </a:lnTo>
                  <a:close/>
                </a:path>
              </a:pathLst>
            </a:custGeom>
            <a:solidFill>
              <a:srgbClr val="FACCC9"/>
            </a:solidFill>
            <a:ln>
              <a:solidFill>
                <a:srgbClr val="5B1010"/>
              </a:solidFill>
              <a:prstDash val="dash"/>
            </a:ln>
          </p:spPr>
          <p:txBody>
            <a:bodyPr/>
            <a:lstStyle/>
            <a:p>
              <a:endParaRPr lang="en-GB" sz="4000" b="1" dirty="0"/>
            </a:p>
          </p:txBody>
        </p:sp>
        <p:sp>
          <p:nvSpPr>
            <p:cNvPr id="21" name="Rectangle 20"/>
            <p:cNvSpPr/>
            <p:nvPr/>
          </p:nvSpPr>
          <p:spPr>
            <a:xfrm>
              <a:off x="2570567" y="7104939"/>
              <a:ext cx="4355321" cy="490844"/>
            </a:xfrm>
            <a:prstGeom prst="rect">
              <a:avLst/>
            </a:prstGeom>
          </p:spPr>
          <p:txBody>
            <a:bodyPr wrap="square">
              <a:spAutoFit/>
            </a:bodyPr>
            <a:lstStyle/>
            <a:p>
              <a:pPr lvl="0"/>
              <a:endParaRPr lang="en-GB" sz="3200" dirty="0"/>
            </a:p>
          </p:txBody>
        </p:sp>
      </p:grpSp>
      <p:sp>
        <p:nvSpPr>
          <p:cNvPr id="22" name="Rectangle 21"/>
          <p:cNvSpPr/>
          <p:nvPr/>
        </p:nvSpPr>
        <p:spPr>
          <a:xfrm>
            <a:off x="1388752" y="3179887"/>
            <a:ext cx="14769683" cy="3631763"/>
          </a:xfrm>
          <a:prstGeom prst="rect">
            <a:avLst/>
          </a:prstGeom>
        </p:spPr>
        <p:txBody>
          <a:bodyPr wrap="square">
            <a:spAutoFit/>
          </a:bodyPr>
          <a:lstStyle/>
          <a:p>
            <a:pPr algn="just"/>
            <a:r>
              <a:rPr lang="vi-VN" sz="4600" b="1" dirty="0">
                <a:solidFill>
                  <a:srgbClr val="000000"/>
                </a:solidFill>
                <a:latin typeface="Cambria" panose="02040503050406030204" pitchFamily="18" charset="0"/>
                <a:ea typeface="Cambria" panose="02040503050406030204" pitchFamily="18" charset="0"/>
              </a:rPr>
              <a:t>a</a:t>
            </a:r>
            <a:r>
              <a:rPr lang="en-US" sz="4600" b="1" dirty="0">
                <a:solidFill>
                  <a:srgbClr val="000000"/>
                </a:solidFill>
                <a:latin typeface="Cambria" panose="02040503050406030204" pitchFamily="18" charset="0"/>
                <a:ea typeface="Cambria" panose="02040503050406030204" pitchFamily="18" charset="0"/>
              </a:rPr>
              <a:t>)</a:t>
            </a:r>
            <a:r>
              <a:rPr lang="vi-VN" sz="4600" b="1" dirty="0">
                <a:solidFill>
                  <a:srgbClr val="000000"/>
                </a:solidFill>
                <a:latin typeface="Cambria" panose="02040503050406030204" pitchFamily="18" charset="0"/>
                <a:ea typeface="Cambria" panose="02040503050406030204" pitchFamily="18" charset="0"/>
              </a:rPr>
              <a:t> Biển động. Gió thét trên những rừng dương. Sóng đập dữ dội vào mạn thuyền. Cây cột buồm rít lên, lá cờ đuôi nheo bay phần phật. Mưa cắt ngang mặt những tia nước lạnh. Bãi cát vật vã với nước, với sóng.</a:t>
            </a:r>
          </a:p>
          <a:p>
            <a:pPr algn="just"/>
            <a:r>
              <a:rPr lang="en-US" sz="4600" b="1" i="1" dirty="0">
                <a:solidFill>
                  <a:srgbClr val="000000"/>
                </a:solidFill>
                <a:latin typeface="Cambria" panose="02040503050406030204" pitchFamily="18" charset="0"/>
                <a:ea typeface="Cambria" panose="02040503050406030204" pitchFamily="18" charset="0"/>
              </a:rPr>
              <a:t>										</a:t>
            </a:r>
            <a:r>
              <a:rPr lang="vi-VN" sz="4600" b="1" i="1" dirty="0">
                <a:solidFill>
                  <a:srgbClr val="000000"/>
                </a:solidFill>
                <a:latin typeface="Cambria" panose="02040503050406030204" pitchFamily="18" charset="0"/>
                <a:ea typeface="Cambria" panose="02040503050406030204" pitchFamily="18" charset="0"/>
              </a:rPr>
              <a:t>(Trần Nhật Thu)</a:t>
            </a:r>
          </a:p>
        </p:txBody>
      </p:sp>
      <p:sp>
        <p:nvSpPr>
          <p:cNvPr id="2" name="Freeform 2"/>
          <p:cNvSpPr/>
          <p:nvPr/>
        </p:nvSpPr>
        <p:spPr>
          <a:xfrm>
            <a:off x="-117659" y="6824901"/>
            <a:ext cx="6513362" cy="3462099"/>
          </a:xfrm>
          <a:custGeom>
            <a:avLst/>
            <a:gdLst/>
            <a:ahLst/>
            <a:cxnLst/>
            <a:rect l="l" t="t" r="r" b="b"/>
            <a:pathLst>
              <a:path w="7858329" h="4086331">
                <a:moveTo>
                  <a:pt x="0" y="0"/>
                </a:moveTo>
                <a:lnTo>
                  <a:pt x="7858330" y="0"/>
                </a:lnTo>
                <a:lnTo>
                  <a:pt x="7858330" y="4086331"/>
                </a:lnTo>
                <a:lnTo>
                  <a:pt x="0" y="4086331"/>
                </a:lnTo>
                <a:lnTo>
                  <a:pt x="0" y="0"/>
                </a:lnTo>
                <a:close/>
              </a:path>
            </a:pathLst>
          </a:custGeom>
          <a:blipFill>
            <a:blip r:embed="rId20">
              <a:extLst>
                <a:ext uri="{96DAC541-7B7A-43D3-8B79-37D633B846F1}">
                  <asvg:svgBlip xmlns:asvg="http://schemas.microsoft.com/office/drawing/2016/SVG/main" xmlns="" r:embed="rId21"/>
                </a:ext>
              </a:extLst>
            </a:blip>
            <a:stretch>
              <a:fillRect/>
            </a:stretch>
          </a:blipFill>
        </p:spPr>
        <p:txBody>
          <a:bodyPr/>
          <a:lstStyle/>
          <a:p>
            <a:endParaRPr lang="vi-VN"/>
          </a:p>
        </p:txBody>
      </p:sp>
      <p:cxnSp>
        <p:nvCxnSpPr>
          <p:cNvPr id="32" name="Straight Connector 31"/>
          <p:cNvCxnSpPr/>
          <p:nvPr/>
        </p:nvCxnSpPr>
        <p:spPr>
          <a:xfrm>
            <a:off x="2209800" y="3848100"/>
            <a:ext cx="2743200" cy="0"/>
          </a:xfrm>
          <a:prstGeom prst="line">
            <a:avLst/>
          </a:prstGeom>
          <a:ln w="38100">
            <a:solidFill>
              <a:srgbClr val="FF6600"/>
            </a:solidFill>
          </a:ln>
        </p:spPr>
        <p:style>
          <a:lnRef idx="1">
            <a:schemeClr val="accent1"/>
          </a:lnRef>
          <a:fillRef idx="0">
            <a:schemeClr val="accent1"/>
          </a:fillRef>
          <a:effectRef idx="0">
            <a:schemeClr val="accent1"/>
          </a:effectRef>
          <a:fontRef idx="minor">
            <a:schemeClr val="tx1"/>
          </a:fontRef>
        </p:style>
      </p:cxnSp>
      <p:pic>
        <p:nvPicPr>
          <p:cNvPr id="33" name="Picture 32"/>
          <p:cNvPicPr>
            <a:picLocks noChangeAspect="1"/>
          </p:cNvPicPr>
          <p:nvPr/>
        </p:nvPicPr>
        <p:blipFill>
          <a:blip r:embed="rId22" cstate="print">
            <a:extLst>
              <a:ext uri="{BEBA8EAE-BF5A-486C-A8C5-ECC9F3942E4B}">
                <a14:imgProps xmlns:a14="http://schemas.microsoft.com/office/drawing/2010/main">
                  <a14:imgLayer r:embed="rId23">
                    <a14:imgEffect>
                      <a14:backgroundRemoval t="10000" b="90000" l="10000" r="90000">
                        <a14:foregroundMark x1="69074" y1="43392" x2="58909" y2="51471"/>
                        <a14:foregroundMark x1="47245" y1="55591" x2="39005" y2="57250"/>
                        <a14:foregroundMark x1="59123" y1="57036" x2="50883" y2="57250"/>
                        <a14:foregroundMark x1="54468" y1="74585" x2="57624" y2="75388"/>
                      </a14:backgroundRemoval>
                    </a14:imgEffect>
                  </a14:imgLayer>
                </a14:imgProps>
              </a:ext>
              <a:ext uri="{28A0092B-C50C-407E-A947-70E740481C1C}">
                <a14:useLocalDpi xmlns:a14="http://schemas.microsoft.com/office/drawing/2010/main" val="0"/>
              </a:ext>
            </a:extLst>
          </a:blip>
          <a:stretch>
            <a:fillRect/>
          </a:stretch>
        </p:blipFill>
        <p:spPr>
          <a:xfrm flipH="1">
            <a:off x="13314233" y="4850994"/>
            <a:ext cx="6328573" cy="6487582"/>
          </a:xfrm>
          <a:prstGeom prst="rect">
            <a:avLst/>
          </a:prstGeom>
        </p:spPr>
      </p:pic>
    </p:spTree>
    <p:extLst>
      <p:ext uri="{BB962C8B-B14F-4D97-AF65-F5344CB8AC3E}">
        <p14:creationId xmlns:p14="http://schemas.microsoft.com/office/powerpoint/2010/main" val="6415528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wipe(down)">
                                      <p:cBhvr>
                                        <p:cTn id="10" dur="500"/>
                                        <p:tgtEl>
                                          <p:spTgt spid="22"/>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wipe(down)">
                                      <p:cBhvr>
                                        <p:cTn id="15"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9FB"/>
        </a:solidFill>
        <a:effectLst/>
      </p:bgPr>
    </p:bg>
    <p:spTree>
      <p:nvGrpSpPr>
        <p:cNvPr id="1" name=""/>
        <p:cNvGrpSpPr/>
        <p:nvPr/>
      </p:nvGrpSpPr>
      <p:grpSpPr>
        <a:xfrm>
          <a:off x="0" y="0"/>
          <a:ext cx="0" cy="0"/>
          <a:chOff x="0" y="0"/>
          <a:chExt cx="0" cy="0"/>
        </a:xfrm>
      </p:grpSpPr>
      <p:grpSp>
        <p:nvGrpSpPr>
          <p:cNvPr id="25" name="Group 24"/>
          <p:cNvGrpSpPr/>
          <p:nvPr/>
        </p:nvGrpSpPr>
        <p:grpSpPr>
          <a:xfrm flipH="1">
            <a:off x="3139023" y="604990"/>
            <a:ext cx="15453278" cy="7882866"/>
            <a:chOff x="2570567" y="7104939"/>
            <a:chExt cx="11087794" cy="1923469"/>
          </a:xfrm>
        </p:grpSpPr>
        <p:sp>
          <p:nvSpPr>
            <p:cNvPr id="26" name="Freeform 9"/>
            <p:cNvSpPr/>
            <p:nvPr/>
          </p:nvSpPr>
          <p:spPr>
            <a:xfrm>
              <a:off x="3562576" y="7554425"/>
              <a:ext cx="10095785" cy="1473983"/>
            </a:xfrm>
            <a:custGeom>
              <a:avLst/>
              <a:gdLst>
                <a:gd name="connsiteX0" fmla="*/ 0 w 4430037"/>
                <a:gd name="connsiteY0" fmla="*/ 430076 h 2580402"/>
                <a:gd name="connsiteX1" fmla="*/ 430076 w 4430037"/>
                <a:gd name="connsiteY1" fmla="*/ 0 h 2580402"/>
                <a:gd name="connsiteX2" fmla="*/ 3999961 w 4430037"/>
                <a:gd name="connsiteY2" fmla="*/ 0 h 2580402"/>
                <a:gd name="connsiteX3" fmla="*/ 4430037 w 4430037"/>
                <a:gd name="connsiteY3" fmla="*/ 430076 h 2580402"/>
                <a:gd name="connsiteX4" fmla="*/ 4430037 w 4430037"/>
                <a:gd name="connsiteY4" fmla="*/ 2150326 h 2580402"/>
                <a:gd name="connsiteX5" fmla="*/ 3999961 w 4430037"/>
                <a:gd name="connsiteY5" fmla="*/ 2580402 h 2580402"/>
                <a:gd name="connsiteX6" fmla="*/ 430076 w 4430037"/>
                <a:gd name="connsiteY6" fmla="*/ 2580402 h 2580402"/>
                <a:gd name="connsiteX7" fmla="*/ 0 w 4430037"/>
                <a:gd name="connsiteY7" fmla="*/ 2150326 h 2580402"/>
                <a:gd name="connsiteX8" fmla="*/ 0 w 4430037"/>
                <a:gd name="connsiteY8" fmla="*/ 430076 h 2580402"/>
                <a:gd name="connsiteX0" fmla="*/ 0 w 4619159"/>
                <a:gd name="connsiteY0" fmla="*/ 430076 h 2580402"/>
                <a:gd name="connsiteX1" fmla="*/ 430076 w 4619159"/>
                <a:gd name="connsiteY1" fmla="*/ 0 h 2580402"/>
                <a:gd name="connsiteX2" fmla="*/ 3999961 w 4619159"/>
                <a:gd name="connsiteY2" fmla="*/ 0 h 2580402"/>
                <a:gd name="connsiteX3" fmla="*/ 4430037 w 4619159"/>
                <a:gd name="connsiteY3" fmla="*/ 430076 h 2580402"/>
                <a:gd name="connsiteX4" fmla="*/ 4618859 w 4619159"/>
                <a:gd name="connsiteY4" fmla="*/ 1416494 h 2580402"/>
                <a:gd name="connsiteX5" fmla="*/ 4430037 w 4619159"/>
                <a:gd name="connsiteY5" fmla="*/ 2150326 h 2580402"/>
                <a:gd name="connsiteX6" fmla="*/ 3999961 w 4619159"/>
                <a:gd name="connsiteY6" fmla="*/ 2580402 h 2580402"/>
                <a:gd name="connsiteX7" fmla="*/ 430076 w 4619159"/>
                <a:gd name="connsiteY7" fmla="*/ 2580402 h 2580402"/>
                <a:gd name="connsiteX8" fmla="*/ 0 w 4619159"/>
                <a:gd name="connsiteY8" fmla="*/ 2150326 h 2580402"/>
                <a:gd name="connsiteX9" fmla="*/ 0 w 4619159"/>
                <a:gd name="connsiteY9" fmla="*/ 430076 h 2580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619159" h="2580402">
                  <a:moveTo>
                    <a:pt x="0" y="430076"/>
                  </a:moveTo>
                  <a:cubicBezTo>
                    <a:pt x="0" y="192552"/>
                    <a:pt x="192552" y="0"/>
                    <a:pt x="430076" y="0"/>
                  </a:cubicBezTo>
                  <a:lnTo>
                    <a:pt x="3999961" y="0"/>
                  </a:lnTo>
                  <a:cubicBezTo>
                    <a:pt x="4237485" y="0"/>
                    <a:pt x="4430037" y="192552"/>
                    <a:pt x="4430037" y="430076"/>
                  </a:cubicBezTo>
                  <a:cubicBezTo>
                    <a:pt x="4420788" y="734819"/>
                    <a:pt x="4628108" y="1111751"/>
                    <a:pt x="4618859" y="1416494"/>
                  </a:cubicBezTo>
                  <a:cubicBezTo>
                    <a:pt x="4628108" y="1685168"/>
                    <a:pt x="4420788" y="1881652"/>
                    <a:pt x="4430037" y="2150326"/>
                  </a:cubicBezTo>
                  <a:cubicBezTo>
                    <a:pt x="4430037" y="2387850"/>
                    <a:pt x="4237485" y="2580402"/>
                    <a:pt x="3999961" y="2580402"/>
                  </a:cubicBezTo>
                  <a:lnTo>
                    <a:pt x="430076" y="2580402"/>
                  </a:lnTo>
                  <a:cubicBezTo>
                    <a:pt x="192552" y="2580402"/>
                    <a:pt x="0" y="2387850"/>
                    <a:pt x="0" y="2150326"/>
                  </a:cubicBezTo>
                  <a:lnTo>
                    <a:pt x="0" y="430076"/>
                  </a:lnTo>
                  <a:close/>
                </a:path>
              </a:pathLst>
            </a:custGeom>
            <a:solidFill>
              <a:srgbClr val="FACCC9"/>
            </a:solidFill>
            <a:ln>
              <a:solidFill>
                <a:srgbClr val="5B1010"/>
              </a:solidFill>
              <a:prstDash val="dash"/>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40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7" name="Rectangle 26"/>
            <p:cNvSpPr/>
            <p:nvPr/>
          </p:nvSpPr>
          <p:spPr>
            <a:xfrm>
              <a:off x="2570567" y="7104939"/>
              <a:ext cx="4355321" cy="49084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sp>
        <p:nvSpPr>
          <p:cNvPr id="3" name="Freeform 3"/>
          <p:cNvSpPr/>
          <p:nvPr/>
        </p:nvSpPr>
        <p:spPr>
          <a:xfrm rot="-1107443">
            <a:off x="14003716" y="-2603440"/>
            <a:ext cx="5239628" cy="5206881"/>
          </a:xfrm>
          <a:custGeom>
            <a:avLst/>
            <a:gdLst/>
            <a:ahLst/>
            <a:cxnLst/>
            <a:rect l="l" t="t" r="r" b="b"/>
            <a:pathLst>
              <a:path w="5239628" h="5206881">
                <a:moveTo>
                  <a:pt x="0" y="0"/>
                </a:moveTo>
                <a:lnTo>
                  <a:pt x="5239629" y="0"/>
                </a:lnTo>
                <a:lnTo>
                  <a:pt x="5239629" y="5206880"/>
                </a:lnTo>
                <a:lnTo>
                  <a:pt x="0" y="5206880"/>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txBody>
          <a:bodyPr/>
          <a:lstStyle/>
          <a:p>
            <a:endParaRPr lang="vi-VN"/>
          </a:p>
        </p:txBody>
      </p:sp>
      <p:sp>
        <p:nvSpPr>
          <p:cNvPr id="4" name="Freeform 4"/>
          <p:cNvSpPr/>
          <p:nvPr/>
        </p:nvSpPr>
        <p:spPr>
          <a:xfrm>
            <a:off x="-1434781" y="7864836"/>
            <a:ext cx="4528505" cy="4500202"/>
          </a:xfrm>
          <a:custGeom>
            <a:avLst/>
            <a:gdLst/>
            <a:ahLst/>
            <a:cxnLst/>
            <a:rect l="l" t="t" r="r" b="b"/>
            <a:pathLst>
              <a:path w="4528505" h="4500202">
                <a:moveTo>
                  <a:pt x="0" y="0"/>
                </a:moveTo>
                <a:lnTo>
                  <a:pt x="4528505" y="0"/>
                </a:lnTo>
                <a:lnTo>
                  <a:pt x="4528505" y="4500202"/>
                </a:lnTo>
                <a:lnTo>
                  <a:pt x="0" y="4500202"/>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txBody>
          <a:bodyPr/>
          <a:lstStyle/>
          <a:p>
            <a:endParaRPr lang="vi-VN"/>
          </a:p>
        </p:txBody>
      </p:sp>
      <p:sp>
        <p:nvSpPr>
          <p:cNvPr id="5" name="Freeform 5"/>
          <p:cNvSpPr/>
          <p:nvPr/>
        </p:nvSpPr>
        <p:spPr>
          <a:xfrm rot="-7156939">
            <a:off x="64191" y="8638623"/>
            <a:ext cx="1937562" cy="1680835"/>
          </a:xfrm>
          <a:custGeom>
            <a:avLst/>
            <a:gdLst/>
            <a:ahLst/>
            <a:cxnLst/>
            <a:rect l="l" t="t" r="r" b="b"/>
            <a:pathLst>
              <a:path w="1937562" h="1680835">
                <a:moveTo>
                  <a:pt x="0" y="0"/>
                </a:moveTo>
                <a:lnTo>
                  <a:pt x="1937562" y="0"/>
                </a:lnTo>
                <a:lnTo>
                  <a:pt x="1937562" y="1680836"/>
                </a:lnTo>
                <a:lnTo>
                  <a:pt x="0" y="1680836"/>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txBody>
          <a:bodyPr/>
          <a:lstStyle/>
          <a:p>
            <a:endParaRPr lang="vi-VN"/>
          </a:p>
        </p:txBody>
      </p:sp>
      <p:sp>
        <p:nvSpPr>
          <p:cNvPr id="6" name="Freeform 6"/>
          <p:cNvSpPr/>
          <p:nvPr/>
        </p:nvSpPr>
        <p:spPr>
          <a:xfrm rot="85005">
            <a:off x="1201634" y="110047"/>
            <a:ext cx="2654933" cy="2027705"/>
          </a:xfrm>
          <a:custGeom>
            <a:avLst/>
            <a:gdLst/>
            <a:ahLst/>
            <a:cxnLst/>
            <a:rect l="l" t="t" r="r" b="b"/>
            <a:pathLst>
              <a:path w="2654933" h="2027705">
                <a:moveTo>
                  <a:pt x="0" y="0"/>
                </a:moveTo>
                <a:lnTo>
                  <a:pt x="2654933" y="0"/>
                </a:lnTo>
                <a:lnTo>
                  <a:pt x="2654933" y="2027705"/>
                </a:lnTo>
                <a:lnTo>
                  <a:pt x="0" y="2027705"/>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txBody>
          <a:bodyPr/>
          <a:lstStyle/>
          <a:p>
            <a:endParaRPr lang="vi-VN"/>
          </a:p>
        </p:txBody>
      </p:sp>
      <p:sp>
        <p:nvSpPr>
          <p:cNvPr id="7" name="Freeform 7"/>
          <p:cNvSpPr/>
          <p:nvPr/>
        </p:nvSpPr>
        <p:spPr>
          <a:xfrm rot="-1451801">
            <a:off x="1683895" y="1441000"/>
            <a:ext cx="1232149" cy="1352152"/>
          </a:xfrm>
          <a:custGeom>
            <a:avLst/>
            <a:gdLst/>
            <a:ahLst/>
            <a:cxnLst/>
            <a:rect l="l" t="t" r="r" b="b"/>
            <a:pathLst>
              <a:path w="1232149" h="1352152">
                <a:moveTo>
                  <a:pt x="0" y="0"/>
                </a:moveTo>
                <a:lnTo>
                  <a:pt x="1232149" y="0"/>
                </a:lnTo>
                <a:lnTo>
                  <a:pt x="1232149" y="1352152"/>
                </a:lnTo>
                <a:lnTo>
                  <a:pt x="0" y="1352152"/>
                </a:lnTo>
                <a:lnTo>
                  <a:pt x="0" y="0"/>
                </a:lnTo>
                <a:close/>
              </a:path>
            </a:pathLst>
          </a:custGeom>
          <a:blipFill>
            <a:blip r:embed="rId11">
              <a:extLst>
                <a:ext uri="{96DAC541-7B7A-43D3-8B79-37D633B846F1}">
                  <asvg:svgBlip xmlns:asvg="http://schemas.microsoft.com/office/drawing/2016/SVG/main" xmlns="" r:embed="rId12"/>
                </a:ext>
              </a:extLst>
            </a:blip>
            <a:stretch>
              <a:fillRect/>
            </a:stretch>
          </a:blipFill>
        </p:spPr>
        <p:txBody>
          <a:bodyPr/>
          <a:lstStyle/>
          <a:p>
            <a:endParaRPr lang="vi-VN"/>
          </a:p>
        </p:txBody>
      </p:sp>
      <p:sp>
        <p:nvSpPr>
          <p:cNvPr id="8" name="Freeform 8"/>
          <p:cNvSpPr/>
          <p:nvPr/>
        </p:nvSpPr>
        <p:spPr>
          <a:xfrm rot="-1451801">
            <a:off x="-1775453" y="-1993948"/>
            <a:ext cx="4152641" cy="4297688"/>
          </a:xfrm>
          <a:custGeom>
            <a:avLst/>
            <a:gdLst/>
            <a:ahLst/>
            <a:cxnLst/>
            <a:rect l="l" t="t" r="r" b="b"/>
            <a:pathLst>
              <a:path w="4152641" h="4297688">
                <a:moveTo>
                  <a:pt x="0" y="0"/>
                </a:moveTo>
                <a:lnTo>
                  <a:pt x="4152641" y="0"/>
                </a:lnTo>
                <a:lnTo>
                  <a:pt x="4152641" y="4297687"/>
                </a:lnTo>
                <a:lnTo>
                  <a:pt x="0" y="4297687"/>
                </a:lnTo>
                <a:lnTo>
                  <a:pt x="0" y="0"/>
                </a:lnTo>
                <a:close/>
              </a:path>
            </a:pathLst>
          </a:custGeom>
          <a:blipFill>
            <a:blip r:embed="rId13">
              <a:extLst>
                <a:ext uri="{96DAC541-7B7A-43D3-8B79-37D633B846F1}">
                  <asvg:svgBlip xmlns:asvg="http://schemas.microsoft.com/office/drawing/2016/SVG/main" xmlns="" r:embed="rId14"/>
                </a:ext>
              </a:extLst>
            </a:blip>
            <a:stretch>
              <a:fillRect/>
            </a:stretch>
          </a:blipFill>
        </p:spPr>
        <p:txBody>
          <a:bodyPr/>
          <a:lstStyle/>
          <a:p>
            <a:endParaRPr lang="vi-VN"/>
          </a:p>
        </p:txBody>
      </p:sp>
      <p:sp>
        <p:nvSpPr>
          <p:cNvPr id="9" name="Freeform 9"/>
          <p:cNvSpPr/>
          <p:nvPr/>
        </p:nvSpPr>
        <p:spPr>
          <a:xfrm rot="-1572573">
            <a:off x="15267078" y="78910"/>
            <a:ext cx="1323676" cy="1932374"/>
          </a:xfrm>
          <a:custGeom>
            <a:avLst/>
            <a:gdLst/>
            <a:ahLst/>
            <a:cxnLst/>
            <a:rect l="l" t="t" r="r" b="b"/>
            <a:pathLst>
              <a:path w="1323676" h="1932374">
                <a:moveTo>
                  <a:pt x="0" y="0"/>
                </a:moveTo>
                <a:lnTo>
                  <a:pt x="1323677" y="0"/>
                </a:lnTo>
                <a:lnTo>
                  <a:pt x="1323677" y="1932374"/>
                </a:lnTo>
                <a:lnTo>
                  <a:pt x="0" y="1932374"/>
                </a:lnTo>
                <a:lnTo>
                  <a:pt x="0" y="0"/>
                </a:lnTo>
                <a:close/>
              </a:path>
            </a:pathLst>
          </a:custGeom>
          <a:blipFill>
            <a:blip r:embed="rId15">
              <a:extLst>
                <a:ext uri="{96DAC541-7B7A-43D3-8B79-37D633B846F1}">
                  <asvg:svgBlip xmlns:asvg="http://schemas.microsoft.com/office/drawing/2016/SVG/main" xmlns="" r:embed="rId16"/>
                </a:ext>
              </a:extLst>
            </a:blip>
            <a:stretch>
              <a:fillRect/>
            </a:stretch>
          </a:blipFill>
        </p:spPr>
        <p:txBody>
          <a:bodyPr/>
          <a:lstStyle/>
          <a:p>
            <a:endParaRPr lang="vi-VN"/>
          </a:p>
        </p:txBody>
      </p:sp>
      <p:sp>
        <p:nvSpPr>
          <p:cNvPr id="10" name="Freeform 10"/>
          <p:cNvSpPr/>
          <p:nvPr/>
        </p:nvSpPr>
        <p:spPr>
          <a:xfrm rot="6014002">
            <a:off x="15274596" y="8006369"/>
            <a:ext cx="4187178" cy="5225808"/>
          </a:xfrm>
          <a:custGeom>
            <a:avLst/>
            <a:gdLst/>
            <a:ahLst/>
            <a:cxnLst/>
            <a:rect l="l" t="t" r="r" b="b"/>
            <a:pathLst>
              <a:path w="4187178" h="5225808">
                <a:moveTo>
                  <a:pt x="0" y="0"/>
                </a:moveTo>
                <a:lnTo>
                  <a:pt x="4187178" y="0"/>
                </a:lnTo>
                <a:lnTo>
                  <a:pt x="4187178" y="5225807"/>
                </a:lnTo>
                <a:lnTo>
                  <a:pt x="0" y="5225807"/>
                </a:lnTo>
                <a:lnTo>
                  <a:pt x="0" y="0"/>
                </a:lnTo>
                <a:close/>
              </a:path>
            </a:pathLst>
          </a:custGeom>
          <a:blipFill>
            <a:blip r:embed="rId17">
              <a:extLst>
                <a:ext uri="{96DAC541-7B7A-43D3-8B79-37D633B846F1}">
                  <asvg:svgBlip xmlns:asvg="http://schemas.microsoft.com/office/drawing/2016/SVG/main" xmlns="" r:embed="rId18"/>
                </a:ext>
              </a:extLst>
            </a:blip>
            <a:stretch>
              <a:fillRect/>
            </a:stretch>
          </a:blipFill>
        </p:spPr>
        <p:txBody>
          <a:bodyPr/>
          <a:lstStyle/>
          <a:p>
            <a:endParaRPr lang="vi-VN"/>
          </a:p>
        </p:txBody>
      </p:sp>
      <p:sp>
        <p:nvSpPr>
          <p:cNvPr id="28" name="Freeform 4"/>
          <p:cNvSpPr/>
          <p:nvPr/>
        </p:nvSpPr>
        <p:spPr>
          <a:xfrm>
            <a:off x="8773594" y="8365521"/>
            <a:ext cx="3391077" cy="3565287"/>
          </a:xfrm>
          <a:custGeom>
            <a:avLst/>
            <a:gdLst/>
            <a:ahLst/>
            <a:cxnLst/>
            <a:rect l="l" t="t" r="r" b="b"/>
            <a:pathLst>
              <a:path w="4528505" h="4500202">
                <a:moveTo>
                  <a:pt x="0" y="0"/>
                </a:moveTo>
                <a:lnTo>
                  <a:pt x="4528505" y="0"/>
                </a:lnTo>
                <a:lnTo>
                  <a:pt x="4528505" y="4500202"/>
                </a:lnTo>
                <a:lnTo>
                  <a:pt x="0" y="4500202"/>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txBody>
          <a:bodyPr/>
          <a:lstStyle/>
          <a:p>
            <a:endParaRPr lang="vi-VN"/>
          </a:p>
        </p:txBody>
      </p:sp>
      <p:sp>
        <p:nvSpPr>
          <p:cNvPr id="2" name="Freeform 2"/>
          <p:cNvSpPr/>
          <p:nvPr/>
        </p:nvSpPr>
        <p:spPr>
          <a:xfrm>
            <a:off x="49212" y="6824901"/>
            <a:ext cx="6513362" cy="3462099"/>
          </a:xfrm>
          <a:custGeom>
            <a:avLst/>
            <a:gdLst/>
            <a:ahLst/>
            <a:cxnLst/>
            <a:rect l="l" t="t" r="r" b="b"/>
            <a:pathLst>
              <a:path w="7858329" h="4086331">
                <a:moveTo>
                  <a:pt x="0" y="0"/>
                </a:moveTo>
                <a:lnTo>
                  <a:pt x="7858330" y="0"/>
                </a:lnTo>
                <a:lnTo>
                  <a:pt x="7858330" y="4086331"/>
                </a:lnTo>
                <a:lnTo>
                  <a:pt x="0" y="4086331"/>
                </a:lnTo>
                <a:lnTo>
                  <a:pt x="0" y="0"/>
                </a:lnTo>
                <a:close/>
              </a:path>
            </a:pathLst>
          </a:custGeom>
          <a:blipFill>
            <a:blip r:embed="rId19">
              <a:extLst>
                <a:ext uri="{96DAC541-7B7A-43D3-8B79-37D633B846F1}">
                  <asvg:svgBlip xmlns:asvg="http://schemas.microsoft.com/office/drawing/2016/SVG/main" xmlns="" r:embed="rId20"/>
                </a:ext>
              </a:extLst>
            </a:blip>
            <a:stretch>
              <a:fillRect/>
            </a:stretch>
          </a:blipFill>
        </p:spPr>
        <p:txBody>
          <a:bodyPr/>
          <a:lstStyle/>
          <a:p>
            <a:endParaRPr lang="vi-VN"/>
          </a:p>
        </p:txBody>
      </p:sp>
      <p:sp>
        <p:nvSpPr>
          <p:cNvPr id="12" name="TextBox 11"/>
          <p:cNvSpPr txBox="1"/>
          <p:nvPr/>
        </p:nvSpPr>
        <p:spPr>
          <a:xfrm>
            <a:off x="4112768" y="2729414"/>
            <a:ext cx="12860724" cy="5016758"/>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40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b</a:t>
            </a:r>
            <a:r>
              <a:rPr kumimoji="0" lang="en-US" sz="40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a:t>
            </a:r>
            <a:r>
              <a:rPr kumimoji="0" lang="vi-VN" sz="40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Những ngày hè đi bên bờ Hạ Long, Bãi Cháy hoặc Tuần Châu,... ta có cảm giác như đi trước cửa gió. Ngọn gió lúc êm ả như ru, lúc phần phật như quạt, mang cái trong lành, cái tươi mát của đại dương vào đất liền. Trong tiếng gió thổi, ta nghe tiếng thông reo, tiếng sóng vỗ, tiếng ve ran và cả tiếng máy, tiếng xe, tiếng cần trục từ trên các tầng thang, bến cảng vọng lại.</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vi-VN" sz="4000" b="1" i="1"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(Theo Thi Sảnh)</a:t>
            </a:r>
          </a:p>
        </p:txBody>
      </p:sp>
      <p:cxnSp>
        <p:nvCxnSpPr>
          <p:cNvPr id="24" name="Straight Connector 23"/>
          <p:cNvCxnSpPr/>
          <p:nvPr/>
        </p:nvCxnSpPr>
        <p:spPr>
          <a:xfrm>
            <a:off x="4849471" y="3390900"/>
            <a:ext cx="12070080" cy="0"/>
          </a:xfrm>
          <a:prstGeom prst="line">
            <a:avLst/>
          </a:prstGeom>
          <a:ln w="38100">
            <a:solidFill>
              <a:srgbClr val="FF6600"/>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4267200" y="4000500"/>
            <a:ext cx="11247120" cy="0"/>
          </a:xfrm>
          <a:prstGeom prst="line">
            <a:avLst/>
          </a:prstGeom>
          <a:ln w="38100">
            <a:solidFill>
              <a:srgbClr val="FF6600"/>
            </a:solidFill>
          </a:ln>
        </p:spPr>
        <p:style>
          <a:lnRef idx="1">
            <a:schemeClr val="accent1"/>
          </a:lnRef>
          <a:fillRef idx="0">
            <a:schemeClr val="accent1"/>
          </a:fillRef>
          <a:effectRef idx="0">
            <a:schemeClr val="accent1"/>
          </a:effectRef>
          <a:fontRef idx="minor">
            <a:schemeClr val="tx1"/>
          </a:fontRef>
        </p:style>
      </p:cxnSp>
      <p:grpSp>
        <p:nvGrpSpPr>
          <p:cNvPr id="22" name="Group 69">
            <a:extLst>
              <a:ext uri="{FF2B5EF4-FFF2-40B4-BE49-F238E27FC236}">
                <a16:creationId xmlns:a16="http://schemas.microsoft.com/office/drawing/2014/main" id="{9E24023C-0A5F-6523-C609-C769F330FF06}"/>
              </a:ext>
            </a:extLst>
          </p:cNvPr>
          <p:cNvGrpSpPr/>
          <p:nvPr/>
        </p:nvGrpSpPr>
        <p:grpSpPr>
          <a:xfrm>
            <a:off x="3470443" y="322524"/>
            <a:ext cx="10238716" cy="2076856"/>
            <a:chOff x="2981833" y="299378"/>
            <a:chExt cx="10770403" cy="2076856"/>
          </a:xfrm>
        </p:grpSpPr>
        <p:sp>
          <p:nvSpPr>
            <p:cNvPr id="30" name="Rounded Rectangle 10">
              <a:extLst>
                <a:ext uri="{FF2B5EF4-FFF2-40B4-BE49-F238E27FC236}">
                  <a16:creationId xmlns:a16="http://schemas.microsoft.com/office/drawing/2014/main" id="{887D3E1B-AABA-50C1-5B17-93C328EB2A77}"/>
                </a:ext>
              </a:extLst>
            </p:cNvPr>
            <p:cNvSpPr/>
            <p:nvPr/>
          </p:nvSpPr>
          <p:spPr>
            <a:xfrm>
              <a:off x="2981833" y="299378"/>
              <a:ext cx="10770403" cy="2076856"/>
            </a:xfrm>
            <a:custGeom>
              <a:avLst/>
              <a:gdLst>
                <a:gd name="connsiteX0" fmla="*/ 0 w 9296400"/>
                <a:gd name="connsiteY0" fmla="*/ 749359 h 1498718"/>
                <a:gd name="connsiteX1" fmla="*/ 749359 w 9296400"/>
                <a:gd name="connsiteY1" fmla="*/ 0 h 1498718"/>
                <a:gd name="connsiteX2" fmla="*/ 8547041 w 9296400"/>
                <a:gd name="connsiteY2" fmla="*/ 0 h 1498718"/>
                <a:gd name="connsiteX3" fmla="*/ 9296400 w 9296400"/>
                <a:gd name="connsiteY3" fmla="*/ 749359 h 1498718"/>
                <a:gd name="connsiteX4" fmla="*/ 9296400 w 9296400"/>
                <a:gd name="connsiteY4" fmla="*/ 749359 h 1498718"/>
                <a:gd name="connsiteX5" fmla="*/ 8547041 w 9296400"/>
                <a:gd name="connsiteY5" fmla="*/ 1498718 h 1498718"/>
                <a:gd name="connsiteX6" fmla="*/ 749359 w 9296400"/>
                <a:gd name="connsiteY6" fmla="*/ 1498718 h 1498718"/>
                <a:gd name="connsiteX7" fmla="*/ 0 w 9296400"/>
                <a:gd name="connsiteY7" fmla="*/ 749359 h 1498718"/>
                <a:gd name="connsiteX0" fmla="*/ 0 w 9296400"/>
                <a:gd name="connsiteY0" fmla="*/ 749361 h 1498720"/>
                <a:gd name="connsiteX1" fmla="*/ 749359 w 9296400"/>
                <a:gd name="connsiteY1" fmla="*/ 2 h 1498720"/>
                <a:gd name="connsiteX2" fmla="*/ 4775820 w 9296400"/>
                <a:gd name="connsiteY2" fmla="*/ 74669 h 1498720"/>
                <a:gd name="connsiteX3" fmla="*/ 8547041 w 9296400"/>
                <a:gd name="connsiteY3" fmla="*/ 2 h 1498720"/>
                <a:gd name="connsiteX4" fmla="*/ 9296400 w 9296400"/>
                <a:gd name="connsiteY4" fmla="*/ 749361 h 1498720"/>
                <a:gd name="connsiteX5" fmla="*/ 9296400 w 9296400"/>
                <a:gd name="connsiteY5" fmla="*/ 749361 h 1498720"/>
                <a:gd name="connsiteX6" fmla="*/ 8547041 w 9296400"/>
                <a:gd name="connsiteY6" fmla="*/ 1498720 h 1498720"/>
                <a:gd name="connsiteX7" fmla="*/ 749359 w 9296400"/>
                <a:gd name="connsiteY7" fmla="*/ 1498720 h 1498720"/>
                <a:gd name="connsiteX8" fmla="*/ 0 w 9296400"/>
                <a:gd name="connsiteY8" fmla="*/ 749361 h 1498720"/>
                <a:gd name="connsiteX0" fmla="*/ 0 w 9296400"/>
                <a:gd name="connsiteY0" fmla="*/ 749361 h 1498744"/>
                <a:gd name="connsiteX1" fmla="*/ 749359 w 9296400"/>
                <a:gd name="connsiteY1" fmla="*/ 2 h 1498744"/>
                <a:gd name="connsiteX2" fmla="*/ 4775820 w 9296400"/>
                <a:gd name="connsiteY2" fmla="*/ 74669 h 1498744"/>
                <a:gd name="connsiteX3" fmla="*/ 8547041 w 9296400"/>
                <a:gd name="connsiteY3" fmla="*/ 2 h 1498744"/>
                <a:gd name="connsiteX4" fmla="*/ 9296400 w 9296400"/>
                <a:gd name="connsiteY4" fmla="*/ 749361 h 1498744"/>
                <a:gd name="connsiteX5" fmla="*/ 9296400 w 9296400"/>
                <a:gd name="connsiteY5" fmla="*/ 749361 h 1498744"/>
                <a:gd name="connsiteX6" fmla="*/ 8547041 w 9296400"/>
                <a:gd name="connsiteY6" fmla="*/ 1498720 h 1498744"/>
                <a:gd name="connsiteX7" fmla="*/ 2413620 w 9296400"/>
                <a:gd name="connsiteY7" fmla="*/ 1427219 h 1498744"/>
                <a:gd name="connsiteX8" fmla="*/ 749359 w 9296400"/>
                <a:gd name="connsiteY8" fmla="*/ 1498720 h 1498744"/>
                <a:gd name="connsiteX9" fmla="*/ 0 w 9296400"/>
                <a:gd name="connsiteY9" fmla="*/ 749361 h 1498744"/>
                <a:gd name="connsiteX0" fmla="*/ 0 w 9296400"/>
                <a:gd name="connsiteY0" fmla="*/ 749361 h 1554455"/>
                <a:gd name="connsiteX1" fmla="*/ 749359 w 9296400"/>
                <a:gd name="connsiteY1" fmla="*/ 2 h 1554455"/>
                <a:gd name="connsiteX2" fmla="*/ 4775820 w 9296400"/>
                <a:gd name="connsiteY2" fmla="*/ 74669 h 1554455"/>
                <a:gd name="connsiteX3" fmla="*/ 8547041 w 9296400"/>
                <a:gd name="connsiteY3" fmla="*/ 2 h 1554455"/>
                <a:gd name="connsiteX4" fmla="*/ 9296400 w 9296400"/>
                <a:gd name="connsiteY4" fmla="*/ 749361 h 1554455"/>
                <a:gd name="connsiteX5" fmla="*/ 9296400 w 9296400"/>
                <a:gd name="connsiteY5" fmla="*/ 749361 h 1554455"/>
                <a:gd name="connsiteX6" fmla="*/ 8547041 w 9296400"/>
                <a:gd name="connsiteY6" fmla="*/ 1498720 h 1554455"/>
                <a:gd name="connsiteX7" fmla="*/ 4204320 w 9296400"/>
                <a:gd name="connsiteY7" fmla="*/ 1503419 h 1554455"/>
                <a:gd name="connsiteX8" fmla="*/ 2413620 w 9296400"/>
                <a:gd name="connsiteY8" fmla="*/ 1427219 h 1554455"/>
                <a:gd name="connsiteX9" fmla="*/ 749359 w 9296400"/>
                <a:gd name="connsiteY9" fmla="*/ 1498720 h 1554455"/>
                <a:gd name="connsiteX10" fmla="*/ 0 w 9296400"/>
                <a:gd name="connsiteY10" fmla="*/ 749361 h 1554455"/>
                <a:gd name="connsiteX0" fmla="*/ 0 w 9296400"/>
                <a:gd name="connsiteY0" fmla="*/ 749361 h 1554455"/>
                <a:gd name="connsiteX1" fmla="*/ 749359 w 9296400"/>
                <a:gd name="connsiteY1" fmla="*/ 2 h 1554455"/>
                <a:gd name="connsiteX2" fmla="*/ 4775820 w 9296400"/>
                <a:gd name="connsiteY2" fmla="*/ 74669 h 1554455"/>
                <a:gd name="connsiteX3" fmla="*/ 8547041 w 9296400"/>
                <a:gd name="connsiteY3" fmla="*/ 2 h 1554455"/>
                <a:gd name="connsiteX4" fmla="*/ 9214470 w 9296400"/>
                <a:gd name="connsiteY4" fmla="*/ 150869 h 1554455"/>
                <a:gd name="connsiteX5" fmla="*/ 9296400 w 9296400"/>
                <a:gd name="connsiteY5" fmla="*/ 749361 h 1554455"/>
                <a:gd name="connsiteX6" fmla="*/ 9296400 w 9296400"/>
                <a:gd name="connsiteY6" fmla="*/ 749361 h 1554455"/>
                <a:gd name="connsiteX7" fmla="*/ 8547041 w 9296400"/>
                <a:gd name="connsiteY7" fmla="*/ 1498720 h 1554455"/>
                <a:gd name="connsiteX8" fmla="*/ 4204320 w 9296400"/>
                <a:gd name="connsiteY8" fmla="*/ 1503419 h 1554455"/>
                <a:gd name="connsiteX9" fmla="*/ 2413620 w 9296400"/>
                <a:gd name="connsiteY9" fmla="*/ 1427219 h 1554455"/>
                <a:gd name="connsiteX10" fmla="*/ 749359 w 9296400"/>
                <a:gd name="connsiteY10" fmla="*/ 1498720 h 1554455"/>
                <a:gd name="connsiteX11" fmla="*/ 0 w 9296400"/>
                <a:gd name="connsiteY11" fmla="*/ 749361 h 1554455"/>
                <a:gd name="connsiteX0" fmla="*/ 0 w 9329230"/>
                <a:gd name="connsiteY0" fmla="*/ 749361 h 1554455"/>
                <a:gd name="connsiteX1" fmla="*/ 749359 w 9329230"/>
                <a:gd name="connsiteY1" fmla="*/ 2 h 1554455"/>
                <a:gd name="connsiteX2" fmla="*/ 4775820 w 9329230"/>
                <a:gd name="connsiteY2" fmla="*/ 74669 h 1554455"/>
                <a:gd name="connsiteX3" fmla="*/ 8547041 w 9329230"/>
                <a:gd name="connsiteY3" fmla="*/ 2 h 1554455"/>
                <a:gd name="connsiteX4" fmla="*/ 9214470 w 9329230"/>
                <a:gd name="connsiteY4" fmla="*/ 150869 h 1554455"/>
                <a:gd name="connsiteX5" fmla="*/ 9296400 w 9329230"/>
                <a:gd name="connsiteY5" fmla="*/ 749361 h 1554455"/>
                <a:gd name="connsiteX6" fmla="*/ 9296400 w 9329230"/>
                <a:gd name="connsiteY6" fmla="*/ 749361 h 1554455"/>
                <a:gd name="connsiteX7" fmla="*/ 9271620 w 9329230"/>
                <a:gd name="connsiteY7" fmla="*/ 1255769 h 1554455"/>
                <a:gd name="connsiteX8" fmla="*/ 8547041 w 9329230"/>
                <a:gd name="connsiteY8" fmla="*/ 1498720 h 1554455"/>
                <a:gd name="connsiteX9" fmla="*/ 4204320 w 9329230"/>
                <a:gd name="connsiteY9" fmla="*/ 1503419 h 1554455"/>
                <a:gd name="connsiteX10" fmla="*/ 2413620 w 9329230"/>
                <a:gd name="connsiteY10" fmla="*/ 1427219 h 1554455"/>
                <a:gd name="connsiteX11" fmla="*/ 749359 w 9329230"/>
                <a:gd name="connsiteY11" fmla="*/ 1498720 h 1554455"/>
                <a:gd name="connsiteX12" fmla="*/ 0 w 9329230"/>
                <a:gd name="connsiteY12" fmla="*/ 749361 h 1554455"/>
                <a:gd name="connsiteX0" fmla="*/ 32808 w 9362038"/>
                <a:gd name="connsiteY0" fmla="*/ 749361 h 1554455"/>
                <a:gd name="connsiteX1" fmla="*/ 198528 w 9362038"/>
                <a:gd name="connsiteY1" fmla="*/ 112769 h 1554455"/>
                <a:gd name="connsiteX2" fmla="*/ 782167 w 9362038"/>
                <a:gd name="connsiteY2" fmla="*/ 2 h 1554455"/>
                <a:gd name="connsiteX3" fmla="*/ 4808628 w 9362038"/>
                <a:gd name="connsiteY3" fmla="*/ 74669 h 1554455"/>
                <a:gd name="connsiteX4" fmla="*/ 8579849 w 9362038"/>
                <a:gd name="connsiteY4" fmla="*/ 2 h 1554455"/>
                <a:gd name="connsiteX5" fmla="*/ 9247278 w 9362038"/>
                <a:gd name="connsiteY5" fmla="*/ 150869 h 1554455"/>
                <a:gd name="connsiteX6" fmla="*/ 9329208 w 9362038"/>
                <a:gd name="connsiteY6" fmla="*/ 749361 h 1554455"/>
                <a:gd name="connsiteX7" fmla="*/ 9329208 w 9362038"/>
                <a:gd name="connsiteY7" fmla="*/ 749361 h 1554455"/>
                <a:gd name="connsiteX8" fmla="*/ 9304428 w 9362038"/>
                <a:gd name="connsiteY8" fmla="*/ 1255769 h 1554455"/>
                <a:gd name="connsiteX9" fmla="*/ 8579849 w 9362038"/>
                <a:gd name="connsiteY9" fmla="*/ 1498720 h 1554455"/>
                <a:gd name="connsiteX10" fmla="*/ 4237128 w 9362038"/>
                <a:gd name="connsiteY10" fmla="*/ 1503419 h 1554455"/>
                <a:gd name="connsiteX11" fmla="*/ 2446428 w 9362038"/>
                <a:gd name="connsiteY11" fmla="*/ 1427219 h 1554455"/>
                <a:gd name="connsiteX12" fmla="*/ 782167 w 9362038"/>
                <a:gd name="connsiteY12" fmla="*/ 1498720 h 1554455"/>
                <a:gd name="connsiteX13" fmla="*/ 32808 w 9362038"/>
                <a:gd name="connsiteY13" fmla="*/ 749361 h 1554455"/>
                <a:gd name="connsiteX0" fmla="*/ 159 w 9329389"/>
                <a:gd name="connsiteY0" fmla="*/ 749361 h 1554455"/>
                <a:gd name="connsiteX1" fmla="*/ 165879 w 9329389"/>
                <a:gd name="connsiteY1" fmla="*/ 112769 h 1554455"/>
                <a:gd name="connsiteX2" fmla="*/ 749518 w 9329389"/>
                <a:gd name="connsiteY2" fmla="*/ 2 h 1554455"/>
                <a:gd name="connsiteX3" fmla="*/ 4775979 w 9329389"/>
                <a:gd name="connsiteY3" fmla="*/ 74669 h 1554455"/>
                <a:gd name="connsiteX4" fmla="*/ 8547200 w 9329389"/>
                <a:gd name="connsiteY4" fmla="*/ 2 h 1554455"/>
                <a:gd name="connsiteX5" fmla="*/ 9214629 w 9329389"/>
                <a:gd name="connsiteY5" fmla="*/ 150869 h 1554455"/>
                <a:gd name="connsiteX6" fmla="*/ 9296559 w 9329389"/>
                <a:gd name="connsiteY6" fmla="*/ 749361 h 1554455"/>
                <a:gd name="connsiteX7" fmla="*/ 9296559 w 9329389"/>
                <a:gd name="connsiteY7" fmla="*/ 749361 h 1554455"/>
                <a:gd name="connsiteX8" fmla="*/ 9271779 w 9329389"/>
                <a:gd name="connsiteY8" fmla="*/ 1255769 h 1554455"/>
                <a:gd name="connsiteX9" fmla="*/ 8547200 w 9329389"/>
                <a:gd name="connsiteY9" fmla="*/ 1498720 h 1554455"/>
                <a:gd name="connsiteX10" fmla="*/ 4204479 w 9329389"/>
                <a:gd name="connsiteY10" fmla="*/ 1503419 h 1554455"/>
                <a:gd name="connsiteX11" fmla="*/ 2413779 w 9329389"/>
                <a:gd name="connsiteY11" fmla="*/ 1427219 h 1554455"/>
                <a:gd name="connsiteX12" fmla="*/ 749518 w 9329389"/>
                <a:gd name="connsiteY12" fmla="*/ 1498720 h 1554455"/>
                <a:gd name="connsiteX13" fmla="*/ 184929 w 9329389"/>
                <a:gd name="connsiteY13" fmla="*/ 1370069 h 1554455"/>
                <a:gd name="connsiteX14" fmla="*/ 159 w 9329389"/>
                <a:gd name="connsiteY14" fmla="*/ 749361 h 155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329389" h="1554455">
                  <a:moveTo>
                    <a:pt x="159" y="749361"/>
                  </a:moveTo>
                  <a:cubicBezTo>
                    <a:pt x="-3016" y="539811"/>
                    <a:pt x="40986" y="237662"/>
                    <a:pt x="165879" y="112769"/>
                  </a:cubicBezTo>
                  <a:cubicBezTo>
                    <a:pt x="290772" y="-12124"/>
                    <a:pt x="-2957" y="15877"/>
                    <a:pt x="749518" y="2"/>
                  </a:cubicBezTo>
                  <a:cubicBezTo>
                    <a:pt x="1958322" y="-509"/>
                    <a:pt x="3567175" y="75180"/>
                    <a:pt x="4775979" y="74669"/>
                  </a:cubicBezTo>
                  <a:cubicBezTo>
                    <a:pt x="6166403" y="75180"/>
                    <a:pt x="7156776" y="-509"/>
                    <a:pt x="8547200" y="2"/>
                  </a:cubicBezTo>
                  <a:cubicBezTo>
                    <a:pt x="9267925" y="28577"/>
                    <a:pt x="9089736" y="25976"/>
                    <a:pt x="9214629" y="150869"/>
                  </a:cubicBezTo>
                  <a:cubicBezTo>
                    <a:pt x="9339522" y="275762"/>
                    <a:pt x="9263854" y="665487"/>
                    <a:pt x="9296559" y="749361"/>
                  </a:cubicBezTo>
                  <a:lnTo>
                    <a:pt x="9296559" y="749361"/>
                  </a:lnTo>
                  <a:cubicBezTo>
                    <a:pt x="9276554" y="821062"/>
                    <a:pt x="9396672" y="1130876"/>
                    <a:pt x="9271779" y="1255769"/>
                  </a:cubicBezTo>
                  <a:cubicBezTo>
                    <a:pt x="9146886" y="1380662"/>
                    <a:pt x="9375875" y="1444745"/>
                    <a:pt x="8547200" y="1498720"/>
                  </a:cubicBezTo>
                  <a:cubicBezTo>
                    <a:pt x="7673120" y="1614871"/>
                    <a:pt x="5226716" y="1515336"/>
                    <a:pt x="4204479" y="1503419"/>
                  </a:cubicBezTo>
                  <a:cubicBezTo>
                    <a:pt x="3182242" y="1491502"/>
                    <a:pt x="2964206" y="1418477"/>
                    <a:pt x="2413779" y="1427219"/>
                  </a:cubicBezTo>
                  <a:lnTo>
                    <a:pt x="749518" y="1498720"/>
                  </a:lnTo>
                  <a:cubicBezTo>
                    <a:pt x="393918" y="1460620"/>
                    <a:pt x="309822" y="1494962"/>
                    <a:pt x="184929" y="1370069"/>
                  </a:cubicBezTo>
                  <a:cubicBezTo>
                    <a:pt x="60036" y="1245176"/>
                    <a:pt x="3334" y="958911"/>
                    <a:pt x="159" y="749361"/>
                  </a:cubicBezTo>
                  <a:close/>
                </a:path>
              </a:pathLst>
            </a:custGeom>
            <a:noFill/>
            <a:ln w="28575">
              <a:solidFill>
                <a:srgbClr val="00666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TextBox 5">
              <a:extLst>
                <a:ext uri="{FF2B5EF4-FFF2-40B4-BE49-F238E27FC236}">
                  <a16:creationId xmlns:a16="http://schemas.microsoft.com/office/drawing/2014/main" id="{77B26A34-9929-7705-028C-26A896408463}"/>
                </a:ext>
              </a:extLst>
            </p:cNvPr>
            <p:cNvSpPr txBox="1"/>
            <p:nvPr/>
          </p:nvSpPr>
          <p:spPr>
            <a:xfrm>
              <a:off x="3045526" y="551370"/>
              <a:ext cx="10604769" cy="1661993"/>
            </a:xfrm>
            <a:prstGeom prst="rect">
              <a:avLst/>
            </a:prstGeom>
          </p:spPr>
          <p:txBody>
            <a:bodyPr wrap="square" lIns="0" tIns="0" rIns="0" bIns="0" rtlCol="0" anchor="t">
              <a:spAutoFit/>
            </a:bodyPr>
            <a:lstStyle/>
            <a:p>
              <a:pPr algn="ctr"/>
              <a:r>
                <a:rPr lang="en-US" sz="5400" b="1" dirty="0">
                  <a:solidFill>
                    <a:srgbClr val="C00000"/>
                  </a:solidFill>
                  <a:latin typeface="Cambria" panose="02040503050406030204" pitchFamily="18" charset="0"/>
                  <a:ea typeface="Cambria" panose="02040503050406030204" pitchFamily="18" charset="0"/>
                </a:rPr>
                <a:t>2. </a:t>
              </a:r>
              <a:r>
                <a:rPr lang="vi-VN" sz="5400" b="1" dirty="0">
                  <a:solidFill>
                    <a:srgbClr val="C00000"/>
                  </a:solidFill>
                  <a:latin typeface="Cambria" panose="02040503050406030204" pitchFamily="18" charset="0"/>
                  <a:ea typeface="Cambria" panose="02040503050406030204" pitchFamily="18" charset="0"/>
                </a:rPr>
                <a:t>Tìm câu chủ đề trong từng đoạn dưới đây:</a:t>
              </a:r>
              <a:endParaRPr lang="en-US" sz="5400" b="1" dirty="0">
                <a:solidFill>
                  <a:srgbClr val="C00000"/>
                </a:solidFill>
                <a:latin typeface="Cambria" panose="02040503050406030204" pitchFamily="18" charset="0"/>
                <a:ea typeface="Cambria" panose="02040503050406030204" pitchFamily="18" charset="0"/>
              </a:endParaRPr>
            </a:p>
          </p:txBody>
        </p:sp>
      </p:grpSp>
    </p:spTree>
    <p:extLst>
      <p:ext uri="{BB962C8B-B14F-4D97-AF65-F5344CB8AC3E}">
        <p14:creationId xmlns:p14="http://schemas.microsoft.com/office/powerpoint/2010/main" val="303844465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circle(in)">
                                      <p:cBhvr>
                                        <p:cTn id="12" dur="2000"/>
                                        <p:tgtEl>
                                          <p:spTgt spid="24"/>
                                        </p:tgtEl>
                                      </p:cBhvr>
                                    </p:animEffect>
                                  </p:childTnLst>
                                </p:cTn>
                              </p:par>
                              <p:par>
                                <p:cTn id="13" presetID="6" presetClass="entr" presetSubtype="16"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circle(in)">
                                      <p:cBhvr>
                                        <p:cTn id="15" dur="2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p:cNvGrpSpPr/>
          <p:nvPr/>
        </p:nvGrpSpPr>
        <p:grpSpPr>
          <a:xfrm flipH="1">
            <a:off x="345584" y="318272"/>
            <a:ext cx="15808816" cy="8406628"/>
            <a:chOff x="2570567" y="7104939"/>
            <a:chExt cx="11087794" cy="1923469"/>
          </a:xfrm>
        </p:grpSpPr>
        <p:sp>
          <p:nvSpPr>
            <p:cNvPr id="17" name="Freeform 9"/>
            <p:cNvSpPr/>
            <p:nvPr/>
          </p:nvSpPr>
          <p:spPr>
            <a:xfrm>
              <a:off x="3562576" y="7554425"/>
              <a:ext cx="10095785" cy="1473983"/>
            </a:xfrm>
            <a:custGeom>
              <a:avLst/>
              <a:gdLst>
                <a:gd name="connsiteX0" fmla="*/ 0 w 4430037"/>
                <a:gd name="connsiteY0" fmla="*/ 430076 h 2580402"/>
                <a:gd name="connsiteX1" fmla="*/ 430076 w 4430037"/>
                <a:gd name="connsiteY1" fmla="*/ 0 h 2580402"/>
                <a:gd name="connsiteX2" fmla="*/ 3999961 w 4430037"/>
                <a:gd name="connsiteY2" fmla="*/ 0 h 2580402"/>
                <a:gd name="connsiteX3" fmla="*/ 4430037 w 4430037"/>
                <a:gd name="connsiteY3" fmla="*/ 430076 h 2580402"/>
                <a:gd name="connsiteX4" fmla="*/ 4430037 w 4430037"/>
                <a:gd name="connsiteY4" fmla="*/ 2150326 h 2580402"/>
                <a:gd name="connsiteX5" fmla="*/ 3999961 w 4430037"/>
                <a:gd name="connsiteY5" fmla="*/ 2580402 h 2580402"/>
                <a:gd name="connsiteX6" fmla="*/ 430076 w 4430037"/>
                <a:gd name="connsiteY6" fmla="*/ 2580402 h 2580402"/>
                <a:gd name="connsiteX7" fmla="*/ 0 w 4430037"/>
                <a:gd name="connsiteY7" fmla="*/ 2150326 h 2580402"/>
                <a:gd name="connsiteX8" fmla="*/ 0 w 4430037"/>
                <a:gd name="connsiteY8" fmla="*/ 430076 h 2580402"/>
                <a:gd name="connsiteX0" fmla="*/ 0 w 4619159"/>
                <a:gd name="connsiteY0" fmla="*/ 430076 h 2580402"/>
                <a:gd name="connsiteX1" fmla="*/ 430076 w 4619159"/>
                <a:gd name="connsiteY1" fmla="*/ 0 h 2580402"/>
                <a:gd name="connsiteX2" fmla="*/ 3999961 w 4619159"/>
                <a:gd name="connsiteY2" fmla="*/ 0 h 2580402"/>
                <a:gd name="connsiteX3" fmla="*/ 4430037 w 4619159"/>
                <a:gd name="connsiteY3" fmla="*/ 430076 h 2580402"/>
                <a:gd name="connsiteX4" fmla="*/ 4618859 w 4619159"/>
                <a:gd name="connsiteY4" fmla="*/ 1416494 h 2580402"/>
                <a:gd name="connsiteX5" fmla="*/ 4430037 w 4619159"/>
                <a:gd name="connsiteY5" fmla="*/ 2150326 h 2580402"/>
                <a:gd name="connsiteX6" fmla="*/ 3999961 w 4619159"/>
                <a:gd name="connsiteY6" fmla="*/ 2580402 h 2580402"/>
                <a:gd name="connsiteX7" fmla="*/ 430076 w 4619159"/>
                <a:gd name="connsiteY7" fmla="*/ 2580402 h 2580402"/>
                <a:gd name="connsiteX8" fmla="*/ 0 w 4619159"/>
                <a:gd name="connsiteY8" fmla="*/ 2150326 h 2580402"/>
                <a:gd name="connsiteX9" fmla="*/ 0 w 4619159"/>
                <a:gd name="connsiteY9" fmla="*/ 430076 h 2580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619159" h="2580402">
                  <a:moveTo>
                    <a:pt x="0" y="430076"/>
                  </a:moveTo>
                  <a:cubicBezTo>
                    <a:pt x="0" y="192552"/>
                    <a:pt x="192552" y="0"/>
                    <a:pt x="430076" y="0"/>
                  </a:cubicBezTo>
                  <a:lnTo>
                    <a:pt x="3999961" y="0"/>
                  </a:lnTo>
                  <a:cubicBezTo>
                    <a:pt x="4237485" y="0"/>
                    <a:pt x="4430037" y="192552"/>
                    <a:pt x="4430037" y="430076"/>
                  </a:cubicBezTo>
                  <a:cubicBezTo>
                    <a:pt x="4420788" y="734819"/>
                    <a:pt x="4628108" y="1111751"/>
                    <a:pt x="4618859" y="1416494"/>
                  </a:cubicBezTo>
                  <a:cubicBezTo>
                    <a:pt x="4628108" y="1685168"/>
                    <a:pt x="4420788" y="1881652"/>
                    <a:pt x="4430037" y="2150326"/>
                  </a:cubicBezTo>
                  <a:cubicBezTo>
                    <a:pt x="4430037" y="2387850"/>
                    <a:pt x="4237485" y="2580402"/>
                    <a:pt x="3999961" y="2580402"/>
                  </a:cubicBezTo>
                  <a:lnTo>
                    <a:pt x="430076" y="2580402"/>
                  </a:lnTo>
                  <a:cubicBezTo>
                    <a:pt x="192552" y="2580402"/>
                    <a:pt x="0" y="2387850"/>
                    <a:pt x="0" y="2150326"/>
                  </a:cubicBezTo>
                  <a:lnTo>
                    <a:pt x="0" y="430076"/>
                  </a:lnTo>
                  <a:close/>
                </a:path>
              </a:pathLst>
            </a:custGeom>
            <a:solidFill>
              <a:srgbClr val="FACCC9"/>
            </a:solidFill>
            <a:ln>
              <a:solidFill>
                <a:srgbClr val="5B1010"/>
              </a:solidFill>
              <a:prstDash val="dash"/>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40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8" name="Rectangle 17"/>
            <p:cNvSpPr/>
            <p:nvPr/>
          </p:nvSpPr>
          <p:spPr>
            <a:xfrm>
              <a:off x="2570567" y="7104939"/>
              <a:ext cx="4355321" cy="49084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sp>
        <p:nvSpPr>
          <p:cNvPr id="3" name="Freeform 3"/>
          <p:cNvSpPr/>
          <p:nvPr/>
        </p:nvSpPr>
        <p:spPr>
          <a:xfrm rot="-1107443">
            <a:off x="14003716" y="-2603440"/>
            <a:ext cx="5239628" cy="5206881"/>
          </a:xfrm>
          <a:custGeom>
            <a:avLst/>
            <a:gdLst/>
            <a:ahLst/>
            <a:cxnLst/>
            <a:rect l="l" t="t" r="r" b="b"/>
            <a:pathLst>
              <a:path w="5239628" h="5206881">
                <a:moveTo>
                  <a:pt x="0" y="0"/>
                </a:moveTo>
                <a:lnTo>
                  <a:pt x="5239629" y="0"/>
                </a:lnTo>
                <a:lnTo>
                  <a:pt x="5239629" y="5206880"/>
                </a:lnTo>
                <a:lnTo>
                  <a:pt x="0" y="5206880"/>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txBody>
          <a:bodyPr/>
          <a:lstStyle/>
          <a:p>
            <a:endParaRPr lang="vi-VN"/>
          </a:p>
        </p:txBody>
      </p:sp>
      <p:sp>
        <p:nvSpPr>
          <p:cNvPr id="4" name="Freeform 4"/>
          <p:cNvSpPr/>
          <p:nvPr/>
        </p:nvSpPr>
        <p:spPr>
          <a:xfrm>
            <a:off x="-1434781" y="7864836"/>
            <a:ext cx="4528505" cy="4500202"/>
          </a:xfrm>
          <a:custGeom>
            <a:avLst/>
            <a:gdLst/>
            <a:ahLst/>
            <a:cxnLst/>
            <a:rect l="l" t="t" r="r" b="b"/>
            <a:pathLst>
              <a:path w="4528505" h="4500202">
                <a:moveTo>
                  <a:pt x="0" y="0"/>
                </a:moveTo>
                <a:lnTo>
                  <a:pt x="4528505" y="0"/>
                </a:lnTo>
                <a:lnTo>
                  <a:pt x="4528505" y="4500202"/>
                </a:lnTo>
                <a:lnTo>
                  <a:pt x="0" y="4500202"/>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txBody>
          <a:bodyPr/>
          <a:lstStyle/>
          <a:p>
            <a:endParaRPr lang="vi-VN"/>
          </a:p>
        </p:txBody>
      </p:sp>
      <p:sp>
        <p:nvSpPr>
          <p:cNvPr id="5" name="Freeform 5"/>
          <p:cNvSpPr/>
          <p:nvPr/>
        </p:nvSpPr>
        <p:spPr>
          <a:xfrm rot="-7156939">
            <a:off x="64191" y="8638623"/>
            <a:ext cx="1937562" cy="1680835"/>
          </a:xfrm>
          <a:custGeom>
            <a:avLst/>
            <a:gdLst/>
            <a:ahLst/>
            <a:cxnLst/>
            <a:rect l="l" t="t" r="r" b="b"/>
            <a:pathLst>
              <a:path w="1937562" h="1680835">
                <a:moveTo>
                  <a:pt x="0" y="0"/>
                </a:moveTo>
                <a:lnTo>
                  <a:pt x="1937562" y="0"/>
                </a:lnTo>
                <a:lnTo>
                  <a:pt x="1937562" y="1680836"/>
                </a:lnTo>
                <a:lnTo>
                  <a:pt x="0" y="1680836"/>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txBody>
          <a:bodyPr/>
          <a:lstStyle/>
          <a:p>
            <a:endParaRPr lang="vi-VN"/>
          </a:p>
        </p:txBody>
      </p:sp>
      <p:sp>
        <p:nvSpPr>
          <p:cNvPr id="6" name="Freeform 6"/>
          <p:cNvSpPr/>
          <p:nvPr/>
        </p:nvSpPr>
        <p:spPr>
          <a:xfrm rot="85005">
            <a:off x="1201634" y="110047"/>
            <a:ext cx="2654933" cy="2027705"/>
          </a:xfrm>
          <a:custGeom>
            <a:avLst/>
            <a:gdLst/>
            <a:ahLst/>
            <a:cxnLst/>
            <a:rect l="l" t="t" r="r" b="b"/>
            <a:pathLst>
              <a:path w="2654933" h="2027705">
                <a:moveTo>
                  <a:pt x="0" y="0"/>
                </a:moveTo>
                <a:lnTo>
                  <a:pt x="2654933" y="0"/>
                </a:lnTo>
                <a:lnTo>
                  <a:pt x="2654933" y="2027705"/>
                </a:lnTo>
                <a:lnTo>
                  <a:pt x="0" y="2027705"/>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txBody>
          <a:bodyPr/>
          <a:lstStyle/>
          <a:p>
            <a:endParaRPr lang="vi-VN"/>
          </a:p>
        </p:txBody>
      </p:sp>
      <p:sp>
        <p:nvSpPr>
          <p:cNvPr id="7" name="Freeform 7"/>
          <p:cNvSpPr/>
          <p:nvPr/>
        </p:nvSpPr>
        <p:spPr>
          <a:xfrm rot="-1451801">
            <a:off x="1683895" y="1441000"/>
            <a:ext cx="1232149" cy="1352152"/>
          </a:xfrm>
          <a:custGeom>
            <a:avLst/>
            <a:gdLst/>
            <a:ahLst/>
            <a:cxnLst/>
            <a:rect l="l" t="t" r="r" b="b"/>
            <a:pathLst>
              <a:path w="1232149" h="1352152">
                <a:moveTo>
                  <a:pt x="0" y="0"/>
                </a:moveTo>
                <a:lnTo>
                  <a:pt x="1232149" y="0"/>
                </a:lnTo>
                <a:lnTo>
                  <a:pt x="1232149" y="1352152"/>
                </a:lnTo>
                <a:lnTo>
                  <a:pt x="0" y="1352152"/>
                </a:lnTo>
                <a:lnTo>
                  <a:pt x="0" y="0"/>
                </a:lnTo>
                <a:close/>
              </a:path>
            </a:pathLst>
          </a:custGeom>
          <a:blipFill>
            <a:blip r:embed="rId11">
              <a:extLst>
                <a:ext uri="{96DAC541-7B7A-43D3-8B79-37D633B846F1}">
                  <asvg:svgBlip xmlns:asvg="http://schemas.microsoft.com/office/drawing/2016/SVG/main" xmlns="" r:embed="rId12"/>
                </a:ext>
              </a:extLst>
            </a:blip>
            <a:stretch>
              <a:fillRect/>
            </a:stretch>
          </a:blipFill>
        </p:spPr>
        <p:txBody>
          <a:bodyPr/>
          <a:lstStyle/>
          <a:p>
            <a:endParaRPr lang="vi-VN"/>
          </a:p>
        </p:txBody>
      </p:sp>
      <p:sp>
        <p:nvSpPr>
          <p:cNvPr id="8" name="Freeform 8"/>
          <p:cNvSpPr/>
          <p:nvPr/>
        </p:nvSpPr>
        <p:spPr>
          <a:xfrm rot="-1451801">
            <a:off x="-1775453" y="-1993948"/>
            <a:ext cx="4152641" cy="4297688"/>
          </a:xfrm>
          <a:custGeom>
            <a:avLst/>
            <a:gdLst/>
            <a:ahLst/>
            <a:cxnLst/>
            <a:rect l="l" t="t" r="r" b="b"/>
            <a:pathLst>
              <a:path w="4152641" h="4297688">
                <a:moveTo>
                  <a:pt x="0" y="0"/>
                </a:moveTo>
                <a:lnTo>
                  <a:pt x="4152641" y="0"/>
                </a:lnTo>
                <a:lnTo>
                  <a:pt x="4152641" y="4297687"/>
                </a:lnTo>
                <a:lnTo>
                  <a:pt x="0" y="4297687"/>
                </a:lnTo>
                <a:lnTo>
                  <a:pt x="0" y="0"/>
                </a:lnTo>
                <a:close/>
              </a:path>
            </a:pathLst>
          </a:custGeom>
          <a:blipFill>
            <a:blip r:embed="rId13">
              <a:extLst>
                <a:ext uri="{96DAC541-7B7A-43D3-8B79-37D633B846F1}">
                  <asvg:svgBlip xmlns:asvg="http://schemas.microsoft.com/office/drawing/2016/SVG/main" xmlns="" r:embed="rId14"/>
                </a:ext>
              </a:extLst>
            </a:blip>
            <a:stretch>
              <a:fillRect/>
            </a:stretch>
          </a:blipFill>
        </p:spPr>
        <p:txBody>
          <a:bodyPr/>
          <a:lstStyle/>
          <a:p>
            <a:endParaRPr lang="vi-VN"/>
          </a:p>
        </p:txBody>
      </p:sp>
      <p:sp>
        <p:nvSpPr>
          <p:cNvPr id="9" name="Freeform 9"/>
          <p:cNvSpPr/>
          <p:nvPr/>
        </p:nvSpPr>
        <p:spPr>
          <a:xfrm rot="-1572573">
            <a:off x="15267078" y="78910"/>
            <a:ext cx="1323676" cy="1932374"/>
          </a:xfrm>
          <a:custGeom>
            <a:avLst/>
            <a:gdLst/>
            <a:ahLst/>
            <a:cxnLst/>
            <a:rect l="l" t="t" r="r" b="b"/>
            <a:pathLst>
              <a:path w="1323676" h="1932374">
                <a:moveTo>
                  <a:pt x="0" y="0"/>
                </a:moveTo>
                <a:lnTo>
                  <a:pt x="1323677" y="0"/>
                </a:lnTo>
                <a:lnTo>
                  <a:pt x="1323677" y="1932374"/>
                </a:lnTo>
                <a:lnTo>
                  <a:pt x="0" y="1932374"/>
                </a:lnTo>
                <a:lnTo>
                  <a:pt x="0" y="0"/>
                </a:lnTo>
                <a:close/>
              </a:path>
            </a:pathLst>
          </a:custGeom>
          <a:blipFill>
            <a:blip r:embed="rId15">
              <a:extLst>
                <a:ext uri="{96DAC541-7B7A-43D3-8B79-37D633B846F1}">
                  <asvg:svgBlip xmlns:asvg="http://schemas.microsoft.com/office/drawing/2016/SVG/main" xmlns="" r:embed="rId16"/>
                </a:ext>
              </a:extLst>
            </a:blip>
            <a:stretch>
              <a:fillRect/>
            </a:stretch>
          </a:blipFill>
        </p:spPr>
        <p:txBody>
          <a:bodyPr/>
          <a:lstStyle/>
          <a:p>
            <a:endParaRPr lang="vi-VN"/>
          </a:p>
        </p:txBody>
      </p:sp>
      <p:sp>
        <p:nvSpPr>
          <p:cNvPr id="10" name="Freeform 10"/>
          <p:cNvSpPr/>
          <p:nvPr/>
        </p:nvSpPr>
        <p:spPr>
          <a:xfrm rot="6014002">
            <a:off x="15274596" y="8006369"/>
            <a:ext cx="4187178" cy="5225808"/>
          </a:xfrm>
          <a:custGeom>
            <a:avLst/>
            <a:gdLst/>
            <a:ahLst/>
            <a:cxnLst/>
            <a:rect l="l" t="t" r="r" b="b"/>
            <a:pathLst>
              <a:path w="4187178" h="5225808">
                <a:moveTo>
                  <a:pt x="0" y="0"/>
                </a:moveTo>
                <a:lnTo>
                  <a:pt x="4187178" y="0"/>
                </a:lnTo>
                <a:lnTo>
                  <a:pt x="4187178" y="5225807"/>
                </a:lnTo>
                <a:lnTo>
                  <a:pt x="0" y="5225807"/>
                </a:lnTo>
                <a:lnTo>
                  <a:pt x="0" y="0"/>
                </a:lnTo>
                <a:close/>
              </a:path>
            </a:pathLst>
          </a:custGeom>
          <a:blipFill>
            <a:blip r:embed="rId17">
              <a:extLst>
                <a:ext uri="{96DAC541-7B7A-43D3-8B79-37D633B846F1}">
                  <asvg:svgBlip xmlns:asvg="http://schemas.microsoft.com/office/drawing/2016/SVG/main" xmlns="" r:embed="rId18"/>
                </a:ext>
              </a:extLst>
            </a:blip>
            <a:stretch>
              <a:fillRect/>
            </a:stretch>
          </a:blipFill>
        </p:spPr>
        <p:txBody>
          <a:bodyPr/>
          <a:lstStyle/>
          <a:p>
            <a:endParaRPr lang="vi-VN"/>
          </a:p>
        </p:txBody>
      </p:sp>
      <p:sp>
        <p:nvSpPr>
          <p:cNvPr id="28" name="Freeform 4"/>
          <p:cNvSpPr/>
          <p:nvPr/>
        </p:nvSpPr>
        <p:spPr>
          <a:xfrm>
            <a:off x="8773594" y="8365521"/>
            <a:ext cx="3391077" cy="3565287"/>
          </a:xfrm>
          <a:custGeom>
            <a:avLst/>
            <a:gdLst/>
            <a:ahLst/>
            <a:cxnLst/>
            <a:rect l="l" t="t" r="r" b="b"/>
            <a:pathLst>
              <a:path w="4528505" h="4500202">
                <a:moveTo>
                  <a:pt x="0" y="0"/>
                </a:moveTo>
                <a:lnTo>
                  <a:pt x="4528505" y="0"/>
                </a:lnTo>
                <a:lnTo>
                  <a:pt x="4528505" y="4500202"/>
                </a:lnTo>
                <a:lnTo>
                  <a:pt x="0" y="4500202"/>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txBody>
          <a:bodyPr/>
          <a:lstStyle/>
          <a:p>
            <a:endParaRPr lang="vi-VN"/>
          </a:p>
        </p:txBody>
      </p:sp>
      <p:sp>
        <p:nvSpPr>
          <p:cNvPr id="12" name="Rectangle 11"/>
          <p:cNvSpPr/>
          <p:nvPr/>
        </p:nvSpPr>
        <p:spPr>
          <a:xfrm>
            <a:off x="1395091" y="2606190"/>
            <a:ext cx="12843793" cy="5940088"/>
          </a:xfrm>
          <a:prstGeom prst="rect">
            <a:avLst/>
          </a:prstGeom>
        </p:spPr>
        <p:txBody>
          <a:bodyPr wrap="square">
            <a:spAutoFit/>
          </a:bodyPr>
          <a:lstStyle/>
          <a:p>
            <a:pPr algn="just"/>
            <a:r>
              <a:rPr lang="vi-VN" sz="3800" b="1" dirty="0">
                <a:solidFill>
                  <a:srgbClr val="000000"/>
                </a:solidFill>
                <a:latin typeface="Cambria" panose="02040503050406030204" pitchFamily="18" charset="0"/>
                <a:ea typeface="Cambria" panose="02040503050406030204" pitchFamily="18" charset="0"/>
              </a:rPr>
              <a:t>c. Chuồn chuồn ngô mặc áo kẻ ca-rô đen vàng thích phơi mình ngoài nắng, trên ngọn chuối hoặc bờ ao. Chuồn chuồn ớt với bộ cánh đỏ rực hoặc vàng tươi, suốt ngày la cà hết chỗ này sang chỗ khác. Chuồn chuồn nước thích soi gương, ưa đứng im trên cọng khoai ngứa bên bờ ao ngắm bóng mình in dưới nước,... ẻo lả và xinh xắn hơn cả là các bé chuồn kim, cả thân hình chỉ nhỉnh hơn chiếc kim khâu... Ngần ấy loại chuồn chuồn cũng đủ cho chúng tôi mê tơi trong suốt mùa hè. </a:t>
            </a:r>
          </a:p>
          <a:p>
            <a:pPr algn="r"/>
            <a:r>
              <a:rPr lang="vi-VN" sz="3800" b="1" dirty="0">
                <a:solidFill>
                  <a:srgbClr val="000000"/>
                </a:solidFill>
                <a:latin typeface="Cambria" panose="02040503050406030204" pitchFamily="18" charset="0"/>
                <a:ea typeface="Cambria" panose="02040503050406030204" pitchFamily="18" charset="0"/>
              </a:rPr>
              <a:t> </a:t>
            </a:r>
            <a:r>
              <a:rPr lang="vi-VN" sz="3800" b="1" i="1" dirty="0">
                <a:solidFill>
                  <a:srgbClr val="000000"/>
                </a:solidFill>
                <a:latin typeface="Cambria" panose="02040503050406030204" pitchFamily="18" charset="0"/>
                <a:ea typeface="Cambria" panose="02040503050406030204" pitchFamily="18" charset="0"/>
              </a:rPr>
              <a:t>(Theo Trần Đức Tiến</a:t>
            </a:r>
            <a:r>
              <a:rPr lang="en-US" sz="3800" b="1" i="1" dirty="0">
                <a:solidFill>
                  <a:srgbClr val="000000"/>
                </a:solidFill>
                <a:latin typeface="Cambria" panose="02040503050406030204" pitchFamily="18" charset="0"/>
                <a:ea typeface="Cambria" panose="02040503050406030204" pitchFamily="18" charset="0"/>
              </a:rPr>
              <a:t>)</a:t>
            </a:r>
            <a:endParaRPr lang="vi-VN" sz="3800" b="1" i="1" dirty="0">
              <a:solidFill>
                <a:srgbClr val="000000"/>
              </a:solidFill>
              <a:latin typeface="Cambria" panose="02040503050406030204" pitchFamily="18" charset="0"/>
              <a:ea typeface="Cambria" panose="02040503050406030204" pitchFamily="18" charset="0"/>
            </a:endParaRPr>
          </a:p>
        </p:txBody>
      </p:sp>
      <p:pic>
        <p:nvPicPr>
          <p:cNvPr id="13" name="Picture 12"/>
          <p:cNvPicPr>
            <a:picLocks noChangeAspect="1"/>
          </p:cNvPicPr>
          <p:nvPr/>
        </p:nvPicPr>
        <p:blipFill>
          <a:blip r:embed="rId19" cstate="print">
            <a:extLst>
              <a:ext uri="{BEBA8EAE-BF5A-486C-A8C5-ECC9F3942E4B}">
                <a14:imgProps xmlns:a14="http://schemas.microsoft.com/office/drawing/2010/main">
                  <a14:imgLayer r:embed="rId20">
                    <a14:imgEffect>
                      <a14:backgroundRemoval t="10000" b="90000" l="10000" r="90000">
                        <a14:foregroundMark x1="69074" y1="43392" x2="58909" y2="51471"/>
                        <a14:foregroundMark x1="47245" y1="55591" x2="39005" y2="57250"/>
                        <a14:foregroundMark x1="59123" y1="57036" x2="50883" y2="57250"/>
                        <a14:foregroundMark x1="54468" y1="74585" x2="57624" y2="75388"/>
                      </a14:backgroundRemoval>
                    </a14:imgEffect>
                  </a14:imgLayer>
                </a14:imgProps>
              </a:ext>
              <a:ext uri="{28A0092B-C50C-407E-A947-70E740481C1C}">
                <a14:useLocalDpi xmlns:a14="http://schemas.microsoft.com/office/drawing/2010/main" val="0"/>
              </a:ext>
            </a:extLst>
          </a:blip>
          <a:stretch>
            <a:fillRect/>
          </a:stretch>
        </p:blipFill>
        <p:spPr>
          <a:xfrm flipH="1">
            <a:off x="13314233" y="4850994"/>
            <a:ext cx="6328573" cy="6487582"/>
          </a:xfrm>
          <a:prstGeom prst="rect">
            <a:avLst/>
          </a:prstGeom>
        </p:spPr>
      </p:pic>
      <p:cxnSp>
        <p:nvCxnSpPr>
          <p:cNvPr id="22" name="Straight Connector 21"/>
          <p:cNvCxnSpPr/>
          <p:nvPr/>
        </p:nvCxnSpPr>
        <p:spPr>
          <a:xfrm>
            <a:off x="4038600" y="7277100"/>
            <a:ext cx="10241280" cy="0"/>
          </a:xfrm>
          <a:prstGeom prst="line">
            <a:avLst/>
          </a:prstGeom>
          <a:ln w="38100">
            <a:solidFill>
              <a:srgbClr val="FF66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1544797" y="7810500"/>
            <a:ext cx="6766560" cy="0"/>
          </a:xfrm>
          <a:prstGeom prst="line">
            <a:avLst/>
          </a:prstGeom>
          <a:ln w="38100">
            <a:solidFill>
              <a:srgbClr val="FF6600"/>
            </a:solidFill>
          </a:ln>
        </p:spPr>
        <p:style>
          <a:lnRef idx="1">
            <a:schemeClr val="accent1"/>
          </a:lnRef>
          <a:fillRef idx="0">
            <a:schemeClr val="accent1"/>
          </a:fillRef>
          <a:effectRef idx="0">
            <a:schemeClr val="accent1"/>
          </a:effectRef>
          <a:fontRef idx="minor">
            <a:schemeClr val="tx1"/>
          </a:fontRef>
        </p:style>
      </p:cxnSp>
      <p:grpSp>
        <p:nvGrpSpPr>
          <p:cNvPr id="26" name="Group 69">
            <a:extLst>
              <a:ext uri="{FF2B5EF4-FFF2-40B4-BE49-F238E27FC236}">
                <a16:creationId xmlns:a16="http://schemas.microsoft.com/office/drawing/2014/main" id="{9E24023C-0A5F-6523-C609-C769F330FF06}"/>
              </a:ext>
            </a:extLst>
          </p:cNvPr>
          <p:cNvGrpSpPr/>
          <p:nvPr/>
        </p:nvGrpSpPr>
        <p:grpSpPr>
          <a:xfrm>
            <a:off x="3658507" y="205920"/>
            <a:ext cx="10238716" cy="2076856"/>
            <a:chOff x="2981833" y="299378"/>
            <a:chExt cx="10770403" cy="2076856"/>
          </a:xfrm>
        </p:grpSpPr>
        <p:sp>
          <p:nvSpPr>
            <p:cNvPr id="27" name="Rounded Rectangle 10">
              <a:extLst>
                <a:ext uri="{FF2B5EF4-FFF2-40B4-BE49-F238E27FC236}">
                  <a16:creationId xmlns:a16="http://schemas.microsoft.com/office/drawing/2014/main" id="{887D3E1B-AABA-50C1-5B17-93C328EB2A77}"/>
                </a:ext>
              </a:extLst>
            </p:cNvPr>
            <p:cNvSpPr/>
            <p:nvPr/>
          </p:nvSpPr>
          <p:spPr>
            <a:xfrm>
              <a:off x="2981833" y="299378"/>
              <a:ext cx="10770403" cy="2076856"/>
            </a:xfrm>
            <a:custGeom>
              <a:avLst/>
              <a:gdLst>
                <a:gd name="connsiteX0" fmla="*/ 0 w 9296400"/>
                <a:gd name="connsiteY0" fmla="*/ 749359 h 1498718"/>
                <a:gd name="connsiteX1" fmla="*/ 749359 w 9296400"/>
                <a:gd name="connsiteY1" fmla="*/ 0 h 1498718"/>
                <a:gd name="connsiteX2" fmla="*/ 8547041 w 9296400"/>
                <a:gd name="connsiteY2" fmla="*/ 0 h 1498718"/>
                <a:gd name="connsiteX3" fmla="*/ 9296400 w 9296400"/>
                <a:gd name="connsiteY3" fmla="*/ 749359 h 1498718"/>
                <a:gd name="connsiteX4" fmla="*/ 9296400 w 9296400"/>
                <a:gd name="connsiteY4" fmla="*/ 749359 h 1498718"/>
                <a:gd name="connsiteX5" fmla="*/ 8547041 w 9296400"/>
                <a:gd name="connsiteY5" fmla="*/ 1498718 h 1498718"/>
                <a:gd name="connsiteX6" fmla="*/ 749359 w 9296400"/>
                <a:gd name="connsiteY6" fmla="*/ 1498718 h 1498718"/>
                <a:gd name="connsiteX7" fmla="*/ 0 w 9296400"/>
                <a:gd name="connsiteY7" fmla="*/ 749359 h 1498718"/>
                <a:gd name="connsiteX0" fmla="*/ 0 w 9296400"/>
                <a:gd name="connsiteY0" fmla="*/ 749361 h 1498720"/>
                <a:gd name="connsiteX1" fmla="*/ 749359 w 9296400"/>
                <a:gd name="connsiteY1" fmla="*/ 2 h 1498720"/>
                <a:gd name="connsiteX2" fmla="*/ 4775820 w 9296400"/>
                <a:gd name="connsiteY2" fmla="*/ 74669 h 1498720"/>
                <a:gd name="connsiteX3" fmla="*/ 8547041 w 9296400"/>
                <a:gd name="connsiteY3" fmla="*/ 2 h 1498720"/>
                <a:gd name="connsiteX4" fmla="*/ 9296400 w 9296400"/>
                <a:gd name="connsiteY4" fmla="*/ 749361 h 1498720"/>
                <a:gd name="connsiteX5" fmla="*/ 9296400 w 9296400"/>
                <a:gd name="connsiteY5" fmla="*/ 749361 h 1498720"/>
                <a:gd name="connsiteX6" fmla="*/ 8547041 w 9296400"/>
                <a:gd name="connsiteY6" fmla="*/ 1498720 h 1498720"/>
                <a:gd name="connsiteX7" fmla="*/ 749359 w 9296400"/>
                <a:gd name="connsiteY7" fmla="*/ 1498720 h 1498720"/>
                <a:gd name="connsiteX8" fmla="*/ 0 w 9296400"/>
                <a:gd name="connsiteY8" fmla="*/ 749361 h 1498720"/>
                <a:gd name="connsiteX0" fmla="*/ 0 w 9296400"/>
                <a:gd name="connsiteY0" fmla="*/ 749361 h 1498744"/>
                <a:gd name="connsiteX1" fmla="*/ 749359 w 9296400"/>
                <a:gd name="connsiteY1" fmla="*/ 2 h 1498744"/>
                <a:gd name="connsiteX2" fmla="*/ 4775820 w 9296400"/>
                <a:gd name="connsiteY2" fmla="*/ 74669 h 1498744"/>
                <a:gd name="connsiteX3" fmla="*/ 8547041 w 9296400"/>
                <a:gd name="connsiteY3" fmla="*/ 2 h 1498744"/>
                <a:gd name="connsiteX4" fmla="*/ 9296400 w 9296400"/>
                <a:gd name="connsiteY4" fmla="*/ 749361 h 1498744"/>
                <a:gd name="connsiteX5" fmla="*/ 9296400 w 9296400"/>
                <a:gd name="connsiteY5" fmla="*/ 749361 h 1498744"/>
                <a:gd name="connsiteX6" fmla="*/ 8547041 w 9296400"/>
                <a:gd name="connsiteY6" fmla="*/ 1498720 h 1498744"/>
                <a:gd name="connsiteX7" fmla="*/ 2413620 w 9296400"/>
                <a:gd name="connsiteY7" fmla="*/ 1427219 h 1498744"/>
                <a:gd name="connsiteX8" fmla="*/ 749359 w 9296400"/>
                <a:gd name="connsiteY8" fmla="*/ 1498720 h 1498744"/>
                <a:gd name="connsiteX9" fmla="*/ 0 w 9296400"/>
                <a:gd name="connsiteY9" fmla="*/ 749361 h 1498744"/>
                <a:gd name="connsiteX0" fmla="*/ 0 w 9296400"/>
                <a:gd name="connsiteY0" fmla="*/ 749361 h 1554455"/>
                <a:gd name="connsiteX1" fmla="*/ 749359 w 9296400"/>
                <a:gd name="connsiteY1" fmla="*/ 2 h 1554455"/>
                <a:gd name="connsiteX2" fmla="*/ 4775820 w 9296400"/>
                <a:gd name="connsiteY2" fmla="*/ 74669 h 1554455"/>
                <a:gd name="connsiteX3" fmla="*/ 8547041 w 9296400"/>
                <a:gd name="connsiteY3" fmla="*/ 2 h 1554455"/>
                <a:gd name="connsiteX4" fmla="*/ 9296400 w 9296400"/>
                <a:gd name="connsiteY4" fmla="*/ 749361 h 1554455"/>
                <a:gd name="connsiteX5" fmla="*/ 9296400 w 9296400"/>
                <a:gd name="connsiteY5" fmla="*/ 749361 h 1554455"/>
                <a:gd name="connsiteX6" fmla="*/ 8547041 w 9296400"/>
                <a:gd name="connsiteY6" fmla="*/ 1498720 h 1554455"/>
                <a:gd name="connsiteX7" fmla="*/ 4204320 w 9296400"/>
                <a:gd name="connsiteY7" fmla="*/ 1503419 h 1554455"/>
                <a:gd name="connsiteX8" fmla="*/ 2413620 w 9296400"/>
                <a:gd name="connsiteY8" fmla="*/ 1427219 h 1554455"/>
                <a:gd name="connsiteX9" fmla="*/ 749359 w 9296400"/>
                <a:gd name="connsiteY9" fmla="*/ 1498720 h 1554455"/>
                <a:gd name="connsiteX10" fmla="*/ 0 w 9296400"/>
                <a:gd name="connsiteY10" fmla="*/ 749361 h 1554455"/>
                <a:gd name="connsiteX0" fmla="*/ 0 w 9296400"/>
                <a:gd name="connsiteY0" fmla="*/ 749361 h 1554455"/>
                <a:gd name="connsiteX1" fmla="*/ 749359 w 9296400"/>
                <a:gd name="connsiteY1" fmla="*/ 2 h 1554455"/>
                <a:gd name="connsiteX2" fmla="*/ 4775820 w 9296400"/>
                <a:gd name="connsiteY2" fmla="*/ 74669 h 1554455"/>
                <a:gd name="connsiteX3" fmla="*/ 8547041 w 9296400"/>
                <a:gd name="connsiteY3" fmla="*/ 2 h 1554455"/>
                <a:gd name="connsiteX4" fmla="*/ 9214470 w 9296400"/>
                <a:gd name="connsiteY4" fmla="*/ 150869 h 1554455"/>
                <a:gd name="connsiteX5" fmla="*/ 9296400 w 9296400"/>
                <a:gd name="connsiteY5" fmla="*/ 749361 h 1554455"/>
                <a:gd name="connsiteX6" fmla="*/ 9296400 w 9296400"/>
                <a:gd name="connsiteY6" fmla="*/ 749361 h 1554455"/>
                <a:gd name="connsiteX7" fmla="*/ 8547041 w 9296400"/>
                <a:gd name="connsiteY7" fmla="*/ 1498720 h 1554455"/>
                <a:gd name="connsiteX8" fmla="*/ 4204320 w 9296400"/>
                <a:gd name="connsiteY8" fmla="*/ 1503419 h 1554455"/>
                <a:gd name="connsiteX9" fmla="*/ 2413620 w 9296400"/>
                <a:gd name="connsiteY9" fmla="*/ 1427219 h 1554455"/>
                <a:gd name="connsiteX10" fmla="*/ 749359 w 9296400"/>
                <a:gd name="connsiteY10" fmla="*/ 1498720 h 1554455"/>
                <a:gd name="connsiteX11" fmla="*/ 0 w 9296400"/>
                <a:gd name="connsiteY11" fmla="*/ 749361 h 1554455"/>
                <a:gd name="connsiteX0" fmla="*/ 0 w 9329230"/>
                <a:gd name="connsiteY0" fmla="*/ 749361 h 1554455"/>
                <a:gd name="connsiteX1" fmla="*/ 749359 w 9329230"/>
                <a:gd name="connsiteY1" fmla="*/ 2 h 1554455"/>
                <a:gd name="connsiteX2" fmla="*/ 4775820 w 9329230"/>
                <a:gd name="connsiteY2" fmla="*/ 74669 h 1554455"/>
                <a:gd name="connsiteX3" fmla="*/ 8547041 w 9329230"/>
                <a:gd name="connsiteY3" fmla="*/ 2 h 1554455"/>
                <a:gd name="connsiteX4" fmla="*/ 9214470 w 9329230"/>
                <a:gd name="connsiteY4" fmla="*/ 150869 h 1554455"/>
                <a:gd name="connsiteX5" fmla="*/ 9296400 w 9329230"/>
                <a:gd name="connsiteY5" fmla="*/ 749361 h 1554455"/>
                <a:gd name="connsiteX6" fmla="*/ 9296400 w 9329230"/>
                <a:gd name="connsiteY6" fmla="*/ 749361 h 1554455"/>
                <a:gd name="connsiteX7" fmla="*/ 9271620 w 9329230"/>
                <a:gd name="connsiteY7" fmla="*/ 1255769 h 1554455"/>
                <a:gd name="connsiteX8" fmla="*/ 8547041 w 9329230"/>
                <a:gd name="connsiteY8" fmla="*/ 1498720 h 1554455"/>
                <a:gd name="connsiteX9" fmla="*/ 4204320 w 9329230"/>
                <a:gd name="connsiteY9" fmla="*/ 1503419 h 1554455"/>
                <a:gd name="connsiteX10" fmla="*/ 2413620 w 9329230"/>
                <a:gd name="connsiteY10" fmla="*/ 1427219 h 1554455"/>
                <a:gd name="connsiteX11" fmla="*/ 749359 w 9329230"/>
                <a:gd name="connsiteY11" fmla="*/ 1498720 h 1554455"/>
                <a:gd name="connsiteX12" fmla="*/ 0 w 9329230"/>
                <a:gd name="connsiteY12" fmla="*/ 749361 h 1554455"/>
                <a:gd name="connsiteX0" fmla="*/ 32808 w 9362038"/>
                <a:gd name="connsiteY0" fmla="*/ 749361 h 1554455"/>
                <a:gd name="connsiteX1" fmla="*/ 198528 w 9362038"/>
                <a:gd name="connsiteY1" fmla="*/ 112769 h 1554455"/>
                <a:gd name="connsiteX2" fmla="*/ 782167 w 9362038"/>
                <a:gd name="connsiteY2" fmla="*/ 2 h 1554455"/>
                <a:gd name="connsiteX3" fmla="*/ 4808628 w 9362038"/>
                <a:gd name="connsiteY3" fmla="*/ 74669 h 1554455"/>
                <a:gd name="connsiteX4" fmla="*/ 8579849 w 9362038"/>
                <a:gd name="connsiteY4" fmla="*/ 2 h 1554455"/>
                <a:gd name="connsiteX5" fmla="*/ 9247278 w 9362038"/>
                <a:gd name="connsiteY5" fmla="*/ 150869 h 1554455"/>
                <a:gd name="connsiteX6" fmla="*/ 9329208 w 9362038"/>
                <a:gd name="connsiteY6" fmla="*/ 749361 h 1554455"/>
                <a:gd name="connsiteX7" fmla="*/ 9329208 w 9362038"/>
                <a:gd name="connsiteY7" fmla="*/ 749361 h 1554455"/>
                <a:gd name="connsiteX8" fmla="*/ 9304428 w 9362038"/>
                <a:gd name="connsiteY8" fmla="*/ 1255769 h 1554455"/>
                <a:gd name="connsiteX9" fmla="*/ 8579849 w 9362038"/>
                <a:gd name="connsiteY9" fmla="*/ 1498720 h 1554455"/>
                <a:gd name="connsiteX10" fmla="*/ 4237128 w 9362038"/>
                <a:gd name="connsiteY10" fmla="*/ 1503419 h 1554455"/>
                <a:gd name="connsiteX11" fmla="*/ 2446428 w 9362038"/>
                <a:gd name="connsiteY11" fmla="*/ 1427219 h 1554455"/>
                <a:gd name="connsiteX12" fmla="*/ 782167 w 9362038"/>
                <a:gd name="connsiteY12" fmla="*/ 1498720 h 1554455"/>
                <a:gd name="connsiteX13" fmla="*/ 32808 w 9362038"/>
                <a:gd name="connsiteY13" fmla="*/ 749361 h 1554455"/>
                <a:gd name="connsiteX0" fmla="*/ 159 w 9329389"/>
                <a:gd name="connsiteY0" fmla="*/ 749361 h 1554455"/>
                <a:gd name="connsiteX1" fmla="*/ 165879 w 9329389"/>
                <a:gd name="connsiteY1" fmla="*/ 112769 h 1554455"/>
                <a:gd name="connsiteX2" fmla="*/ 749518 w 9329389"/>
                <a:gd name="connsiteY2" fmla="*/ 2 h 1554455"/>
                <a:gd name="connsiteX3" fmla="*/ 4775979 w 9329389"/>
                <a:gd name="connsiteY3" fmla="*/ 74669 h 1554455"/>
                <a:gd name="connsiteX4" fmla="*/ 8547200 w 9329389"/>
                <a:gd name="connsiteY4" fmla="*/ 2 h 1554455"/>
                <a:gd name="connsiteX5" fmla="*/ 9214629 w 9329389"/>
                <a:gd name="connsiteY5" fmla="*/ 150869 h 1554455"/>
                <a:gd name="connsiteX6" fmla="*/ 9296559 w 9329389"/>
                <a:gd name="connsiteY6" fmla="*/ 749361 h 1554455"/>
                <a:gd name="connsiteX7" fmla="*/ 9296559 w 9329389"/>
                <a:gd name="connsiteY7" fmla="*/ 749361 h 1554455"/>
                <a:gd name="connsiteX8" fmla="*/ 9271779 w 9329389"/>
                <a:gd name="connsiteY8" fmla="*/ 1255769 h 1554455"/>
                <a:gd name="connsiteX9" fmla="*/ 8547200 w 9329389"/>
                <a:gd name="connsiteY9" fmla="*/ 1498720 h 1554455"/>
                <a:gd name="connsiteX10" fmla="*/ 4204479 w 9329389"/>
                <a:gd name="connsiteY10" fmla="*/ 1503419 h 1554455"/>
                <a:gd name="connsiteX11" fmla="*/ 2413779 w 9329389"/>
                <a:gd name="connsiteY11" fmla="*/ 1427219 h 1554455"/>
                <a:gd name="connsiteX12" fmla="*/ 749518 w 9329389"/>
                <a:gd name="connsiteY12" fmla="*/ 1498720 h 1554455"/>
                <a:gd name="connsiteX13" fmla="*/ 184929 w 9329389"/>
                <a:gd name="connsiteY13" fmla="*/ 1370069 h 1554455"/>
                <a:gd name="connsiteX14" fmla="*/ 159 w 9329389"/>
                <a:gd name="connsiteY14" fmla="*/ 749361 h 155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329389" h="1554455">
                  <a:moveTo>
                    <a:pt x="159" y="749361"/>
                  </a:moveTo>
                  <a:cubicBezTo>
                    <a:pt x="-3016" y="539811"/>
                    <a:pt x="40986" y="237662"/>
                    <a:pt x="165879" y="112769"/>
                  </a:cubicBezTo>
                  <a:cubicBezTo>
                    <a:pt x="290772" y="-12124"/>
                    <a:pt x="-2957" y="15877"/>
                    <a:pt x="749518" y="2"/>
                  </a:cubicBezTo>
                  <a:cubicBezTo>
                    <a:pt x="1958322" y="-509"/>
                    <a:pt x="3567175" y="75180"/>
                    <a:pt x="4775979" y="74669"/>
                  </a:cubicBezTo>
                  <a:cubicBezTo>
                    <a:pt x="6166403" y="75180"/>
                    <a:pt x="7156776" y="-509"/>
                    <a:pt x="8547200" y="2"/>
                  </a:cubicBezTo>
                  <a:cubicBezTo>
                    <a:pt x="9267925" y="28577"/>
                    <a:pt x="9089736" y="25976"/>
                    <a:pt x="9214629" y="150869"/>
                  </a:cubicBezTo>
                  <a:cubicBezTo>
                    <a:pt x="9339522" y="275762"/>
                    <a:pt x="9263854" y="665487"/>
                    <a:pt x="9296559" y="749361"/>
                  </a:cubicBezTo>
                  <a:lnTo>
                    <a:pt x="9296559" y="749361"/>
                  </a:lnTo>
                  <a:cubicBezTo>
                    <a:pt x="9276554" y="821062"/>
                    <a:pt x="9396672" y="1130876"/>
                    <a:pt x="9271779" y="1255769"/>
                  </a:cubicBezTo>
                  <a:cubicBezTo>
                    <a:pt x="9146886" y="1380662"/>
                    <a:pt x="9375875" y="1444745"/>
                    <a:pt x="8547200" y="1498720"/>
                  </a:cubicBezTo>
                  <a:cubicBezTo>
                    <a:pt x="7673120" y="1614871"/>
                    <a:pt x="5226716" y="1515336"/>
                    <a:pt x="4204479" y="1503419"/>
                  </a:cubicBezTo>
                  <a:cubicBezTo>
                    <a:pt x="3182242" y="1491502"/>
                    <a:pt x="2964206" y="1418477"/>
                    <a:pt x="2413779" y="1427219"/>
                  </a:cubicBezTo>
                  <a:lnTo>
                    <a:pt x="749518" y="1498720"/>
                  </a:lnTo>
                  <a:cubicBezTo>
                    <a:pt x="393918" y="1460620"/>
                    <a:pt x="309822" y="1494962"/>
                    <a:pt x="184929" y="1370069"/>
                  </a:cubicBezTo>
                  <a:cubicBezTo>
                    <a:pt x="60036" y="1245176"/>
                    <a:pt x="3334" y="958911"/>
                    <a:pt x="159" y="749361"/>
                  </a:cubicBezTo>
                  <a:close/>
                </a:path>
              </a:pathLst>
            </a:custGeom>
            <a:noFill/>
            <a:ln w="28575">
              <a:solidFill>
                <a:srgbClr val="00666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TextBox 5">
              <a:extLst>
                <a:ext uri="{FF2B5EF4-FFF2-40B4-BE49-F238E27FC236}">
                  <a16:creationId xmlns:a16="http://schemas.microsoft.com/office/drawing/2014/main" id="{77B26A34-9929-7705-028C-26A896408463}"/>
                </a:ext>
              </a:extLst>
            </p:cNvPr>
            <p:cNvSpPr txBox="1"/>
            <p:nvPr/>
          </p:nvSpPr>
          <p:spPr>
            <a:xfrm>
              <a:off x="3045526" y="551370"/>
              <a:ext cx="10604769" cy="1661993"/>
            </a:xfrm>
            <a:prstGeom prst="rect">
              <a:avLst/>
            </a:prstGeom>
          </p:spPr>
          <p:txBody>
            <a:bodyPr wrap="square" lIns="0" tIns="0" rIns="0" bIns="0" rtlCol="0" anchor="t">
              <a:spAutoFit/>
            </a:bodyPr>
            <a:lstStyle/>
            <a:p>
              <a:pPr algn="ctr"/>
              <a:r>
                <a:rPr lang="en-US" sz="5400" b="1" dirty="0">
                  <a:solidFill>
                    <a:srgbClr val="C00000"/>
                  </a:solidFill>
                  <a:latin typeface="Cambria" panose="02040503050406030204" pitchFamily="18" charset="0"/>
                  <a:ea typeface="Cambria" panose="02040503050406030204" pitchFamily="18" charset="0"/>
                </a:rPr>
                <a:t>2. </a:t>
              </a:r>
              <a:r>
                <a:rPr lang="vi-VN" sz="5400" b="1" dirty="0">
                  <a:solidFill>
                    <a:srgbClr val="C00000"/>
                  </a:solidFill>
                  <a:latin typeface="Cambria" panose="02040503050406030204" pitchFamily="18" charset="0"/>
                  <a:ea typeface="Cambria" panose="02040503050406030204" pitchFamily="18" charset="0"/>
                </a:rPr>
                <a:t>Tìm câu chủ đề trong từng đoạn dưới đây:</a:t>
              </a:r>
              <a:endParaRPr lang="en-US" sz="5400" b="1" dirty="0">
                <a:solidFill>
                  <a:srgbClr val="C00000"/>
                </a:solidFill>
                <a:latin typeface="Cambria" panose="02040503050406030204" pitchFamily="18" charset="0"/>
                <a:ea typeface="Cambria" panose="02040503050406030204" pitchFamily="18" charset="0"/>
              </a:endParaRPr>
            </a:p>
          </p:txBody>
        </p:sp>
      </p:grpSp>
    </p:spTree>
    <p:extLst>
      <p:ext uri="{BB962C8B-B14F-4D97-AF65-F5344CB8AC3E}">
        <p14:creationId xmlns:p14="http://schemas.microsoft.com/office/powerpoint/2010/main" val="12545412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circle(in)">
                                      <p:cBhvr>
                                        <p:cTn id="7" dur="20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arn(inVertic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wipe(down)">
                                      <p:cBhvr>
                                        <p:cTn id="17" dur="500"/>
                                        <p:tgtEl>
                                          <p:spTgt spid="22"/>
                                        </p:tgtEl>
                                      </p:cBhvr>
                                    </p:animEffect>
                                  </p:childTnLst>
                                </p:cTn>
                              </p:par>
                              <p:par>
                                <p:cTn id="18" presetID="22" presetClass="entr" presetSubtype="4" fill="hold" nodeType="with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wipe(down)">
                                      <p:cBhvr>
                                        <p:cTn id="20"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1182</TotalTime>
  <Words>828</Words>
  <Application>Microsoft Office PowerPoint</Application>
  <PresentationFormat>Custom</PresentationFormat>
  <Paragraphs>87</Paragraphs>
  <Slides>21</Slides>
  <Notes>12</Notes>
  <HiddenSlides>0</HiddenSlides>
  <MMClips>12</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21</vt:i4>
      </vt:variant>
    </vt:vector>
  </HeadingPairs>
  <TitlesOfParts>
    <vt:vector size="32" baseType="lpstr">
      <vt:lpstr>Arial</vt:lpstr>
      <vt:lpstr>Poppins Medium Italics</vt:lpstr>
      <vt:lpstr>Genty</vt:lpstr>
      <vt:lpstr>Calibri Light</vt:lpstr>
      <vt:lpstr>Cambria</vt:lpstr>
      <vt:lpstr>Calibri</vt:lpstr>
      <vt:lpstr>#9Slide07 SVNZiclets</vt:lpstr>
      <vt:lpstr>字魂52号-阿开漫画体</vt:lpstr>
      <vt:lpstr>等线</vt:lpstr>
      <vt:lpstr>Office Theme</vt:lpstr>
      <vt:lpstr>2_Office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MĂNG NON TEAM</dc:creator>
  <cp:keywords>MĂNG NON TEAM</cp:keywords>
  <cp:lastModifiedBy>Admin</cp:lastModifiedBy>
  <cp:revision>62</cp:revision>
  <dcterms:created xsi:type="dcterms:W3CDTF">2006-08-16T00:00:00Z</dcterms:created>
  <dcterms:modified xsi:type="dcterms:W3CDTF">2023-10-26T09:52:45Z</dcterms:modified>
  <dc:identifier>DAFohTMUxjc</dc:identifier>
</cp:coreProperties>
</file>