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95" r:id="rId3"/>
    <p:sldId id="258" r:id="rId4"/>
    <p:sldId id="256" r:id="rId5"/>
    <p:sldId id="257" r:id="rId6"/>
    <p:sldId id="294" r:id="rId7"/>
    <p:sldId id="259" r:id="rId8"/>
    <p:sldId id="263" r:id="rId9"/>
    <p:sldId id="289" r:id="rId10"/>
    <p:sldId id="290" r:id="rId11"/>
    <p:sldId id="264" r:id="rId12"/>
    <p:sldId id="267" r:id="rId13"/>
    <p:sldId id="292" r:id="rId14"/>
    <p:sldId id="293" r:id="rId15"/>
    <p:sldId id="265" r:id="rId16"/>
    <p:sldId id="291" r:id="rId17"/>
    <p:sldId id="296" r:id="rId18"/>
  </p:sldIdLst>
  <p:sldSz cx="18288000" cy="10287000"/>
  <p:notesSz cx="6858000" cy="9144000"/>
  <p:embeddedFontLst>
    <p:embeddedFont>
      <p:font typeface="#9Slide07 HoneyCream" panose="020B0604020202020204" charset="0"/>
      <p:regular r:id="rId19"/>
    </p:embeddedFont>
    <p:embeddedFont>
      <p:font typeface="Balsamiq Sans" panose="020B0604020202020204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Moonlight Bold" panose="020B0604020202020204" charset="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4130"/>
    <a:srgbClr val="EDA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25" d="100"/>
          <a:sy n="25" d="100"/>
        </p:scale>
        <p:origin x="1092" y="6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130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51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728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255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276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519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36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538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39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984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73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E5F6F2C-DE77-4B3E-986A-23D69ABD846E}"/>
              </a:ext>
            </a:extLst>
          </p:cNvPr>
          <p:cNvSpPr txBox="1">
            <a:spLocks/>
          </p:cNvSpPr>
          <p:nvPr userDrawn="1"/>
        </p:nvSpPr>
        <p:spPr>
          <a:xfrm>
            <a:off x="2152519" y="14193843"/>
            <a:ext cx="3279371" cy="1181100"/>
          </a:xfrm>
          <a:prstGeom prst="rect">
            <a:avLst/>
          </a:prstGeom>
        </p:spPr>
        <p:txBody>
          <a:bodyPr vert="horz" lIns="108845" tIns="54423" rIns="108845" bIns="54423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08856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10" b="0" i="0" u="none" strike="noStrike" kern="1200" cap="none" spc="0" normalizeH="0" baseline="0" noProof="0">
                <a:ln>
                  <a:noFill/>
                </a:ln>
                <a:solidFill>
                  <a:srgbClr val="2C9430"/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3810" b="0" i="0" u="none" strike="noStrike" kern="1200" cap="none" spc="0" normalizeH="0" baseline="0" noProof="0" dirty="0">
              <a:ln>
                <a:noFill/>
              </a:ln>
              <a:solidFill>
                <a:srgbClr val="2C9430"/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38DA38-71FB-4CEB-B777-09292390EC4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965036" y="-39788344"/>
            <a:ext cx="3279371" cy="55766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B3E06E2-B8CD-4348-A929-48748D52322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7764" y="-39788344"/>
            <a:ext cx="3279371" cy="55766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1A0A433-1C81-43D6-86C9-906F9D1CD5C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94675" y="43764959"/>
            <a:ext cx="3279371" cy="55766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7AB7940-731C-4B6C-8537-33EBAD98DEBF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4006" y="43764959"/>
            <a:ext cx="3279371" cy="557662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A218C26-69B7-499C-B190-96851A78FEC6}"/>
              </a:ext>
            </a:extLst>
          </p:cNvPr>
          <p:cNvSpPr txBox="1">
            <a:spLocks/>
          </p:cNvSpPr>
          <p:nvPr userDrawn="1"/>
        </p:nvSpPr>
        <p:spPr>
          <a:xfrm>
            <a:off x="-855175" y="9105900"/>
            <a:ext cx="3279371" cy="1181100"/>
          </a:xfrm>
          <a:prstGeom prst="rect">
            <a:avLst/>
          </a:prstGeom>
        </p:spPr>
        <p:txBody>
          <a:bodyPr vert="horz" lIns="108845" tIns="54423" rIns="108845" bIns="54423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08856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44" b="0" i="0" u="none" strike="noStrike" kern="1200" cap="none" spc="0" normalizeH="0" baseline="0" noProof="0">
                <a:ln>
                  <a:noFill/>
                </a:ln>
                <a:solidFill>
                  <a:srgbClr val="A5A5A5">
                    <a:lumMod val="60000"/>
                    <a:lumOff val="40000"/>
                  </a:srgbClr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2144" b="0" i="0" u="none" strike="noStrike" kern="1200" cap="none" spc="0" normalizeH="0" baseline="0" noProof="0" dirty="0">
              <a:ln>
                <a:noFill/>
              </a:ln>
              <a:solidFill>
                <a:srgbClr val="A5A5A5">
                  <a:lumMod val="60000"/>
                  <a:lumOff val="40000"/>
                </a:srgbClr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FD30DE0-A467-4251-9C3A-A1C317B497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66766647" y="-28990133"/>
            <a:ext cx="5441296" cy="714250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AB0BDD7-87EC-486A-B615-E37ABFEB53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66766647" y="35507729"/>
            <a:ext cx="5441296" cy="71425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A7B57CC-00D0-41DB-B5AF-37D47FB69A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78713692" y="-28990133"/>
            <a:ext cx="5441296" cy="714250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E588B1C-8AC9-4740-A8D9-6AF0680251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79108399" y="35507729"/>
            <a:ext cx="5441296" cy="714250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38DA38-71FB-4CEB-B777-09292390EC4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965036" y="-39788344"/>
            <a:ext cx="3279371" cy="55766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B3E06E2-B8CD-4348-A929-48748D52322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7764" y="-39788344"/>
            <a:ext cx="3279371" cy="55766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1A0A433-1C81-43D6-86C9-906F9D1CD5C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94675" y="43764959"/>
            <a:ext cx="3279371" cy="55766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7AB7940-731C-4B6C-8537-33EBAD98DEBF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4006" y="43764959"/>
            <a:ext cx="3279371" cy="557662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A218C26-69B7-499C-B190-96851A78FEC6}"/>
              </a:ext>
            </a:extLst>
          </p:cNvPr>
          <p:cNvSpPr txBox="1">
            <a:spLocks/>
          </p:cNvSpPr>
          <p:nvPr userDrawn="1"/>
        </p:nvSpPr>
        <p:spPr>
          <a:xfrm>
            <a:off x="-855175" y="9105900"/>
            <a:ext cx="3279371" cy="1181100"/>
          </a:xfrm>
          <a:prstGeom prst="rect">
            <a:avLst/>
          </a:prstGeom>
        </p:spPr>
        <p:txBody>
          <a:bodyPr vert="horz" lIns="108845" tIns="54423" rIns="108845" bIns="54423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08856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44" b="0" i="0" u="none" strike="noStrike" kern="1200" cap="none" spc="0" normalizeH="0" baseline="0" noProof="0">
                <a:ln>
                  <a:noFill/>
                </a:ln>
                <a:solidFill>
                  <a:srgbClr val="A5A5A5">
                    <a:lumMod val="60000"/>
                    <a:lumOff val="40000"/>
                  </a:srgbClr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2144" b="0" i="0" u="none" strike="noStrike" kern="1200" cap="none" spc="0" normalizeH="0" baseline="0" noProof="0" dirty="0">
              <a:ln>
                <a:noFill/>
              </a:ln>
              <a:solidFill>
                <a:srgbClr val="A5A5A5">
                  <a:lumMod val="60000"/>
                  <a:lumOff val="40000"/>
                </a:srgbClr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FD30DE0-A467-4251-9C3A-A1C317B497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66766647" y="-28990133"/>
            <a:ext cx="5441296" cy="714250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AB0BDD7-87EC-486A-B615-E37ABFEB53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66766647" y="35507729"/>
            <a:ext cx="5441296" cy="71425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A7B57CC-00D0-41DB-B5AF-37D47FB69A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78713692" y="-28990133"/>
            <a:ext cx="5441296" cy="714250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E588B1C-8AC9-4740-A8D9-6AF0680251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79108399" y="35507729"/>
            <a:ext cx="5441296" cy="714250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C38DA38-71FB-4CEB-B777-09292390EC4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965036" y="-39788344"/>
            <a:ext cx="3279371" cy="557662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B3E06E2-B8CD-4348-A929-48748D52322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7764" y="-39788344"/>
            <a:ext cx="3279371" cy="557662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1A0A433-1C81-43D6-86C9-906F9D1CD5C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94675" y="43764959"/>
            <a:ext cx="3279371" cy="557662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7AB7940-731C-4B6C-8537-33EBAD98DEBF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4006" y="43764959"/>
            <a:ext cx="3279371" cy="5576626"/>
          </a:xfrm>
          <a:prstGeom prst="rect">
            <a:avLst/>
          </a:prstGeom>
        </p:spPr>
      </p:pic>
      <p:sp>
        <p:nvSpPr>
          <p:cNvPr id="29" name="Title 1">
            <a:extLst>
              <a:ext uri="{FF2B5EF4-FFF2-40B4-BE49-F238E27FC236}">
                <a16:creationId xmlns:a16="http://schemas.microsoft.com/office/drawing/2014/main" id="{7A218C26-69B7-499C-B190-96851A78FEC6}"/>
              </a:ext>
            </a:extLst>
          </p:cNvPr>
          <p:cNvSpPr txBox="1">
            <a:spLocks/>
          </p:cNvSpPr>
          <p:nvPr userDrawn="1"/>
        </p:nvSpPr>
        <p:spPr>
          <a:xfrm>
            <a:off x="-855175" y="9105900"/>
            <a:ext cx="3279371" cy="1181100"/>
          </a:xfrm>
          <a:prstGeom prst="rect">
            <a:avLst/>
          </a:prstGeom>
        </p:spPr>
        <p:txBody>
          <a:bodyPr vert="horz" lIns="108845" tIns="54423" rIns="108845" bIns="54423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08856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44" b="0" i="0" u="none" strike="noStrike" kern="1200" cap="none" spc="0" normalizeH="0" baseline="0" noProof="0">
                <a:ln>
                  <a:noFill/>
                </a:ln>
                <a:solidFill>
                  <a:srgbClr val="A5A5A5">
                    <a:lumMod val="60000"/>
                    <a:lumOff val="40000"/>
                  </a:srgbClr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2144" b="0" i="0" u="none" strike="noStrike" kern="1200" cap="none" spc="0" normalizeH="0" baseline="0" noProof="0" dirty="0">
              <a:ln>
                <a:noFill/>
              </a:ln>
              <a:solidFill>
                <a:srgbClr val="A5A5A5">
                  <a:lumMod val="60000"/>
                  <a:lumOff val="40000"/>
                </a:srgbClr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FD30DE0-A467-4251-9C3A-A1C317B497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66766647" y="-28990133"/>
            <a:ext cx="5441296" cy="714250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AB0BDD7-87EC-486A-B615-E37ABFEB53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66766647" y="35507729"/>
            <a:ext cx="5441296" cy="714250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A7B57CC-00D0-41DB-B5AF-37D47FB69A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78713692" y="-28990133"/>
            <a:ext cx="5441296" cy="714250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E588B1C-8AC9-4740-A8D9-6AF0680251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79108399" y="35507729"/>
            <a:ext cx="5441296" cy="714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796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5" Type="http://schemas.openxmlformats.org/officeDocument/2006/relationships/image" Target="../media/image1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52.png"/><Relationship Id="rId7" Type="http://schemas.openxmlformats.org/officeDocument/2006/relationships/image" Target="../media/image71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svg"/><Relationship Id="rId5" Type="http://schemas.openxmlformats.org/officeDocument/2006/relationships/image" Target="../media/image66.png"/><Relationship Id="rId10" Type="http://schemas.openxmlformats.org/officeDocument/2006/relationships/image" Target="../media/image55.svg"/><Relationship Id="rId4" Type="http://schemas.openxmlformats.org/officeDocument/2006/relationships/image" Target="../media/image53.svg"/><Relationship Id="rId9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svg"/><Relationship Id="rId7" Type="http://schemas.openxmlformats.org/officeDocument/2006/relationships/image" Target="../media/image78.sv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svg"/><Relationship Id="rId7" Type="http://schemas.openxmlformats.org/officeDocument/2006/relationships/image" Target="../media/image78.sv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svg"/><Relationship Id="rId7" Type="http://schemas.microsoft.com/office/2007/relationships/hdphoto" Target="../media/hdphoto3.wdp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8.svg"/><Relationship Id="rId3" Type="http://schemas.openxmlformats.org/officeDocument/2006/relationships/image" Target="../media/image4.svg"/><Relationship Id="rId7" Type="http://schemas.openxmlformats.org/officeDocument/2006/relationships/image" Target="../media/image10.svg"/><Relationship Id="rId12" Type="http://schemas.openxmlformats.org/officeDocument/2006/relationships/image" Target="../media/image7.png"/><Relationship Id="rId2" Type="http://schemas.openxmlformats.org/officeDocument/2006/relationships/image" Target="../media/image3.png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6.svg"/><Relationship Id="rId15" Type="http://schemas.openxmlformats.org/officeDocument/2006/relationships/image" Target="../media/image16.sv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svg"/><Relationship Id="rId1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3.png"/><Relationship Id="rId12" Type="http://schemas.microsoft.com/office/2007/relationships/hdphoto" Target="../media/hdphoto8.wdp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8.xml"/><Relationship Id="rId6" Type="http://schemas.microsoft.com/office/2007/relationships/hdphoto" Target="../media/hdphoto5.wdp"/><Relationship Id="rId11" Type="http://schemas.openxmlformats.org/officeDocument/2006/relationships/image" Target="../media/image85.png"/><Relationship Id="rId5" Type="http://schemas.openxmlformats.org/officeDocument/2006/relationships/image" Target="../media/image82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8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svg"/><Relationship Id="rId3" Type="http://schemas.openxmlformats.org/officeDocument/2006/relationships/image" Target="../media/image4.svg"/><Relationship Id="rId7" Type="http://schemas.openxmlformats.org/officeDocument/2006/relationships/image" Target="../media/image43.svg"/><Relationship Id="rId12" Type="http://schemas.openxmlformats.org/officeDocument/2006/relationships/image" Target="../media/image4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7.svg"/><Relationship Id="rId5" Type="http://schemas.openxmlformats.org/officeDocument/2006/relationships/image" Target="../media/image41.sv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svg"/><Relationship Id="rId14" Type="http://schemas.openxmlformats.org/officeDocument/2006/relationships/image" Target="../media/image8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sv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sv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19.svg"/><Relationship Id="rId7" Type="http://schemas.openxmlformats.org/officeDocument/2006/relationships/image" Target="../media/image33.svg"/><Relationship Id="rId12" Type="http://schemas.openxmlformats.org/officeDocument/2006/relationships/image" Target="../media/image3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svg"/><Relationship Id="rId5" Type="http://schemas.openxmlformats.org/officeDocument/2006/relationships/image" Target="../media/image31.sv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svg"/><Relationship Id="rId3" Type="http://schemas.openxmlformats.org/officeDocument/2006/relationships/image" Target="../media/image4.svg"/><Relationship Id="rId7" Type="http://schemas.openxmlformats.org/officeDocument/2006/relationships/image" Target="../media/image43.svg"/><Relationship Id="rId12" Type="http://schemas.openxmlformats.org/officeDocument/2006/relationships/image" Target="../media/image4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7.svg"/><Relationship Id="rId5" Type="http://schemas.openxmlformats.org/officeDocument/2006/relationships/image" Target="../media/image41.sv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svg"/><Relationship Id="rId14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.svg"/><Relationship Id="rId7" Type="http://schemas.openxmlformats.org/officeDocument/2006/relationships/image" Target="../media/image12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13" Type="http://schemas.openxmlformats.org/officeDocument/2006/relationships/image" Target="../media/image58.png"/><Relationship Id="rId3" Type="http://schemas.openxmlformats.org/officeDocument/2006/relationships/image" Target="../media/image18.png"/><Relationship Id="rId7" Type="http://schemas.openxmlformats.org/officeDocument/2006/relationships/image" Target="../media/image54.png"/><Relationship Id="rId12" Type="http://schemas.openxmlformats.org/officeDocument/2006/relationships/image" Target="../media/image57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svg"/><Relationship Id="rId11" Type="http://schemas.openxmlformats.org/officeDocument/2006/relationships/image" Target="../media/image56.png"/><Relationship Id="rId5" Type="http://schemas.openxmlformats.org/officeDocument/2006/relationships/image" Target="../media/image52.png"/><Relationship Id="rId15" Type="http://schemas.openxmlformats.org/officeDocument/2006/relationships/image" Target="../media/image60.svg"/><Relationship Id="rId10" Type="http://schemas.openxmlformats.org/officeDocument/2006/relationships/image" Target="../media/image33.svg"/><Relationship Id="rId4" Type="http://schemas.openxmlformats.org/officeDocument/2006/relationships/image" Target="../media/image19.svg"/><Relationship Id="rId9" Type="http://schemas.openxmlformats.org/officeDocument/2006/relationships/image" Target="../media/image32.png"/><Relationship Id="rId14" Type="http://schemas.openxmlformats.org/officeDocument/2006/relationships/image" Target="../media/image5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4.svg"/><Relationship Id="rId7" Type="http://schemas.openxmlformats.org/officeDocument/2006/relationships/image" Target="../media/image29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microsoft.com/office/2007/relationships/hdphoto" Target="../media/hdphoto1.wdp"/><Relationship Id="rId5" Type="http://schemas.openxmlformats.org/officeDocument/2006/relationships/image" Target="../media/image62.svg"/><Relationship Id="rId10" Type="http://schemas.openxmlformats.org/officeDocument/2006/relationships/image" Target="../media/image65.png"/><Relationship Id="rId4" Type="http://schemas.openxmlformats.org/officeDocument/2006/relationships/image" Target="../media/image61.png"/><Relationship Id="rId9" Type="http://schemas.openxmlformats.org/officeDocument/2006/relationships/image" Target="../media/image6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3" Type="http://schemas.openxmlformats.org/officeDocument/2006/relationships/image" Target="../media/image3.png"/><Relationship Id="rId7" Type="http://schemas.openxmlformats.org/officeDocument/2006/relationships/image" Target="../media/image6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65.png"/><Relationship Id="rId10" Type="http://schemas.openxmlformats.org/officeDocument/2006/relationships/image" Target="../media/image67.svg"/><Relationship Id="rId4" Type="http://schemas.openxmlformats.org/officeDocument/2006/relationships/image" Target="../media/image4.svg"/><Relationship Id="rId9" Type="http://schemas.openxmlformats.org/officeDocument/2006/relationships/image" Target="../media/image66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10" Type="http://schemas.openxmlformats.org/officeDocument/2006/relationships/image" Target="../media/image70.svg"/><Relationship Id="rId4" Type="http://schemas.openxmlformats.org/officeDocument/2006/relationships/image" Target="../media/image4.svg"/><Relationship Id="rId9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271" y="-234324"/>
            <a:ext cx="20111202" cy="10623408"/>
            <a:chOff x="0" y="0"/>
            <a:chExt cx="26814936" cy="141645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0" y="0"/>
                  </a:moveTo>
                  <a:lnTo>
                    <a:pt x="14164544" y="0"/>
                  </a:lnTo>
                  <a:lnTo>
                    <a:pt x="14164544" y="14164544"/>
                  </a:lnTo>
                  <a:lnTo>
                    <a:pt x="0" y="14164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flipH="1">
              <a:off x="12650392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14164544" y="0"/>
                  </a:moveTo>
                  <a:lnTo>
                    <a:pt x="0" y="0"/>
                  </a:lnTo>
                  <a:lnTo>
                    <a:pt x="0" y="14164544"/>
                  </a:lnTo>
                  <a:lnTo>
                    <a:pt x="14164544" y="14164544"/>
                  </a:lnTo>
                  <a:lnTo>
                    <a:pt x="14164544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 rot="-5400000">
            <a:off x="5095916" y="-1413443"/>
            <a:ext cx="8096168" cy="13928892"/>
          </a:xfrm>
          <a:custGeom>
            <a:avLst/>
            <a:gdLst/>
            <a:ahLst/>
            <a:cxnLst/>
            <a:rect l="l" t="t" r="r" b="b"/>
            <a:pathLst>
              <a:path w="8096168" h="13928892">
                <a:moveTo>
                  <a:pt x="0" y="0"/>
                </a:moveTo>
                <a:lnTo>
                  <a:pt x="8096168" y="0"/>
                </a:lnTo>
                <a:lnTo>
                  <a:pt x="8096168" y="13928891"/>
                </a:lnTo>
                <a:lnTo>
                  <a:pt x="0" y="139288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6802" y="-70555"/>
            <a:ext cx="5745409" cy="5895476"/>
          </a:xfrm>
          <a:custGeom>
            <a:avLst/>
            <a:gdLst/>
            <a:ahLst/>
            <a:cxnLst/>
            <a:rect l="l" t="t" r="r" b="b"/>
            <a:pathLst>
              <a:path w="5745409" h="5895476">
                <a:moveTo>
                  <a:pt x="0" y="0"/>
                </a:moveTo>
                <a:lnTo>
                  <a:pt x="5745409" y="0"/>
                </a:lnTo>
                <a:lnTo>
                  <a:pt x="5745409" y="5895476"/>
                </a:lnTo>
                <a:lnTo>
                  <a:pt x="0" y="589547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157080">
            <a:off x="13714840" y="-2997737"/>
            <a:ext cx="5668449" cy="5995475"/>
          </a:xfrm>
          <a:custGeom>
            <a:avLst/>
            <a:gdLst/>
            <a:ahLst/>
            <a:cxnLst/>
            <a:rect l="l" t="t" r="r" b="b"/>
            <a:pathLst>
              <a:path w="5668449" h="5995475">
                <a:moveTo>
                  <a:pt x="0" y="0"/>
                </a:moveTo>
                <a:lnTo>
                  <a:pt x="5668449" y="0"/>
                </a:lnTo>
                <a:lnTo>
                  <a:pt x="5668449" y="5995474"/>
                </a:lnTo>
                <a:lnTo>
                  <a:pt x="0" y="599547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157080">
            <a:off x="-2324022" y="7289263"/>
            <a:ext cx="5668449" cy="5995475"/>
          </a:xfrm>
          <a:custGeom>
            <a:avLst/>
            <a:gdLst/>
            <a:ahLst/>
            <a:cxnLst/>
            <a:rect l="l" t="t" r="r" b="b"/>
            <a:pathLst>
              <a:path w="5668449" h="5995475">
                <a:moveTo>
                  <a:pt x="0" y="0"/>
                </a:moveTo>
                <a:lnTo>
                  <a:pt x="5668449" y="0"/>
                </a:lnTo>
                <a:lnTo>
                  <a:pt x="5668449" y="5995474"/>
                </a:lnTo>
                <a:lnTo>
                  <a:pt x="0" y="599547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032307" y="409291"/>
            <a:ext cx="2223385" cy="2187255"/>
          </a:xfrm>
          <a:custGeom>
            <a:avLst/>
            <a:gdLst/>
            <a:ahLst/>
            <a:cxnLst/>
            <a:rect l="l" t="t" r="r" b="b"/>
            <a:pathLst>
              <a:path w="2223385" h="2187255">
                <a:moveTo>
                  <a:pt x="0" y="0"/>
                </a:moveTo>
                <a:lnTo>
                  <a:pt x="2223386" y="0"/>
                </a:lnTo>
                <a:lnTo>
                  <a:pt x="2223386" y="2187255"/>
                </a:lnTo>
                <a:lnTo>
                  <a:pt x="0" y="218725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6"/>
          <p:cNvSpPr/>
          <p:nvPr/>
        </p:nvSpPr>
        <p:spPr>
          <a:xfrm rot="536184">
            <a:off x="13127099" y="2787574"/>
            <a:ext cx="5223833" cy="7446634"/>
          </a:xfrm>
          <a:custGeom>
            <a:avLst/>
            <a:gdLst/>
            <a:ahLst/>
            <a:cxnLst/>
            <a:rect l="l" t="t" r="r" b="b"/>
            <a:pathLst>
              <a:path w="6949044" h="10005168">
                <a:moveTo>
                  <a:pt x="0" y="0"/>
                </a:moveTo>
                <a:lnTo>
                  <a:pt x="6949044" y="0"/>
                </a:lnTo>
                <a:lnTo>
                  <a:pt x="6949044" y="10005168"/>
                </a:lnTo>
                <a:lnTo>
                  <a:pt x="0" y="1000516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74589" y="3320848"/>
            <a:ext cx="12583235" cy="555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6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13316657" y="1461032"/>
            <a:ext cx="4977205" cy="2176037"/>
          </a:xfrm>
          <a:custGeom>
            <a:avLst/>
            <a:gdLst/>
            <a:ahLst/>
            <a:cxnLst/>
            <a:rect l="l" t="t" r="r" b="b"/>
            <a:pathLst>
              <a:path w="4977205" h="4958540">
                <a:moveTo>
                  <a:pt x="0" y="0"/>
                </a:moveTo>
                <a:lnTo>
                  <a:pt x="4977204" y="0"/>
                </a:lnTo>
                <a:lnTo>
                  <a:pt x="4977204" y="4958540"/>
                </a:lnTo>
                <a:lnTo>
                  <a:pt x="0" y="49585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5101268" y="173985"/>
            <a:ext cx="3083089" cy="2230819"/>
          </a:xfrm>
          <a:custGeom>
            <a:avLst/>
            <a:gdLst/>
            <a:ahLst/>
            <a:cxnLst/>
            <a:rect l="l" t="t" r="r" b="b"/>
            <a:pathLst>
              <a:path w="6687041" h="4790353">
                <a:moveTo>
                  <a:pt x="0" y="0"/>
                </a:moveTo>
                <a:lnTo>
                  <a:pt x="6687041" y="0"/>
                </a:lnTo>
                <a:lnTo>
                  <a:pt x="6687041" y="4790353"/>
                </a:lnTo>
                <a:lnTo>
                  <a:pt x="0" y="47903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239399">
            <a:off x="13382112" y="201025"/>
            <a:ext cx="1301252" cy="1707030"/>
          </a:xfrm>
          <a:custGeom>
            <a:avLst/>
            <a:gdLst/>
            <a:ahLst/>
            <a:cxnLst/>
            <a:rect l="l" t="t" r="r" b="b"/>
            <a:pathLst>
              <a:path w="1750365" h="2099388">
                <a:moveTo>
                  <a:pt x="0" y="0"/>
                </a:moveTo>
                <a:lnTo>
                  <a:pt x="1750365" y="0"/>
                </a:lnTo>
                <a:lnTo>
                  <a:pt x="1750365" y="2099388"/>
                </a:lnTo>
                <a:lnTo>
                  <a:pt x="0" y="209938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595631" y="400978"/>
            <a:ext cx="12208448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8000" b="1" dirty="0" err="1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Tìm</a:t>
            </a:r>
            <a:r>
              <a:rPr lang="en-US" sz="8000" b="1" dirty="0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8000" b="1" dirty="0" err="1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từ</a:t>
            </a:r>
            <a:r>
              <a:rPr lang="en-US" sz="8000" b="1" dirty="0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8000" b="1" dirty="0" err="1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thay</a:t>
            </a:r>
            <a:r>
              <a:rPr lang="en-US" sz="8000" b="1" dirty="0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8000" b="1" dirty="0" err="1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</a:t>
            </a:r>
            <a:r>
              <a:rPr lang="en-US" sz="8000" b="1" dirty="0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8000" b="1" dirty="0" err="1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mỗi</a:t>
            </a:r>
            <a:r>
              <a:rPr lang="en-US" sz="8000" b="1" dirty="0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ô </a:t>
            </a:r>
            <a:r>
              <a:rPr lang="en-US" sz="8000" b="1" dirty="0" err="1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vuông</a:t>
            </a:r>
            <a:r>
              <a:rPr lang="en-US" sz="8000" b="1" dirty="0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8000" b="1" dirty="0" err="1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8000" b="1" dirty="0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8000" b="1" dirty="0" err="1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bảng</a:t>
            </a:r>
            <a:r>
              <a:rPr lang="en-US" sz="8000" b="1" dirty="0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8000" b="1" dirty="0" err="1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dưới</a:t>
            </a:r>
            <a:r>
              <a:rPr lang="en-US" sz="8000" b="1" dirty="0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8000" b="1" dirty="0" err="1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đây</a:t>
            </a:r>
            <a:r>
              <a:rPr lang="en-US" sz="8000" b="1" dirty="0">
                <a:solidFill>
                  <a:srgbClr val="5B413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3611875" y="2644653"/>
            <a:ext cx="4429517" cy="820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30"/>
              </a:lnSpc>
            </a:pPr>
            <a:r>
              <a:rPr lang="en-US" sz="9600" dirty="0" err="1">
                <a:solidFill>
                  <a:srgbClr val="5B4130"/>
                </a:solidFill>
                <a:latin typeface="Moonlight Bold"/>
              </a:rPr>
              <a:t>Bài</a:t>
            </a:r>
            <a:r>
              <a:rPr lang="en-US" sz="9600" dirty="0">
                <a:solidFill>
                  <a:srgbClr val="5B4130"/>
                </a:solidFill>
                <a:latin typeface="Moonlight Bold"/>
              </a:rPr>
              <a:t> 3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-26067" y="2978529"/>
            <a:ext cx="13490333" cy="18088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877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G: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từ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được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sắp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xếp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theo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thứ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tự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tăng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dần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về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màu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sắc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từ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trái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sang </a:t>
            </a:r>
            <a:r>
              <a:rPr lang="en-US" sz="587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phải</a:t>
            </a:r>
            <a:r>
              <a:rPr lang="en-US" sz="587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323180"/>
              </p:ext>
            </p:extLst>
          </p:nvPr>
        </p:nvGraphicFramePr>
        <p:xfrm>
          <a:off x="2362200" y="5145112"/>
          <a:ext cx="13990320" cy="4389120"/>
        </p:xfrm>
        <a:graphic>
          <a:graphicData uri="http://schemas.openxmlformats.org/drawingml/2006/table">
            <a:tbl>
              <a:tblPr firstRow="1" bandRow="1">
                <a:solidFill>
                  <a:schemeClr val="accent2">
                    <a:lumMod val="20000"/>
                    <a:lumOff val="80000"/>
                  </a:schemeClr>
                </a:solidFill>
                <a:tableStyleId>{5C22544A-7EE6-4342-B048-85BDC9FD1C3A}</a:tableStyleId>
              </a:tblPr>
              <a:tblGrid>
                <a:gridCol w="4663440">
                  <a:extLst>
                    <a:ext uri="{9D8B030D-6E8A-4147-A177-3AD203B41FA5}">
                      <a16:colId xmlns:a16="http://schemas.microsoft.com/office/drawing/2014/main" val="3554624033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3737058086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36306861"/>
                    </a:ext>
                  </a:extLst>
                </a:gridCol>
              </a:tblGrid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en-US" sz="6600" b="0" dirty="0" err="1">
                          <a:solidFill>
                            <a:srgbClr val="5B4130"/>
                          </a:solidFill>
                        </a:rPr>
                        <a:t>trăng</a:t>
                      </a:r>
                      <a:r>
                        <a:rPr lang="en-US" sz="6600" b="0" baseline="0" dirty="0">
                          <a:solidFill>
                            <a:srgbClr val="5B4130"/>
                          </a:solidFill>
                        </a:rPr>
                        <a:t> </a:t>
                      </a:r>
                      <a:r>
                        <a:rPr lang="en-US" sz="6600" b="0" baseline="0" dirty="0" err="1">
                          <a:solidFill>
                            <a:srgbClr val="5B4130"/>
                          </a:solidFill>
                        </a:rPr>
                        <a:t>trắng</a:t>
                      </a:r>
                      <a:endParaRPr lang="en-US" sz="6600" b="0" dirty="0">
                        <a:solidFill>
                          <a:srgbClr val="5B413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b="0" dirty="0" err="1">
                          <a:solidFill>
                            <a:srgbClr val="5B4130"/>
                          </a:solidFill>
                        </a:rPr>
                        <a:t>trắng</a:t>
                      </a:r>
                      <a:endParaRPr lang="en-US" sz="6600" b="0" dirty="0">
                        <a:solidFill>
                          <a:srgbClr val="5B413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b="0" dirty="0" err="1">
                          <a:solidFill>
                            <a:srgbClr val="5B4130"/>
                          </a:solidFill>
                        </a:rPr>
                        <a:t>trắng</a:t>
                      </a:r>
                      <a:r>
                        <a:rPr lang="en-US" sz="6600" b="0" dirty="0">
                          <a:solidFill>
                            <a:srgbClr val="5B4130"/>
                          </a:solidFill>
                        </a:rPr>
                        <a:t> </a:t>
                      </a:r>
                      <a:r>
                        <a:rPr lang="en-US" sz="6600" b="0" dirty="0" err="1">
                          <a:solidFill>
                            <a:srgbClr val="5B4130"/>
                          </a:solidFill>
                        </a:rPr>
                        <a:t>tinh</a:t>
                      </a:r>
                      <a:endParaRPr lang="en-US" sz="6600" b="0" dirty="0">
                        <a:solidFill>
                          <a:srgbClr val="5B413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439570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en-US" sz="6600" b="0" dirty="0" err="1">
                          <a:solidFill>
                            <a:srgbClr val="5B4130"/>
                          </a:solidFill>
                        </a:rPr>
                        <a:t>đo</a:t>
                      </a:r>
                      <a:r>
                        <a:rPr lang="en-US" sz="6600" b="0" baseline="0" dirty="0">
                          <a:solidFill>
                            <a:srgbClr val="5B4130"/>
                          </a:solidFill>
                        </a:rPr>
                        <a:t> </a:t>
                      </a:r>
                      <a:r>
                        <a:rPr lang="en-US" sz="6600" b="0" baseline="0" dirty="0" err="1">
                          <a:solidFill>
                            <a:srgbClr val="5B4130"/>
                          </a:solidFill>
                        </a:rPr>
                        <a:t>đỏ</a:t>
                      </a:r>
                      <a:endParaRPr lang="en-US" sz="6600" b="0" dirty="0">
                        <a:solidFill>
                          <a:srgbClr val="5B413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b="0" dirty="0" err="1">
                          <a:solidFill>
                            <a:srgbClr val="5B4130"/>
                          </a:solidFill>
                        </a:rPr>
                        <a:t>đỏ</a:t>
                      </a:r>
                      <a:endParaRPr lang="en-US" sz="6600" b="0" dirty="0">
                        <a:solidFill>
                          <a:srgbClr val="5B413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600" b="0" dirty="0">
                        <a:solidFill>
                          <a:srgbClr val="5B413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644311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algn="ctr"/>
                      <a:endParaRPr lang="en-US" sz="6600" b="0" dirty="0">
                        <a:solidFill>
                          <a:srgbClr val="5B413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b="0" dirty="0" err="1">
                          <a:solidFill>
                            <a:srgbClr val="5B4130"/>
                          </a:solidFill>
                        </a:rPr>
                        <a:t>tím</a:t>
                      </a:r>
                      <a:endParaRPr lang="en-US" sz="6600" b="0" dirty="0">
                        <a:solidFill>
                          <a:srgbClr val="5B413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600" b="0" dirty="0">
                        <a:solidFill>
                          <a:srgbClr val="5B413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560341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algn="ctr"/>
                      <a:endParaRPr lang="en-US" sz="6600" b="0" dirty="0">
                        <a:solidFill>
                          <a:srgbClr val="5B413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b="0" dirty="0" err="1">
                          <a:solidFill>
                            <a:srgbClr val="5B4130"/>
                          </a:solidFill>
                        </a:rPr>
                        <a:t>xanh</a:t>
                      </a:r>
                      <a:endParaRPr lang="en-US" sz="6600" b="0" dirty="0">
                        <a:solidFill>
                          <a:srgbClr val="5B413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600" b="0" dirty="0">
                        <a:solidFill>
                          <a:srgbClr val="5B413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764421"/>
                  </a:ext>
                </a:extLst>
              </a:tr>
            </a:tbl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12775438" y="6295401"/>
            <a:ext cx="2514600" cy="1090870"/>
            <a:chOff x="-1041272" y="14592300"/>
            <a:chExt cx="3374164" cy="1544389"/>
          </a:xfrm>
        </p:grpSpPr>
        <p:sp>
          <p:nvSpPr>
            <p:cNvPr id="5" name="Freeform 5"/>
            <p:cNvSpPr/>
            <p:nvPr/>
          </p:nvSpPr>
          <p:spPr>
            <a:xfrm flipH="1">
              <a:off x="-457200" y="14592300"/>
              <a:ext cx="2438400" cy="1544389"/>
            </a:xfrm>
            <a:custGeom>
              <a:avLst/>
              <a:gdLst/>
              <a:ahLst/>
              <a:cxnLst/>
              <a:rect l="l" t="t" r="r" b="b"/>
              <a:pathLst>
                <a:path w="4977205" h="4958540">
                  <a:moveTo>
                    <a:pt x="4977205" y="0"/>
                  </a:moveTo>
                  <a:lnTo>
                    <a:pt x="0" y="0"/>
                  </a:lnTo>
                  <a:lnTo>
                    <a:pt x="0" y="4958540"/>
                  </a:lnTo>
                  <a:lnTo>
                    <a:pt x="4977205" y="4958540"/>
                  </a:lnTo>
                  <a:lnTo>
                    <a:pt x="4977205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TextBox 16"/>
            <p:cNvSpPr txBox="1"/>
            <p:nvPr/>
          </p:nvSpPr>
          <p:spPr>
            <a:xfrm>
              <a:off x="-1041272" y="15346893"/>
              <a:ext cx="3374164" cy="3718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87"/>
                </a:lnSpc>
              </a:pPr>
              <a:r>
                <a:rPr lang="en-US" sz="7200" dirty="0">
                  <a:solidFill>
                    <a:schemeClr val="bg1"/>
                  </a:solidFill>
                  <a:latin typeface="Balsamiq Sans"/>
                </a:rPr>
                <a:t>?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2775438" y="7353300"/>
            <a:ext cx="2514600" cy="1090870"/>
            <a:chOff x="-1041272" y="14592300"/>
            <a:chExt cx="3374164" cy="1544389"/>
          </a:xfrm>
        </p:grpSpPr>
        <p:sp>
          <p:nvSpPr>
            <p:cNvPr id="23" name="Freeform 5"/>
            <p:cNvSpPr/>
            <p:nvPr/>
          </p:nvSpPr>
          <p:spPr>
            <a:xfrm flipH="1">
              <a:off x="-457200" y="14592300"/>
              <a:ext cx="2438400" cy="1544389"/>
            </a:xfrm>
            <a:custGeom>
              <a:avLst/>
              <a:gdLst/>
              <a:ahLst/>
              <a:cxnLst/>
              <a:rect l="l" t="t" r="r" b="b"/>
              <a:pathLst>
                <a:path w="4977205" h="4958540">
                  <a:moveTo>
                    <a:pt x="4977205" y="0"/>
                  </a:moveTo>
                  <a:lnTo>
                    <a:pt x="0" y="0"/>
                  </a:lnTo>
                  <a:lnTo>
                    <a:pt x="0" y="4958540"/>
                  </a:lnTo>
                  <a:lnTo>
                    <a:pt x="4977205" y="4958540"/>
                  </a:lnTo>
                  <a:lnTo>
                    <a:pt x="4977205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TextBox 16"/>
            <p:cNvSpPr txBox="1"/>
            <p:nvPr/>
          </p:nvSpPr>
          <p:spPr>
            <a:xfrm>
              <a:off x="-1041272" y="15346893"/>
              <a:ext cx="3374164" cy="3718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87"/>
                </a:lnSpc>
              </a:pPr>
              <a:r>
                <a:rPr lang="en-US" sz="7200" dirty="0">
                  <a:solidFill>
                    <a:schemeClr val="bg1"/>
                  </a:solidFill>
                  <a:latin typeface="Balsamiq Sans"/>
                </a:rPr>
                <a:t>?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2775438" y="8425480"/>
            <a:ext cx="2514600" cy="1090870"/>
            <a:chOff x="-1041272" y="14592300"/>
            <a:chExt cx="3374164" cy="1544389"/>
          </a:xfrm>
        </p:grpSpPr>
        <p:sp>
          <p:nvSpPr>
            <p:cNvPr id="26" name="Freeform 5"/>
            <p:cNvSpPr/>
            <p:nvPr/>
          </p:nvSpPr>
          <p:spPr>
            <a:xfrm flipH="1">
              <a:off x="-457200" y="14592300"/>
              <a:ext cx="2438400" cy="1544389"/>
            </a:xfrm>
            <a:custGeom>
              <a:avLst/>
              <a:gdLst/>
              <a:ahLst/>
              <a:cxnLst/>
              <a:rect l="l" t="t" r="r" b="b"/>
              <a:pathLst>
                <a:path w="4977205" h="4958540">
                  <a:moveTo>
                    <a:pt x="4977205" y="0"/>
                  </a:moveTo>
                  <a:lnTo>
                    <a:pt x="0" y="0"/>
                  </a:lnTo>
                  <a:lnTo>
                    <a:pt x="0" y="4958540"/>
                  </a:lnTo>
                  <a:lnTo>
                    <a:pt x="4977205" y="4958540"/>
                  </a:lnTo>
                  <a:lnTo>
                    <a:pt x="4977205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TextBox 16"/>
            <p:cNvSpPr txBox="1"/>
            <p:nvPr/>
          </p:nvSpPr>
          <p:spPr>
            <a:xfrm>
              <a:off x="-1041272" y="15346893"/>
              <a:ext cx="3374164" cy="3718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87"/>
                </a:lnSpc>
              </a:pPr>
              <a:r>
                <a:rPr lang="en-US" sz="7200" dirty="0">
                  <a:solidFill>
                    <a:schemeClr val="bg1"/>
                  </a:solidFill>
                  <a:latin typeface="Balsamiq Sans"/>
                </a:rPr>
                <a:t>?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579279" y="7353300"/>
            <a:ext cx="2514600" cy="1090870"/>
            <a:chOff x="-1041272" y="14592300"/>
            <a:chExt cx="3374164" cy="1544389"/>
          </a:xfrm>
        </p:grpSpPr>
        <p:sp>
          <p:nvSpPr>
            <p:cNvPr id="29" name="Freeform 5"/>
            <p:cNvSpPr/>
            <p:nvPr/>
          </p:nvSpPr>
          <p:spPr>
            <a:xfrm flipH="1">
              <a:off x="-457200" y="14592300"/>
              <a:ext cx="2438400" cy="1544389"/>
            </a:xfrm>
            <a:custGeom>
              <a:avLst/>
              <a:gdLst/>
              <a:ahLst/>
              <a:cxnLst/>
              <a:rect l="l" t="t" r="r" b="b"/>
              <a:pathLst>
                <a:path w="4977205" h="4958540">
                  <a:moveTo>
                    <a:pt x="4977205" y="0"/>
                  </a:moveTo>
                  <a:lnTo>
                    <a:pt x="0" y="0"/>
                  </a:lnTo>
                  <a:lnTo>
                    <a:pt x="0" y="4958540"/>
                  </a:lnTo>
                  <a:lnTo>
                    <a:pt x="4977205" y="4958540"/>
                  </a:lnTo>
                  <a:lnTo>
                    <a:pt x="4977205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TextBox 16"/>
            <p:cNvSpPr txBox="1"/>
            <p:nvPr/>
          </p:nvSpPr>
          <p:spPr>
            <a:xfrm>
              <a:off x="-1041272" y="15346893"/>
              <a:ext cx="3374164" cy="3718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87"/>
                </a:lnSpc>
              </a:pPr>
              <a:r>
                <a:rPr lang="en-US" sz="7200" dirty="0">
                  <a:solidFill>
                    <a:schemeClr val="bg1"/>
                  </a:solidFill>
                  <a:latin typeface="Balsamiq Sans"/>
                </a:rPr>
                <a:t>?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579279" y="8425480"/>
            <a:ext cx="2514600" cy="1090870"/>
            <a:chOff x="-1041272" y="14592300"/>
            <a:chExt cx="3374164" cy="1544389"/>
          </a:xfrm>
        </p:grpSpPr>
        <p:sp>
          <p:nvSpPr>
            <p:cNvPr id="32" name="Freeform 5"/>
            <p:cNvSpPr/>
            <p:nvPr/>
          </p:nvSpPr>
          <p:spPr>
            <a:xfrm flipH="1">
              <a:off x="-457200" y="14592300"/>
              <a:ext cx="2438400" cy="1544389"/>
            </a:xfrm>
            <a:custGeom>
              <a:avLst/>
              <a:gdLst/>
              <a:ahLst/>
              <a:cxnLst/>
              <a:rect l="l" t="t" r="r" b="b"/>
              <a:pathLst>
                <a:path w="4977205" h="4958540">
                  <a:moveTo>
                    <a:pt x="4977205" y="0"/>
                  </a:moveTo>
                  <a:lnTo>
                    <a:pt x="0" y="0"/>
                  </a:lnTo>
                  <a:lnTo>
                    <a:pt x="0" y="4958540"/>
                  </a:lnTo>
                  <a:lnTo>
                    <a:pt x="4977205" y="4958540"/>
                  </a:lnTo>
                  <a:lnTo>
                    <a:pt x="4977205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3" name="TextBox 16"/>
            <p:cNvSpPr txBox="1"/>
            <p:nvPr/>
          </p:nvSpPr>
          <p:spPr>
            <a:xfrm>
              <a:off x="-1041272" y="15346893"/>
              <a:ext cx="3374164" cy="3718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87"/>
                </a:lnSpc>
              </a:pPr>
              <a:r>
                <a:rPr lang="en-US" sz="7200" dirty="0">
                  <a:solidFill>
                    <a:schemeClr val="bg1"/>
                  </a:solidFill>
                  <a:latin typeface="Balsamiq Sans"/>
                </a:rPr>
                <a:t>?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2842273" y="6335825"/>
            <a:ext cx="24497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err="1">
                <a:solidFill>
                  <a:srgbClr val="C00000"/>
                </a:solidFill>
              </a:rPr>
              <a:t>đỏ</a:t>
            </a:r>
            <a:r>
              <a:rPr lang="en-US" sz="6600" dirty="0">
                <a:solidFill>
                  <a:srgbClr val="C00000"/>
                </a:solidFill>
              </a:rPr>
              <a:t> </a:t>
            </a:r>
            <a:r>
              <a:rPr lang="en-US" sz="6600" dirty="0" err="1">
                <a:solidFill>
                  <a:srgbClr val="C00000"/>
                </a:solidFill>
              </a:rPr>
              <a:t>rực</a:t>
            </a:r>
            <a:endParaRPr lang="en-US" sz="6600" dirty="0">
              <a:solidFill>
                <a:srgbClr val="C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10131" y="7422016"/>
            <a:ext cx="26837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err="1">
                <a:solidFill>
                  <a:srgbClr val="C00000"/>
                </a:solidFill>
              </a:rPr>
              <a:t>tim</a:t>
            </a:r>
            <a:r>
              <a:rPr lang="en-US" sz="6600" dirty="0">
                <a:solidFill>
                  <a:srgbClr val="C00000"/>
                </a:solidFill>
              </a:rPr>
              <a:t> </a:t>
            </a:r>
            <a:r>
              <a:rPr lang="en-US" sz="6600" dirty="0" err="1">
                <a:solidFill>
                  <a:srgbClr val="C00000"/>
                </a:solidFill>
              </a:rPr>
              <a:t>tím</a:t>
            </a:r>
            <a:endParaRPr lang="en-US" sz="6600" dirty="0">
              <a:solidFill>
                <a:srgbClr val="C0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719728" y="7384227"/>
            <a:ext cx="269496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err="1">
                <a:solidFill>
                  <a:srgbClr val="C00000"/>
                </a:solidFill>
              </a:rPr>
              <a:t>tím</a:t>
            </a:r>
            <a:r>
              <a:rPr lang="en-US" sz="6600" dirty="0">
                <a:solidFill>
                  <a:srgbClr val="C00000"/>
                </a:solidFill>
              </a:rPr>
              <a:t> </a:t>
            </a:r>
            <a:r>
              <a:rPr lang="en-US" sz="6600" dirty="0" err="1">
                <a:solidFill>
                  <a:srgbClr val="C00000"/>
                </a:solidFill>
              </a:rPr>
              <a:t>rịm</a:t>
            </a:r>
            <a:endParaRPr lang="en-US" sz="6600" dirty="0">
              <a:solidFill>
                <a:srgbClr val="C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46309" y="8489080"/>
            <a:ext cx="366632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err="1">
                <a:solidFill>
                  <a:srgbClr val="C00000"/>
                </a:solidFill>
              </a:rPr>
              <a:t>xanh</a:t>
            </a:r>
            <a:r>
              <a:rPr lang="en-US" sz="6600" dirty="0">
                <a:solidFill>
                  <a:srgbClr val="C00000"/>
                </a:solidFill>
              </a:rPr>
              <a:t> </a:t>
            </a:r>
            <a:r>
              <a:rPr lang="en-US" sz="6600" dirty="0" err="1">
                <a:solidFill>
                  <a:srgbClr val="C00000"/>
                </a:solidFill>
              </a:rPr>
              <a:t>xanh</a:t>
            </a:r>
            <a:endParaRPr lang="en-US" sz="6600" dirty="0">
              <a:solidFill>
                <a:srgbClr val="C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352652" y="8550607"/>
            <a:ext cx="35298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err="1">
                <a:solidFill>
                  <a:srgbClr val="C00000"/>
                </a:solidFill>
              </a:rPr>
              <a:t>xanh</a:t>
            </a:r>
            <a:r>
              <a:rPr lang="en-US" sz="6600" dirty="0">
                <a:solidFill>
                  <a:srgbClr val="C00000"/>
                </a:solidFill>
              </a:rPr>
              <a:t> </a:t>
            </a:r>
            <a:r>
              <a:rPr lang="en-US" sz="6600" dirty="0" err="1">
                <a:solidFill>
                  <a:srgbClr val="C00000"/>
                </a:solidFill>
              </a:rPr>
              <a:t>ngắt</a:t>
            </a:r>
            <a:endParaRPr lang="en-US" sz="6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5" grpId="0"/>
      <p:bldP spid="34" grpId="0"/>
      <p:bldP spid="35" grpId="0"/>
      <p:bldP spid="36" grpId="0"/>
      <p:bldP spid="37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"/>
          <p:cNvSpPr txBox="1"/>
          <p:nvPr/>
        </p:nvSpPr>
        <p:spPr>
          <a:xfrm>
            <a:off x="685800" y="175703"/>
            <a:ext cx="16972314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Từ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ngữ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nào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thể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thay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thế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từ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ngữ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đậm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đoạn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văn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dưới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đây</a:t>
            </a:r>
            <a:r>
              <a:rPr lang="en-US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-1422825" y="5067299"/>
            <a:ext cx="6756826" cy="5355445"/>
            <a:chOff x="-1422826" y="4303123"/>
            <a:chExt cx="7835031" cy="6119622"/>
          </a:xfrm>
        </p:grpSpPr>
        <p:sp>
          <p:nvSpPr>
            <p:cNvPr id="17" name="Freeform 5"/>
            <p:cNvSpPr/>
            <p:nvPr/>
          </p:nvSpPr>
          <p:spPr>
            <a:xfrm rot="21008044">
              <a:off x="388298" y="4364472"/>
              <a:ext cx="4212784" cy="2907714"/>
            </a:xfrm>
            <a:custGeom>
              <a:avLst/>
              <a:gdLst/>
              <a:ahLst/>
              <a:cxnLst/>
              <a:rect l="l" t="t" r="r" b="b"/>
              <a:pathLst>
                <a:path w="14135891" h="12404244">
                  <a:moveTo>
                    <a:pt x="0" y="0"/>
                  </a:moveTo>
                  <a:lnTo>
                    <a:pt x="14135891" y="0"/>
                  </a:lnTo>
                  <a:lnTo>
                    <a:pt x="14135891" y="12404244"/>
                  </a:lnTo>
                  <a:lnTo>
                    <a:pt x="0" y="124042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6"/>
            <p:cNvSpPr/>
            <p:nvPr/>
          </p:nvSpPr>
          <p:spPr>
            <a:xfrm>
              <a:off x="206025" y="6743700"/>
              <a:ext cx="3484019" cy="3679045"/>
            </a:xfrm>
            <a:custGeom>
              <a:avLst/>
              <a:gdLst/>
              <a:ahLst/>
              <a:cxnLst/>
              <a:rect l="l" t="t" r="r" b="b"/>
              <a:pathLst>
                <a:path w="9730410" h="9181969">
                  <a:moveTo>
                    <a:pt x="0" y="0"/>
                  </a:moveTo>
                  <a:lnTo>
                    <a:pt x="9730410" y="0"/>
                  </a:lnTo>
                  <a:lnTo>
                    <a:pt x="9730410" y="9181969"/>
                  </a:lnTo>
                  <a:lnTo>
                    <a:pt x="0" y="91819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TextBox 9"/>
            <p:cNvSpPr txBox="1"/>
            <p:nvPr/>
          </p:nvSpPr>
          <p:spPr>
            <a:xfrm>
              <a:off x="-1422826" y="4303123"/>
              <a:ext cx="7835031" cy="20189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8905"/>
                </a:lnSpc>
              </a:pPr>
              <a:r>
                <a:rPr lang="en-US" sz="10300" dirty="0" err="1">
                  <a:solidFill>
                    <a:srgbClr val="FEF9F4"/>
                  </a:solidFill>
                  <a:latin typeface="Moonlight Bold"/>
                </a:rPr>
                <a:t>Bài</a:t>
              </a:r>
              <a:r>
                <a:rPr lang="en-US" sz="10300" dirty="0">
                  <a:solidFill>
                    <a:srgbClr val="FEF9F4"/>
                  </a:solidFill>
                  <a:latin typeface="Moonlight Bold"/>
                </a:rPr>
                <a:t> 4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3690044" y="4248458"/>
            <a:ext cx="1426971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5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vi-VN" sz="5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Mặt trời vừa hé những tia nắng đầu ngày. Thoáng chốc, nắng đã bừng lên toả khắp nơi, khiến vạn vật đều </a:t>
            </a:r>
            <a:r>
              <a:rPr lang="vi-VN" sz="5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rất vàng</a:t>
            </a:r>
            <a:r>
              <a:rPr lang="vi-VN" sz="5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theo màu nắng. Những đám mây trôi </a:t>
            </a:r>
            <a:r>
              <a:rPr lang="vi-VN" sz="5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rất chậm</a:t>
            </a:r>
            <a:r>
              <a:rPr lang="vi-VN" sz="5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trên nền trời </a:t>
            </a:r>
            <a:r>
              <a:rPr lang="vi-VN" sz="5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hơi xanh</a:t>
            </a:r>
            <a:r>
              <a:rPr lang="vi-VN" sz="5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như dùng dằng chờ gió đến đẩy đi. Chờ mãi gió không tới, mây lại đứng soi mình xuống mặt hồ nước </a:t>
            </a:r>
            <a:r>
              <a:rPr lang="vi-VN" sz="5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rất trong</a:t>
            </a:r>
            <a:r>
              <a:rPr lang="vi-VN" sz="5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phẳng lặng.</a:t>
            </a:r>
            <a:endParaRPr lang="en-US" sz="5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6248400" y="2089859"/>
            <a:ext cx="3561566" cy="951038"/>
            <a:chOff x="5183850" y="2022095"/>
            <a:chExt cx="3561566" cy="951038"/>
          </a:xfrm>
        </p:grpSpPr>
        <p:sp>
          <p:nvSpPr>
            <p:cNvPr id="22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TextBox 13"/>
            <p:cNvSpPr txBox="1"/>
            <p:nvPr/>
          </p:nvSpPr>
          <p:spPr>
            <a:xfrm>
              <a:off x="5759543" y="2098401"/>
              <a:ext cx="2985873" cy="7395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vàng</a:t>
              </a:r>
              <a:r>
                <a:rPr lang="en-US" sz="48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rực</a:t>
              </a:r>
              <a:endParaRPr lang="en-US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686834" y="2070924"/>
            <a:ext cx="3561566" cy="951038"/>
            <a:chOff x="5183850" y="2022095"/>
            <a:chExt cx="3561566" cy="951038"/>
          </a:xfrm>
        </p:grpSpPr>
        <p:sp>
          <p:nvSpPr>
            <p:cNvPr id="26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TextBox 13"/>
            <p:cNvSpPr txBox="1"/>
            <p:nvPr/>
          </p:nvSpPr>
          <p:spPr>
            <a:xfrm>
              <a:off x="5759543" y="2098401"/>
              <a:ext cx="2985873" cy="7395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xanh</a:t>
              </a:r>
              <a:r>
                <a:rPr lang="en-US" sz="48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xanh</a:t>
              </a:r>
              <a:endParaRPr lang="en-US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3394978" y="2070924"/>
            <a:ext cx="3561566" cy="951038"/>
            <a:chOff x="5183850" y="2022095"/>
            <a:chExt cx="3561566" cy="951038"/>
          </a:xfrm>
        </p:grpSpPr>
        <p:sp>
          <p:nvSpPr>
            <p:cNvPr id="32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3" name="TextBox 13"/>
            <p:cNvSpPr txBox="1"/>
            <p:nvPr/>
          </p:nvSpPr>
          <p:spPr>
            <a:xfrm>
              <a:off x="5759543" y="2098401"/>
              <a:ext cx="2985873" cy="76944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chậm</a:t>
              </a:r>
              <a:r>
                <a:rPr lang="en-US" sz="48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rãi</a:t>
              </a:r>
              <a:endParaRPr lang="en-US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9833412" y="2051989"/>
            <a:ext cx="3561566" cy="951038"/>
            <a:chOff x="5183850" y="2022095"/>
            <a:chExt cx="3561566" cy="951038"/>
          </a:xfrm>
        </p:grpSpPr>
        <p:sp>
          <p:nvSpPr>
            <p:cNvPr id="35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TextBox 13"/>
            <p:cNvSpPr txBox="1"/>
            <p:nvPr/>
          </p:nvSpPr>
          <p:spPr>
            <a:xfrm>
              <a:off x="5759543" y="2098401"/>
              <a:ext cx="2985873" cy="7395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trong</a:t>
              </a:r>
              <a:r>
                <a:rPr lang="en-US" sz="48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veo</a:t>
              </a:r>
              <a:endParaRPr lang="en-US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224954" y="3179968"/>
            <a:ext cx="3561566" cy="951038"/>
            <a:chOff x="5183850" y="2022095"/>
            <a:chExt cx="3561566" cy="951038"/>
          </a:xfrm>
        </p:grpSpPr>
        <p:sp>
          <p:nvSpPr>
            <p:cNvPr id="39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TextBox 13"/>
            <p:cNvSpPr txBox="1"/>
            <p:nvPr/>
          </p:nvSpPr>
          <p:spPr>
            <a:xfrm>
              <a:off x="5759543" y="2098401"/>
              <a:ext cx="2985873" cy="7395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vàng</a:t>
              </a:r>
              <a:r>
                <a:rPr lang="en-US" sz="48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nhạt</a:t>
              </a:r>
              <a:endParaRPr lang="en-US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663388" y="3161033"/>
            <a:ext cx="3561566" cy="951038"/>
            <a:chOff x="5183850" y="2022095"/>
            <a:chExt cx="3561566" cy="951038"/>
          </a:xfrm>
        </p:grpSpPr>
        <p:sp>
          <p:nvSpPr>
            <p:cNvPr id="42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3" name="TextBox 13"/>
            <p:cNvSpPr txBox="1"/>
            <p:nvPr/>
          </p:nvSpPr>
          <p:spPr>
            <a:xfrm>
              <a:off x="5759543" y="2098401"/>
              <a:ext cx="2985873" cy="7395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xanh</a:t>
              </a:r>
              <a:r>
                <a:rPr lang="en-US" sz="48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biếc</a:t>
              </a:r>
              <a:endParaRPr lang="en-US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3371532" y="3161033"/>
            <a:ext cx="3561566" cy="951038"/>
            <a:chOff x="5183850" y="2022095"/>
            <a:chExt cx="3561566" cy="951038"/>
          </a:xfrm>
        </p:grpSpPr>
        <p:sp>
          <p:nvSpPr>
            <p:cNvPr id="45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6" name="TextBox 13"/>
            <p:cNvSpPr txBox="1"/>
            <p:nvPr/>
          </p:nvSpPr>
          <p:spPr>
            <a:xfrm>
              <a:off x="5506865" y="2099562"/>
              <a:ext cx="2985873" cy="7395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chầm</a:t>
              </a:r>
              <a:r>
                <a:rPr lang="en-US" sz="48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chậm</a:t>
              </a:r>
              <a:endParaRPr lang="en-US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9809966" y="3142098"/>
            <a:ext cx="3561566" cy="951038"/>
            <a:chOff x="5183850" y="2022095"/>
            <a:chExt cx="3561566" cy="951038"/>
          </a:xfrm>
        </p:grpSpPr>
        <p:sp>
          <p:nvSpPr>
            <p:cNvPr id="48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9" name="TextBox 13"/>
            <p:cNvSpPr txBox="1"/>
            <p:nvPr/>
          </p:nvSpPr>
          <p:spPr>
            <a:xfrm>
              <a:off x="5483419" y="2125243"/>
              <a:ext cx="2985873" cy="7395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trong</a:t>
              </a:r>
              <a:r>
                <a:rPr lang="en-US" sz="48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48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trong</a:t>
              </a:r>
              <a:endParaRPr lang="en-US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"/>
          <p:cNvSpPr txBox="1"/>
          <p:nvPr/>
        </p:nvSpPr>
        <p:spPr>
          <a:xfrm>
            <a:off x="822764" y="336474"/>
            <a:ext cx="16972314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8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Những</a:t>
            </a:r>
            <a:r>
              <a:rPr lang="en-US" sz="8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8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từ</a:t>
            </a:r>
            <a:r>
              <a:rPr lang="en-US" sz="8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sz="8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đậm</a:t>
            </a:r>
            <a:r>
              <a:rPr lang="en-US" sz="8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8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8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8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lang="en-US" sz="8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-1422825" y="5067299"/>
            <a:ext cx="6756826" cy="5355445"/>
            <a:chOff x="-1422826" y="4303123"/>
            <a:chExt cx="7835031" cy="6119622"/>
          </a:xfrm>
        </p:grpSpPr>
        <p:sp>
          <p:nvSpPr>
            <p:cNvPr id="17" name="Freeform 5"/>
            <p:cNvSpPr/>
            <p:nvPr/>
          </p:nvSpPr>
          <p:spPr>
            <a:xfrm rot="21008044">
              <a:off x="388298" y="4364472"/>
              <a:ext cx="4212784" cy="2907714"/>
            </a:xfrm>
            <a:custGeom>
              <a:avLst/>
              <a:gdLst/>
              <a:ahLst/>
              <a:cxnLst/>
              <a:rect l="l" t="t" r="r" b="b"/>
              <a:pathLst>
                <a:path w="14135891" h="12404244">
                  <a:moveTo>
                    <a:pt x="0" y="0"/>
                  </a:moveTo>
                  <a:lnTo>
                    <a:pt x="14135891" y="0"/>
                  </a:lnTo>
                  <a:lnTo>
                    <a:pt x="14135891" y="12404244"/>
                  </a:lnTo>
                  <a:lnTo>
                    <a:pt x="0" y="124042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6"/>
            <p:cNvSpPr/>
            <p:nvPr/>
          </p:nvSpPr>
          <p:spPr>
            <a:xfrm>
              <a:off x="206025" y="6743700"/>
              <a:ext cx="3484019" cy="3679045"/>
            </a:xfrm>
            <a:custGeom>
              <a:avLst/>
              <a:gdLst/>
              <a:ahLst/>
              <a:cxnLst/>
              <a:rect l="l" t="t" r="r" b="b"/>
              <a:pathLst>
                <a:path w="9730410" h="9181969">
                  <a:moveTo>
                    <a:pt x="0" y="0"/>
                  </a:moveTo>
                  <a:lnTo>
                    <a:pt x="9730410" y="0"/>
                  </a:lnTo>
                  <a:lnTo>
                    <a:pt x="9730410" y="9181969"/>
                  </a:lnTo>
                  <a:lnTo>
                    <a:pt x="0" y="91819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TextBox 9"/>
            <p:cNvSpPr txBox="1"/>
            <p:nvPr/>
          </p:nvSpPr>
          <p:spPr>
            <a:xfrm>
              <a:off x="-1422826" y="4303123"/>
              <a:ext cx="7835031" cy="20189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8905"/>
                </a:lnSpc>
              </a:pPr>
              <a:r>
                <a:rPr lang="en-US" sz="10300" dirty="0" err="1">
                  <a:solidFill>
                    <a:srgbClr val="FEF9F4"/>
                  </a:solidFill>
                  <a:latin typeface="Moonlight Bold"/>
                </a:rPr>
                <a:t>Bài</a:t>
              </a:r>
              <a:r>
                <a:rPr lang="en-US" sz="10300" dirty="0">
                  <a:solidFill>
                    <a:srgbClr val="FEF9F4"/>
                  </a:solidFill>
                  <a:latin typeface="Moonlight Bold"/>
                </a:rPr>
                <a:t> 4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432121" y="2102773"/>
            <a:ext cx="4939857" cy="1823491"/>
            <a:chOff x="5183850" y="2022095"/>
            <a:chExt cx="3607617" cy="1046882"/>
          </a:xfrm>
        </p:grpSpPr>
        <p:sp>
          <p:nvSpPr>
            <p:cNvPr id="51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2" name="TextBox 13"/>
            <p:cNvSpPr txBox="1"/>
            <p:nvPr/>
          </p:nvSpPr>
          <p:spPr>
            <a:xfrm>
              <a:off x="5805594" y="2299536"/>
              <a:ext cx="2985873" cy="76944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rất</a:t>
              </a:r>
              <a:r>
                <a:rPr lang="en-US" sz="6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vàng</a:t>
              </a:r>
              <a:endParaRPr lang="en-US" sz="6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432121" y="3945199"/>
            <a:ext cx="4939857" cy="1656547"/>
            <a:chOff x="5183850" y="2022095"/>
            <a:chExt cx="3607617" cy="951038"/>
          </a:xfrm>
        </p:grpSpPr>
        <p:sp>
          <p:nvSpPr>
            <p:cNvPr id="54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5" name="TextBox 13"/>
            <p:cNvSpPr txBox="1"/>
            <p:nvPr/>
          </p:nvSpPr>
          <p:spPr>
            <a:xfrm>
              <a:off x="5805594" y="2299536"/>
              <a:ext cx="2985873" cy="45959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rất</a:t>
              </a:r>
              <a:r>
                <a:rPr lang="en-US" sz="6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chậm</a:t>
              </a:r>
              <a:endParaRPr lang="en-US" sz="6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394980" y="5842099"/>
            <a:ext cx="4939857" cy="1656547"/>
            <a:chOff x="5183850" y="2022095"/>
            <a:chExt cx="3607617" cy="951038"/>
          </a:xfrm>
        </p:grpSpPr>
        <p:sp>
          <p:nvSpPr>
            <p:cNvPr id="57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8" name="TextBox 13"/>
            <p:cNvSpPr txBox="1"/>
            <p:nvPr/>
          </p:nvSpPr>
          <p:spPr>
            <a:xfrm>
              <a:off x="5805594" y="2299536"/>
              <a:ext cx="2985873" cy="45959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hơi</a:t>
              </a:r>
              <a:r>
                <a:rPr lang="en-US" sz="6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xanh</a:t>
              </a:r>
              <a:endParaRPr lang="en-US" sz="6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295604" y="7894530"/>
            <a:ext cx="4939857" cy="1656547"/>
            <a:chOff x="5183850" y="2022095"/>
            <a:chExt cx="3607617" cy="951038"/>
          </a:xfrm>
        </p:grpSpPr>
        <p:sp>
          <p:nvSpPr>
            <p:cNvPr id="60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1" name="TextBox 13"/>
            <p:cNvSpPr txBox="1"/>
            <p:nvPr/>
          </p:nvSpPr>
          <p:spPr>
            <a:xfrm>
              <a:off x="5805594" y="2299536"/>
              <a:ext cx="2985873" cy="45959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rất</a:t>
              </a:r>
              <a:r>
                <a:rPr lang="en-US" sz="6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trong</a:t>
              </a:r>
              <a:endParaRPr lang="en-US" sz="6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" name="Right Arrow 1"/>
          <p:cNvSpPr/>
          <p:nvPr/>
        </p:nvSpPr>
        <p:spPr>
          <a:xfrm>
            <a:off x="9831210" y="2595987"/>
            <a:ext cx="1600200" cy="670118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12268200" y="2019300"/>
            <a:ext cx="4939857" cy="1656547"/>
            <a:chOff x="5183850" y="2022095"/>
            <a:chExt cx="3607617" cy="951038"/>
          </a:xfrm>
        </p:grpSpPr>
        <p:sp>
          <p:nvSpPr>
            <p:cNvPr id="66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7" name="TextBox 13"/>
            <p:cNvSpPr txBox="1"/>
            <p:nvPr/>
          </p:nvSpPr>
          <p:spPr>
            <a:xfrm>
              <a:off x="5805594" y="2299536"/>
              <a:ext cx="2985873" cy="45959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vàng</a:t>
              </a:r>
              <a:r>
                <a:rPr lang="en-US" sz="6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rực</a:t>
              </a:r>
              <a:endParaRPr lang="en-US" sz="6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68" name="Right Arrow 67"/>
          <p:cNvSpPr/>
          <p:nvPr/>
        </p:nvSpPr>
        <p:spPr>
          <a:xfrm>
            <a:off x="9825348" y="4499602"/>
            <a:ext cx="1600200" cy="670118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12262338" y="3926264"/>
            <a:ext cx="4876800" cy="1656547"/>
            <a:chOff x="5183850" y="2022095"/>
            <a:chExt cx="3561566" cy="951038"/>
          </a:xfrm>
        </p:grpSpPr>
        <p:sp>
          <p:nvSpPr>
            <p:cNvPr id="70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1" name="TextBox 13"/>
            <p:cNvSpPr txBox="1"/>
            <p:nvPr/>
          </p:nvSpPr>
          <p:spPr>
            <a:xfrm>
              <a:off x="5645988" y="2314948"/>
              <a:ext cx="2985873" cy="44174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chậm</a:t>
              </a:r>
              <a:r>
                <a:rPr lang="en-US" sz="6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rãi</a:t>
              </a:r>
              <a:endParaRPr lang="en-US" sz="6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72" name="Right Arrow 71"/>
          <p:cNvSpPr/>
          <p:nvPr/>
        </p:nvSpPr>
        <p:spPr>
          <a:xfrm>
            <a:off x="9825348" y="6272592"/>
            <a:ext cx="1600200" cy="670118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12262338" y="5695905"/>
            <a:ext cx="4939857" cy="1656547"/>
            <a:chOff x="5183850" y="2022095"/>
            <a:chExt cx="3607617" cy="951038"/>
          </a:xfrm>
        </p:grpSpPr>
        <p:sp>
          <p:nvSpPr>
            <p:cNvPr id="74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5" name="TextBox 13"/>
            <p:cNvSpPr txBox="1"/>
            <p:nvPr/>
          </p:nvSpPr>
          <p:spPr>
            <a:xfrm>
              <a:off x="5805594" y="2299536"/>
              <a:ext cx="2985873" cy="44174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xanh</a:t>
              </a:r>
              <a:r>
                <a:rPr lang="en-US" sz="6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xanh</a:t>
              </a:r>
              <a:endParaRPr lang="en-US" sz="6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76" name="Right Arrow 75"/>
          <p:cNvSpPr/>
          <p:nvPr/>
        </p:nvSpPr>
        <p:spPr>
          <a:xfrm>
            <a:off x="9825348" y="8418646"/>
            <a:ext cx="1600200" cy="670118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12262338" y="7841959"/>
            <a:ext cx="4939857" cy="1656547"/>
            <a:chOff x="5183850" y="2022095"/>
            <a:chExt cx="3607617" cy="951038"/>
          </a:xfrm>
        </p:grpSpPr>
        <p:sp>
          <p:nvSpPr>
            <p:cNvPr id="78" name="Freeform 8"/>
            <p:cNvSpPr/>
            <p:nvPr/>
          </p:nvSpPr>
          <p:spPr>
            <a:xfrm>
              <a:off x="5183850" y="2022095"/>
              <a:ext cx="3561566" cy="951038"/>
            </a:xfrm>
            <a:custGeom>
              <a:avLst/>
              <a:gdLst/>
              <a:ahLst/>
              <a:cxnLst/>
              <a:rect l="l" t="t" r="r" b="b"/>
              <a:pathLst>
                <a:path w="7608301" h="951038">
                  <a:moveTo>
                    <a:pt x="0" y="0"/>
                  </a:moveTo>
                  <a:lnTo>
                    <a:pt x="7608301" y="0"/>
                  </a:lnTo>
                  <a:lnTo>
                    <a:pt x="7608301" y="951038"/>
                  </a:lnTo>
                  <a:lnTo>
                    <a:pt x="0" y="9510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9" name="TextBox 13"/>
            <p:cNvSpPr txBox="1"/>
            <p:nvPr/>
          </p:nvSpPr>
          <p:spPr>
            <a:xfrm>
              <a:off x="5805594" y="2299536"/>
              <a:ext cx="2985873" cy="44174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986"/>
                </a:lnSpc>
              </a:pP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trong</a:t>
              </a:r>
              <a:r>
                <a:rPr lang="en-US" sz="6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66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veo</a:t>
              </a:r>
              <a:endParaRPr lang="en-US" sz="6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880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animBg="1"/>
      <p:bldP spid="68" grpId="0" animBg="1"/>
      <p:bldP spid="72" grpId="0" animBg="1"/>
      <p:bldP spid="7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1164476" y="4954415"/>
            <a:ext cx="6756826" cy="5355445"/>
            <a:chOff x="-1422826" y="4303123"/>
            <a:chExt cx="7835031" cy="6119622"/>
          </a:xfrm>
        </p:grpSpPr>
        <p:sp>
          <p:nvSpPr>
            <p:cNvPr id="17" name="Freeform 5"/>
            <p:cNvSpPr/>
            <p:nvPr/>
          </p:nvSpPr>
          <p:spPr>
            <a:xfrm rot="21008044">
              <a:off x="388298" y="4364472"/>
              <a:ext cx="4212784" cy="2907714"/>
            </a:xfrm>
            <a:custGeom>
              <a:avLst/>
              <a:gdLst/>
              <a:ahLst/>
              <a:cxnLst/>
              <a:rect l="l" t="t" r="r" b="b"/>
              <a:pathLst>
                <a:path w="14135891" h="12404244">
                  <a:moveTo>
                    <a:pt x="0" y="0"/>
                  </a:moveTo>
                  <a:lnTo>
                    <a:pt x="14135891" y="0"/>
                  </a:lnTo>
                  <a:lnTo>
                    <a:pt x="14135891" y="12404244"/>
                  </a:lnTo>
                  <a:lnTo>
                    <a:pt x="0" y="124042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6"/>
            <p:cNvSpPr/>
            <p:nvPr/>
          </p:nvSpPr>
          <p:spPr>
            <a:xfrm>
              <a:off x="206025" y="6743700"/>
              <a:ext cx="3484019" cy="3679045"/>
            </a:xfrm>
            <a:custGeom>
              <a:avLst/>
              <a:gdLst/>
              <a:ahLst/>
              <a:cxnLst/>
              <a:rect l="l" t="t" r="r" b="b"/>
              <a:pathLst>
                <a:path w="9730410" h="9181969">
                  <a:moveTo>
                    <a:pt x="0" y="0"/>
                  </a:moveTo>
                  <a:lnTo>
                    <a:pt x="9730410" y="0"/>
                  </a:lnTo>
                  <a:lnTo>
                    <a:pt x="9730410" y="9181969"/>
                  </a:lnTo>
                  <a:lnTo>
                    <a:pt x="0" y="91819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TextBox 9"/>
            <p:cNvSpPr txBox="1"/>
            <p:nvPr/>
          </p:nvSpPr>
          <p:spPr>
            <a:xfrm>
              <a:off x="-1422826" y="4303123"/>
              <a:ext cx="7835031" cy="20189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8905"/>
                </a:lnSpc>
              </a:pPr>
              <a:r>
                <a:rPr lang="en-US" sz="10300" dirty="0" err="1">
                  <a:solidFill>
                    <a:srgbClr val="FEF9F4"/>
                  </a:solidFill>
                  <a:latin typeface="Moonlight Bold"/>
                </a:rPr>
                <a:t>Bài</a:t>
              </a:r>
              <a:r>
                <a:rPr lang="en-US" sz="10300" dirty="0">
                  <a:solidFill>
                    <a:srgbClr val="FEF9F4"/>
                  </a:solidFill>
                  <a:latin typeface="Moonlight Bold"/>
                </a:rPr>
                <a:t> 4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4754148" y="723900"/>
            <a:ext cx="13091892" cy="923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vi-VN" sz="6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Mặt trời vừa hé những tia nắng đầu ngày. Thoáng chốc, nắng đã bừng lên toả khắp nơi, khiến vạn vật đều </a:t>
            </a:r>
            <a:r>
              <a:rPr lang="en-US" sz="66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vàng</a:t>
            </a:r>
            <a:r>
              <a:rPr lang="en-US" sz="6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rực</a:t>
            </a:r>
            <a:r>
              <a:rPr lang="vi-VN" sz="6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theo màu nắng. Những đám mây trôi </a:t>
            </a:r>
            <a:r>
              <a:rPr lang="en-US" sz="66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chậm</a:t>
            </a:r>
            <a:r>
              <a:rPr lang="en-US" sz="6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rãi</a:t>
            </a:r>
            <a:r>
              <a:rPr lang="vi-VN" sz="6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trên nền trời </a:t>
            </a:r>
            <a:r>
              <a:rPr lang="en-US" sz="66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xanh</a:t>
            </a:r>
            <a:r>
              <a:rPr lang="en-US" sz="6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xanh</a:t>
            </a:r>
            <a:r>
              <a:rPr lang="vi-VN" sz="6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như dùng dằng chờ gió đến đẩy đi. Chờ mãi gió không tới, mây lại đứng soi mình xuống mặt hồ nước </a:t>
            </a:r>
            <a:r>
              <a:rPr lang="en-US" sz="66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6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veo</a:t>
            </a:r>
            <a:r>
              <a:rPr lang="vi-VN" sz="6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phẳng lặng.</a:t>
            </a:r>
            <a:endParaRPr lang="en-US" sz="6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Hình ảnh Vẽ Tay Quay Số Phim Hoạt Hình Mây Xanh Chào Mặt Trời Dễ Thương PNG  , Vẽ Tay, Hoạt Hình, Xô PNG và Vector với nền trong suốt để tải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48" y="-281330"/>
            <a:ext cx="4289526" cy="462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6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271" y="-234324"/>
            <a:ext cx="20111202" cy="10623408"/>
            <a:chOff x="0" y="0"/>
            <a:chExt cx="26814936" cy="141645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0" y="0"/>
                  </a:moveTo>
                  <a:lnTo>
                    <a:pt x="14164544" y="0"/>
                  </a:lnTo>
                  <a:lnTo>
                    <a:pt x="14164544" y="14164544"/>
                  </a:lnTo>
                  <a:lnTo>
                    <a:pt x="0" y="14164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flipH="1">
              <a:off x="12650392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14164544" y="0"/>
                  </a:moveTo>
                  <a:lnTo>
                    <a:pt x="0" y="0"/>
                  </a:lnTo>
                  <a:lnTo>
                    <a:pt x="0" y="14164544"/>
                  </a:lnTo>
                  <a:lnTo>
                    <a:pt x="14164544" y="14164544"/>
                  </a:lnTo>
                  <a:lnTo>
                    <a:pt x="14164544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 rot="-5400000">
            <a:off x="5095916" y="-1413443"/>
            <a:ext cx="8096168" cy="13928892"/>
          </a:xfrm>
          <a:custGeom>
            <a:avLst/>
            <a:gdLst/>
            <a:ahLst/>
            <a:cxnLst/>
            <a:rect l="l" t="t" r="r" b="b"/>
            <a:pathLst>
              <a:path w="8096168" h="13928892">
                <a:moveTo>
                  <a:pt x="0" y="0"/>
                </a:moveTo>
                <a:lnTo>
                  <a:pt x="8096168" y="0"/>
                </a:lnTo>
                <a:lnTo>
                  <a:pt x="8096168" y="13928891"/>
                </a:lnTo>
                <a:lnTo>
                  <a:pt x="0" y="139288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157080">
            <a:off x="13714840" y="-2997737"/>
            <a:ext cx="5668449" cy="5995475"/>
          </a:xfrm>
          <a:custGeom>
            <a:avLst/>
            <a:gdLst/>
            <a:ahLst/>
            <a:cxnLst/>
            <a:rect l="l" t="t" r="r" b="b"/>
            <a:pathLst>
              <a:path w="5668449" h="5995475">
                <a:moveTo>
                  <a:pt x="0" y="0"/>
                </a:moveTo>
                <a:lnTo>
                  <a:pt x="5668449" y="0"/>
                </a:lnTo>
                <a:lnTo>
                  <a:pt x="5668449" y="5995474"/>
                </a:lnTo>
                <a:lnTo>
                  <a:pt x="0" y="59954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157080">
            <a:off x="-2324022" y="7289263"/>
            <a:ext cx="5668449" cy="5995475"/>
          </a:xfrm>
          <a:custGeom>
            <a:avLst/>
            <a:gdLst/>
            <a:ahLst/>
            <a:cxnLst/>
            <a:rect l="l" t="t" r="r" b="b"/>
            <a:pathLst>
              <a:path w="5668449" h="5995475">
                <a:moveTo>
                  <a:pt x="0" y="0"/>
                </a:moveTo>
                <a:lnTo>
                  <a:pt x="5668449" y="0"/>
                </a:lnTo>
                <a:lnTo>
                  <a:pt x="5668449" y="5995474"/>
                </a:lnTo>
                <a:lnTo>
                  <a:pt x="0" y="599547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032307" y="409291"/>
            <a:ext cx="2223385" cy="2187255"/>
          </a:xfrm>
          <a:custGeom>
            <a:avLst/>
            <a:gdLst/>
            <a:ahLst/>
            <a:cxnLst/>
            <a:rect l="l" t="t" r="r" b="b"/>
            <a:pathLst>
              <a:path w="2223385" h="2187255">
                <a:moveTo>
                  <a:pt x="0" y="0"/>
                </a:moveTo>
                <a:lnTo>
                  <a:pt x="2223386" y="0"/>
                </a:lnTo>
                <a:lnTo>
                  <a:pt x="2223386" y="2187255"/>
                </a:lnTo>
                <a:lnTo>
                  <a:pt x="0" y="218725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7"/>
          <p:cNvSpPr/>
          <p:nvPr/>
        </p:nvSpPr>
        <p:spPr>
          <a:xfrm>
            <a:off x="86802" y="-70555"/>
            <a:ext cx="5745409" cy="5895476"/>
          </a:xfrm>
          <a:custGeom>
            <a:avLst/>
            <a:gdLst/>
            <a:ahLst/>
            <a:cxnLst/>
            <a:rect l="l" t="t" r="r" b="b"/>
            <a:pathLst>
              <a:path w="5745409" h="5895476">
                <a:moveTo>
                  <a:pt x="0" y="0"/>
                </a:moveTo>
                <a:lnTo>
                  <a:pt x="5745409" y="0"/>
                </a:lnTo>
                <a:lnTo>
                  <a:pt x="5745409" y="5895476"/>
                </a:lnTo>
                <a:lnTo>
                  <a:pt x="0" y="589547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1"/>
          <p:cNvSpPr/>
          <p:nvPr/>
        </p:nvSpPr>
        <p:spPr>
          <a:xfrm>
            <a:off x="8032307" y="409291"/>
            <a:ext cx="2223385" cy="2187255"/>
          </a:xfrm>
          <a:custGeom>
            <a:avLst/>
            <a:gdLst/>
            <a:ahLst/>
            <a:cxnLst/>
            <a:rect l="l" t="t" r="r" b="b"/>
            <a:pathLst>
              <a:path w="2223385" h="2187255">
                <a:moveTo>
                  <a:pt x="0" y="0"/>
                </a:moveTo>
                <a:lnTo>
                  <a:pt x="2223386" y="0"/>
                </a:lnTo>
                <a:lnTo>
                  <a:pt x="2223386" y="2187255"/>
                </a:lnTo>
                <a:lnTo>
                  <a:pt x="0" y="218725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6"/>
          <p:cNvSpPr/>
          <p:nvPr/>
        </p:nvSpPr>
        <p:spPr>
          <a:xfrm rot="536184">
            <a:off x="13127099" y="2787574"/>
            <a:ext cx="5223833" cy="7446634"/>
          </a:xfrm>
          <a:custGeom>
            <a:avLst/>
            <a:gdLst/>
            <a:ahLst/>
            <a:cxnLst/>
            <a:rect l="l" t="t" r="r" b="b"/>
            <a:pathLst>
              <a:path w="6949044" h="10005168">
                <a:moveTo>
                  <a:pt x="0" y="0"/>
                </a:moveTo>
                <a:lnTo>
                  <a:pt x="6949044" y="0"/>
                </a:lnTo>
                <a:lnTo>
                  <a:pt x="6949044" y="10005168"/>
                </a:lnTo>
                <a:lnTo>
                  <a:pt x="0" y="1000516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65871" y="3520667"/>
            <a:ext cx="10894496" cy="55539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5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584" y="16233"/>
            <a:ext cx="18270415" cy="10363200"/>
            <a:chOff x="0" y="0"/>
            <a:chExt cx="20033593" cy="102171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033593" cy="10217133"/>
            </a:xfrm>
            <a:custGeom>
              <a:avLst/>
              <a:gdLst/>
              <a:ahLst/>
              <a:cxnLst/>
              <a:rect l="l" t="t" r="r" b="b"/>
              <a:pathLst>
                <a:path w="20033593" h="10217133">
                  <a:moveTo>
                    <a:pt x="0" y="0"/>
                  </a:moveTo>
                  <a:lnTo>
                    <a:pt x="20033593" y="0"/>
                  </a:lnTo>
                  <a:lnTo>
                    <a:pt x="20033593" y="10217133"/>
                  </a:lnTo>
                  <a:lnTo>
                    <a:pt x="0" y="10217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4130"/>
            </a:solidFill>
          </p:spPr>
        </p:sp>
        <p:grpSp>
          <p:nvGrpSpPr>
            <p:cNvPr id="4" name="Group 4"/>
            <p:cNvGrpSpPr/>
            <p:nvPr/>
          </p:nvGrpSpPr>
          <p:grpSpPr>
            <a:xfrm>
              <a:off x="649150" y="436064"/>
              <a:ext cx="18821354" cy="9113346"/>
              <a:chOff x="-82492" y="0"/>
              <a:chExt cx="3717798" cy="1800167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-82492" y="0"/>
                <a:ext cx="3717798" cy="1800167"/>
              </a:xfrm>
              <a:custGeom>
                <a:avLst/>
                <a:gdLst/>
                <a:ahLst/>
                <a:cxnLst/>
                <a:rect l="l" t="t" r="r" b="b"/>
                <a:pathLst>
                  <a:path w="3562604" h="1800167">
                    <a:moveTo>
                      <a:pt x="0" y="0"/>
                    </a:moveTo>
                    <a:lnTo>
                      <a:pt x="3562604" y="0"/>
                    </a:lnTo>
                    <a:lnTo>
                      <a:pt x="3562604" y="1800167"/>
                    </a:lnTo>
                    <a:lnTo>
                      <a:pt x="0" y="1800167"/>
                    </a:lnTo>
                    <a:close/>
                  </a:path>
                </a:pathLst>
              </a:custGeom>
              <a:solidFill>
                <a:schemeClr val="bg1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0" y="104775"/>
                <a:ext cx="8128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7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1153298" y="2825434"/>
            <a:ext cx="7908870" cy="2246158"/>
            <a:chOff x="1235130" y="3239519"/>
            <a:chExt cx="7908870" cy="2246158"/>
          </a:xfrm>
        </p:grpSpPr>
        <p:sp>
          <p:nvSpPr>
            <p:cNvPr id="10" name="Rounded Rectangle 9"/>
            <p:cNvSpPr/>
            <p:nvPr/>
          </p:nvSpPr>
          <p:spPr>
            <a:xfrm>
              <a:off x="1235130" y="3239519"/>
              <a:ext cx="7854024" cy="2246158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1235130" y="3412544"/>
              <a:ext cx="7908870" cy="181511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xanh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ngắt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xanh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nhạt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xanh</a:t>
              </a:r>
              <a:endPara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214568" y="2825434"/>
            <a:ext cx="7908870" cy="2246158"/>
            <a:chOff x="9296400" y="3239519"/>
            <a:chExt cx="7908870" cy="2246158"/>
          </a:xfrm>
        </p:grpSpPr>
        <p:sp>
          <p:nvSpPr>
            <p:cNvPr id="45" name="Rounded Rectangle 44"/>
            <p:cNvSpPr/>
            <p:nvPr/>
          </p:nvSpPr>
          <p:spPr>
            <a:xfrm>
              <a:off x="9296400" y="3239519"/>
              <a:ext cx="7854024" cy="2246158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9296400" y="3412544"/>
              <a:ext cx="7908870" cy="181511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tím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tim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tím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tím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ngắt</a:t>
              </a:r>
              <a:endPara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098452" y="6347117"/>
            <a:ext cx="7908870" cy="2246158"/>
            <a:chOff x="1235130" y="5919183"/>
            <a:chExt cx="7908870" cy="2246158"/>
          </a:xfrm>
        </p:grpSpPr>
        <p:sp>
          <p:nvSpPr>
            <p:cNvPr id="46" name="Rounded Rectangle 45"/>
            <p:cNvSpPr/>
            <p:nvPr/>
          </p:nvSpPr>
          <p:spPr>
            <a:xfrm>
              <a:off x="1235130" y="5919183"/>
              <a:ext cx="7854024" cy="2246158"/>
            </a:xfrm>
            <a:prstGeom prst="roundRect">
              <a:avLst/>
            </a:prstGeom>
            <a:solidFill>
              <a:srgbClr val="C000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1235130" y="6092208"/>
              <a:ext cx="7908870" cy="181511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đỏ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rực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đỏ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đo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đỏ</a:t>
              </a:r>
              <a:endPara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9159722" y="6347117"/>
            <a:ext cx="7908870" cy="2246158"/>
            <a:chOff x="9296400" y="5919183"/>
            <a:chExt cx="7908870" cy="2246158"/>
          </a:xfrm>
        </p:grpSpPr>
        <p:sp>
          <p:nvSpPr>
            <p:cNvPr id="47" name="Rounded Rectangle 46"/>
            <p:cNvSpPr/>
            <p:nvPr/>
          </p:nvSpPr>
          <p:spPr>
            <a:xfrm>
              <a:off x="9296400" y="5919183"/>
              <a:ext cx="7854024" cy="2246158"/>
            </a:xfrm>
            <a:prstGeom prst="roundRect">
              <a:avLst/>
            </a:prstGeom>
            <a:solidFill>
              <a:srgbClr val="92D050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9296400" y="6092208"/>
              <a:ext cx="7908870" cy="181511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trắng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trăng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trắng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trắng</a:t>
              </a: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8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tinh</a:t>
              </a:r>
              <a:endPara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026" name="Picture 2" descr="Purple organic flower vector | Vector flowers, Flower drawing design, Flower  draw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9240" y="2848645"/>
            <a:ext cx="1589567" cy="2351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reen Leaves Vector Art PNG Images | Free Download On Pngtre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79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7330" y="3914088"/>
            <a:ext cx="1556740" cy="155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Green Leaves Vector Art PNG Images | Free Download On Pngtre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79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50095" y="2400263"/>
            <a:ext cx="1556740" cy="155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each rose Red Poppy Euclidean, Red rose diagram, happy Birthday Vector  Images, flower, vector Rose png | PNGWi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20217" y1="49125" x2="45870" y2="76079"/>
                        <a14:foregroundMark x1="67826" y1="60910" x2="73370" y2="67795"/>
                        <a14:foregroundMark x1="90761" y1="45391" x2="86739" y2="52042"/>
                        <a14:foregroundMark x1="54674" y1="8285" x2="29022" y2="6068"/>
                        <a14:foregroundMark x1="9783" y1="68961" x2="16957" y2="76079"/>
                        <a14:foregroundMark x1="75326" y1="89382" x2="69891" y2="936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339" y="7401501"/>
            <a:ext cx="1254353" cy="116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6" descr="Beach rose Red Poppy Euclidean, Red rose diagram, happy Birthday Vector  Images, flower, vector Rose png | PNGWi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20217" y1="49125" x2="45870" y2="76079"/>
                        <a14:foregroundMark x1="67826" y1="60910" x2="73370" y2="67795"/>
                        <a14:foregroundMark x1="90761" y1="45391" x2="86739" y2="52042"/>
                        <a14:foregroundMark x1="54674" y1="8285" x2="29022" y2="6068"/>
                        <a14:foregroundMark x1="9783" y1="68961" x2="16957" y2="76079"/>
                        <a14:foregroundMark x1="75326" y1="89382" x2="69891" y2="936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323" y="6338782"/>
            <a:ext cx="1254353" cy="116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White Flower Vector Png, Transparent Png - vhv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backgroundMark x1="60233" y1="23524" x2="66512" y2="27460"/>
                        <a14:backgroundMark x1="70000" y1="29875" x2="70000" y2="29875"/>
                        <a14:backgroundMark x1="55581" y1="29249" x2="55581" y2="292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24581">
            <a:off x="15944712" y="6839605"/>
            <a:ext cx="1914558" cy="2488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l="16467" t="4261" b="1"/>
          <a:stretch/>
        </p:blipFill>
        <p:spPr>
          <a:xfrm>
            <a:off x="1550355" y="386317"/>
            <a:ext cx="15573083" cy="2673233"/>
          </a:xfrm>
          <a:prstGeom prst="rect">
            <a:avLst/>
          </a:prstGeom>
        </p:spPr>
      </p:pic>
      <p:sp>
        <p:nvSpPr>
          <p:cNvPr id="27" name="TextBox 16"/>
          <p:cNvSpPr txBox="1"/>
          <p:nvPr/>
        </p:nvSpPr>
        <p:spPr>
          <a:xfrm>
            <a:off x="1464645" y="5536037"/>
            <a:ext cx="7597523" cy="4744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xanh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nhạt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xanh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xanh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ngắt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9342818" y="5474733"/>
            <a:ext cx="7597523" cy="53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6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tim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tím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tím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tím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ngắt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1153298" y="8873300"/>
            <a:ext cx="7597523" cy="53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6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đo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đỏ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đỏ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đỏ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rực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9132098" y="8835200"/>
            <a:ext cx="8073810" cy="4744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6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trăng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trắng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trắng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trắng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tinh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48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271" y="-234324"/>
            <a:ext cx="20111202" cy="10623408"/>
            <a:chOff x="0" y="0"/>
            <a:chExt cx="26814936" cy="141645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0" y="0"/>
                  </a:moveTo>
                  <a:lnTo>
                    <a:pt x="14164544" y="0"/>
                  </a:lnTo>
                  <a:lnTo>
                    <a:pt x="14164544" y="14164544"/>
                  </a:lnTo>
                  <a:lnTo>
                    <a:pt x="0" y="14164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flipH="1">
              <a:off x="12650392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14164544" y="0"/>
                  </a:moveTo>
                  <a:lnTo>
                    <a:pt x="0" y="0"/>
                  </a:lnTo>
                  <a:lnTo>
                    <a:pt x="0" y="14164544"/>
                  </a:lnTo>
                  <a:lnTo>
                    <a:pt x="14164544" y="14164544"/>
                  </a:lnTo>
                  <a:lnTo>
                    <a:pt x="14164544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 rot="-5400000" flipH="1" flipV="1">
            <a:off x="6603667" y="-1122205"/>
            <a:ext cx="8957908" cy="12865935"/>
          </a:xfrm>
          <a:custGeom>
            <a:avLst/>
            <a:gdLst/>
            <a:ahLst/>
            <a:cxnLst/>
            <a:rect l="l" t="t" r="r" b="b"/>
            <a:pathLst>
              <a:path w="8957908" h="12865935">
                <a:moveTo>
                  <a:pt x="8957907" y="12865935"/>
                </a:moveTo>
                <a:lnTo>
                  <a:pt x="0" y="12865935"/>
                </a:lnTo>
                <a:lnTo>
                  <a:pt x="0" y="0"/>
                </a:lnTo>
                <a:lnTo>
                  <a:pt x="8957907" y="0"/>
                </a:lnTo>
                <a:lnTo>
                  <a:pt x="8957907" y="12865935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-713757" y="3987018"/>
            <a:ext cx="8163608" cy="6842588"/>
          </a:xfrm>
          <a:custGeom>
            <a:avLst/>
            <a:gdLst/>
            <a:ahLst/>
            <a:cxnLst/>
            <a:rect l="l" t="t" r="r" b="b"/>
            <a:pathLst>
              <a:path w="8163608" h="6842588">
                <a:moveTo>
                  <a:pt x="8163608" y="0"/>
                </a:moveTo>
                <a:lnTo>
                  <a:pt x="0" y="0"/>
                </a:lnTo>
                <a:lnTo>
                  <a:pt x="0" y="6842588"/>
                </a:lnTo>
                <a:lnTo>
                  <a:pt x="8163608" y="6842588"/>
                </a:lnTo>
                <a:lnTo>
                  <a:pt x="8163608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-1769456" y="-2572410"/>
            <a:ext cx="5596312" cy="5627004"/>
          </a:xfrm>
          <a:custGeom>
            <a:avLst/>
            <a:gdLst/>
            <a:ahLst/>
            <a:cxnLst/>
            <a:rect l="l" t="t" r="r" b="b"/>
            <a:pathLst>
              <a:path w="5596312" h="5627004">
                <a:moveTo>
                  <a:pt x="0" y="0"/>
                </a:moveTo>
                <a:lnTo>
                  <a:pt x="5596312" y="0"/>
                </a:lnTo>
                <a:lnTo>
                  <a:pt x="5596312" y="5627004"/>
                </a:lnTo>
                <a:lnTo>
                  <a:pt x="0" y="56270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5489844" y="7408312"/>
            <a:ext cx="5596312" cy="5627004"/>
          </a:xfrm>
          <a:custGeom>
            <a:avLst/>
            <a:gdLst/>
            <a:ahLst/>
            <a:cxnLst/>
            <a:rect l="l" t="t" r="r" b="b"/>
            <a:pathLst>
              <a:path w="5596312" h="5627004">
                <a:moveTo>
                  <a:pt x="0" y="0"/>
                </a:moveTo>
                <a:lnTo>
                  <a:pt x="5596312" y="0"/>
                </a:lnTo>
                <a:lnTo>
                  <a:pt x="5596312" y="5627004"/>
                </a:lnTo>
                <a:lnTo>
                  <a:pt x="0" y="562700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4119886" y="503401"/>
            <a:ext cx="3139414" cy="3211677"/>
          </a:xfrm>
          <a:custGeom>
            <a:avLst/>
            <a:gdLst/>
            <a:ahLst/>
            <a:cxnLst/>
            <a:rect l="l" t="t" r="r" b="b"/>
            <a:pathLst>
              <a:path w="3139414" h="3211677">
                <a:moveTo>
                  <a:pt x="0" y="0"/>
                </a:moveTo>
                <a:lnTo>
                  <a:pt x="3139414" y="0"/>
                </a:lnTo>
                <a:lnTo>
                  <a:pt x="3139414" y="3211676"/>
                </a:lnTo>
                <a:lnTo>
                  <a:pt x="0" y="321167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14050" y="831808"/>
            <a:ext cx="8955800" cy="1026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2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271" y="-234324"/>
            <a:ext cx="20111202" cy="10623408"/>
            <a:chOff x="0" y="0"/>
            <a:chExt cx="26814936" cy="141645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0" y="0"/>
                  </a:moveTo>
                  <a:lnTo>
                    <a:pt x="14164544" y="0"/>
                  </a:lnTo>
                  <a:lnTo>
                    <a:pt x="14164544" y="14164544"/>
                  </a:lnTo>
                  <a:lnTo>
                    <a:pt x="0" y="14164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flipH="1">
              <a:off x="12650392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14164544" y="0"/>
                  </a:moveTo>
                  <a:lnTo>
                    <a:pt x="0" y="0"/>
                  </a:lnTo>
                  <a:lnTo>
                    <a:pt x="0" y="14164544"/>
                  </a:lnTo>
                  <a:lnTo>
                    <a:pt x="14164544" y="14164544"/>
                  </a:lnTo>
                  <a:lnTo>
                    <a:pt x="14164544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 rot="-5400000" flipV="1">
            <a:off x="3856071" y="-1798671"/>
            <a:ext cx="8844595" cy="14499336"/>
          </a:xfrm>
          <a:custGeom>
            <a:avLst/>
            <a:gdLst/>
            <a:ahLst/>
            <a:cxnLst/>
            <a:rect l="l" t="t" r="r" b="b"/>
            <a:pathLst>
              <a:path w="8844595" h="14499336">
                <a:moveTo>
                  <a:pt x="0" y="14499337"/>
                </a:moveTo>
                <a:lnTo>
                  <a:pt x="8844595" y="14499337"/>
                </a:lnTo>
                <a:lnTo>
                  <a:pt x="8844595" y="0"/>
                </a:lnTo>
                <a:lnTo>
                  <a:pt x="0" y="0"/>
                </a:lnTo>
                <a:lnTo>
                  <a:pt x="0" y="14499337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8286798">
            <a:off x="15345107" y="-1908962"/>
            <a:ext cx="4952166" cy="4114800"/>
          </a:xfrm>
          <a:custGeom>
            <a:avLst/>
            <a:gdLst/>
            <a:ahLst/>
            <a:cxnLst/>
            <a:rect l="l" t="t" r="r" b="b"/>
            <a:pathLst>
              <a:path w="4952166" h="4114800">
                <a:moveTo>
                  <a:pt x="0" y="0"/>
                </a:moveTo>
                <a:lnTo>
                  <a:pt x="4952166" y="0"/>
                </a:lnTo>
                <a:lnTo>
                  <a:pt x="495216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8286798">
            <a:off x="-1871302" y="8229600"/>
            <a:ext cx="4952166" cy="4114800"/>
          </a:xfrm>
          <a:custGeom>
            <a:avLst/>
            <a:gdLst/>
            <a:ahLst/>
            <a:cxnLst/>
            <a:rect l="l" t="t" r="r" b="b"/>
            <a:pathLst>
              <a:path w="4952166" h="4114800">
                <a:moveTo>
                  <a:pt x="0" y="0"/>
                </a:moveTo>
                <a:lnTo>
                  <a:pt x="4952166" y="0"/>
                </a:lnTo>
                <a:lnTo>
                  <a:pt x="495216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657305">
            <a:off x="587869" y="528430"/>
            <a:ext cx="2671906" cy="2628487"/>
          </a:xfrm>
          <a:custGeom>
            <a:avLst/>
            <a:gdLst/>
            <a:ahLst/>
            <a:cxnLst/>
            <a:rect l="l" t="t" r="r" b="b"/>
            <a:pathLst>
              <a:path w="2671906" h="2628487">
                <a:moveTo>
                  <a:pt x="0" y="0"/>
                </a:moveTo>
                <a:lnTo>
                  <a:pt x="2671906" y="0"/>
                </a:lnTo>
                <a:lnTo>
                  <a:pt x="2671906" y="2628487"/>
                </a:lnTo>
                <a:lnTo>
                  <a:pt x="0" y="26284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01978" y="2288655"/>
            <a:ext cx="9894666" cy="37005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07811" y="4438462"/>
            <a:ext cx="12796613" cy="4834547"/>
          </a:xfrm>
          <a:prstGeom prst="rect">
            <a:avLst/>
          </a:prstGeom>
        </p:spPr>
      </p:pic>
      <p:sp>
        <p:nvSpPr>
          <p:cNvPr id="14" name="Freeform 7"/>
          <p:cNvSpPr/>
          <p:nvPr/>
        </p:nvSpPr>
        <p:spPr>
          <a:xfrm rot="612873">
            <a:off x="14114163" y="4338210"/>
            <a:ext cx="4538745" cy="5713865"/>
          </a:xfrm>
          <a:custGeom>
            <a:avLst/>
            <a:gdLst/>
            <a:ahLst/>
            <a:cxnLst/>
            <a:rect l="l" t="t" r="r" b="b"/>
            <a:pathLst>
              <a:path w="5779648" h="6734759">
                <a:moveTo>
                  <a:pt x="5779648" y="0"/>
                </a:moveTo>
                <a:lnTo>
                  <a:pt x="0" y="0"/>
                </a:lnTo>
                <a:lnTo>
                  <a:pt x="0" y="6734760"/>
                </a:lnTo>
                <a:lnTo>
                  <a:pt x="5779648" y="6734760"/>
                </a:lnTo>
                <a:lnTo>
                  <a:pt x="5779648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271" y="-234324"/>
            <a:ext cx="20111202" cy="10623408"/>
            <a:chOff x="0" y="0"/>
            <a:chExt cx="26814936" cy="141645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0" y="0"/>
                  </a:moveTo>
                  <a:lnTo>
                    <a:pt x="14164544" y="0"/>
                  </a:lnTo>
                  <a:lnTo>
                    <a:pt x="14164544" y="14164544"/>
                  </a:lnTo>
                  <a:lnTo>
                    <a:pt x="0" y="14164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flipH="1">
              <a:off x="12650392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14164544" y="0"/>
                  </a:moveTo>
                  <a:lnTo>
                    <a:pt x="0" y="0"/>
                  </a:lnTo>
                  <a:lnTo>
                    <a:pt x="0" y="14164544"/>
                  </a:lnTo>
                  <a:lnTo>
                    <a:pt x="14164544" y="14164544"/>
                  </a:lnTo>
                  <a:lnTo>
                    <a:pt x="14164544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 rot="225866">
            <a:off x="11772626" y="3119524"/>
            <a:ext cx="5705640" cy="7327494"/>
          </a:xfrm>
          <a:custGeom>
            <a:avLst/>
            <a:gdLst/>
            <a:ahLst/>
            <a:cxnLst/>
            <a:rect l="l" t="t" r="r" b="b"/>
            <a:pathLst>
              <a:path w="7043249" h="8967100">
                <a:moveTo>
                  <a:pt x="0" y="0"/>
                </a:moveTo>
                <a:lnTo>
                  <a:pt x="7043250" y="0"/>
                </a:lnTo>
                <a:lnTo>
                  <a:pt x="7043250" y="8967100"/>
                </a:lnTo>
                <a:lnTo>
                  <a:pt x="0" y="89671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2136317" flipV="1">
            <a:off x="-2509616" y="7278636"/>
            <a:ext cx="5921398" cy="4920143"/>
          </a:xfrm>
          <a:custGeom>
            <a:avLst/>
            <a:gdLst/>
            <a:ahLst/>
            <a:cxnLst/>
            <a:rect l="l" t="t" r="r" b="b"/>
            <a:pathLst>
              <a:path w="5921398" h="4920143">
                <a:moveTo>
                  <a:pt x="0" y="4920143"/>
                </a:moveTo>
                <a:lnTo>
                  <a:pt x="5921397" y="4920143"/>
                </a:lnTo>
                <a:lnTo>
                  <a:pt x="5921397" y="0"/>
                </a:lnTo>
                <a:lnTo>
                  <a:pt x="0" y="0"/>
                </a:lnTo>
                <a:lnTo>
                  <a:pt x="0" y="4920143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600132">
            <a:off x="14019645" y="1598569"/>
            <a:ext cx="3558866" cy="2411132"/>
          </a:xfrm>
          <a:custGeom>
            <a:avLst/>
            <a:gdLst/>
            <a:ahLst/>
            <a:cxnLst/>
            <a:rect l="l" t="t" r="r" b="b"/>
            <a:pathLst>
              <a:path w="3558866" h="2411132">
                <a:moveTo>
                  <a:pt x="0" y="0"/>
                </a:moveTo>
                <a:lnTo>
                  <a:pt x="3558866" y="0"/>
                </a:lnTo>
                <a:lnTo>
                  <a:pt x="3558866" y="2411132"/>
                </a:lnTo>
                <a:lnTo>
                  <a:pt x="0" y="241113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2284615" flipH="1" flipV="1">
            <a:off x="10896311" y="640248"/>
            <a:ext cx="1618606" cy="2081809"/>
          </a:xfrm>
          <a:custGeom>
            <a:avLst/>
            <a:gdLst/>
            <a:ahLst/>
            <a:cxnLst/>
            <a:rect l="l" t="t" r="r" b="b"/>
            <a:pathLst>
              <a:path w="1618606" h="2081809">
                <a:moveTo>
                  <a:pt x="1618606" y="2081809"/>
                </a:moveTo>
                <a:lnTo>
                  <a:pt x="0" y="2081809"/>
                </a:lnTo>
                <a:lnTo>
                  <a:pt x="0" y="0"/>
                </a:lnTo>
                <a:lnTo>
                  <a:pt x="1618606" y="0"/>
                </a:lnTo>
                <a:lnTo>
                  <a:pt x="1618606" y="2081809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8554" y="995578"/>
            <a:ext cx="11010330" cy="916308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0370" y="9260129"/>
            <a:ext cx="932769" cy="9571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271" y="-234324"/>
            <a:ext cx="20111202" cy="10623408"/>
            <a:chOff x="0" y="0"/>
            <a:chExt cx="26814936" cy="141645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0" y="0"/>
                  </a:moveTo>
                  <a:lnTo>
                    <a:pt x="14164544" y="0"/>
                  </a:lnTo>
                  <a:lnTo>
                    <a:pt x="14164544" y="14164544"/>
                  </a:lnTo>
                  <a:lnTo>
                    <a:pt x="0" y="14164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flipH="1">
              <a:off x="12650392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14164544" y="0"/>
                  </a:moveTo>
                  <a:lnTo>
                    <a:pt x="0" y="0"/>
                  </a:lnTo>
                  <a:lnTo>
                    <a:pt x="0" y="14164544"/>
                  </a:lnTo>
                  <a:lnTo>
                    <a:pt x="14164544" y="14164544"/>
                  </a:lnTo>
                  <a:lnTo>
                    <a:pt x="14164544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 rot="-5400000" flipH="1" flipV="1">
            <a:off x="4910686" y="-2815186"/>
            <a:ext cx="9446816" cy="15762989"/>
          </a:xfrm>
          <a:custGeom>
            <a:avLst/>
            <a:gdLst/>
            <a:ahLst/>
            <a:cxnLst/>
            <a:rect l="l" t="t" r="r" b="b"/>
            <a:pathLst>
              <a:path w="8957908" h="12865935">
                <a:moveTo>
                  <a:pt x="8957907" y="12865935"/>
                </a:moveTo>
                <a:lnTo>
                  <a:pt x="0" y="12865935"/>
                </a:lnTo>
                <a:lnTo>
                  <a:pt x="0" y="0"/>
                </a:lnTo>
                <a:lnTo>
                  <a:pt x="8957907" y="0"/>
                </a:lnTo>
                <a:lnTo>
                  <a:pt x="8957907" y="12865935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-396948" y="7048499"/>
            <a:ext cx="5121347" cy="3423673"/>
          </a:xfrm>
          <a:custGeom>
            <a:avLst/>
            <a:gdLst/>
            <a:ahLst/>
            <a:cxnLst/>
            <a:rect l="l" t="t" r="r" b="b"/>
            <a:pathLst>
              <a:path w="8163608" h="6842588">
                <a:moveTo>
                  <a:pt x="8163608" y="0"/>
                </a:moveTo>
                <a:lnTo>
                  <a:pt x="0" y="0"/>
                </a:lnTo>
                <a:lnTo>
                  <a:pt x="0" y="6842588"/>
                </a:lnTo>
                <a:lnTo>
                  <a:pt x="8163608" y="6842588"/>
                </a:lnTo>
                <a:lnTo>
                  <a:pt x="8163608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-1769456" y="-2572410"/>
            <a:ext cx="5596312" cy="5627004"/>
          </a:xfrm>
          <a:custGeom>
            <a:avLst/>
            <a:gdLst/>
            <a:ahLst/>
            <a:cxnLst/>
            <a:rect l="l" t="t" r="r" b="b"/>
            <a:pathLst>
              <a:path w="5596312" h="5627004">
                <a:moveTo>
                  <a:pt x="0" y="0"/>
                </a:moveTo>
                <a:lnTo>
                  <a:pt x="5596312" y="0"/>
                </a:lnTo>
                <a:lnTo>
                  <a:pt x="5596312" y="5627004"/>
                </a:lnTo>
                <a:lnTo>
                  <a:pt x="0" y="56270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6203122" y="7672609"/>
            <a:ext cx="4169756" cy="4234216"/>
          </a:xfrm>
          <a:custGeom>
            <a:avLst/>
            <a:gdLst/>
            <a:ahLst/>
            <a:cxnLst/>
            <a:rect l="l" t="t" r="r" b="b"/>
            <a:pathLst>
              <a:path w="5596312" h="5627004">
                <a:moveTo>
                  <a:pt x="0" y="0"/>
                </a:moveTo>
                <a:lnTo>
                  <a:pt x="5596312" y="0"/>
                </a:lnTo>
                <a:lnTo>
                  <a:pt x="5596312" y="5627004"/>
                </a:lnTo>
                <a:lnTo>
                  <a:pt x="0" y="562700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5543885" y="-161148"/>
            <a:ext cx="3139414" cy="3211677"/>
          </a:xfrm>
          <a:custGeom>
            <a:avLst/>
            <a:gdLst/>
            <a:ahLst/>
            <a:cxnLst/>
            <a:rect l="l" t="t" r="r" b="b"/>
            <a:pathLst>
              <a:path w="3139414" h="3211677">
                <a:moveTo>
                  <a:pt x="0" y="0"/>
                </a:moveTo>
                <a:lnTo>
                  <a:pt x="3139414" y="0"/>
                </a:lnTo>
                <a:lnTo>
                  <a:pt x="3139414" y="3211676"/>
                </a:lnTo>
                <a:lnTo>
                  <a:pt x="0" y="321167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9" name="Rectangle 28"/>
          <p:cNvSpPr/>
          <p:nvPr/>
        </p:nvSpPr>
        <p:spPr>
          <a:xfrm>
            <a:off x="3276600" y="2810588"/>
            <a:ext cx="1339083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ea typeface="Calibri" panose="020F0502020204030204" pitchFamily="34" charset="0"/>
              </a:rPr>
              <a:t>* </a:t>
            </a:r>
            <a:r>
              <a:rPr lang="en-US" sz="4000" b="1" dirty="0" err="1">
                <a:ea typeface="Calibri" panose="020F0502020204030204" pitchFamily="34" charset="0"/>
              </a:rPr>
              <a:t>Năng</a:t>
            </a:r>
            <a:r>
              <a:rPr lang="en-US" sz="4000" b="1" dirty="0">
                <a:ea typeface="Calibri" panose="020F0502020204030204" pitchFamily="34" charset="0"/>
              </a:rPr>
              <a:t> </a:t>
            </a:r>
            <a:r>
              <a:rPr lang="en-US" sz="4000" b="1" dirty="0" err="1">
                <a:ea typeface="Calibri" panose="020F0502020204030204" pitchFamily="34" charset="0"/>
              </a:rPr>
              <a:t>lực</a:t>
            </a:r>
            <a:r>
              <a:rPr lang="en-US" sz="4000" b="1" dirty="0">
                <a:ea typeface="Calibri" panose="020F0502020204030204" pitchFamily="34" charset="0"/>
              </a:rPr>
              <a:t> </a:t>
            </a:r>
            <a:r>
              <a:rPr lang="en-US" sz="4000" b="1" dirty="0" err="1">
                <a:ea typeface="Calibri" panose="020F0502020204030204" pitchFamily="34" charset="0"/>
              </a:rPr>
              <a:t>đặc</a:t>
            </a:r>
            <a:r>
              <a:rPr lang="en-US" sz="4000" b="1" dirty="0">
                <a:ea typeface="Calibri" panose="020F0502020204030204" pitchFamily="34" charset="0"/>
              </a:rPr>
              <a:t> </a:t>
            </a:r>
            <a:r>
              <a:rPr lang="en-US" sz="4000" b="1" dirty="0" err="1">
                <a:ea typeface="Calibri" panose="020F0502020204030204" pitchFamily="34" charset="0"/>
              </a:rPr>
              <a:t>thù</a:t>
            </a:r>
            <a:r>
              <a:rPr lang="en-US" sz="4000" b="1" dirty="0">
                <a:ea typeface="Calibri" panose="020F0502020204030204" pitchFamily="34" charset="0"/>
              </a:rPr>
              <a:t>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000" dirty="0">
                <a:ea typeface="Calibri" panose="020F0502020204030204" pitchFamily="34" charset="0"/>
              </a:rPr>
              <a:t>- </a:t>
            </a:r>
            <a:r>
              <a:rPr lang="en-US" sz="4000" dirty="0" err="1">
                <a:ea typeface="Calibri" panose="020F0502020204030204" pitchFamily="34" charset="0"/>
              </a:rPr>
              <a:t>Biết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nhận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diện</a:t>
            </a:r>
            <a:r>
              <a:rPr lang="en-US" sz="4000" dirty="0">
                <a:ea typeface="Calibri" panose="020F0502020204030204" pitchFamily="34" charset="0"/>
              </a:rPr>
              <a:t>, </a:t>
            </a:r>
            <a:r>
              <a:rPr lang="en-US" sz="4000" dirty="0" err="1">
                <a:ea typeface="Calibri" panose="020F0502020204030204" pitchFamily="34" charset="0"/>
              </a:rPr>
              <a:t>sử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dụng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tính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từ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trong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các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trường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hợp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cụ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thể</a:t>
            </a:r>
            <a:r>
              <a:rPr lang="en-US" sz="4000" dirty="0">
                <a:ea typeface="Calibri" panose="020F0502020204030204" pitchFamily="34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000" dirty="0">
                <a:ea typeface="Calibri" panose="020F0502020204030204" pitchFamily="34" charset="0"/>
              </a:rPr>
              <a:t>- </a:t>
            </a:r>
            <a:r>
              <a:rPr lang="en-US" sz="4000" dirty="0" err="1">
                <a:ea typeface="Calibri" panose="020F0502020204030204" pitchFamily="34" charset="0"/>
              </a:rPr>
              <a:t>Biết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sử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dụng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các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từ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chỉ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mức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độ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kết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hợp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với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tính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từ</a:t>
            </a:r>
            <a:endParaRPr lang="en-US" sz="4000" dirty="0">
              <a:ea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ea typeface="Calibri" panose="020F0502020204030204" pitchFamily="34" charset="0"/>
              </a:rPr>
              <a:t>* </a:t>
            </a:r>
            <a:r>
              <a:rPr lang="en-US" sz="4000" b="1" dirty="0" err="1">
                <a:ea typeface="Calibri" panose="020F0502020204030204" pitchFamily="34" charset="0"/>
              </a:rPr>
              <a:t>Năng</a:t>
            </a:r>
            <a:r>
              <a:rPr lang="en-US" sz="4000" b="1" dirty="0">
                <a:ea typeface="Calibri" panose="020F0502020204030204" pitchFamily="34" charset="0"/>
              </a:rPr>
              <a:t> </a:t>
            </a:r>
            <a:r>
              <a:rPr lang="en-US" sz="4000" b="1" dirty="0" err="1">
                <a:ea typeface="Calibri" panose="020F0502020204030204" pitchFamily="34" charset="0"/>
              </a:rPr>
              <a:t>lực</a:t>
            </a:r>
            <a:r>
              <a:rPr lang="en-US" sz="4000" b="1" dirty="0">
                <a:ea typeface="Calibri" panose="020F0502020204030204" pitchFamily="34" charset="0"/>
              </a:rPr>
              <a:t> </a:t>
            </a:r>
            <a:r>
              <a:rPr lang="en-US" sz="4000" b="1" dirty="0" err="1">
                <a:ea typeface="Calibri" panose="020F0502020204030204" pitchFamily="34" charset="0"/>
              </a:rPr>
              <a:t>chung</a:t>
            </a:r>
            <a:r>
              <a:rPr lang="en-US" sz="4000" dirty="0">
                <a:ea typeface="Calibri" panose="020F0502020204030204" pitchFamily="34" charset="0"/>
              </a:rPr>
              <a:t>: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000" dirty="0">
                <a:ea typeface="Calibri" panose="020F0502020204030204" pitchFamily="34" charset="0"/>
              </a:rPr>
              <a:t>- </a:t>
            </a:r>
            <a:r>
              <a:rPr lang="en-US" sz="4000" dirty="0" err="1">
                <a:ea typeface="Calibri" panose="020F0502020204030204" pitchFamily="34" charset="0"/>
              </a:rPr>
              <a:t>Năng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lực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ngôn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ngữ</a:t>
            </a:r>
            <a:r>
              <a:rPr lang="en-US" sz="4000" dirty="0">
                <a:ea typeface="Calibri" panose="020F0502020204030204" pitchFamily="34" charset="0"/>
              </a:rPr>
              <a:t>, </a:t>
            </a:r>
            <a:r>
              <a:rPr lang="en-US" sz="4000" dirty="0" err="1">
                <a:ea typeface="Calibri" panose="020F0502020204030204" pitchFamily="34" charset="0"/>
              </a:rPr>
              <a:t>giao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tiếp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và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hợp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tác</a:t>
            </a:r>
            <a:r>
              <a:rPr lang="en-US" sz="4000" dirty="0">
                <a:ea typeface="Calibri" panose="020F0502020204030204" pitchFamily="34" charset="0"/>
              </a:rPr>
              <a:t>, </a:t>
            </a:r>
            <a:r>
              <a:rPr lang="en-US" sz="4000" dirty="0" err="1">
                <a:ea typeface="Calibri" panose="020F0502020204030204" pitchFamily="34" charset="0"/>
              </a:rPr>
              <a:t>giải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quyết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vấn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đề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sáng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tạo</a:t>
            </a:r>
            <a:r>
              <a:rPr lang="en-US" sz="4000" dirty="0">
                <a:ea typeface="Calibri" panose="020F0502020204030204" pitchFamily="34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ea typeface="Calibri" panose="020F0502020204030204" pitchFamily="34" charset="0"/>
              </a:rPr>
              <a:t>* </a:t>
            </a:r>
            <a:r>
              <a:rPr lang="en-US" sz="4000" b="1" dirty="0" err="1">
                <a:ea typeface="Calibri" panose="020F0502020204030204" pitchFamily="34" charset="0"/>
              </a:rPr>
              <a:t>Phẩm</a:t>
            </a:r>
            <a:r>
              <a:rPr lang="en-US" sz="4000" b="1" dirty="0">
                <a:ea typeface="Calibri" panose="020F0502020204030204" pitchFamily="34" charset="0"/>
              </a:rPr>
              <a:t> </a:t>
            </a:r>
            <a:r>
              <a:rPr lang="en-US" sz="4000" b="1" dirty="0" err="1">
                <a:ea typeface="Calibri" panose="020F0502020204030204" pitchFamily="34" charset="0"/>
              </a:rPr>
              <a:t>chất</a:t>
            </a:r>
            <a:r>
              <a:rPr lang="en-US" sz="4000" b="1" dirty="0">
                <a:ea typeface="Calibri" panose="020F0502020204030204" pitchFamily="34" charset="0"/>
              </a:rPr>
              <a:t>: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chăm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chỉ</a:t>
            </a:r>
            <a:r>
              <a:rPr lang="en-US" sz="4000" dirty="0">
                <a:ea typeface="Calibri" panose="020F0502020204030204" pitchFamily="34" charset="0"/>
              </a:rPr>
              <a:t>, </a:t>
            </a:r>
            <a:r>
              <a:rPr lang="en-US" sz="4000" dirty="0" err="1">
                <a:ea typeface="Calibri" panose="020F0502020204030204" pitchFamily="34" charset="0"/>
              </a:rPr>
              <a:t>trách</a:t>
            </a:r>
            <a:r>
              <a:rPr lang="en-US" sz="4000" dirty="0">
                <a:ea typeface="Calibri" panose="020F0502020204030204" pitchFamily="34" charset="0"/>
              </a:rPr>
              <a:t> </a:t>
            </a:r>
            <a:r>
              <a:rPr lang="en-US" sz="4000" dirty="0" err="1">
                <a:ea typeface="Calibri" panose="020F0502020204030204" pitchFamily="34" charset="0"/>
              </a:rPr>
              <a:t>nhiệm</a:t>
            </a:r>
            <a:r>
              <a:rPr lang="en-US" sz="4000" dirty="0">
                <a:ea typeface="Calibri" panose="020F0502020204030204" pitchFamily="34" charset="0"/>
              </a:rPr>
              <a:t>.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49923" y="722609"/>
            <a:ext cx="9510584" cy="26276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271" y="-234324"/>
            <a:ext cx="20111202" cy="10623408"/>
            <a:chOff x="0" y="0"/>
            <a:chExt cx="26814936" cy="141645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0" y="0"/>
                  </a:moveTo>
                  <a:lnTo>
                    <a:pt x="14164544" y="0"/>
                  </a:lnTo>
                  <a:lnTo>
                    <a:pt x="14164544" y="14164544"/>
                  </a:lnTo>
                  <a:lnTo>
                    <a:pt x="0" y="14164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flipH="1">
              <a:off x="12650392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14164544" y="0"/>
                  </a:moveTo>
                  <a:lnTo>
                    <a:pt x="0" y="0"/>
                  </a:lnTo>
                  <a:lnTo>
                    <a:pt x="0" y="14164544"/>
                  </a:lnTo>
                  <a:lnTo>
                    <a:pt x="14164544" y="14164544"/>
                  </a:lnTo>
                  <a:lnTo>
                    <a:pt x="14164544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 rot="-1157080">
            <a:off x="13714840" y="-2997737"/>
            <a:ext cx="5668449" cy="5995475"/>
          </a:xfrm>
          <a:custGeom>
            <a:avLst/>
            <a:gdLst/>
            <a:ahLst/>
            <a:cxnLst/>
            <a:rect l="l" t="t" r="r" b="b"/>
            <a:pathLst>
              <a:path w="5668449" h="5995475">
                <a:moveTo>
                  <a:pt x="0" y="0"/>
                </a:moveTo>
                <a:lnTo>
                  <a:pt x="5668449" y="0"/>
                </a:lnTo>
                <a:lnTo>
                  <a:pt x="5668449" y="5995474"/>
                </a:lnTo>
                <a:lnTo>
                  <a:pt x="0" y="59954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157080">
            <a:off x="-2324022" y="7289263"/>
            <a:ext cx="5668449" cy="5995475"/>
          </a:xfrm>
          <a:custGeom>
            <a:avLst/>
            <a:gdLst/>
            <a:ahLst/>
            <a:cxnLst/>
            <a:rect l="l" t="t" r="r" b="b"/>
            <a:pathLst>
              <a:path w="5668449" h="5995475">
                <a:moveTo>
                  <a:pt x="0" y="0"/>
                </a:moveTo>
                <a:lnTo>
                  <a:pt x="5668449" y="0"/>
                </a:lnTo>
                <a:lnTo>
                  <a:pt x="5668449" y="5995474"/>
                </a:lnTo>
                <a:lnTo>
                  <a:pt x="0" y="59954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8813887" cy="1066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61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271" y="-234324"/>
            <a:ext cx="20111202" cy="10623408"/>
            <a:chOff x="0" y="0"/>
            <a:chExt cx="26814936" cy="141645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0" y="0"/>
                  </a:moveTo>
                  <a:lnTo>
                    <a:pt x="14164544" y="0"/>
                  </a:lnTo>
                  <a:lnTo>
                    <a:pt x="14164544" y="14164544"/>
                  </a:lnTo>
                  <a:lnTo>
                    <a:pt x="0" y="14164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flipH="1">
              <a:off x="12650392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14164544" y="0"/>
                  </a:moveTo>
                  <a:lnTo>
                    <a:pt x="0" y="0"/>
                  </a:lnTo>
                  <a:lnTo>
                    <a:pt x="0" y="14164544"/>
                  </a:lnTo>
                  <a:lnTo>
                    <a:pt x="14164544" y="14164544"/>
                  </a:lnTo>
                  <a:lnTo>
                    <a:pt x="14164544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1070951" y="8050832"/>
            <a:ext cx="3958017" cy="1821457"/>
          </a:xfrm>
          <a:custGeom>
            <a:avLst/>
            <a:gdLst/>
            <a:ahLst/>
            <a:cxnLst/>
            <a:rect l="l" t="t" r="r" b="b"/>
            <a:pathLst>
              <a:path w="3958017" h="3943175">
                <a:moveTo>
                  <a:pt x="0" y="0"/>
                </a:moveTo>
                <a:lnTo>
                  <a:pt x="3958017" y="0"/>
                </a:lnTo>
                <a:lnTo>
                  <a:pt x="3958017" y="3943174"/>
                </a:lnTo>
                <a:lnTo>
                  <a:pt x="0" y="39431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5162726" y="8050832"/>
            <a:ext cx="3958017" cy="1821457"/>
          </a:xfrm>
          <a:custGeom>
            <a:avLst/>
            <a:gdLst/>
            <a:ahLst/>
            <a:cxnLst/>
            <a:rect l="l" t="t" r="r" b="b"/>
            <a:pathLst>
              <a:path w="3958017" h="3943175">
                <a:moveTo>
                  <a:pt x="3958017" y="0"/>
                </a:moveTo>
                <a:lnTo>
                  <a:pt x="0" y="0"/>
                </a:lnTo>
                <a:lnTo>
                  <a:pt x="0" y="3943174"/>
                </a:lnTo>
                <a:lnTo>
                  <a:pt x="3958017" y="3943174"/>
                </a:lnTo>
                <a:lnTo>
                  <a:pt x="3958017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251758" y="8050832"/>
            <a:ext cx="3958017" cy="1821457"/>
          </a:xfrm>
          <a:custGeom>
            <a:avLst/>
            <a:gdLst/>
            <a:ahLst/>
            <a:cxnLst/>
            <a:rect l="l" t="t" r="r" b="b"/>
            <a:pathLst>
              <a:path w="3958017" h="3943175">
                <a:moveTo>
                  <a:pt x="0" y="0"/>
                </a:moveTo>
                <a:lnTo>
                  <a:pt x="3958017" y="0"/>
                </a:lnTo>
                <a:lnTo>
                  <a:pt x="3958017" y="3943174"/>
                </a:lnTo>
                <a:lnTo>
                  <a:pt x="0" y="39431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13343533" y="8050832"/>
            <a:ext cx="3958017" cy="1821457"/>
          </a:xfrm>
          <a:custGeom>
            <a:avLst/>
            <a:gdLst/>
            <a:ahLst/>
            <a:cxnLst/>
            <a:rect l="l" t="t" r="r" b="b"/>
            <a:pathLst>
              <a:path w="3958017" h="3943175">
                <a:moveTo>
                  <a:pt x="3958017" y="0"/>
                </a:moveTo>
                <a:lnTo>
                  <a:pt x="0" y="0"/>
                </a:lnTo>
                <a:lnTo>
                  <a:pt x="0" y="3943174"/>
                </a:lnTo>
                <a:lnTo>
                  <a:pt x="3958017" y="3943174"/>
                </a:lnTo>
                <a:lnTo>
                  <a:pt x="3958017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211331">
            <a:off x="15609239" y="9194517"/>
            <a:ext cx="4044689" cy="3342568"/>
          </a:xfrm>
          <a:custGeom>
            <a:avLst/>
            <a:gdLst/>
            <a:ahLst/>
            <a:cxnLst/>
            <a:rect l="l" t="t" r="r" b="b"/>
            <a:pathLst>
              <a:path w="4952166" h="4114800">
                <a:moveTo>
                  <a:pt x="0" y="0"/>
                </a:moveTo>
                <a:lnTo>
                  <a:pt x="4952166" y="0"/>
                </a:lnTo>
                <a:lnTo>
                  <a:pt x="495216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7149510" y="0"/>
            <a:ext cx="1138490" cy="1247660"/>
          </a:xfrm>
          <a:custGeom>
            <a:avLst/>
            <a:gdLst/>
            <a:ahLst/>
            <a:cxnLst/>
            <a:rect l="l" t="t" r="r" b="b"/>
            <a:pathLst>
              <a:path w="1138490" h="1247660">
                <a:moveTo>
                  <a:pt x="0" y="0"/>
                </a:moveTo>
                <a:lnTo>
                  <a:pt x="1138490" y="0"/>
                </a:lnTo>
                <a:lnTo>
                  <a:pt x="1138490" y="1247660"/>
                </a:lnTo>
                <a:lnTo>
                  <a:pt x="0" y="12476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638861" y="8698187"/>
            <a:ext cx="2887125" cy="563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88"/>
              </a:lnSpc>
            </a:pPr>
            <a:r>
              <a:rPr lang="en-US" sz="6000" dirty="0" err="1">
                <a:solidFill>
                  <a:srgbClr val="5B4130"/>
                </a:solidFill>
              </a:rPr>
              <a:t>rất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cao</a:t>
            </a:r>
            <a:endParaRPr lang="en-US" sz="6000" dirty="0">
              <a:solidFill>
                <a:srgbClr val="5B4130"/>
              </a:solidFill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43355" y="157236"/>
            <a:ext cx="2577446" cy="17377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101"/>
              </a:lnSpc>
            </a:pPr>
            <a:r>
              <a:rPr lang="en-US" sz="12359" dirty="0" err="1">
                <a:solidFill>
                  <a:srgbClr val="5B4130"/>
                </a:solidFill>
                <a:latin typeface="Moonlight Bold"/>
              </a:rPr>
              <a:t>Bài</a:t>
            </a:r>
            <a:r>
              <a:rPr lang="en-US" sz="12359" dirty="0">
                <a:solidFill>
                  <a:srgbClr val="5B4130"/>
                </a:solidFill>
                <a:latin typeface="Moonlight Bold"/>
              </a:rPr>
              <a:t> 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452451" y="8698187"/>
            <a:ext cx="3443496" cy="563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88"/>
              </a:lnSpc>
            </a:pPr>
            <a:r>
              <a:rPr lang="en-US" sz="6000">
                <a:solidFill>
                  <a:srgbClr val="FEF9F4"/>
                </a:solidFill>
              </a:rPr>
              <a:t>cao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819668" y="8698187"/>
            <a:ext cx="2887125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88"/>
              </a:lnSpc>
            </a:pPr>
            <a:r>
              <a:rPr lang="en-US" sz="6000" dirty="0" err="1">
                <a:solidFill>
                  <a:srgbClr val="5B4130"/>
                </a:solidFill>
              </a:rPr>
              <a:t>hơi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cao</a:t>
            </a:r>
            <a:endParaRPr lang="en-US" sz="6000" dirty="0">
              <a:solidFill>
                <a:srgbClr val="5B4130"/>
              </a:solidFill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4087101" y="8698187"/>
            <a:ext cx="2535811" cy="563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88"/>
              </a:lnSpc>
            </a:pPr>
            <a:r>
              <a:rPr lang="en-US" sz="6000">
                <a:solidFill>
                  <a:srgbClr val="FEF9F4"/>
                </a:solidFill>
              </a:rPr>
              <a:t>khá cao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120801" y="227449"/>
            <a:ext cx="13830793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7200" b="1" dirty="0" err="1">
                <a:solidFill>
                  <a:srgbClr val="5B4130"/>
                </a:solidFill>
              </a:rPr>
              <a:t>Tìm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từ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ngữ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thích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hợp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để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tả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độ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cao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tăng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dần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của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các</a:t>
            </a:r>
            <a:r>
              <a:rPr lang="en-US" sz="7200" b="1" dirty="0">
                <a:solidFill>
                  <a:srgbClr val="5B4130"/>
                </a:solidFill>
              </a:rPr>
              <a:t> con </a:t>
            </a:r>
            <a:r>
              <a:rPr lang="en-US" sz="7200" b="1" dirty="0" err="1">
                <a:solidFill>
                  <a:srgbClr val="5B4130"/>
                </a:solidFill>
              </a:rPr>
              <a:t>vật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trong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  <a:r>
              <a:rPr lang="en-US" sz="7200" b="1" dirty="0" err="1">
                <a:solidFill>
                  <a:srgbClr val="5B4130"/>
                </a:solidFill>
              </a:rPr>
              <a:t>hình</a:t>
            </a:r>
            <a:r>
              <a:rPr lang="en-US" sz="7200" b="1" dirty="0">
                <a:solidFill>
                  <a:srgbClr val="5B4130"/>
                </a:solidFill>
              </a:rPr>
              <a:t> 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28604" y="2621189"/>
            <a:ext cx="15461033" cy="4502129"/>
          </a:xfrm>
          <a:prstGeom prst="rect">
            <a:avLst/>
          </a:prstGeom>
        </p:spPr>
      </p:pic>
      <p:sp>
        <p:nvSpPr>
          <p:cNvPr id="19" name="Freeform 5"/>
          <p:cNvSpPr/>
          <p:nvPr/>
        </p:nvSpPr>
        <p:spPr>
          <a:xfrm>
            <a:off x="107202" y="6591301"/>
            <a:ext cx="1982608" cy="3610272"/>
          </a:xfrm>
          <a:custGeom>
            <a:avLst/>
            <a:gdLst/>
            <a:ahLst/>
            <a:cxnLst/>
            <a:rect l="l" t="t" r="r" b="b"/>
            <a:pathLst>
              <a:path w="5869039" h="9356439">
                <a:moveTo>
                  <a:pt x="0" y="0"/>
                </a:moveTo>
                <a:lnTo>
                  <a:pt x="5869039" y="0"/>
                </a:lnTo>
                <a:lnTo>
                  <a:pt x="5869039" y="9356438"/>
                </a:lnTo>
                <a:lnTo>
                  <a:pt x="0" y="935643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cxnSp>
        <p:nvCxnSpPr>
          <p:cNvPr id="21" name="Straight Connector 20"/>
          <p:cNvCxnSpPr/>
          <p:nvPr/>
        </p:nvCxnSpPr>
        <p:spPr>
          <a:xfrm>
            <a:off x="3305581" y="6857310"/>
            <a:ext cx="7588132" cy="148659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719071" y="6694802"/>
            <a:ext cx="8256851" cy="139305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7433624" y="6433364"/>
            <a:ext cx="4218451" cy="191053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411212" y="6855052"/>
            <a:ext cx="10976148" cy="14888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271" y="-234324"/>
            <a:ext cx="18474471" cy="10623408"/>
            <a:chOff x="0" y="0"/>
            <a:chExt cx="24632628" cy="141645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0" y="0"/>
                  </a:moveTo>
                  <a:lnTo>
                    <a:pt x="14164544" y="0"/>
                  </a:lnTo>
                  <a:lnTo>
                    <a:pt x="14164544" y="14164544"/>
                  </a:lnTo>
                  <a:lnTo>
                    <a:pt x="0" y="14164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flipH="1">
              <a:off x="12650392" y="0"/>
              <a:ext cx="11982236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14164544" y="0"/>
                  </a:moveTo>
                  <a:lnTo>
                    <a:pt x="0" y="0"/>
                  </a:lnTo>
                  <a:lnTo>
                    <a:pt x="0" y="14164544"/>
                  </a:lnTo>
                  <a:lnTo>
                    <a:pt x="14164544" y="14164544"/>
                  </a:lnTo>
                  <a:lnTo>
                    <a:pt x="14164544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>
                <a:fillRect l="-18212"/>
              </a:stretch>
            </a:blipFill>
          </p:spPr>
        </p:sp>
      </p:grpSp>
      <p:sp>
        <p:nvSpPr>
          <p:cNvPr id="15" name="Freeform 5"/>
          <p:cNvSpPr/>
          <p:nvPr/>
        </p:nvSpPr>
        <p:spPr>
          <a:xfrm>
            <a:off x="3955974" y="-556202"/>
            <a:ext cx="15087600" cy="4114800"/>
          </a:xfrm>
          <a:custGeom>
            <a:avLst/>
            <a:gdLst/>
            <a:ahLst/>
            <a:cxnLst/>
            <a:rect l="l" t="t" r="r" b="b"/>
            <a:pathLst>
              <a:path w="16230600" h="6857428">
                <a:moveTo>
                  <a:pt x="0" y="0"/>
                </a:moveTo>
                <a:lnTo>
                  <a:pt x="16230600" y="0"/>
                </a:lnTo>
                <a:lnTo>
                  <a:pt x="16230600" y="6857428"/>
                </a:lnTo>
                <a:lnTo>
                  <a:pt x="0" y="685742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612873" flipH="1">
            <a:off x="-1861124" y="4834258"/>
            <a:ext cx="5779648" cy="6734759"/>
          </a:xfrm>
          <a:custGeom>
            <a:avLst/>
            <a:gdLst/>
            <a:ahLst/>
            <a:cxnLst/>
            <a:rect l="l" t="t" r="r" b="b"/>
            <a:pathLst>
              <a:path w="5779648" h="6734759">
                <a:moveTo>
                  <a:pt x="5779648" y="0"/>
                </a:moveTo>
                <a:lnTo>
                  <a:pt x="0" y="0"/>
                </a:lnTo>
                <a:lnTo>
                  <a:pt x="0" y="6734760"/>
                </a:lnTo>
                <a:lnTo>
                  <a:pt x="5779648" y="6734760"/>
                </a:lnTo>
                <a:lnTo>
                  <a:pt x="5779648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2"/>
          <p:cNvGrpSpPr/>
          <p:nvPr/>
        </p:nvGrpSpPr>
        <p:grpSpPr>
          <a:xfrm>
            <a:off x="0" y="-152545"/>
            <a:ext cx="4489607" cy="2985703"/>
            <a:chOff x="1028700" y="1945889"/>
            <a:chExt cx="4489607" cy="2985703"/>
          </a:xfrm>
        </p:grpSpPr>
        <p:sp>
          <p:nvSpPr>
            <p:cNvPr id="5" name="Freeform 5"/>
            <p:cNvSpPr/>
            <p:nvPr/>
          </p:nvSpPr>
          <p:spPr>
            <a:xfrm>
              <a:off x="1028700" y="1945889"/>
              <a:ext cx="4489607" cy="2985703"/>
            </a:xfrm>
            <a:custGeom>
              <a:avLst/>
              <a:gdLst/>
              <a:ahLst/>
              <a:cxnLst/>
              <a:rect l="l" t="t" r="r" b="b"/>
              <a:pathLst>
                <a:path w="16230600" h="6857428">
                  <a:moveTo>
                    <a:pt x="0" y="0"/>
                  </a:moveTo>
                  <a:lnTo>
                    <a:pt x="16230600" y="0"/>
                  </a:lnTo>
                  <a:lnTo>
                    <a:pt x="16230600" y="6857428"/>
                  </a:lnTo>
                  <a:lnTo>
                    <a:pt x="0" y="68574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grayscl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-695751" flipH="1">
              <a:off x="1726689" y="3243467"/>
              <a:ext cx="582274" cy="1000288"/>
            </a:xfrm>
            <a:custGeom>
              <a:avLst/>
              <a:gdLst/>
              <a:ahLst/>
              <a:cxnLst/>
              <a:rect l="l" t="t" r="r" b="b"/>
              <a:pathLst>
                <a:path w="2105006" h="2297415">
                  <a:moveTo>
                    <a:pt x="2105007" y="0"/>
                  </a:moveTo>
                  <a:lnTo>
                    <a:pt x="0" y="0"/>
                  </a:lnTo>
                  <a:lnTo>
                    <a:pt x="0" y="2297415"/>
                  </a:lnTo>
                  <a:lnTo>
                    <a:pt x="2105007" y="2297415"/>
                  </a:lnTo>
                  <a:lnTo>
                    <a:pt x="2105007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TextBox 11"/>
            <p:cNvSpPr txBox="1"/>
            <p:nvPr/>
          </p:nvSpPr>
          <p:spPr>
            <a:xfrm>
              <a:off x="1891284" y="2974170"/>
              <a:ext cx="3302481" cy="125092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699"/>
                </a:lnSpc>
              </a:pPr>
              <a:r>
                <a:rPr lang="en-US" sz="9999" dirty="0" err="1">
                  <a:solidFill>
                    <a:srgbClr val="5B4130"/>
                  </a:solidFill>
                  <a:latin typeface="Moonlight Bold"/>
                </a:rPr>
                <a:t>Bài</a:t>
              </a:r>
              <a:r>
                <a:rPr lang="en-US" sz="9999" dirty="0">
                  <a:solidFill>
                    <a:srgbClr val="5B4130"/>
                  </a:solidFill>
                  <a:latin typeface="Moonlight Bold"/>
                </a:rPr>
                <a:t> 2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4547008" y="383879"/>
            <a:ext cx="13589524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dirty="0" err="1">
                <a:solidFill>
                  <a:srgbClr val="5B4130"/>
                </a:solidFill>
              </a:rPr>
              <a:t>Đặt</a:t>
            </a:r>
            <a:r>
              <a:rPr lang="en-US" sz="6000" dirty="0">
                <a:solidFill>
                  <a:srgbClr val="5B4130"/>
                </a:solidFill>
              </a:rPr>
              <a:t> 3 </a:t>
            </a:r>
            <a:r>
              <a:rPr lang="en-US" sz="6000" dirty="0" err="1">
                <a:solidFill>
                  <a:srgbClr val="5B4130"/>
                </a:solidFill>
              </a:rPr>
              <a:t>câu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có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dừng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từ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i="1" dirty="0" err="1">
                <a:solidFill>
                  <a:srgbClr val="5B4130"/>
                </a:solidFill>
              </a:rPr>
              <a:t>hơi</a:t>
            </a:r>
            <a:r>
              <a:rPr lang="en-US" sz="6000" i="1" dirty="0">
                <a:solidFill>
                  <a:srgbClr val="5B4130"/>
                </a:solidFill>
              </a:rPr>
              <a:t>, </a:t>
            </a:r>
            <a:r>
              <a:rPr lang="en-US" sz="6000" i="1" dirty="0" err="1">
                <a:solidFill>
                  <a:srgbClr val="5B4130"/>
                </a:solidFill>
              </a:rPr>
              <a:t>khá</a:t>
            </a:r>
            <a:r>
              <a:rPr lang="en-US" sz="6000" i="1" dirty="0">
                <a:solidFill>
                  <a:srgbClr val="5B4130"/>
                </a:solidFill>
              </a:rPr>
              <a:t>, </a:t>
            </a:r>
            <a:r>
              <a:rPr lang="en-US" sz="6000" i="1" dirty="0" err="1">
                <a:solidFill>
                  <a:srgbClr val="5B4130"/>
                </a:solidFill>
              </a:rPr>
              <a:t>rất</a:t>
            </a:r>
            <a:r>
              <a:rPr lang="en-US" sz="6000" i="1" dirty="0">
                <a:solidFill>
                  <a:srgbClr val="5B4130"/>
                </a:solidFill>
              </a:rPr>
              <a:t>, </a:t>
            </a:r>
            <a:r>
              <a:rPr lang="en-US" sz="6000" i="1" dirty="0" err="1">
                <a:solidFill>
                  <a:srgbClr val="5B4130"/>
                </a:solidFill>
              </a:rPr>
              <a:t>quá</a:t>
            </a:r>
            <a:r>
              <a:rPr lang="en-US" sz="6000" i="1" dirty="0">
                <a:solidFill>
                  <a:srgbClr val="5B4130"/>
                </a:solidFill>
              </a:rPr>
              <a:t>, </a:t>
            </a:r>
            <a:r>
              <a:rPr lang="en-US" sz="6000" i="1" dirty="0" err="1">
                <a:solidFill>
                  <a:srgbClr val="5B4130"/>
                </a:solidFill>
              </a:rPr>
              <a:t>lắm</a:t>
            </a:r>
            <a:r>
              <a:rPr lang="en-US" sz="6000" i="1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kết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hợp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với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từ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i="1" dirty="0" err="1">
                <a:solidFill>
                  <a:srgbClr val="5B4130"/>
                </a:solidFill>
              </a:rPr>
              <a:t>chậm</a:t>
            </a:r>
            <a:r>
              <a:rPr lang="en-US" sz="6000" i="1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hoặc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i="1" dirty="0" err="1">
                <a:solidFill>
                  <a:srgbClr val="5B4130"/>
                </a:solidFill>
              </a:rPr>
              <a:t>nhanh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để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tả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đặc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điểm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của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các</a:t>
            </a:r>
            <a:r>
              <a:rPr lang="en-US" sz="6000" dirty="0">
                <a:solidFill>
                  <a:srgbClr val="5B4130"/>
                </a:solidFill>
              </a:rPr>
              <a:t> con </a:t>
            </a:r>
            <a:r>
              <a:rPr lang="en-US" sz="6000" dirty="0" err="1">
                <a:solidFill>
                  <a:srgbClr val="5B4130"/>
                </a:solidFill>
              </a:rPr>
              <a:t>vật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theo</a:t>
            </a:r>
            <a:r>
              <a:rPr lang="en-US" sz="6000" dirty="0">
                <a:solidFill>
                  <a:srgbClr val="5B4130"/>
                </a:solidFill>
              </a:rPr>
              <a:t> </a:t>
            </a:r>
            <a:r>
              <a:rPr lang="en-US" sz="6000" dirty="0" err="1">
                <a:solidFill>
                  <a:srgbClr val="5B4130"/>
                </a:solidFill>
              </a:rPr>
              <a:t>mẫu</a:t>
            </a:r>
            <a:r>
              <a:rPr lang="en-US" sz="6000" dirty="0">
                <a:solidFill>
                  <a:srgbClr val="5B4130"/>
                </a:solidFill>
              </a:rPr>
              <a:t>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955974" y="3983443"/>
            <a:ext cx="13874826" cy="568840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404" b="100000" l="2957" r="100000">
                        <a14:foregroundMark x1="62957" y1="50000" x2="54957" y2="62019"/>
                        <a14:foregroundMark x1="50261" y1="61538" x2="50261" y2="61538"/>
                        <a14:foregroundMark x1="23304" y1="41827" x2="10609" y2="55769"/>
                        <a14:foregroundMark x1="15652" y1="58173" x2="17913" y2="58654"/>
                        <a14:foregroundMark x1="51478" y1="50481" x2="49043" y2="50962"/>
                        <a14:foregroundMark x1="62087" y1="35577" x2="62087" y2="35577"/>
                        <a14:foregroundMark x1="67478" y1="38942" x2="64174" y2="40865"/>
                        <a14:foregroundMark x1="68174" y1="39423" x2="69391" y2="38462"/>
                        <a14:foregroundMark x1="65739" y1="47596" x2="66261" y2="49519"/>
                        <a14:foregroundMark x1="61739" y1="33654" x2="61913" y2="423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55835" y="4197605"/>
            <a:ext cx="10845366" cy="3923192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4469877" y="7445236"/>
            <a:ext cx="3651554" cy="1865102"/>
            <a:chOff x="499254" y="1221798"/>
            <a:chExt cx="3651554" cy="1865102"/>
          </a:xfrm>
        </p:grpSpPr>
        <p:sp>
          <p:nvSpPr>
            <p:cNvPr id="23" name="Freeform 5"/>
            <p:cNvSpPr/>
            <p:nvPr/>
          </p:nvSpPr>
          <p:spPr>
            <a:xfrm>
              <a:off x="499254" y="1221798"/>
              <a:ext cx="3651554" cy="1865102"/>
            </a:xfrm>
            <a:custGeom>
              <a:avLst/>
              <a:gdLst/>
              <a:ahLst/>
              <a:cxnLst/>
              <a:rect l="l" t="t" r="r" b="b"/>
              <a:pathLst>
                <a:path w="16230600" h="6857428">
                  <a:moveTo>
                    <a:pt x="0" y="0"/>
                  </a:moveTo>
                  <a:lnTo>
                    <a:pt x="16230600" y="0"/>
                  </a:lnTo>
                  <a:lnTo>
                    <a:pt x="16230600" y="6857428"/>
                  </a:lnTo>
                  <a:lnTo>
                    <a:pt x="0" y="68574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TextBox 11"/>
            <p:cNvSpPr txBox="1"/>
            <p:nvPr/>
          </p:nvSpPr>
          <p:spPr>
            <a:xfrm>
              <a:off x="572528" y="1721762"/>
              <a:ext cx="3302481" cy="12715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699"/>
                </a:lnSpc>
              </a:pPr>
              <a:r>
                <a:rPr lang="en-US" sz="9999" dirty="0" err="1"/>
                <a:t>chậm</a:t>
              </a:r>
              <a:endParaRPr lang="en-US" sz="9999" dirty="0"/>
            </a:p>
          </p:txBody>
        </p:sp>
      </p:grpSp>
      <p:sp>
        <p:nvSpPr>
          <p:cNvPr id="26" name="TextBox 11"/>
          <p:cNvSpPr txBox="1"/>
          <p:nvPr/>
        </p:nvSpPr>
        <p:spPr>
          <a:xfrm>
            <a:off x="8302679" y="7745420"/>
            <a:ext cx="8610438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b="1" i="1" dirty="0">
                <a:solidFill>
                  <a:srgbClr val="FF0000"/>
                </a:solidFill>
              </a:rPr>
              <a:t> M: </a:t>
            </a:r>
            <a:r>
              <a:rPr lang="en-US" sz="6000" dirty="0" err="1"/>
              <a:t>Gấu</a:t>
            </a:r>
            <a:r>
              <a:rPr lang="en-US" sz="6000" dirty="0"/>
              <a:t> </a:t>
            </a:r>
            <a:r>
              <a:rPr lang="en-US" sz="6000" dirty="0" err="1"/>
              <a:t>túi</a:t>
            </a:r>
            <a:r>
              <a:rPr lang="en-US" sz="6000" dirty="0"/>
              <a:t> di </a:t>
            </a:r>
            <a:r>
              <a:rPr lang="en-US" sz="6000" dirty="0" err="1"/>
              <a:t>chuyển</a:t>
            </a:r>
            <a:r>
              <a:rPr lang="en-US" sz="6000" dirty="0"/>
              <a:t> </a:t>
            </a:r>
            <a:r>
              <a:rPr lang="en-US" sz="6000" dirty="0" err="1"/>
              <a:t>hơi</a:t>
            </a:r>
            <a:r>
              <a:rPr lang="en-US" sz="6000" dirty="0"/>
              <a:t> </a:t>
            </a:r>
            <a:r>
              <a:rPr lang="en-US" sz="6000" dirty="0" err="1"/>
              <a:t>chậm</a:t>
            </a:r>
            <a:r>
              <a:rPr lang="en-US" sz="6000" dirty="0"/>
              <a:t> </a:t>
            </a:r>
            <a:r>
              <a:rPr lang="en-US" sz="6000" dirty="0" err="1"/>
              <a:t>chạp</a:t>
            </a:r>
            <a:endParaRPr lang="en-US" sz="6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271" y="-234324"/>
            <a:ext cx="18474471" cy="10623408"/>
            <a:chOff x="0" y="0"/>
            <a:chExt cx="24632628" cy="141645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0" y="0"/>
                  </a:moveTo>
                  <a:lnTo>
                    <a:pt x="14164544" y="0"/>
                  </a:lnTo>
                  <a:lnTo>
                    <a:pt x="14164544" y="14164544"/>
                  </a:lnTo>
                  <a:lnTo>
                    <a:pt x="0" y="14164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flipH="1">
              <a:off x="12650392" y="0"/>
              <a:ext cx="11982236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14164544" y="0"/>
                  </a:moveTo>
                  <a:lnTo>
                    <a:pt x="0" y="0"/>
                  </a:lnTo>
                  <a:lnTo>
                    <a:pt x="0" y="14164544"/>
                  </a:lnTo>
                  <a:lnTo>
                    <a:pt x="14164544" y="14164544"/>
                  </a:lnTo>
                  <a:lnTo>
                    <a:pt x="14164544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8212"/>
              </a:stretch>
            </a:blipFill>
          </p:spPr>
        </p:sp>
      </p:grpSp>
      <p:sp>
        <p:nvSpPr>
          <p:cNvPr id="17" name="Rounded Rectangle 16"/>
          <p:cNvSpPr/>
          <p:nvPr/>
        </p:nvSpPr>
        <p:spPr>
          <a:xfrm>
            <a:off x="810511" y="340661"/>
            <a:ext cx="13874826" cy="568840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04" b="100000" l="2957" r="100000">
                        <a14:foregroundMark x1="62957" y1="50000" x2="54957" y2="62019"/>
                        <a14:foregroundMark x1="50261" y1="61538" x2="50261" y2="61538"/>
                        <a14:foregroundMark x1="23304" y1="41827" x2="10609" y2="55769"/>
                        <a14:foregroundMark x1="15652" y1="58173" x2="17913" y2="58654"/>
                        <a14:foregroundMark x1="51478" y1="50481" x2="49043" y2="50962"/>
                        <a14:foregroundMark x1="62087" y1="35577" x2="62087" y2="35577"/>
                        <a14:foregroundMark x1="67478" y1="38942" x2="64174" y2="40865"/>
                        <a14:foregroundMark x1="68174" y1="39423" x2="69391" y2="38462"/>
                        <a14:foregroundMark x1="65739" y1="47596" x2="66261" y2="49519"/>
                        <a14:foregroundMark x1="61739" y1="33654" x2="61913" y2="423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10372" y="554823"/>
            <a:ext cx="10845366" cy="3923192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6046784" y="3778728"/>
            <a:ext cx="3651554" cy="1865102"/>
            <a:chOff x="499254" y="1221798"/>
            <a:chExt cx="3651554" cy="1865102"/>
          </a:xfrm>
        </p:grpSpPr>
        <p:sp>
          <p:nvSpPr>
            <p:cNvPr id="23" name="Freeform 5"/>
            <p:cNvSpPr/>
            <p:nvPr/>
          </p:nvSpPr>
          <p:spPr>
            <a:xfrm>
              <a:off x="499254" y="1221798"/>
              <a:ext cx="3651554" cy="1865102"/>
            </a:xfrm>
            <a:custGeom>
              <a:avLst/>
              <a:gdLst/>
              <a:ahLst/>
              <a:cxnLst/>
              <a:rect l="l" t="t" r="r" b="b"/>
              <a:pathLst>
                <a:path w="16230600" h="6857428">
                  <a:moveTo>
                    <a:pt x="0" y="0"/>
                  </a:moveTo>
                  <a:lnTo>
                    <a:pt x="16230600" y="0"/>
                  </a:lnTo>
                  <a:lnTo>
                    <a:pt x="16230600" y="6857428"/>
                  </a:lnTo>
                  <a:lnTo>
                    <a:pt x="0" y="68574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TextBox 11"/>
            <p:cNvSpPr txBox="1"/>
            <p:nvPr/>
          </p:nvSpPr>
          <p:spPr>
            <a:xfrm>
              <a:off x="572528" y="1721762"/>
              <a:ext cx="3302481" cy="12715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699"/>
                </a:lnSpc>
              </a:pPr>
              <a:r>
                <a:rPr lang="en-US" sz="9999" dirty="0" err="1"/>
                <a:t>chậm</a:t>
              </a:r>
              <a:endParaRPr lang="en-US" sz="9999" dirty="0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2525123" y="6416969"/>
            <a:ext cx="14855613" cy="36229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8"/>
          <p:cNvSpPr/>
          <p:nvPr/>
        </p:nvSpPr>
        <p:spPr>
          <a:xfrm>
            <a:off x="13450937" y="2719198"/>
            <a:ext cx="5268521" cy="3984162"/>
          </a:xfrm>
          <a:custGeom>
            <a:avLst/>
            <a:gdLst/>
            <a:ahLst/>
            <a:cxnLst/>
            <a:rect l="l" t="t" r="r" b="b"/>
            <a:pathLst>
              <a:path w="6687041" h="4790353">
                <a:moveTo>
                  <a:pt x="0" y="0"/>
                </a:moveTo>
                <a:lnTo>
                  <a:pt x="6687041" y="0"/>
                </a:lnTo>
                <a:lnTo>
                  <a:pt x="6687041" y="4790353"/>
                </a:lnTo>
                <a:lnTo>
                  <a:pt x="0" y="479035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6" name="TextBox 11"/>
          <p:cNvSpPr txBox="1"/>
          <p:nvPr/>
        </p:nvSpPr>
        <p:spPr>
          <a:xfrm>
            <a:off x="3617406" y="6608079"/>
            <a:ext cx="12924029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7200" dirty="0" err="1"/>
              <a:t>Gấu</a:t>
            </a:r>
            <a:r>
              <a:rPr lang="en-US" sz="7200" dirty="0"/>
              <a:t> </a:t>
            </a:r>
            <a:r>
              <a:rPr lang="en-US" sz="7200" dirty="0" err="1"/>
              <a:t>túi</a:t>
            </a:r>
            <a:r>
              <a:rPr lang="en-US" sz="7200" dirty="0"/>
              <a:t> di </a:t>
            </a:r>
            <a:r>
              <a:rPr lang="en-US" sz="7200" dirty="0" err="1"/>
              <a:t>chuyển</a:t>
            </a:r>
            <a:r>
              <a:rPr lang="en-US" sz="7200" dirty="0"/>
              <a:t> </a:t>
            </a:r>
            <a:r>
              <a:rPr lang="en-US" sz="7200" b="1" i="1" u="sng" dirty="0" err="1">
                <a:solidFill>
                  <a:srgbClr val="C00000"/>
                </a:solidFill>
              </a:rPr>
              <a:t>hơi</a:t>
            </a:r>
            <a:r>
              <a:rPr lang="en-US" sz="7200" b="1" i="1" dirty="0">
                <a:solidFill>
                  <a:srgbClr val="C00000"/>
                </a:solidFill>
              </a:rPr>
              <a:t> </a:t>
            </a:r>
            <a:r>
              <a:rPr lang="en-US" sz="7200" b="1" i="1" dirty="0" err="1">
                <a:solidFill>
                  <a:srgbClr val="C00000"/>
                </a:solidFill>
              </a:rPr>
              <a:t>chậm</a:t>
            </a:r>
            <a:r>
              <a:rPr lang="en-US" sz="7200" b="1" i="1" dirty="0">
                <a:solidFill>
                  <a:srgbClr val="C00000"/>
                </a:solidFill>
              </a:rPr>
              <a:t> </a:t>
            </a:r>
            <a:r>
              <a:rPr lang="en-US" sz="7200" b="1" i="1" dirty="0" err="1">
                <a:solidFill>
                  <a:srgbClr val="C00000"/>
                </a:solidFill>
              </a:rPr>
              <a:t>chạp</a:t>
            </a:r>
            <a:r>
              <a:rPr lang="en-US" sz="7200" b="1" i="1" dirty="0">
                <a:solidFill>
                  <a:srgbClr val="C00000"/>
                </a:solidFill>
              </a:rPr>
              <a:t>.</a:t>
            </a:r>
          </a:p>
          <a:p>
            <a:pPr algn="ctr"/>
            <a:r>
              <a:rPr lang="en-US" sz="7200" dirty="0">
                <a:solidFill>
                  <a:srgbClr val="000000"/>
                </a:solidFill>
              </a:rPr>
              <a:t>Con </a:t>
            </a:r>
            <a:r>
              <a:rPr lang="en-US" sz="7200" dirty="0" err="1">
                <a:solidFill>
                  <a:srgbClr val="000000"/>
                </a:solidFill>
              </a:rPr>
              <a:t>rùa</a:t>
            </a:r>
            <a:r>
              <a:rPr lang="en-US" sz="7200" dirty="0">
                <a:solidFill>
                  <a:srgbClr val="000000"/>
                </a:solidFill>
              </a:rPr>
              <a:t> </a:t>
            </a:r>
            <a:r>
              <a:rPr lang="en-US" sz="7200" dirty="0" err="1">
                <a:solidFill>
                  <a:srgbClr val="000000"/>
                </a:solidFill>
              </a:rPr>
              <a:t>bò</a:t>
            </a:r>
            <a:r>
              <a:rPr lang="en-US" sz="7200" dirty="0">
                <a:solidFill>
                  <a:srgbClr val="000000"/>
                </a:solidFill>
              </a:rPr>
              <a:t> </a:t>
            </a:r>
            <a:r>
              <a:rPr lang="en-US" sz="7200" b="1" i="1" u="sng" dirty="0" err="1">
                <a:solidFill>
                  <a:srgbClr val="C00000"/>
                </a:solidFill>
              </a:rPr>
              <a:t>rất</a:t>
            </a:r>
            <a:r>
              <a:rPr lang="en-US" sz="7200" b="1" i="1" dirty="0">
                <a:solidFill>
                  <a:srgbClr val="C00000"/>
                </a:solidFill>
              </a:rPr>
              <a:t> </a:t>
            </a:r>
            <a:r>
              <a:rPr lang="en-US" sz="7200" b="1" i="1" dirty="0" err="1">
                <a:solidFill>
                  <a:srgbClr val="C00000"/>
                </a:solidFill>
              </a:rPr>
              <a:t>chậm</a:t>
            </a:r>
            <a:r>
              <a:rPr lang="en-US" sz="7200" b="1" i="1" dirty="0">
                <a:solidFill>
                  <a:srgbClr val="C00000"/>
                </a:solidFill>
              </a:rPr>
              <a:t>.</a:t>
            </a:r>
          </a:p>
          <a:p>
            <a:pPr algn="ctr"/>
            <a:r>
              <a:rPr lang="en-US" sz="7200" dirty="0" err="1">
                <a:solidFill>
                  <a:srgbClr val="000000"/>
                </a:solidFill>
              </a:rPr>
              <a:t>Ốc</a:t>
            </a:r>
            <a:r>
              <a:rPr lang="en-US" sz="7200" dirty="0">
                <a:solidFill>
                  <a:srgbClr val="000000"/>
                </a:solidFill>
              </a:rPr>
              <a:t> </a:t>
            </a:r>
            <a:r>
              <a:rPr lang="en-US" sz="7200" dirty="0" err="1">
                <a:solidFill>
                  <a:srgbClr val="000000"/>
                </a:solidFill>
              </a:rPr>
              <a:t>sen</a:t>
            </a:r>
            <a:r>
              <a:rPr lang="en-US" sz="7200" dirty="0">
                <a:solidFill>
                  <a:srgbClr val="000000"/>
                </a:solidFill>
              </a:rPr>
              <a:t> di </a:t>
            </a:r>
            <a:r>
              <a:rPr lang="en-US" sz="7200" dirty="0" err="1">
                <a:solidFill>
                  <a:srgbClr val="000000"/>
                </a:solidFill>
              </a:rPr>
              <a:t>chuyển</a:t>
            </a:r>
            <a:r>
              <a:rPr lang="en-US" sz="7200" dirty="0">
                <a:solidFill>
                  <a:srgbClr val="000000"/>
                </a:solidFill>
              </a:rPr>
              <a:t> </a:t>
            </a:r>
            <a:r>
              <a:rPr lang="en-US" sz="7200" b="1" i="1" u="sng" dirty="0" err="1">
                <a:solidFill>
                  <a:srgbClr val="C00000"/>
                </a:solidFill>
              </a:rPr>
              <a:t>quá</a:t>
            </a:r>
            <a:r>
              <a:rPr lang="en-US" sz="7200" b="1" i="1" dirty="0">
                <a:solidFill>
                  <a:srgbClr val="C00000"/>
                </a:solidFill>
              </a:rPr>
              <a:t> </a:t>
            </a:r>
            <a:r>
              <a:rPr lang="en-US" sz="7200" b="1" i="1" dirty="0" err="1">
                <a:solidFill>
                  <a:srgbClr val="C00000"/>
                </a:solidFill>
              </a:rPr>
              <a:t>chậm</a:t>
            </a:r>
            <a:r>
              <a:rPr lang="en-US" sz="7200" b="1" i="1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962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271" y="-234324"/>
            <a:ext cx="18474471" cy="10623408"/>
            <a:chOff x="0" y="0"/>
            <a:chExt cx="24632628" cy="141645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164544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0" y="0"/>
                  </a:moveTo>
                  <a:lnTo>
                    <a:pt x="14164544" y="0"/>
                  </a:lnTo>
                  <a:lnTo>
                    <a:pt x="14164544" y="14164544"/>
                  </a:lnTo>
                  <a:lnTo>
                    <a:pt x="0" y="14164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flipH="1">
              <a:off x="12650392" y="0"/>
              <a:ext cx="11982236" cy="14164544"/>
            </a:xfrm>
            <a:custGeom>
              <a:avLst/>
              <a:gdLst/>
              <a:ahLst/>
              <a:cxnLst/>
              <a:rect l="l" t="t" r="r" b="b"/>
              <a:pathLst>
                <a:path w="14164544" h="14164544">
                  <a:moveTo>
                    <a:pt x="14164544" y="0"/>
                  </a:moveTo>
                  <a:lnTo>
                    <a:pt x="0" y="0"/>
                  </a:lnTo>
                  <a:lnTo>
                    <a:pt x="0" y="14164544"/>
                  </a:lnTo>
                  <a:lnTo>
                    <a:pt x="14164544" y="14164544"/>
                  </a:lnTo>
                  <a:lnTo>
                    <a:pt x="14164544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8212"/>
              </a:stretch>
            </a:blipFill>
          </p:spPr>
        </p:sp>
      </p:grpSp>
      <p:sp>
        <p:nvSpPr>
          <p:cNvPr id="11" name="Rounded Rectangle 10"/>
          <p:cNvSpPr/>
          <p:nvPr/>
        </p:nvSpPr>
        <p:spPr>
          <a:xfrm>
            <a:off x="2209800" y="495300"/>
            <a:ext cx="13874826" cy="568840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7288566" y="4026804"/>
            <a:ext cx="3651554" cy="1865102"/>
            <a:chOff x="499254" y="1221798"/>
            <a:chExt cx="3651554" cy="1865102"/>
          </a:xfrm>
        </p:grpSpPr>
        <p:sp>
          <p:nvSpPr>
            <p:cNvPr id="14" name="Freeform 5"/>
            <p:cNvSpPr/>
            <p:nvPr/>
          </p:nvSpPr>
          <p:spPr>
            <a:xfrm>
              <a:off x="499254" y="1221798"/>
              <a:ext cx="3651554" cy="1865102"/>
            </a:xfrm>
            <a:custGeom>
              <a:avLst/>
              <a:gdLst/>
              <a:ahLst/>
              <a:cxnLst/>
              <a:rect l="l" t="t" r="r" b="b"/>
              <a:pathLst>
                <a:path w="16230600" h="6857428">
                  <a:moveTo>
                    <a:pt x="0" y="0"/>
                  </a:moveTo>
                  <a:lnTo>
                    <a:pt x="16230600" y="0"/>
                  </a:lnTo>
                  <a:lnTo>
                    <a:pt x="16230600" y="6857428"/>
                  </a:lnTo>
                  <a:lnTo>
                    <a:pt x="0" y="68574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TextBox 11"/>
            <p:cNvSpPr txBox="1"/>
            <p:nvPr/>
          </p:nvSpPr>
          <p:spPr>
            <a:xfrm>
              <a:off x="572528" y="1721762"/>
              <a:ext cx="3302481" cy="12715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699"/>
                </a:lnSpc>
              </a:pPr>
              <a:r>
                <a:rPr lang="en-US" sz="9999" dirty="0" err="1"/>
                <a:t>nhanh</a:t>
              </a:r>
              <a:endParaRPr lang="en-US" sz="9999" dirty="0"/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5246" y1="46154" x2="11311" y2="69872"/>
                        <a14:foregroundMark x1="7541" y1="89744" x2="7541" y2="89744"/>
                        <a14:foregroundMark x1="41148" y1="82051" x2="41148" y2="82051"/>
                        <a14:foregroundMark x1="42787" y1="82692" x2="43279" y2="87179"/>
                        <a14:foregroundMark x1="44426" y1="96795" x2="44426" y2="96795"/>
                        <a14:foregroundMark x1="43934" y1="91026" x2="43934" y2="91026"/>
                        <a14:foregroundMark x1="72951" y1="54487" x2="92787" y2="32051"/>
                        <a14:foregroundMark x1="76066" y1="64744" x2="77869" y2="72436"/>
                        <a14:foregroundMark x1="80984" y1="73718" x2="81639" y2="74359"/>
                        <a14:foregroundMark x1="85738" y1="70513" x2="85738" y2="73718"/>
                        <a14:foregroundMark x1="85082" y1="78846" x2="83443" y2="80769"/>
                        <a14:foregroundMark x1="77705" y1="86538" x2="79508" y2="80769"/>
                        <a14:foregroundMark x1="59344" y1="62821" x2="64262" y2="66667"/>
                        <a14:foregroundMark x1="20328" y1="83974" x2="21967" y2="9038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9800" y="457606"/>
            <a:ext cx="13809086" cy="35315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949715" y="6345949"/>
            <a:ext cx="14855613" cy="36229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7385" y="6449838"/>
            <a:ext cx="157002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7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 mèo chạy </a:t>
            </a:r>
            <a:r>
              <a:rPr lang="vi-VN" sz="7200" b="1" i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hơi</a:t>
            </a:r>
            <a:r>
              <a:rPr lang="vi-VN" sz="7200" b="1" i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nhanh</a:t>
            </a:r>
            <a:r>
              <a:rPr lang="vi-VN" sz="7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ctr"/>
            <a:r>
              <a:rPr lang="vi-VN" sz="7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 ngựa phi </a:t>
            </a:r>
            <a:r>
              <a:rPr lang="vi-VN" sz="7200" b="1" i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nhanh </a:t>
            </a:r>
            <a:r>
              <a:rPr lang="vi-VN" sz="7200" b="1" i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lắm</a:t>
            </a:r>
            <a:r>
              <a:rPr lang="vi-VN" sz="7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ctr"/>
            <a:r>
              <a:rPr lang="vi-VN" sz="7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 báo di chuyển </a:t>
            </a:r>
            <a:r>
              <a:rPr lang="vi-VN" sz="7200" b="1" i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rất</a:t>
            </a:r>
            <a:r>
              <a:rPr lang="vi-VN" sz="7200" b="1" i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nhanh</a:t>
            </a:r>
            <a:r>
              <a:rPr lang="vi-VN" sz="7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</a:t>
            </a:r>
            <a:endParaRPr lang="vi-VN" sz="7200" b="0" i="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Freeform 9"/>
          <p:cNvSpPr/>
          <p:nvPr/>
        </p:nvSpPr>
        <p:spPr>
          <a:xfrm rot="-507441">
            <a:off x="-317081" y="6202680"/>
            <a:ext cx="3634449" cy="4193892"/>
          </a:xfrm>
          <a:custGeom>
            <a:avLst/>
            <a:gdLst/>
            <a:ahLst/>
            <a:cxnLst/>
            <a:rect l="l" t="t" r="r" b="b"/>
            <a:pathLst>
              <a:path w="4877822" h="5229633">
                <a:moveTo>
                  <a:pt x="0" y="0"/>
                </a:moveTo>
                <a:lnTo>
                  <a:pt x="4877821" y="0"/>
                </a:lnTo>
                <a:lnTo>
                  <a:pt x="4877821" y="5229634"/>
                </a:lnTo>
                <a:lnTo>
                  <a:pt x="0" y="522963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81891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507</Words>
  <Application>Microsoft Office PowerPoint</Application>
  <PresentationFormat>Custom</PresentationFormat>
  <Paragraphs>75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#9Slide07 HoneyCream</vt:lpstr>
      <vt:lpstr>Moonlight Bold</vt:lpstr>
      <vt:lpstr>Calibri</vt:lpstr>
      <vt:lpstr>Arial</vt:lpstr>
      <vt:lpstr>Balsamiq Sans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tieng viet</dc:title>
  <dc:creator>ADMIN</dc:creator>
  <cp:lastModifiedBy>Administrator</cp:lastModifiedBy>
  <cp:revision>13</cp:revision>
  <dcterms:created xsi:type="dcterms:W3CDTF">2006-08-16T00:00:00Z</dcterms:created>
  <dcterms:modified xsi:type="dcterms:W3CDTF">2023-12-18T09:21:58Z</dcterms:modified>
  <dc:identifier>DAFwAjt7jrg</dc:identifier>
</cp:coreProperties>
</file>