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5"/>
  </p:notesMasterIdLst>
  <p:sldIdLst>
    <p:sldId id="257" r:id="rId3"/>
    <p:sldId id="3327" r:id="rId4"/>
    <p:sldId id="3328" r:id="rId5"/>
    <p:sldId id="3329" r:id="rId6"/>
    <p:sldId id="3354" r:id="rId7"/>
    <p:sldId id="3352" r:id="rId8"/>
    <p:sldId id="3353" r:id="rId9"/>
    <p:sldId id="3330" r:id="rId10"/>
    <p:sldId id="3333" r:id="rId11"/>
    <p:sldId id="3355" r:id="rId12"/>
    <p:sldId id="3356" r:id="rId13"/>
    <p:sldId id="3357" r:id="rId14"/>
    <p:sldId id="3358" r:id="rId15"/>
    <p:sldId id="3359" r:id="rId16"/>
    <p:sldId id="3360" r:id="rId17"/>
    <p:sldId id="3335" r:id="rId18"/>
    <p:sldId id="3361" r:id="rId19"/>
    <p:sldId id="3362" r:id="rId20"/>
    <p:sldId id="3363" r:id="rId21"/>
    <p:sldId id="3364" r:id="rId22"/>
    <p:sldId id="3365" r:id="rId23"/>
    <p:sldId id="3366" r:id="rId24"/>
  </p:sldIdLst>
  <p:sldSz cx="12192000" cy="6858000"/>
  <p:notesSz cx="6858000" cy="9144000"/>
  <p:embeddedFontLst>
    <p:embeddedFont>
      <p:font typeface="Calibri Light" panose="020F0302020204030204" pitchFamily="34" charset="0"/>
      <p:regular r:id="rId26"/>
      <p:italic r:id="rId27"/>
    </p:embeddedFont>
    <p:embeddedFont>
      <p:font typeface="Cambria" panose="02040503050406030204" pitchFamily="18"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等线" panose="020B0604020202020204" charset="-122"/>
      <p:regular r:id="rId36"/>
      <p:bold r:id="rId37"/>
    </p:embeddedFont>
    <p:embeddedFont>
      <p:font typeface="微软雅黑" panose="020B0503020204020204" pitchFamily="34" charset="-122"/>
      <p:regular r:id="rId38"/>
      <p:bold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4768"/>
    <a:srgbClr val="DBF1F9"/>
    <a:srgbClr val="82CDE9"/>
    <a:srgbClr val="368BB0"/>
    <a:srgbClr val="C7EAE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8" d="100"/>
          <a:sy n="68" d="100"/>
        </p:scale>
        <p:origin x="82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9.xml"/><Relationship Id="rId34" Type="http://schemas.openxmlformats.org/officeDocument/2006/relationships/font" Target="fonts/font9.fntdata"/><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93CA44-5514-4788-8B80-C216F983FFCA}" type="datetimeFigureOut">
              <a:rPr lang="en-US" smtClean="0"/>
              <a:t>8/22/2023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9F2680-9084-41B8-88C4-B25C22527E3C}" type="slidenum">
              <a:rPr lang="en-US" smtClean="0"/>
              <a:t>‹#›</a:t>
            </a:fld>
            <a:endParaRPr lang="en-US"/>
          </a:p>
        </p:txBody>
      </p:sp>
    </p:spTree>
    <p:extLst>
      <p:ext uri="{BB962C8B-B14F-4D97-AF65-F5344CB8AC3E}">
        <p14:creationId xmlns:p14="http://schemas.microsoft.com/office/powerpoint/2010/main" val="2070650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495428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7089605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254652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009478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85187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60027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316762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595226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13484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2854428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363179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937600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02231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0728014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290039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9DA68F9-3F91-4C4A-BEA6-55CAABD8A096}"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6161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9619CBE-E975-03BA-DB1B-68F7F91357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04883C71-46FC-6459-AD4A-09E4FF8590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A340619-A5B1-54F0-33FC-B0262C96A78C}"/>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CF6423EA-875B-8C06-4C10-6CC25EF49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72A8F3D-A5E7-0901-076A-83E61A1B0902}"/>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37587527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906BA9-C721-CBCD-B023-52AE015280A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F365F7D6-355A-6C10-FBA8-8B294D0375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6FB2CB5-2691-857B-BBEE-D0A00222854F}"/>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196A412A-B1DA-B3B1-92DB-3D0A2714DF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1E9BDCB-F311-AC88-14AA-540E4EA0BE80}"/>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190452172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0AA2AFFD-5D0E-0DE0-2D3C-8080542A78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CA65C38F-F0BD-2956-C81F-ECCFFA41112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6592A2D-284D-544D-774B-B9C4F80CED50}"/>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E3597666-5C2B-C442-65DE-A90024624C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8225B96-6C56-DAFA-5E6B-3FC11F7F1B93}"/>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399339120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BF3DDF86-0D66-3AEB-71A1-5F8A4187049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xmlns="" id="{36E673A1-D1BD-7F1B-6012-E77DC88F36E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078509" y="-13940131"/>
            <a:ext cx="1202436" cy="2044763"/>
          </a:xfrm>
          <a:prstGeom prst="rect">
            <a:avLst/>
          </a:prstGeom>
        </p:spPr>
      </p:pic>
      <p:pic>
        <p:nvPicPr>
          <p:cNvPr id="5" name="Picture 4">
            <a:extLst>
              <a:ext uri="{FF2B5EF4-FFF2-40B4-BE49-F238E27FC236}">
                <a16:creationId xmlns:a16="http://schemas.microsoft.com/office/drawing/2014/main" xmlns="" id="{C228D229-4662-FD3C-316F-8C582E1671D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045851" y="-13940131"/>
            <a:ext cx="1202436" cy="2044763"/>
          </a:xfrm>
          <a:prstGeom prst="rect">
            <a:avLst/>
          </a:prstGeom>
        </p:spPr>
      </p:pic>
      <p:pic>
        <p:nvPicPr>
          <p:cNvPr id="6" name="Picture 5">
            <a:extLst>
              <a:ext uri="{FF2B5EF4-FFF2-40B4-BE49-F238E27FC236}">
                <a16:creationId xmlns:a16="http://schemas.microsoft.com/office/drawing/2014/main" xmlns="" id="{143B1666-7F32-40C0-BD65-4E9A247C1B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466044" y="16696079"/>
            <a:ext cx="1202436" cy="2044763"/>
          </a:xfrm>
          <a:prstGeom prst="rect">
            <a:avLst/>
          </a:prstGeom>
        </p:spPr>
      </p:pic>
      <p:pic>
        <p:nvPicPr>
          <p:cNvPr id="7" name="Picture 6">
            <a:extLst>
              <a:ext uri="{FF2B5EF4-FFF2-40B4-BE49-F238E27FC236}">
                <a16:creationId xmlns:a16="http://schemas.microsoft.com/office/drawing/2014/main" xmlns="" id="{DEB25E72-0764-1B2B-ED46-1899D432E40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269141" y="16696079"/>
            <a:ext cx="1202436" cy="2044763"/>
          </a:xfrm>
          <a:prstGeom prst="rect">
            <a:avLst/>
          </a:prstGeom>
        </p:spPr>
      </p:pic>
    </p:spTree>
    <p:extLst>
      <p:ext uri="{BB962C8B-B14F-4D97-AF65-F5344CB8AC3E}">
        <p14:creationId xmlns:p14="http://schemas.microsoft.com/office/powerpoint/2010/main" val="17496368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CD78E3-4509-8D6D-BD01-47497E33A1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4F76127-4AC9-9A6C-9902-DE52FBD723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027351F-983E-171B-9305-D07369BA4DC7}"/>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549BF2DA-D861-0C82-1921-896192E567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B1393A3-987F-E4AA-842B-1625E6B40772}"/>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341405863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039981B-DDC9-24CB-F10C-3485315756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2C068CC8-1348-FD91-E7EB-47C3C8A595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19CFB9F1-7A6F-FF13-B2BF-5F9AEE936E73}"/>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AE20C71C-2449-E5AA-28F8-03AB75F96F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6202A93-88A6-8913-5962-9B119CCBF1D3}"/>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7311953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1CA2F7-D5CA-2BAE-BD0F-FAD830F7A6C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2B39A651-F545-B544-B244-107D4FF4169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7915B3BD-9F33-584B-FCE2-2F7F4101CF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BEB9CE5-B8E6-6EEE-98CD-08787A1838F6}"/>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6" name="Footer Placeholder 5">
            <a:extLst>
              <a:ext uri="{FF2B5EF4-FFF2-40B4-BE49-F238E27FC236}">
                <a16:creationId xmlns:a16="http://schemas.microsoft.com/office/drawing/2014/main" xmlns="" id="{CE57C746-BE9A-6CEC-0F9E-6B53FAA421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86FDF13-10AD-A02D-7746-FCC3AD87428D}"/>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20350606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BC4C64-2425-C254-287F-B61DBB4D630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56FDA40-7A02-C7D2-5B4D-31BFD5C531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EA4E7B8B-AB61-453D-E2E6-4701A89B32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0BD3C5B-6E7C-D3F4-50DF-12239EC8E9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5E271F5-1788-D34F-3FA2-3ED959437D0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2E409CF6-B7FE-876F-1016-0B9A07E91817}"/>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8" name="Footer Placeholder 7">
            <a:extLst>
              <a:ext uri="{FF2B5EF4-FFF2-40B4-BE49-F238E27FC236}">
                <a16:creationId xmlns:a16="http://schemas.microsoft.com/office/drawing/2014/main" xmlns="" id="{38E2E45F-4A47-E2C3-E7ED-ADE09D57B28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0FCDEDFF-1DAA-4B78-2B32-DD4132B1B0BA}"/>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12877778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04B0BA2-8D21-7117-78F5-B9EC67C3D5F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1B167B8-9B9E-91E6-AA96-E879D651E132}"/>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4" name="Footer Placeholder 3">
            <a:extLst>
              <a:ext uri="{FF2B5EF4-FFF2-40B4-BE49-F238E27FC236}">
                <a16:creationId xmlns:a16="http://schemas.microsoft.com/office/drawing/2014/main" xmlns="" id="{32DB549C-35E6-3004-DA90-5B0E9C6744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DE746542-BB2E-A78B-2699-991C83C72F9C}"/>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178940835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E975FEB-9B83-0739-D435-28732DFEEAF6}"/>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3" name="Footer Placeholder 2">
            <a:extLst>
              <a:ext uri="{FF2B5EF4-FFF2-40B4-BE49-F238E27FC236}">
                <a16:creationId xmlns:a16="http://schemas.microsoft.com/office/drawing/2014/main" xmlns="" id="{432EB2C8-8BB9-CC26-BE7A-7CBE03ADD78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78B3E94A-F23C-2716-49D2-8A239C924996}"/>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241289691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F086867-A23B-71DE-B89C-51D8A75209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CE2C3028-17B9-8D9E-EF70-BE943CD286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6CBDC187-0D4C-CFA9-2F45-2E3B4B5FF4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A9A8D53-761A-22AE-52CE-E2FC8F1FC1C6}"/>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6" name="Footer Placeholder 5">
            <a:extLst>
              <a:ext uri="{FF2B5EF4-FFF2-40B4-BE49-F238E27FC236}">
                <a16:creationId xmlns:a16="http://schemas.microsoft.com/office/drawing/2014/main" xmlns="" id="{678CB4E5-E97E-A44C-82C5-94BCC87C96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BA4BE6CD-C028-595A-5AA0-385D6D6FB858}"/>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16358937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FB22557-A966-CC68-6CE0-68E9B7B5E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400E6BDD-33F8-5C5A-A058-63A9EE6341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11DBEF8D-1A31-74E5-41A7-649181674C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A5A65B5-66A6-2F80-C4C7-33781E717955}"/>
              </a:ext>
            </a:extLst>
          </p:cNvPr>
          <p:cNvSpPr>
            <a:spLocks noGrp="1"/>
          </p:cNvSpPr>
          <p:nvPr>
            <p:ph type="dt" sz="half" idx="10"/>
          </p:nvPr>
        </p:nvSpPr>
        <p:spPr/>
        <p:txBody>
          <a:bodyPr/>
          <a:lstStyle/>
          <a:p>
            <a:fld id="{3C33A23B-389F-4344-BF44-C17EEC8597DD}" type="datetimeFigureOut">
              <a:rPr lang="en-US" smtClean="0"/>
              <a:t>8/22/2023</a:t>
            </a:fld>
            <a:endParaRPr lang="en-US"/>
          </a:p>
        </p:txBody>
      </p:sp>
      <p:sp>
        <p:nvSpPr>
          <p:cNvPr id="6" name="Footer Placeholder 5">
            <a:extLst>
              <a:ext uri="{FF2B5EF4-FFF2-40B4-BE49-F238E27FC236}">
                <a16:creationId xmlns:a16="http://schemas.microsoft.com/office/drawing/2014/main" xmlns="" id="{6F22AC4E-EE41-2BD1-0F52-F07884BC7A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8B5D68DF-F5D7-D3F8-0C9F-43AA2F8C48EC}"/>
              </a:ext>
            </a:extLst>
          </p:cNvPr>
          <p:cNvSpPr>
            <a:spLocks noGrp="1"/>
          </p:cNvSpPr>
          <p:nvPr>
            <p:ph type="sldNum" sz="quarter" idx="12"/>
          </p:nvPr>
        </p:nvSpPr>
        <p:spPr/>
        <p:txBody>
          <a:bodyPr/>
          <a:lstStyle/>
          <a:p>
            <a:fld id="{87F76235-77DB-45CA-86F4-88EC6145FD48}" type="slidenum">
              <a:rPr lang="en-US" smtClean="0"/>
              <a:t>‹#›</a:t>
            </a:fld>
            <a:endParaRPr lang="en-US"/>
          </a:p>
        </p:txBody>
      </p:sp>
    </p:spTree>
    <p:extLst>
      <p:ext uri="{BB962C8B-B14F-4D97-AF65-F5344CB8AC3E}">
        <p14:creationId xmlns:p14="http://schemas.microsoft.com/office/powerpoint/2010/main" val="316193306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A413D87-078F-93B5-2987-83636C16F20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7FA38AD7-F41A-01CC-708D-F84E44B16B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95A54AC-86D6-9106-2C59-2CBC8A4B1B4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33A23B-389F-4344-BF44-C17EEC8597DD}" type="datetimeFigureOut">
              <a:rPr lang="en-US" smtClean="0"/>
              <a:t>8/22/2023</a:t>
            </a:fld>
            <a:endParaRPr lang="en-US"/>
          </a:p>
        </p:txBody>
      </p:sp>
      <p:sp>
        <p:nvSpPr>
          <p:cNvPr id="5" name="Footer Placeholder 4">
            <a:extLst>
              <a:ext uri="{FF2B5EF4-FFF2-40B4-BE49-F238E27FC236}">
                <a16:creationId xmlns:a16="http://schemas.microsoft.com/office/drawing/2014/main" xmlns="" id="{3A2963C3-7FF6-38F9-1779-FECECCF84E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5063CBFF-9118-4E04-E45E-245080B43C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F76235-77DB-45CA-86F4-88EC6145FD48}" type="slidenum">
              <a:rPr lang="en-US" smtClean="0"/>
              <a:t>‹#›</a:t>
            </a:fld>
            <a:endParaRPr lang="en-US"/>
          </a:p>
        </p:txBody>
      </p:sp>
      <p:pic>
        <p:nvPicPr>
          <p:cNvPr id="9" name="Picture 8">
            <a:extLst>
              <a:ext uri="{FF2B5EF4-FFF2-40B4-BE49-F238E27FC236}">
                <a16:creationId xmlns:a16="http://schemas.microsoft.com/office/drawing/2014/main" xmlns="" id="{6BFA5486-26EB-8070-044A-000399AB36CE}"/>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0078509" y="-13940131"/>
            <a:ext cx="1202436" cy="2044763"/>
          </a:xfrm>
          <a:prstGeom prst="rect">
            <a:avLst/>
          </a:prstGeom>
        </p:spPr>
      </p:pic>
      <p:pic>
        <p:nvPicPr>
          <p:cNvPr id="10" name="Picture 9">
            <a:extLst>
              <a:ext uri="{FF2B5EF4-FFF2-40B4-BE49-F238E27FC236}">
                <a16:creationId xmlns:a16="http://schemas.microsoft.com/office/drawing/2014/main" xmlns="" id="{B205E5D1-7158-F96B-97D9-FAF9C82155E2}"/>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0045851" y="-13940131"/>
            <a:ext cx="1202436" cy="2044763"/>
          </a:xfrm>
          <a:prstGeom prst="rect">
            <a:avLst/>
          </a:prstGeom>
        </p:spPr>
      </p:pic>
      <p:pic>
        <p:nvPicPr>
          <p:cNvPr id="11" name="Picture 10">
            <a:extLst>
              <a:ext uri="{FF2B5EF4-FFF2-40B4-BE49-F238E27FC236}">
                <a16:creationId xmlns:a16="http://schemas.microsoft.com/office/drawing/2014/main" xmlns="" id="{6BE327DD-BB0C-1F19-F961-7D4D6CB4B72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9466044" y="16696079"/>
            <a:ext cx="1202436" cy="2044763"/>
          </a:xfrm>
          <a:prstGeom prst="rect">
            <a:avLst/>
          </a:prstGeom>
        </p:spPr>
      </p:pic>
      <p:pic>
        <p:nvPicPr>
          <p:cNvPr id="12" name="Picture 11">
            <a:extLst>
              <a:ext uri="{FF2B5EF4-FFF2-40B4-BE49-F238E27FC236}">
                <a16:creationId xmlns:a16="http://schemas.microsoft.com/office/drawing/2014/main" xmlns="" id="{B54F7795-6E63-EC28-4E99-E8266971D75E}"/>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269141" y="16696079"/>
            <a:ext cx="1202436" cy="2044763"/>
          </a:xfrm>
          <a:prstGeom prst="rect">
            <a:avLst/>
          </a:prstGeom>
        </p:spPr>
      </p:pic>
    </p:spTree>
    <p:extLst>
      <p:ext uri="{BB962C8B-B14F-4D97-AF65-F5344CB8AC3E}">
        <p14:creationId xmlns:p14="http://schemas.microsoft.com/office/powerpoint/2010/main" val="945262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364A06-61F0-4E26-A84A-BEB827BDE00C}" type="datetimeFigureOut">
              <a:rPr lang="zh-CN" altLang="en-US" smtClean="0"/>
              <a:t>2023/8/22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13B005-0DC5-4615-8F07-D447D2749CBE}" type="slidenum">
              <a:rPr lang="zh-CN" altLang="en-US" smtClean="0"/>
              <a:t>‹#›</a:t>
            </a:fld>
            <a:endParaRPr lang="zh-CN" altLang="en-US"/>
          </a:p>
        </p:txBody>
      </p:sp>
      <p:pic>
        <p:nvPicPr>
          <p:cNvPr id="9" name="Picture 8">
            <a:extLst>
              <a:ext uri="{FF2B5EF4-FFF2-40B4-BE49-F238E27FC236}">
                <a16:creationId xmlns:a16="http://schemas.microsoft.com/office/drawing/2014/main" xmlns="" id="{BF70A611-8DF6-04AA-3055-895C3C1C1B3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0078509" y="-13940131"/>
            <a:ext cx="1202436" cy="2044763"/>
          </a:xfrm>
          <a:prstGeom prst="rect">
            <a:avLst/>
          </a:prstGeom>
        </p:spPr>
      </p:pic>
      <p:pic>
        <p:nvPicPr>
          <p:cNvPr id="10" name="Picture 9">
            <a:extLst>
              <a:ext uri="{FF2B5EF4-FFF2-40B4-BE49-F238E27FC236}">
                <a16:creationId xmlns:a16="http://schemas.microsoft.com/office/drawing/2014/main" xmlns="" id="{39318B04-5437-B7CF-A274-345081242F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045851" y="-13940131"/>
            <a:ext cx="1202436" cy="2044763"/>
          </a:xfrm>
          <a:prstGeom prst="rect">
            <a:avLst/>
          </a:prstGeom>
        </p:spPr>
      </p:pic>
      <p:pic>
        <p:nvPicPr>
          <p:cNvPr id="11" name="Picture 10">
            <a:extLst>
              <a:ext uri="{FF2B5EF4-FFF2-40B4-BE49-F238E27FC236}">
                <a16:creationId xmlns:a16="http://schemas.microsoft.com/office/drawing/2014/main" xmlns="" id="{5FC735F6-9CFA-FE27-99E1-E042B2427D5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466044" y="16696079"/>
            <a:ext cx="1202436" cy="2044763"/>
          </a:xfrm>
          <a:prstGeom prst="rect">
            <a:avLst/>
          </a:prstGeom>
        </p:spPr>
      </p:pic>
      <p:pic>
        <p:nvPicPr>
          <p:cNvPr id="12" name="Picture 11">
            <a:extLst>
              <a:ext uri="{FF2B5EF4-FFF2-40B4-BE49-F238E27FC236}">
                <a16:creationId xmlns:a16="http://schemas.microsoft.com/office/drawing/2014/main" xmlns="" id="{01B97D93-2237-FFA7-3589-A9350BAD6A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269141" y="16696079"/>
            <a:ext cx="1202436" cy="2044763"/>
          </a:xfrm>
          <a:prstGeom prst="rect">
            <a:avLst/>
          </a:prstGeom>
        </p:spPr>
      </p:pic>
    </p:spTree>
    <p:extLst>
      <p:ext uri="{BB962C8B-B14F-4D97-AF65-F5344CB8AC3E}">
        <p14:creationId xmlns:p14="http://schemas.microsoft.com/office/powerpoint/2010/main" val="369861408"/>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21.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C7EAE2"/>
        </a:solidFill>
        <a:effectLst/>
      </p:bgPr>
    </p:bg>
    <p:spTree>
      <p:nvGrpSpPr>
        <p:cNvPr id="1" name=""/>
        <p:cNvGrpSpPr/>
        <p:nvPr/>
      </p:nvGrpSpPr>
      <p:grpSpPr>
        <a:xfrm>
          <a:off x="0" y="0"/>
          <a:ext cx="0" cy="0"/>
          <a:chOff x="0" y="0"/>
          <a:chExt cx="0" cy="0"/>
        </a:xfrm>
      </p:grpSpPr>
      <p:grpSp>
        <p:nvGrpSpPr>
          <p:cNvPr id="44" name="组合 43"/>
          <p:cNvGrpSpPr/>
          <p:nvPr/>
        </p:nvGrpSpPr>
        <p:grpSpPr>
          <a:xfrm rot="21420000">
            <a:off x="679154" y="532540"/>
            <a:ext cx="10848975" cy="6610985"/>
            <a:chOff x="1134" y="1242"/>
            <a:chExt cx="17085" cy="10411"/>
          </a:xfrm>
          <a:effectLst>
            <a:outerShdw dist="88900" dir="2700000" algn="tl" rotWithShape="0">
              <a:srgbClr val="83CEE9">
                <a:alpha val="100000"/>
              </a:srgbClr>
            </a:outerShdw>
          </a:effectLst>
        </p:grpSpPr>
        <p:sp>
          <p:nvSpPr>
            <p:cNvPr id="10" name="矩形 9"/>
            <p:cNvSpPr/>
            <p:nvPr/>
          </p:nvSpPr>
          <p:spPr>
            <a:xfrm>
              <a:off x="1134" y="1242"/>
              <a:ext cx="17085" cy="10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3" name="组合 42"/>
            <p:cNvGrpSpPr/>
            <p:nvPr/>
          </p:nvGrpSpPr>
          <p:grpSpPr>
            <a:xfrm>
              <a:off x="2150" y="1620"/>
              <a:ext cx="15052" cy="408"/>
              <a:chOff x="2174" y="1620"/>
              <a:chExt cx="15052" cy="408"/>
            </a:xfrm>
          </p:grpSpPr>
          <p:sp>
            <p:nvSpPr>
              <p:cNvPr id="14" name="椭圆 13"/>
              <p:cNvSpPr/>
              <p:nvPr/>
            </p:nvSpPr>
            <p:spPr>
              <a:xfrm>
                <a:off x="217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5" name="椭圆 14"/>
              <p:cNvSpPr/>
              <p:nvPr/>
            </p:nvSpPr>
            <p:spPr>
              <a:xfrm>
                <a:off x="322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6" name="椭圆 15"/>
              <p:cNvSpPr/>
              <p:nvPr/>
            </p:nvSpPr>
            <p:spPr>
              <a:xfrm>
                <a:off x="426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7" name="椭圆 16"/>
              <p:cNvSpPr/>
              <p:nvPr/>
            </p:nvSpPr>
            <p:spPr>
              <a:xfrm>
                <a:off x="531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8" name="椭圆 17"/>
              <p:cNvSpPr/>
              <p:nvPr/>
            </p:nvSpPr>
            <p:spPr>
              <a:xfrm>
                <a:off x="635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9" name="椭圆 18"/>
              <p:cNvSpPr/>
              <p:nvPr/>
            </p:nvSpPr>
            <p:spPr>
              <a:xfrm>
                <a:off x="740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0" name="椭圆 19"/>
              <p:cNvSpPr/>
              <p:nvPr/>
            </p:nvSpPr>
            <p:spPr>
              <a:xfrm>
                <a:off x="845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1" name="椭圆 20"/>
              <p:cNvSpPr/>
              <p:nvPr/>
            </p:nvSpPr>
            <p:spPr>
              <a:xfrm>
                <a:off x="949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2" name="椭圆 21"/>
              <p:cNvSpPr/>
              <p:nvPr/>
            </p:nvSpPr>
            <p:spPr>
              <a:xfrm>
                <a:off x="1054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3" name="椭圆 22"/>
              <p:cNvSpPr/>
              <p:nvPr/>
            </p:nvSpPr>
            <p:spPr>
              <a:xfrm>
                <a:off x="1158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4" name="椭圆 23"/>
              <p:cNvSpPr/>
              <p:nvPr/>
            </p:nvSpPr>
            <p:spPr>
              <a:xfrm>
                <a:off x="1263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5" name="椭圆 24"/>
              <p:cNvSpPr/>
              <p:nvPr/>
            </p:nvSpPr>
            <p:spPr>
              <a:xfrm>
                <a:off x="1368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0" name="椭圆 39"/>
              <p:cNvSpPr/>
              <p:nvPr/>
            </p:nvSpPr>
            <p:spPr>
              <a:xfrm>
                <a:off x="1472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1" name="椭圆 40"/>
              <p:cNvSpPr/>
              <p:nvPr/>
            </p:nvSpPr>
            <p:spPr>
              <a:xfrm>
                <a:off x="1577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2" name="椭圆 41"/>
              <p:cNvSpPr/>
              <p:nvPr/>
            </p:nvSpPr>
            <p:spPr>
              <a:xfrm>
                <a:off x="1681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grpSp>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2594610" y="1030605"/>
            <a:ext cx="4450080" cy="358775"/>
            <a:chOff x="4086" y="2431"/>
            <a:chExt cx="7008" cy="565"/>
          </a:xfrm>
        </p:grpSpPr>
        <p:sp>
          <p:nvSpPr>
            <p:cNvPr id="73" name="心形 72"/>
            <p:cNvSpPr/>
            <p:nvPr/>
          </p:nvSpPr>
          <p:spPr>
            <a:xfrm>
              <a:off x="4086" y="2454"/>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7480" y="2431"/>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9342" y="2432"/>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10680" y="2489"/>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grpSp>
        <p:nvGrpSpPr>
          <p:cNvPr id="80" name="组合 79"/>
          <p:cNvGrpSpPr/>
          <p:nvPr/>
        </p:nvGrpSpPr>
        <p:grpSpPr>
          <a:xfrm>
            <a:off x="3639185" y="1340911"/>
            <a:ext cx="4450080" cy="358775"/>
            <a:chOff x="4086" y="2431"/>
            <a:chExt cx="7008" cy="565"/>
          </a:xfrm>
        </p:grpSpPr>
        <p:sp>
          <p:nvSpPr>
            <p:cNvPr id="81" name="心形 80"/>
            <p:cNvSpPr/>
            <p:nvPr/>
          </p:nvSpPr>
          <p:spPr>
            <a:xfrm>
              <a:off x="4086" y="2454"/>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2" name="心形 81"/>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3" name="心形 82"/>
            <p:cNvSpPr/>
            <p:nvPr/>
          </p:nvSpPr>
          <p:spPr>
            <a:xfrm>
              <a:off x="7480" y="2431"/>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4" name="心形 83"/>
            <p:cNvSpPr/>
            <p:nvPr/>
          </p:nvSpPr>
          <p:spPr>
            <a:xfrm>
              <a:off x="9342" y="2432"/>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5" name="心形 84"/>
            <p:cNvSpPr/>
            <p:nvPr/>
          </p:nvSpPr>
          <p:spPr>
            <a:xfrm>
              <a:off x="10680" y="2489"/>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3" name="Picture 2">
            <a:extLst>
              <a:ext uri="{FF2B5EF4-FFF2-40B4-BE49-F238E27FC236}">
                <a16:creationId xmlns:a16="http://schemas.microsoft.com/office/drawing/2014/main" xmlns="" id="{EC664830-BCC1-0DEA-1AA9-CA8602B92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83" y="315873"/>
            <a:ext cx="1502837" cy="1502837"/>
          </a:xfrm>
          <a:prstGeom prst="rect">
            <a:avLst/>
          </a:prstGeom>
        </p:spPr>
      </p:pic>
      <p:pic>
        <p:nvPicPr>
          <p:cNvPr id="2" name="Picture 1">
            <a:extLst>
              <a:ext uri="{FF2B5EF4-FFF2-40B4-BE49-F238E27FC236}">
                <a16:creationId xmlns:a16="http://schemas.microsoft.com/office/drawing/2014/main" xmlns="" id="{FA47F84C-EB92-A173-F979-35295EB0476F}"/>
              </a:ext>
            </a:extLst>
          </p:cNvPr>
          <p:cNvPicPr>
            <a:picLocks noChangeAspect="1"/>
          </p:cNvPicPr>
          <p:nvPr/>
        </p:nvPicPr>
        <p:blipFill>
          <a:blip r:embed="rId5"/>
          <a:stretch>
            <a:fillRect/>
          </a:stretch>
        </p:blipFill>
        <p:spPr>
          <a:xfrm>
            <a:off x="1001938" y="2202930"/>
            <a:ext cx="10412870" cy="3664014"/>
          </a:xfrm>
          <a:prstGeom prst="rect">
            <a:avLst/>
          </a:prstGeom>
        </p:spPr>
      </p:pic>
      <p:pic>
        <p:nvPicPr>
          <p:cNvPr id="6" name="Picture 5">
            <a:extLst>
              <a:ext uri="{FF2B5EF4-FFF2-40B4-BE49-F238E27FC236}">
                <a16:creationId xmlns:a16="http://schemas.microsoft.com/office/drawing/2014/main" xmlns="" id="{D7905D4C-EC5B-4F3C-8701-033BF351E529}"/>
              </a:ext>
            </a:extLst>
          </p:cNvPr>
          <p:cNvPicPr>
            <a:picLocks noChangeAspect="1"/>
          </p:cNvPicPr>
          <p:nvPr/>
        </p:nvPicPr>
        <p:blipFill>
          <a:blip r:embed="rId6"/>
          <a:stretch>
            <a:fillRect/>
          </a:stretch>
        </p:blipFill>
        <p:spPr>
          <a:xfrm>
            <a:off x="4058732" y="1288294"/>
            <a:ext cx="3450635" cy="1072989"/>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5EF9EF8-2F39-0190-8948-E8139F74B1E5}"/>
              </a:ext>
            </a:extLst>
          </p:cNvPr>
          <p:cNvPicPr>
            <a:picLocks noChangeAspect="1"/>
          </p:cNvPicPr>
          <p:nvPr/>
        </p:nvPicPr>
        <p:blipFill rotWithShape="1">
          <a:blip r:embed="rId2"/>
          <a:srcRect b="52174"/>
          <a:stretch/>
        </p:blipFill>
        <p:spPr>
          <a:xfrm>
            <a:off x="667430" y="1039451"/>
            <a:ext cx="10931909" cy="3174742"/>
          </a:xfrm>
          <a:prstGeom prst="rect">
            <a:avLst/>
          </a:prstGeom>
        </p:spPr>
      </p:pic>
      <p:grpSp>
        <p:nvGrpSpPr>
          <p:cNvPr id="5" name="Group 4">
            <a:extLst>
              <a:ext uri="{FF2B5EF4-FFF2-40B4-BE49-F238E27FC236}">
                <a16:creationId xmlns:a16="http://schemas.microsoft.com/office/drawing/2014/main" xmlns="" id="{92AC6428-C18B-364E-F926-6DBAF065D9F0}"/>
              </a:ext>
            </a:extLst>
          </p:cNvPr>
          <p:cNvGrpSpPr/>
          <p:nvPr/>
        </p:nvGrpSpPr>
        <p:grpSpPr>
          <a:xfrm>
            <a:off x="772936" y="4283219"/>
            <a:ext cx="5123770" cy="1815882"/>
            <a:chOff x="371672" y="731497"/>
            <a:chExt cx="5123770" cy="1815882"/>
          </a:xfrm>
        </p:grpSpPr>
        <p:sp>
          <p:nvSpPr>
            <p:cNvPr id="6" name="Speech Bubble: Rectangle with Corners Rounded 5">
              <a:extLst>
                <a:ext uri="{FF2B5EF4-FFF2-40B4-BE49-F238E27FC236}">
                  <a16:creationId xmlns:a16="http://schemas.microsoft.com/office/drawing/2014/main" xmlns="" id="{65889A03-05E3-DE36-AC5C-9129CFEDEBDC}"/>
                </a:ext>
              </a:extLst>
            </p:cNvPr>
            <p:cNvSpPr/>
            <p:nvPr/>
          </p:nvSpPr>
          <p:spPr>
            <a:xfrm>
              <a:off x="371672" y="731497"/>
              <a:ext cx="5123770" cy="1811871"/>
            </a:xfrm>
            <a:prstGeom prst="wedgeRoundRectCallout">
              <a:avLst>
                <a:gd name="adj1" fmla="val 48448"/>
                <a:gd name="adj2" fmla="val 30943"/>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文本框 110">
              <a:extLst>
                <a:ext uri="{FF2B5EF4-FFF2-40B4-BE49-F238E27FC236}">
                  <a16:creationId xmlns:a16="http://schemas.microsoft.com/office/drawing/2014/main" xmlns="" id="{0105CA0D-14DD-89AE-DF07-1343C787E672}"/>
                </a:ext>
              </a:extLst>
            </p:cNvPr>
            <p:cNvSpPr txBox="1"/>
            <p:nvPr/>
          </p:nvSpPr>
          <p:spPr>
            <a:xfrm>
              <a:off x="371672" y="731497"/>
              <a:ext cx="5018262" cy="1815882"/>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căm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thù</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con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bắt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súc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vật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làm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cho</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bản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làng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tan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hoang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nên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quyết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tâm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lên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đường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diệt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endPar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endParaRPr>
            </a:p>
          </p:txBody>
        </p:sp>
      </p:grpSp>
      <p:grpSp>
        <p:nvGrpSpPr>
          <p:cNvPr id="11" name="Group 10">
            <a:extLst>
              <a:ext uri="{FF2B5EF4-FFF2-40B4-BE49-F238E27FC236}">
                <a16:creationId xmlns:a16="http://schemas.microsoft.com/office/drawing/2014/main" xmlns="" id="{88FA8008-9784-6563-C0DE-A240DEE85AFD}"/>
              </a:ext>
            </a:extLst>
          </p:cNvPr>
          <p:cNvGrpSpPr/>
          <p:nvPr/>
        </p:nvGrpSpPr>
        <p:grpSpPr>
          <a:xfrm>
            <a:off x="6400802" y="4254197"/>
            <a:ext cx="5123770" cy="2246769"/>
            <a:chOff x="371672" y="731497"/>
            <a:chExt cx="5123770" cy="2246769"/>
          </a:xfrm>
        </p:grpSpPr>
        <p:sp>
          <p:nvSpPr>
            <p:cNvPr id="12" name="Speech Bubble: Rectangle with Corners Rounded 11">
              <a:extLst>
                <a:ext uri="{FF2B5EF4-FFF2-40B4-BE49-F238E27FC236}">
                  <a16:creationId xmlns:a16="http://schemas.microsoft.com/office/drawing/2014/main" xmlns="" id="{7038FF53-0172-19D7-103C-268A39CDDE33}"/>
                </a:ext>
              </a:extLst>
            </p:cNvPr>
            <p:cNvSpPr/>
            <p:nvPr/>
          </p:nvSpPr>
          <p:spPr>
            <a:xfrm>
              <a:off x="371672" y="731497"/>
              <a:ext cx="5123770" cy="2246769"/>
            </a:xfrm>
            <a:prstGeom prst="wedgeRoundRectCallout">
              <a:avLst>
                <a:gd name="adj1" fmla="val 48448"/>
                <a:gd name="adj2" fmla="val 30943"/>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文本框 110">
              <a:extLst>
                <a:ext uri="{FF2B5EF4-FFF2-40B4-BE49-F238E27FC236}">
                  <a16:creationId xmlns:a16="http://schemas.microsoft.com/office/drawing/2014/main" xmlns="" id="{44165914-76E1-307A-98D9-4A5281454E71}"/>
                </a:ext>
              </a:extLst>
            </p:cNvPr>
            <p:cNvSpPr txBox="1"/>
            <p:nvPr/>
          </p:nvSpPr>
          <p:spPr>
            <a:xfrm>
              <a:off x="371672" y="731497"/>
              <a:ext cx="5018262" cy="2246769"/>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gặp</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đáng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quý</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dung ta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làm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vồ</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đóng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cọc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lấy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vành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tai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tát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nước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lấy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móng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tay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đục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lỗ</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thành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lòng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máng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spTree>
    <p:extLst>
      <p:ext uri="{BB962C8B-B14F-4D97-AF65-F5344CB8AC3E}">
        <p14:creationId xmlns:p14="http://schemas.microsoft.com/office/powerpoint/2010/main" val="30186954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5EF9EF8-2F39-0190-8948-E8139F74B1E5}"/>
              </a:ext>
            </a:extLst>
          </p:cNvPr>
          <p:cNvPicPr>
            <a:picLocks noChangeAspect="1"/>
          </p:cNvPicPr>
          <p:nvPr/>
        </p:nvPicPr>
        <p:blipFill rotWithShape="1">
          <a:blip r:embed="rId2"/>
          <a:srcRect l="-2446" t="47934" r="2446" b="-2052"/>
          <a:stretch/>
        </p:blipFill>
        <p:spPr>
          <a:xfrm>
            <a:off x="487155" y="357034"/>
            <a:ext cx="10931909" cy="3592401"/>
          </a:xfrm>
          <a:prstGeom prst="rect">
            <a:avLst/>
          </a:prstGeom>
        </p:spPr>
      </p:pic>
      <p:grpSp>
        <p:nvGrpSpPr>
          <p:cNvPr id="5" name="Group 4">
            <a:extLst>
              <a:ext uri="{FF2B5EF4-FFF2-40B4-BE49-F238E27FC236}">
                <a16:creationId xmlns:a16="http://schemas.microsoft.com/office/drawing/2014/main" xmlns="" id="{92AC6428-C18B-364E-F926-6DBAF065D9F0}"/>
              </a:ext>
            </a:extLst>
          </p:cNvPr>
          <p:cNvGrpSpPr/>
          <p:nvPr/>
        </p:nvGrpSpPr>
        <p:grpSpPr>
          <a:xfrm>
            <a:off x="772936" y="4283219"/>
            <a:ext cx="5123770" cy="2246769"/>
            <a:chOff x="371672" y="731497"/>
            <a:chExt cx="5123770" cy="2246769"/>
          </a:xfrm>
        </p:grpSpPr>
        <p:sp>
          <p:nvSpPr>
            <p:cNvPr id="6" name="Speech Bubble: Rectangle with Corners Rounded 5">
              <a:extLst>
                <a:ext uri="{FF2B5EF4-FFF2-40B4-BE49-F238E27FC236}">
                  <a16:creationId xmlns:a16="http://schemas.microsoft.com/office/drawing/2014/main" xmlns="" id="{65889A03-05E3-DE36-AC5C-9129CFEDEBDC}"/>
                </a:ext>
              </a:extLst>
            </p:cNvPr>
            <p:cNvSpPr/>
            <p:nvPr/>
          </p:nvSpPr>
          <p:spPr>
            <a:xfrm>
              <a:off x="371672" y="731497"/>
              <a:ext cx="5123770" cy="2217747"/>
            </a:xfrm>
            <a:prstGeom prst="wedgeRoundRectCallout">
              <a:avLst>
                <a:gd name="adj1" fmla="val 48448"/>
                <a:gd name="adj2" fmla="val 30943"/>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文本框 110">
              <a:extLst>
                <a:ext uri="{FF2B5EF4-FFF2-40B4-BE49-F238E27FC236}">
                  <a16:creationId xmlns:a16="http://schemas.microsoft.com/office/drawing/2014/main" xmlns="" id="{0105CA0D-14DD-89AE-DF07-1343C787E672}"/>
                </a:ext>
              </a:extLst>
            </p:cNvPr>
            <p:cNvSpPr txBox="1"/>
            <p:nvPr/>
          </p:nvSpPr>
          <p:spPr>
            <a:xfrm>
              <a:off x="371672" y="731497"/>
              <a:ext cx="5018262" cy="2246769"/>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và</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chiến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đấu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hết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mình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với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phun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nước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Các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ban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chiến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đấu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với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bằng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tài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năng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của</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mình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grpSp>
        <p:nvGrpSpPr>
          <p:cNvPr id="11" name="Group 10">
            <a:extLst>
              <a:ext uri="{FF2B5EF4-FFF2-40B4-BE49-F238E27FC236}">
                <a16:creationId xmlns:a16="http://schemas.microsoft.com/office/drawing/2014/main" xmlns="" id="{88FA8008-9784-6563-C0DE-A240DEE85AFD}"/>
              </a:ext>
            </a:extLst>
          </p:cNvPr>
          <p:cNvGrpSpPr/>
          <p:nvPr/>
        </p:nvGrpSpPr>
        <p:grpSpPr>
          <a:xfrm>
            <a:off x="6295296" y="4283219"/>
            <a:ext cx="5123770" cy="1597963"/>
            <a:chOff x="371672" y="731497"/>
            <a:chExt cx="5123770" cy="1597963"/>
          </a:xfrm>
        </p:grpSpPr>
        <p:sp>
          <p:nvSpPr>
            <p:cNvPr id="12" name="Speech Bubble: Rectangle with Corners Rounded 11">
              <a:extLst>
                <a:ext uri="{FF2B5EF4-FFF2-40B4-BE49-F238E27FC236}">
                  <a16:creationId xmlns:a16="http://schemas.microsoft.com/office/drawing/2014/main" xmlns="" id="{7038FF53-0172-19D7-103C-268A39CDDE33}"/>
                </a:ext>
              </a:extLst>
            </p:cNvPr>
            <p:cNvSpPr/>
            <p:nvPr/>
          </p:nvSpPr>
          <p:spPr>
            <a:xfrm>
              <a:off x="371672" y="731497"/>
              <a:ext cx="5123770" cy="1597963"/>
            </a:xfrm>
            <a:prstGeom prst="wedgeRoundRectCallout">
              <a:avLst>
                <a:gd name="adj1" fmla="val 48448"/>
                <a:gd name="adj2" fmla="val 30943"/>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文本框 110">
              <a:extLst>
                <a:ext uri="{FF2B5EF4-FFF2-40B4-BE49-F238E27FC236}">
                  <a16:creationId xmlns:a16="http://schemas.microsoft.com/office/drawing/2014/main" xmlns="" id="{44165914-76E1-307A-98D9-4A5281454E71}"/>
                </a:ext>
              </a:extLst>
            </p:cNvPr>
            <p:cNvSpPr txBox="1"/>
            <p:nvPr/>
          </p:nvSpPr>
          <p:spPr>
            <a:xfrm>
              <a:off x="371672" y="731497"/>
              <a:ext cx="5018262" cy="1384995"/>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Làng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bản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bình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trở</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lại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và</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cùng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dân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bản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mừng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chiến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thắng</a:t>
              </a:r>
              <a:endPar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endParaRPr>
            </a:p>
          </p:txBody>
        </p:sp>
      </p:grpSp>
    </p:spTree>
    <p:extLst>
      <p:ext uri="{BB962C8B-B14F-4D97-AF65-F5344CB8AC3E}">
        <p14:creationId xmlns:p14="http://schemas.microsoft.com/office/powerpoint/2010/main" val="176957146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6" name="组合 106">
            <a:extLst>
              <a:ext uri="{FF2B5EF4-FFF2-40B4-BE49-F238E27FC236}">
                <a16:creationId xmlns:a16="http://schemas.microsoft.com/office/drawing/2014/main" xmlns="" id="{E020AF5D-8B60-AFAB-EC5D-83B62373A753}"/>
              </a:ext>
            </a:extLst>
          </p:cNvPr>
          <p:cNvGrpSpPr/>
          <p:nvPr/>
        </p:nvGrpSpPr>
        <p:grpSpPr>
          <a:xfrm>
            <a:off x="566935" y="522696"/>
            <a:ext cx="4206234" cy="447729"/>
            <a:chOff x="2680" y="8146"/>
            <a:chExt cx="8301" cy="800"/>
          </a:xfrm>
        </p:grpSpPr>
        <p:sp>
          <p:nvSpPr>
            <p:cNvPr id="10" name="圆角矩形 108">
              <a:extLst>
                <a:ext uri="{FF2B5EF4-FFF2-40B4-BE49-F238E27FC236}">
                  <a16:creationId xmlns:a16="http://schemas.microsoft.com/office/drawing/2014/main" xmlns="" id="{694DE51E-7F6F-E43F-B4FB-18C49C434205}"/>
                </a:ext>
              </a:extLst>
            </p:cNvPr>
            <p:cNvSpPr/>
            <p:nvPr/>
          </p:nvSpPr>
          <p:spPr>
            <a:xfrm>
              <a:off x="2809" y="8219"/>
              <a:ext cx="8172" cy="727"/>
            </a:xfrm>
            <a:prstGeom prst="roundRec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mbria" panose="02040503050406030204" pitchFamily="18" charset="0"/>
                <a:cs typeface="+mn-cs"/>
              </a:endParaRPr>
            </a:p>
          </p:txBody>
        </p:sp>
        <p:sp>
          <p:nvSpPr>
            <p:cNvPr id="9" name="文本框 110">
              <a:extLst>
                <a:ext uri="{FF2B5EF4-FFF2-40B4-BE49-F238E27FC236}">
                  <a16:creationId xmlns:a16="http://schemas.microsoft.com/office/drawing/2014/main" xmlns="" id="{ABA218D8-4382-6D5E-7900-8AC14F59532F}"/>
                </a:ext>
              </a:extLst>
            </p:cNvPr>
            <p:cNvSpPr txBox="1"/>
            <p:nvPr/>
          </p:nvSpPr>
          <p:spPr>
            <a:xfrm>
              <a:off x="2680" y="8146"/>
              <a:ext cx="8172" cy="727"/>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2.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Trả</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lời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câu</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hỏi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dưới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tranh</a:t>
              </a:r>
              <a:endPar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endParaRPr>
            </a:p>
          </p:txBody>
        </p:sp>
      </p:grpSp>
      <p:pic>
        <p:nvPicPr>
          <p:cNvPr id="2" name="Picture 1">
            <a:extLst>
              <a:ext uri="{FF2B5EF4-FFF2-40B4-BE49-F238E27FC236}">
                <a16:creationId xmlns:a16="http://schemas.microsoft.com/office/drawing/2014/main" xmlns="" id="{613DA19A-5F31-CB57-6D38-16A9BD93403B}"/>
              </a:ext>
            </a:extLst>
          </p:cNvPr>
          <p:cNvPicPr>
            <a:picLocks noChangeAspect="1"/>
          </p:cNvPicPr>
          <p:nvPr/>
        </p:nvPicPr>
        <p:blipFill rotWithShape="1">
          <a:blip r:embed="rId3"/>
          <a:srcRect b="52174"/>
          <a:stretch/>
        </p:blipFill>
        <p:spPr>
          <a:xfrm>
            <a:off x="632301" y="1102592"/>
            <a:ext cx="10931909" cy="3174742"/>
          </a:xfrm>
          <a:prstGeom prst="rect">
            <a:avLst/>
          </a:prstGeom>
        </p:spPr>
      </p:pic>
      <p:grpSp>
        <p:nvGrpSpPr>
          <p:cNvPr id="3" name="Group 2">
            <a:extLst>
              <a:ext uri="{FF2B5EF4-FFF2-40B4-BE49-F238E27FC236}">
                <a16:creationId xmlns:a16="http://schemas.microsoft.com/office/drawing/2014/main" xmlns="" id="{53C8F2D9-7153-E216-BBB4-D751E7D3891D}"/>
              </a:ext>
            </a:extLst>
          </p:cNvPr>
          <p:cNvGrpSpPr/>
          <p:nvPr/>
        </p:nvGrpSpPr>
        <p:grpSpPr>
          <a:xfrm>
            <a:off x="772936" y="4409501"/>
            <a:ext cx="5123770" cy="1472189"/>
            <a:chOff x="371672" y="731497"/>
            <a:chExt cx="5123770" cy="1811871"/>
          </a:xfrm>
        </p:grpSpPr>
        <p:sp>
          <p:nvSpPr>
            <p:cNvPr id="4" name="Speech Bubble: Rectangle with Corners Rounded 3">
              <a:extLst>
                <a:ext uri="{FF2B5EF4-FFF2-40B4-BE49-F238E27FC236}">
                  <a16:creationId xmlns:a16="http://schemas.microsoft.com/office/drawing/2014/main" xmlns="" id="{CAAA6024-F6FD-ADDD-C590-FB64B37D2A06}"/>
                </a:ext>
              </a:extLst>
            </p:cNvPr>
            <p:cNvSpPr/>
            <p:nvPr/>
          </p:nvSpPr>
          <p:spPr>
            <a:xfrm>
              <a:off x="371672" y="731497"/>
              <a:ext cx="5123770" cy="1811871"/>
            </a:xfrm>
            <a:prstGeom prst="wedgeRoundRectCallout">
              <a:avLst>
                <a:gd name="adj1" fmla="val 48448"/>
                <a:gd name="adj2" fmla="val 30943"/>
                <a:gd name="adj3" fmla="val 16667"/>
              </a:avLst>
            </a:prstGeom>
            <a:solidFill>
              <a:schemeClr val="accent4">
                <a:lumMod val="20000"/>
                <a:lumOff val="8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文本框 110">
              <a:extLst>
                <a:ext uri="{FF2B5EF4-FFF2-40B4-BE49-F238E27FC236}">
                  <a16:creationId xmlns:a16="http://schemas.microsoft.com/office/drawing/2014/main" xmlns="" id="{3626DF5F-8922-0D81-358C-7E60FD4BEF5C}"/>
                </a:ext>
              </a:extLst>
            </p:cNvPr>
            <p:cNvSpPr txBox="1"/>
            <p:nvPr/>
          </p:nvSpPr>
          <p:spPr>
            <a:xfrm>
              <a:off x="371672" y="731497"/>
              <a:ext cx="5018262" cy="1384995"/>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lên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đường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diệt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trừ</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vì</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thương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dân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bản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bị</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quấy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phá</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grpSp>
        <p:nvGrpSpPr>
          <p:cNvPr id="7" name="Group 6">
            <a:extLst>
              <a:ext uri="{FF2B5EF4-FFF2-40B4-BE49-F238E27FC236}">
                <a16:creationId xmlns:a16="http://schemas.microsoft.com/office/drawing/2014/main" xmlns="" id="{CA8DF781-E007-73A2-C0B3-E06CF2985962}"/>
              </a:ext>
            </a:extLst>
          </p:cNvPr>
          <p:cNvGrpSpPr/>
          <p:nvPr/>
        </p:nvGrpSpPr>
        <p:grpSpPr>
          <a:xfrm>
            <a:off x="6400804" y="4451082"/>
            <a:ext cx="5123770" cy="1501211"/>
            <a:chOff x="371672" y="731497"/>
            <a:chExt cx="5123770" cy="1501211"/>
          </a:xfrm>
        </p:grpSpPr>
        <p:sp>
          <p:nvSpPr>
            <p:cNvPr id="8" name="Speech Bubble: Rectangle with Corners Rounded 7">
              <a:extLst>
                <a:ext uri="{FF2B5EF4-FFF2-40B4-BE49-F238E27FC236}">
                  <a16:creationId xmlns:a16="http://schemas.microsoft.com/office/drawing/2014/main" xmlns="" id="{CF791E69-EC43-4870-6FB5-5AE4D4AB6362}"/>
                </a:ext>
              </a:extLst>
            </p:cNvPr>
            <p:cNvSpPr/>
            <p:nvPr/>
          </p:nvSpPr>
          <p:spPr>
            <a:xfrm>
              <a:off x="371672" y="731497"/>
              <a:ext cx="5123770" cy="1501211"/>
            </a:xfrm>
            <a:prstGeom prst="wedgeRoundRectCallout">
              <a:avLst>
                <a:gd name="adj1" fmla="val 48448"/>
                <a:gd name="adj2" fmla="val 30943"/>
                <a:gd name="adj3" fmla="val 16667"/>
              </a:avLst>
            </a:prstGeom>
            <a:solidFill>
              <a:schemeClr val="accent4">
                <a:lumMod val="20000"/>
                <a:lumOff val="80000"/>
              </a:schemeClr>
            </a:solidFill>
            <a:ln>
              <a:solidFill>
                <a:srgbClr val="6347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文本框 110">
              <a:extLst>
                <a:ext uri="{FF2B5EF4-FFF2-40B4-BE49-F238E27FC236}">
                  <a16:creationId xmlns:a16="http://schemas.microsoft.com/office/drawing/2014/main" xmlns="" id="{FF39E2A9-81A2-6D76-3575-98B314D7F6AA}"/>
                </a:ext>
              </a:extLst>
            </p:cNvPr>
            <p:cNvSpPr txBox="1"/>
            <p:nvPr/>
          </p:nvSpPr>
          <p:spPr>
            <a:xfrm>
              <a:off x="371672" y="731497"/>
              <a:ext cx="5018262" cy="1384995"/>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tìm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được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3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Nắm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Tay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Đóng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Cọc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Lấy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Tai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Tát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Nước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Móng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Tay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Đục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Máng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spTree>
    <p:extLst>
      <p:ext uri="{BB962C8B-B14F-4D97-AF65-F5344CB8AC3E}">
        <p14:creationId xmlns:p14="http://schemas.microsoft.com/office/powerpoint/2010/main" val="28745174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613DA19A-5F31-CB57-6D38-16A9BD93403B}"/>
              </a:ext>
            </a:extLst>
          </p:cNvPr>
          <p:cNvPicPr>
            <a:picLocks noChangeAspect="1"/>
          </p:cNvPicPr>
          <p:nvPr/>
        </p:nvPicPr>
        <p:blipFill rotWithShape="1">
          <a:blip r:embed="rId3"/>
          <a:srcRect l="-1286" t="53449" r="1286" b="-3882"/>
          <a:stretch/>
        </p:blipFill>
        <p:spPr>
          <a:xfrm>
            <a:off x="325243" y="970425"/>
            <a:ext cx="10931909" cy="3347764"/>
          </a:xfrm>
          <a:prstGeom prst="rect">
            <a:avLst/>
          </a:prstGeom>
        </p:spPr>
      </p:pic>
      <p:grpSp>
        <p:nvGrpSpPr>
          <p:cNvPr id="3" name="Group 2">
            <a:extLst>
              <a:ext uri="{FF2B5EF4-FFF2-40B4-BE49-F238E27FC236}">
                <a16:creationId xmlns:a16="http://schemas.microsoft.com/office/drawing/2014/main" xmlns="" id="{53C8F2D9-7153-E216-BBB4-D751E7D3891D}"/>
              </a:ext>
            </a:extLst>
          </p:cNvPr>
          <p:cNvGrpSpPr/>
          <p:nvPr/>
        </p:nvGrpSpPr>
        <p:grpSpPr>
          <a:xfrm>
            <a:off x="772936" y="4409501"/>
            <a:ext cx="5123770" cy="1472189"/>
            <a:chOff x="371672" y="731497"/>
            <a:chExt cx="5123770" cy="1811871"/>
          </a:xfrm>
        </p:grpSpPr>
        <p:sp>
          <p:nvSpPr>
            <p:cNvPr id="4" name="Speech Bubble: Rectangle with Corners Rounded 3">
              <a:extLst>
                <a:ext uri="{FF2B5EF4-FFF2-40B4-BE49-F238E27FC236}">
                  <a16:creationId xmlns:a16="http://schemas.microsoft.com/office/drawing/2014/main" xmlns="" id="{CAAA6024-F6FD-ADDD-C590-FB64B37D2A06}"/>
                </a:ext>
              </a:extLst>
            </p:cNvPr>
            <p:cNvSpPr/>
            <p:nvPr/>
          </p:nvSpPr>
          <p:spPr>
            <a:xfrm>
              <a:off x="371672" y="731497"/>
              <a:ext cx="5123770" cy="1811871"/>
            </a:xfrm>
            <a:prstGeom prst="wedgeRoundRectCallout">
              <a:avLst>
                <a:gd name="adj1" fmla="val 48448"/>
                <a:gd name="adj2" fmla="val 30943"/>
                <a:gd name="adj3" fmla="val 16667"/>
              </a:avLst>
            </a:prstGeom>
            <a:solidFill>
              <a:schemeClr val="accent4">
                <a:lumMod val="20000"/>
                <a:lumOff val="80000"/>
              </a:schemeClr>
            </a:solidFill>
            <a:ln>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文本框 110">
              <a:extLst>
                <a:ext uri="{FF2B5EF4-FFF2-40B4-BE49-F238E27FC236}">
                  <a16:creationId xmlns:a16="http://schemas.microsoft.com/office/drawing/2014/main" xmlns="" id="{3626DF5F-8922-0D81-358C-7E60FD4BEF5C}"/>
                </a:ext>
              </a:extLst>
            </p:cNvPr>
            <p:cNvSpPr txBox="1"/>
            <p:nvPr/>
          </p:nvSpPr>
          <p:spPr>
            <a:xfrm>
              <a:off x="371672" y="731497"/>
              <a:ext cx="5018262" cy="1704559"/>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Khây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và</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các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chiến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đấu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với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anh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rất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dũng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cảm</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hết</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sức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của</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mình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grpSp>
        <p:nvGrpSpPr>
          <p:cNvPr id="7" name="Group 6">
            <a:extLst>
              <a:ext uri="{FF2B5EF4-FFF2-40B4-BE49-F238E27FC236}">
                <a16:creationId xmlns:a16="http://schemas.microsoft.com/office/drawing/2014/main" xmlns="" id="{CA8DF781-E007-73A2-C0B3-E06CF2985962}"/>
              </a:ext>
            </a:extLst>
          </p:cNvPr>
          <p:cNvGrpSpPr/>
          <p:nvPr/>
        </p:nvGrpSpPr>
        <p:grpSpPr>
          <a:xfrm>
            <a:off x="6400802" y="4254197"/>
            <a:ext cx="5123770" cy="1501211"/>
            <a:chOff x="371672" y="731497"/>
            <a:chExt cx="5123770" cy="1501211"/>
          </a:xfrm>
        </p:grpSpPr>
        <p:sp>
          <p:nvSpPr>
            <p:cNvPr id="8" name="Speech Bubble: Rectangle with Corners Rounded 7">
              <a:extLst>
                <a:ext uri="{FF2B5EF4-FFF2-40B4-BE49-F238E27FC236}">
                  <a16:creationId xmlns:a16="http://schemas.microsoft.com/office/drawing/2014/main" xmlns="" id="{CF791E69-EC43-4870-6FB5-5AE4D4AB6362}"/>
                </a:ext>
              </a:extLst>
            </p:cNvPr>
            <p:cNvSpPr/>
            <p:nvPr/>
          </p:nvSpPr>
          <p:spPr>
            <a:xfrm>
              <a:off x="371672" y="731497"/>
              <a:ext cx="5123770" cy="1501211"/>
            </a:xfrm>
            <a:prstGeom prst="wedgeRoundRectCallout">
              <a:avLst>
                <a:gd name="adj1" fmla="val 48448"/>
                <a:gd name="adj2" fmla="val 30943"/>
                <a:gd name="adj3" fmla="val 16667"/>
              </a:avLst>
            </a:prstGeom>
            <a:solidFill>
              <a:schemeClr val="accent4">
                <a:lumMod val="20000"/>
                <a:lumOff val="80000"/>
              </a:schemeClr>
            </a:solidFill>
            <a:ln>
              <a:solidFill>
                <a:srgbClr val="63476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文本框 110">
              <a:extLst>
                <a:ext uri="{FF2B5EF4-FFF2-40B4-BE49-F238E27FC236}">
                  <a16:creationId xmlns:a16="http://schemas.microsoft.com/office/drawing/2014/main" xmlns="" id="{FF39E2A9-81A2-6D76-3575-98B314D7F6AA}"/>
                </a:ext>
              </a:extLst>
            </p:cNvPr>
            <p:cNvSpPr txBox="1"/>
            <p:nvPr/>
          </p:nvSpPr>
          <p:spPr>
            <a:xfrm>
              <a:off x="371672" y="731497"/>
              <a:ext cx="5018262" cy="954107"/>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tinh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quy</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hang,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dân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bản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trở</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lại</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cuộc</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sống</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yên</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bình</a:t>
              </a:r>
              <a:r>
                <a:rPr lang="en-US" altLang="zh-CN" sz="2800"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a:t>
              </a:r>
            </a:p>
          </p:txBody>
        </p:sp>
      </p:grpSp>
      <p:grpSp>
        <p:nvGrpSpPr>
          <p:cNvPr id="6" name="组合 106">
            <a:extLst>
              <a:ext uri="{FF2B5EF4-FFF2-40B4-BE49-F238E27FC236}">
                <a16:creationId xmlns:a16="http://schemas.microsoft.com/office/drawing/2014/main" xmlns="" id="{E020AF5D-8B60-AFAB-EC5D-83B62373A753}"/>
              </a:ext>
            </a:extLst>
          </p:cNvPr>
          <p:cNvGrpSpPr/>
          <p:nvPr/>
        </p:nvGrpSpPr>
        <p:grpSpPr>
          <a:xfrm>
            <a:off x="566935" y="522696"/>
            <a:ext cx="4206234" cy="447729"/>
            <a:chOff x="2680" y="8146"/>
            <a:chExt cx="8301" cy="800"/>
          </a:xfrm>
        </p:grpSpPr>
        <p:sp>
          <p:nvSpPr>
            <p:cNvPr id="10" name="圆角矩形 108">
              <a:extLst>
                <a:ext uri="{FF2B5EF4-FFF2-40B4-BE49-F238E27FC236}">
                  <a16:creationId xmlns:a16="http://schemas.microsoft.com/office/drawing/2014/main" xmlns="" id="{694DE51E-7F6F-E43F-B4FB-18C49C434205}"/>
                </a:ext>
              </a:extLst>
            </p:cNvPr>
            <p:cNvSpPr/>
            <p:nvPr/>
          </p:nvSpPr>
          <p:spPr>
            <a:xfrm>
              <a:off x="2809" y="8219"/>
              <a:ext cx="8172" cy="727"/>
            </a:xfrm>
            <a:prstGeom prst="roundRec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mbria" panose="02040503050406030204" pitchFamily="18" charset="0"/>
                <a:cs typeface="+mn-cs"/>
              </a:endParaRPr>
            </a:p>
          </p:txBody>
        </p:sp>
        <p:sp>
          <p:nvSpPr>
            <p:cNvPr id="9" name="文本框 110">
              <a:extLst>
                <a:ext uri="{FF2B5EF4-FFF2-40B4-BE49-F238E27FC236}">
                  <a16:creationId xmlns:a16="http://schemas.microsoft.com/office/drawing/2014/main" xmlns="" id="{ABA218D8-4382-6D5E-7900-8AC14F59532F}"/>
                </a:ext>
              </a:extLst>
            </p:cNvPr>
            <p:cNvSpPr txBox="1"/>
            <p:nvPr/>
          </p:nvSpPr>
          <p:spPr>
            <a:xfrm>
              <a:off x="2680" y="8146"/>
              <a:ext cx="8172" cy="727"/>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2.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Trả</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lời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câu</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hỏi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dưới</a:t>
              </a:r>
              <a:r>
                <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 </a:t>
              </a:r>
              <a:r>
                <a:rPr kumimoji="0" lang="en-US" altLang="zh-CN" sz="2400" b="1" i="0" u="none" strike="noStrike" kern="1200" cap="none" spc="0" normalizeH="0" baseline="0" noProof="0" dirty="0" err="1">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rPr>
                <a:t>tranh</a:t>
              </a:r>
              <a:endParaRPr kumimoji="0" lang="en-US" altLang="zh-CN" sz="2400" b="1" i="0" u="none" strike="noStrike" kern="1200" cap="none" spc="0" normalizeH="0" baseline="0" noProof="0" dirty="0">
                <a:ln>
                  <a:noFill/>
                </a:ln>
                <a:solidFill>
                  <a:prstClr val="white"/>
                </a:solidFill>
                <a:effectLst/>
                <a:uLnTx/>
                <a:uFillTx/>
                <a:latin typeface="Cambria" panose="02040503050406030204" pitchFamily="18" charset="0"/>
                <a:ea typeface="Vogue-ExtraBold" panose="020B0500000000000000" pitchFamily="34" charset="0"/>
                <a:cs typeface="Vogue-ExtraBold" panose="020B0500000000000000" pitchFamily="34" charset="0"/>
              </a:endParaRPr>
            </a:p>
          </p:txBody>
        </p:sp>
      </p:grpSp>
    </p:spTree>
    <p:extLst>
      <p:ext uri="{BB962C8B-B14F-4D97-AF65-F5344CB8AC3E}">
        <p14:creationId xmlns:p14="http://schemas.microsoft.com/office/powerpoint/2010/main" val="5247210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4486910" y="1471930"/>
            <a:ext cx="2926080" cy="888365"/>
            <a:chOff x="4483" y="2412"/>
            <a:chExt cx="4608" cy="1399"/>
          </a:xfrm>
        </p:grpSpPr>
        <p:sp>
          <p:nvSpPr>
            <p:cNvPr id="73" name="心形 72"/>
            <p:cNvSpPr/>
            <p:nvPr/>
          </p:nvSpPr>
          <p:spPr>
            <a:xfrm>
              <a:off x="4483" y="3268"/>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6495" y="2412"/>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7617" y="2796"/>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8676" y="3386"/>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6" name="图片 5" descr="微信截图_20220509134823"/>
          <p:cNvPicPr>
            <a:picLocks noChangeAspect="1"/>
          </p:cNvPicPr>
          <p:nvPr/>
        </p:nvPicPr>
        <p:blipFill>
          <a:blip r:embed="rId4"/>
          <a:stretch>
            <a:fillRect/>
          </a:stretch>
        </p:blipFill>
        <p:spPr>
          <a:xfrm>
            <a:off x="0" y="3589020"/>
            <a:ext cx="3059430" cy="3268980"/>
          </a:xfrm>
          <a:prstGeom prst="rect">
            <a:avLst/>
          </a:prstGeom>
        </p:spPr>
      </p:pic>
      <p:pic>
        <p:nvPicPr>
          <p:cNvPr id="5" name="Picture 4">
            <a:extLst>
              <a:ext uri="{FF2B5EF4-FFF2-40B4-BE49-F238E27FC236}">
                <a16:creationId xmlns:a16="http://schemas.microsoft.com/office/drawing/2014/main" xmlns="" id="{308620FE-80E0-5633-1FD3-874F317EC496}"/>
              </a:ext>
            </a:extLst>
          </p:cNvPr>
          <p:cNvPicPr>
            <a:picLocks noChangeAspect="1"/>
          </p:cNvPicPr>
          <p:nvPr/>
        </p:nvPicPr>
        <p:blipFill>
          <a:blip r:embed="rId5"/>
          <a:stretch>
            <a:fillRect/>
          </a:stretch>
        </p:blipFill>
        <p:spPr>
          <a:xfrm>
            <a:off x="1463013" y="1646237"/>
            <a:ext cx="8992379" cy="3950550"/>
          </a:xfrm>
          <a:prstGeom prst="rect">
            <a:avLst/>
          </a:prstGeom>
        </p:spPr>
      </p:pic>
    </p:spTree>
    <p:extLst>
      <p:ext uri="{BB962C8B-B14F-4D97-AF65-F5344CB8AC3E}">
        <p14:creationId xmlns:p14="http://schemas.microsoft.com/office/powerpoint/2010/main" val="61169568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7B8A892-E011-D82A-CDC3-BE06397518DA}"/>
              </a:ext>
            </a:extLst>
          </p:cNvPr>
          <p:cNvPicPr>
            <a:picLocks noChangeAspect="1"/>
          </p:cNvPicPr>
          <p:nvPr/>
        </p:nvPicPr>
        <p:blipFill rotWithShape="1">
          <a:blip r:embed="rId2"/>
          <a:srcRect b="52174"/>
          <a:stretch/>
        </p:blipFill>
        <p:spPr>
          <a:xfrm>
            <a:off x="1844546" y="1203960"/>
            <a:ext cx="9028862" cy="2622077"/>
          </a:xfrm>
          <a:prstGeom prst="rect">
            <a:avLst/>
          </a:prstGeom>
        </p:spPr>
      </p:pic>
      <p:pic>
        <p:nvPicPr>
          <p:cNvPr id="8" name="Picture 7">
            <a:extLst>
              <a:ext uri="{FF2B5EF4-FFF2-40B4-BE49-F238E27FC236}">
                <a16:creationId xmlns:a16="http://schemas.microsoft.com/office/drawing/2014/main" xmlns="" id="{11B14F53-658B-6C0B-C6F5-AC0C65CE786E}"/>
              </a:ext>
            </a:extLst>
          </p:cNvPr>
          <p:cNvPicPr>
            <a:picLocks noChangeAspect="1"/>
          </p:cNvPicPr>
          <p:nvPr/>
        </p:nvPicPr>
        <p:blipFill rotWithShape="1">
          <a:blip r:embed="rId2"/>
          <a:srcRect t="52608" b="-434"/>
          <a:stretch/>
        </p:blipFill>
        <p:spPr>
          <a:xfrm>
            <a:off x="1992664" y="3826037"/>
            <a:ext cx="8880744" cy="2579062"/>
          </a:xfrm>
          <a:prstGeom prst="rect">
            <a:avLst/>
          </a:prstGeom>
        </p:spPr>
      </p:pic>
      <p:pic>
        <p:nvPicPr>
          <p:cNvPr id="7" name="Picture 6">
            <a:extLst>
              <a:ext uri="{FF2B5EF4-FFF2-40B4-BE49-F238E27FC236}">
                <a16:creationId xmlns:a16="http://schemas.microsoft.com/office/drawing/2014/main" xmlns="" id="{7D2DC899-A530-C86B-9614-5C29CB7FD60F}"/>
              </a:ext>
            </a:extLst>
          </p:cNvPr>
          <p:cNvPicPr>
            <a:picLocks noChangeAspect="1"/>
          </p:cNvPicPr>
          <p:nvPr/>
        </p:nvPicPr>
        <p:blipFill>
          <a:blip r:embed="rId3"/>
          <a:stretch>
            <a:fillRect/>
          </a:stretch>
        </p:blipFill>
        <p:spPr>
          <a:xfrm>
            <a:off x="104474" y="452901"/>
            <a:ext cx="5285690" cy="841321"/>
          </a:xfrm>
          <a:prstGeom prst="rect">
            <a:avLst/>
          </a:prstGeom>
        </p:spPr>
      </p:pic>
    </p:spTree>
    <p:extLst>
      <p:ext uri="{BB962C8B-B14F-4D97-AF65-F5344CB8AC3E}">
        <p14:creationId xmlns:p14="http://schemas.microsoft.com/office/powerpoint/2010/main" val="336936832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701415"/>
            <a:ext cx="12192635"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9" name="组合 8"/>
          <p:cNvGrpSpPr/>
          <p:nvPr/>
        </p:nvGrpSpPr>
        <p:grpSpPr>
          <a:xfrm>
            <a:off x="688975" y="1720890"/>
            <a:ext cx="5361305" cy="1763395"/>
            <a:chOff x="713461" y="1529064"/>
            <a:chExt cx="5361544" cy="1763395"/>
          </a:xfrm>
        </p:grpSpPr>
        <p:pic>
          <p:nvPicPr>
            <p:cNvPr id="10" name="图片 9" descr="D:\资料\图片4.png图片4"/>
            <p:cNvPicPr>
              <a:picLocks noChangeAspect="1"/>
            </p:cNvPicPr>
            <p:nvPr/>
          </p:nvPicPr>
          <p:blipFill>
            <a:blip r:embed="rId4"/>
            <a:srcRect/>
            <a:stretch>
              <a:fillRect/>
            </a:stretch>
          </p:blipFill>
          <p:spPr>
            <a:xfrm>
              <a:off x="713461" y="1529064"/>
              <a:ext cx="5361544" cy="1763395"/>
            </a:xfrm>
            <a:prstGeom prst="rect">
              <a:avLst/>
            </a:prstGeom>
          </p:spPr>
        </p:pic>
        <p:sp>
          <p:nvSpPr>
            <p:cNvPr id="12" name="矩形 11"/>
            <p:cNvSpPr/>
            <p:nvPr/>
          </p:nvSpPr>
          <p:spPr>
            <a:xfrm>
              <a:off x="1296401" y="1827365"/>
              <a:ext cx="4299254"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Kể</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lại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đúng</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nội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dung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câu</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chuyện</a:t>
              </a:r>
              <a:endParaRPr kumimoji="0" lang="zh-CN" altLang="en-US"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endParaRPr>
            </a:p>
          </p:txBody>
        </p:sp>
      </p:grpSp>
      <p:grpSp>
        <p:nvGrpSpPr>
          <p:cNvPr id="13" name="组合 12"/>
          <p:cNvGrpSpPr/>
          <p:nvPr/>
        </p:nvGrpSpPr>
        <p:grpSpPr>
          <a:xfrm>
            <a:off x="688975" y="3397270"/>
            <a:ext cx="5459095" cy="1795145"/>
            <a:chOff x="7795" y="5758"/>
            <a:chExt cx="8597" cy="2827"/>
          </a:xfrm>
        </p:grpSpPr>
        <p:pic>
          <p:nvPicPr>
            <p:cNvPr id="14" name="图片 13" descr="D:\资料\图片4.png图片4"/>
            <p:cNvPicPr>
              <a:picLocks noChangeAspect="1"/>
            </p:cNvPicPr>
            <p:nvPr/>
          </p:nvPicPr>
          <p:blipFill>
            <a:blip r:embed="rId4"/>
            <a:srcRect/>
            <a:stretch>
              <a:fillRect/>
            </a:stretch>
          </p:blipFill>
          <p:spPr>
            <a:xfrm>
              <a:off x="7795" y="5758"/>
              <a:ext cx="8597" cy="2827"/>
            </a:xfrm>
            <a:prstGeom prst="rect">
              <a:avLst/>
            </a:prstGeom>
          </p:spPr>
        </p:pic>
        <p:sp>
          <p:nvSpPr>
            <p:cNvPr id="15" name="矩形 14"/>
            <p:cNvSpPr/>
            <p:nvPr/>
          </p:nvSpPr>
          <p:spPr>
            <a:xfrm>
              <a:off x="9883" y="6662"/>
              <a:ext cx="4421" cy="101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Kể</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to,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rõ</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ràng</a:t>
              </a:r>
              <a:endParaRPr kumimoji="0" lang="zh-CN" altLang="en-US"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endParaRPr>
            </a:p>
          </p:txBody>
        </p:sp>
      </p:grpSp>
      <p:pic>
        <p:nvPicPr>
          <p:cNvPr id="6" name="Picture 5">
            <a:extLst>
              <a:ext uri="{FF2B5EF4-FFF2-40B4-BE49-F238E27FC236}">
                <a16:creationId xmlns:a16="http://schemas.microsoft.com/office/drawing/2014/main" xmlns="" id="{6F695758-9920-1AE1-0A07-FB23D6AE2D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7450" y="2837578"/>
            <a:ext cx="5014822" cy="3560323"/>
          </a:xfrm>
          <a:prstGeom prst="rect">
            <a:avLst/>
          </a:prstGeom>
        </p:spPr>
      </p:pic>
      <p:pic>
        <p:nvPicPr>
          <p:cNvPr id="5" name="Picture 4">
            <a:extLst>
              <a:ext uri="{FF2B5EF4-FFF2-40B4-BE49-F238E27FC236}">
                <a16:creationId xmlns:a16="http://schemas.microsoft.com/office/drawing/2014/main" xmlns="" id="{B4966461-F8F8-00D6-2414-3AB9FBF0D866}"/>
              </a:ext>
            </a:extLst>
          </p:cNvPr>
          <p:cNvPicPr>
            <a:picLocks noChangeAspect="1"/>
          </p:cNvPicPr>
          <p:nvPr/>
        </p:nvPicPr>
        <p:blipFill>
          <a:blip r:embed="rId6"/>
          <a:stretch>
            <a:fillRect/>
          </a:stretch>
        </p:blipFill>
        <p:spPr>
          <a:xfrm>
            <a:off x="2502184" y="803072"/>
            <a:ext cx="7584081" cy="1152244"/>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randombar(horizontal)">
                                      <p:cBhvr>
                                        <p:cTn id="11" dur="500"/>
                                        <p:tgtEl>
                                          <p:spTgt spid="9"/>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4486910" y="1471930"/>
            <a:ext cx="2926080" cy="888365"/>
            <a:chOff x="4483" y="2412"/>
            <a:chExt cx="4608" cy="1399"/>
          </a:xfrm>
        </p:grpSpPr>
        <p:sp>
          <p:nvSpPr>
            <p:cNvPr id="73" name="心形 72"/>
            <p:cNvSpPr/>
            <p:nvPr/>
          </p:nvSpPr>
          <p:spPr>
            <a:xfrm>
              <a:off x="4483" y="3268"/>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6495" y="2412"/>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7617" y="2796"/>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8676" y="3386"/>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6" name="图片 5" descr="微信截图_20220509134823"/>
          <p:cNvPicPr>
            <a:picLocks noChangeAspect="1"/>
          </p:cNvPicPr>
          <p:nvPr/>
        </p:nvPicPr>
        <p:blipFill>
          <a:blip r:embed="rId4"/>
          <a:stretch>
            <a:fillRect/>
          </a:stretch>
        </p:blipFill>
        <p:spPr>
          <a:xfrm>
            <a:off x="0" y="3589020"/>
            <a:ext cx="3059430" cy="3268980"/>
          </a:xfrm>
          <a:prstGeom prst="rect">
            <a:avLst/>
          </a:prstGeom>
        </p:spPr>
      </p:pic>
      <p:pic>
        <p:nvPicPr>
          <p:cNvPr id="5" name="Picture 4">
            <a:extLst>
              <a:ext uri="{FF2B5EF4-FFF2-40B4-BE49-F238E27FC236}">
                <a16:creationId xmlns:a16="http://schemas.microsoft.com/office/drawing/2014/main" xmlns="" id="{FF9C0A57-69D8-261D-49A2-E028FABEBFE8}"/>
              </a:ext>
            </a:extLst>
          </p:cNvPr>
          <p:cNvPicPr>
            <a:picLocks noChangeAspect="1"/>
          </p:cNvPicPr>
          <p:nvPr/>
        </p:nvPicPr>
        <p:blipFill>
          <a:blip r:embed="rId5"/>
          <a:stretch>
            <a:fillRect/>
          </a:stretch>
        </p:blipFill>
        <p:spPr>
          <a:xfrm>
            <a:off x="1599810" y="1749528"/>
            <a:ext cx="8992379" cy="3950550"/>
          </a:xfrm>
          <a:prstGeom prst="rect">
            <a:avLst/>
          </a:prstGeom>
        </p:spPr>
      </p:pic>
    </p:spTree>
    <p:extLst>
      <p:ext uri="{BB962C8B-B14F-4D97-AF65-F5344CB8AC3E}">
        <p14:creationId xmlns:p14="http://schemas.microsoft.com/office/powerpoint/2010/main" val="241876454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50242" y="746269"/>
            <a:ext cx="10891515" cy="1754326"/>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Tìm</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đọc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câu</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chuyện</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có</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nhân</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vật</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mang</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đặc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điểm</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nổi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bật</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về</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ngoại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hình</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hoặc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tính</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cách</a:t>
            </a:r>
            <a:r>
              <a:rPr lang="en-US" altLang="zh-CN" sz="3600"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Dế</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Mèn</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phiêu</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lưu</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ký</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Chuyện</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phiêu</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lưu</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của</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Mít</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Đặc</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và</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các</a:t>
            </a:r>
            <a:r>
              <a:rPr lang="en-US" altLang="zh-CN" sz="3600" i="1" dirty="0">
                <a:solidFill>
                  <a:prstClr val="black"/>
                </a:solidFill>
                <a:latin typeface="Cambria" panose="02040503050406030204" pitchFamily="18" charset="0"/>
                <a:ea typeface="思源黑体 CN Bold" panose="020B0800000000000000" charset="-122"/>
                <a:cs typeface="+mn-ea"/>
                <a:sym typeface="+mn-lt"/>
              </a:rPr>
              <a:t> </a:t>
            </a:r>
            <a:r>
              <a:rPr lang="en-US" altLang="zh-CN" sz="3600" i="1" dirty="0" err="1">
                <a:solidFill>
                  <a:prstClr val="black"/>
                </a:solidFill>
                <a:latin typeface="Cambria" panose="02040503050406030204" pitchFamily="18" charset="0"/>
                <a:ea typeface="思源黑体 CN Bold" panose="020B0800000000000000" charset="-122"/>
                <a:cs typeface="+mn-ea"/>
                <a:sym typeface="+mn-lt"/>
              </a:rPr>
              <a:t>bạn</a:t>
            </a:r>
            <a:r>
              <a:rPr lang="en-US" altLang="zh-CN" sz="3600" dirty="0">
                <a:solidFill>
                  <a:prstClr val="black"/>
                </a:solidFill>
                <a:latin typeface="Cambria" panose="02040503050406030204" pitchFamily="18" charset="0"/>
                <a:ea typeface="思源黑体 CN Bold" panose="020B0800000000000000" charset="-122"/>
                <a:cs typeface="+mn-ea"/>
                <a:sym typeface="+mn-lt"/>
              </a:rPr>
              <a:t>)</a:t>
            </a:r>
            <a:endParaRPr kumimoji="0" lang="zh-CN" altLang="en-US"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endParaRPr>
          </a:p>
        </p:txBody>
      </p:sp>
      <p:pic>
        <p:nvPicPr>
          <p:cNvPr id="5" name="Picture 4">
            <a:extLst>
              <a:ext uri="{FF2B5EF4-FFF2-40B4-BE49-F238E27FC236}">
                <a16:creationId xmlns:a16="http://schemas.microsoft.com/office/drawing/2014/main" xmlns="" id="{59814015-F02D-18BD-2317-98017DA0C0DE}"/>
              </a:ext>
            </a:extLst>
          </p:cNvPr>
          <p:cNvPicPr>
            <a:picLocks noChangeAspect="1"/>
          </p:cNvPicPr>
          <p:nvPr/>
        </p:nvPicPr>
        <p:blipFill rotWithShape="1">
          <a:blip r:embed="rId3"/>
          <a:srcRect l="16014" t="1745" r="16582" b="2256"/>
          <a:stretch/>
        </p:blipFill>
        <p:spPr>
          <a:xfrm>
            <a:off x="2471352" y="2673590"/>
            <a:ext cx="2687397" cy="3827505"/>
          </a:xfrm>
          <a:prstGeom prst="rect">
            <a:avLst/>
          </a:prstGeom>
        </p:spPr>
      </p:pic>
      <p:pic>
        <p:nvPicPr>
          <p:cNvPr id="7" name="Picture 6">
            <a:extLst>
              <a:ext uri="{FF2B5EF4-FFF2-40B4-BE49-F238E27FC236}">
                <a16:creationId xmlns:a16="http://schemas.microsoft.com/office/drawing/2014/main" xmlns="" id="{6165C7E2-1E30-608B-891B-9DAA86E9A436}"/>
              </a:ext>
            </a:extLst>
          </p:cNvPr>
          <p:cNvPicPr>
            <a:picLocks noChangeAspect="1"/>
          </p:cNvPicPr>
          <p:nvPr/>
        </p:nvPicPr>
        <p:blipFill>
          <a:blip r:embed="rId4"/>
          <a:stretch>
            <a:fillRect/>
          </a:stretch>
        </p:blipFill>
        <p:spPr>
          <a:xfrm>
            <a:off x="5856579" y="2673591"/>
            <a:ext cx="2786172" cy="3827504"/>
          </a:xfrm>
          <a:prstGeom prst="rect">
            <a:avLst/>
          </a:prstGeom>
        </p:spPr>
      </p:pic>
    </p:spTree>
    <p:extLst>
      <p:ext uri="{BB962C8B-B14F-4D97-AF65-F5344CB8AC3E}">
        <p14:creationId xmlns:p14="http://schemas.microsoft.com/office/powerpoint/2010/main" val="42855984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4559082-F4A5-ACB6-1790-6AFE89089FEA}"/>
              </a:ext>
            </a:extLst>
          </p:cNvPr>
          <p:cNvSpPr txBox="1"/>
          <p:nvPr/>
        </p:nvSpPr>
        <p:spPr>
          <a:xfrm>
            <a:off x="5304006" y="1130244"/>
            <a:ext cx="6094378" cy="5016758"/>
          </a:xfrm>
          <a:prstGeom prst="rect">
            <a:avLst/>
          </a:prstGeom>
          <a:noFill/>
        </p:spPr>
        <p:txBody>
          <a:bodyPr wrap="square">
            <a:spAutoFit/>
          </a:bodyPr>
          <a:lstStyle/>
          <a:p>
            <a:pPr algn="just"/>
            <a:r>
              <a:rPr lang="en-US" sz="2000" dirty="0">
                <a:latin typeface="Cambria" panose="02040503050406030204" pitchFamily="18" charset="0"/>
              </a:rPr>
              <a:t>	</a:t>
            </a:r>
            <a:r>
              <a:rPr lang="vi-VN" sz="2000" dirty="0">
                <a:latin typeface="Cambria" panose="02040503050406030204" pitchFamily="18" charset="0"/>
              </a:rPr>
              <a:t>"Dế Mèn Phiêu Lưu Ký" là câu chuyện về một chú Dế mèn từ lúc sơ sinh, ương bướng, ngỗ nghịch rồi trả qua những biến cố, sóng gió cuộc đời đã dần dần trưởng thành thành một người chính trực, biết đấu tranh cho sự thật lẽ phải và chính nghĩa. Một tác phẩm về xứ sở mộng mơ, phiêu lưu kì bí trải dài trước mắt ta, nơi mỗi loài vật đều có một câu chuyện thú vị sau lưng nó, và mỗi sinh mạng đều mang trong mình một ý nghĩa đáng quý và trân trọng. Truyện giúp trẻ hiểu được rằng sau mỗi sai lầm đều phải trả giá, quan trọng rằng ta biết sửa đổi và nhìn thẳng vào sai lầm đó, để biết đối đã tử tế hơn đối với những người xung quanh mình, đừng để quá muộn màng. "Dế Mèn Phiêu Lưu Ký" còn là bải học về tình bạn chân thành, sống chết có nhau, cũng như ý thức kỷ luật và sự đoàn kết sẽ giúp chúng ta chiến thắng lại những kẻ mạnh hơn mình.</a:t>
            </a:r>
            <a:endParaRPr lang="en-US" sz="2000" dirty="0">
              <a:latin typeface="Cambria" panose="02040503050406030204" pitchFamily="18" charset="0"/>
            </a:endParaRPr>
          </a:p>
        </p:txBody>
      </p:sp>
      <p:pic>
        <p:nvPicPr>
          <p:cNvPr id="4" name="Picture 3">
            <a:extLst>
              <a:ext uri="{FF2B5EF4-FFF2-40B4-BE49-F238E27FC236}">
                <a16:creationId xmlns:a16="http://schemas.microsoft.com/office/drawing/2014/main" xmlns="" id="{712BF09B-A81B-A4B5-BF1F-A47D2ADE9111}"/>
              </a:ext>
            </a:extLst>
          </p:cNvPr>
          <p:cNvPicPr>
            <a:picLocks noChangeAspect="1"/>
          </p:cNvPicPr>
          <p:nvPr/>
        </p:nvPicPr>
        <p:blipFill rotWithShape="1">
          <a:blip r:embed="rId2"/>
          <a:srcRect l="16014" t="1745" r="16582" b="2256"/>
          <a:stretch/>
        </p:blipFill>
        <p:spPr>
          <a:xfrm>
            <a:off x="793616" y="1040860"/>
            <a:ext cx="3767844" cy="5366323"/>
          </a:xfrm>
          <a:prstGeom prst="rect">
            <a:avLst/>
          </a:prstGeom>
        </p:spPr>
      </p:pic>
    </p:spTree>
    <p:extLst>
      <p:ext uri="{BB962C8B-B14F-4D97-AF65-F5344CB8AC3E}">
        <p14:creationId xmlns:p14="http://schemas.microsoft.com/office/powerpoint/2010/main" val="40041703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sp>
        <p:nvSpPr>
          <p:cNvPr id="7" name="文本框 110">
            <a:extLst>
              <a:ext uri="{FF2B5EF4-FFF2-40B4-BE49-F238E27FC236}">
                <a16:creationId xmlns:a16="http://schemas.microsoft.com/office/drawing/2014/main" xmlns="" id="{C01D46B7-4467-3A3B-C474-906E0903AA62}"/>
              </a:ext>
            </a:extLst>
          </p:cNvPr>
          <p:cNvSpPr txBox="1"/>
          <p:nvPr/>
        </p:nvSpPr>
        <p:spPr>
          <a:xfrm>
            <a:off x="1645213" y="2086027"/>
            <a:ext cx="9025398" cy="2554545"/>
          </a:xfrm>
          <a:prstGeom prst="rect">
            <a:avLst/>
          </a:prstGeom>
          <a:noFill/>
        </p:spPr>
        <p:txBody>
          <a:bodyPr wrap="square" rtlCol="0">
            <a:spAutoFit/>
          </a:bodyPr>
          <a:lstStyle/>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lang="en-US" altLang="zh-CN" sz="4000" dirty="0">
                <a:latin typeface="Cambria" panose="02040503050406030204" pitchFamily="18" charset="0"/>
                <a:ea typeface="Vogue-ExtraBold" panose="020B0500000000000000" pitchFamily="34" charset="0"/>
                <a:cs typeface="Vogue-ExtraBold" panose="020B0500000000000000" pitchFamily="34" charset="0"/>
              </a:rPr>
              <a:t>Nghe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hiểu</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câu</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chuyện</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Bốn</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anh</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tài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a:t>
            </a: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Trả</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lời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được</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các</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câu</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hỏi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dưới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tranh</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a:t>
            </a: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Kể</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lại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được</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1 – 2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đoạn</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trong</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câu</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chuyện</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dựa</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vào</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tranh</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và</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câu</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hỏi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4000" dirty="0" err="1">
                <a:latin typeface="Cambria" panose="02040503050406030204" pitchFamily="18" charset="0"/>
                <a:ea typeface="Vogue-ExtraBold" panose="020B0500000000000000" pitchFamily="34" charset="0"/>
                <a:cs typeface="Vogue-ExtraBold" panose="020B0500000000000000" pitchFamily="34" charset="0"/>
              </a:rPr>
              <a:t>gợi</a:t>
            </a:r>
            <a:r>
              <a:rPr lang="en-US" altLang="zh-CN" sz="4000" dirty="0">
                <a:latin typeface="Cambria" panose="02040503050406030204" pitchFamily="18" charset="0"/>
                <a:ea typeface="Vogue-ExtraBold" panose="020B0500000000000000" pitchFamily="34" charset="0"/>
                <a:cs typeface="Vogue-ExtraBold" panose="020B0500000000000000" pitchFamily="34" charset="0"/>
              </a:rPr>
              <a:t> ý</a:t>
            </a:r>
          </a:p>
        </p:txBody>
      </p:sp>
      <p:pic>
        <p:nvPicPr>
          <p:cNvPr id="8" name="Picture 7">
            <a:extLst>
              <a:ext uri="{FF2B5EF4-FFF2-40B4-BE49-F238E27FC236}">
                <a16:creationId xmlns:a16="http://schemas.microsoft.com/office/drawing/2014/main" xmlns="" id="{CFB6A265-B639-3895-05FB-0E4E1CFFFAC7}"/>
              </a:ext>
            </a:extLst>
          </p:cNvPr>
          <p:cNvPicPr>
            <a:picLocks noChangeAspect="1"/>
          </p:cNvPicPr>
          <p:nvPr/>
        </p:nvPicPr>
        <p:blipFill>
          <a:blip r:embed="rId4"/>
          <a:stretch>
            <a:fillRect/>
          </a:stretch>
        </p:blipFill>
        <p:spPr>
          <a:xfrm>
            <a:off x="3802098" y="1134528"/>
            <a:ext cx="4346825" cy="1072989"/>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9874072-683E-C8B0-1056-1BB55BB6A961}"/>
              </a:ext>
            </a:extLst>
          </p:cNvPr>
          <p:cNvPicPr>
            <a:picLocks noChangeAspect="1"/>
          </p:cNvPicPr>
          <p:nvPr/>
        </p:nvPicPr>
        <p:blipFill>
          <a:blip r:embed="rId2"/>
          <a:stretch>
            <a:fillRect/>
          </a:stretch>
        </p:blipFill>
        <p:spPr>
          <a:xfrm>
            <a:off x="6819090" y="891347"/>
            <a:ext cx="4041042" cy="5551382"/>
          </a:xfrm>
          <a:prstGeom prst="rect">
            <a:avLst/>
          </a:prstGeom>
        </p:spPr>
      </p:pic>
      <p:sp>
        <p:nvSpPr>
          <p:cNvPr id="4" name="TextBox 3">
            <a:extLst>
              <a:ext uri="{FF2B5EF4-FFF2-40B4-BE49-F238E27FC236}">
                <a16:creationId xmlns:a16="http://schemas.microsoft.com/office/drawing/2014/main" xmlns="" id="{CC15D241-7FBF-AD11-181B-30CE733EC84A}"/>
              </a:ext>
            </a:extLst>
          </p:cNvPr>
          <p:cNvSpPr txBox="1"/>
          <p:nvPr/>
        </p:nvSpPr>
        <p:spPr>
          <a:xfrm>
            <a:off x="1062746" y="1278470"/>
            <a:ext cx="5153227" cy="4708981"/>
          </a:xfrm>
          <a:prstGeom prst="rect">
            <a:avLst/>
          </a:prstGeom>
          <a:noFill/>
        </p:spPr>
        <p:txBody>
          <a:bodyPr wrap="square">
            <a:spAutoFit/>
          </a:bodyPr>
          <a:lstStyle/>
          <a:p>
            <a:pPr algn="just"/>
            <a:r>
              <a:rPr lang="en-US" sz="2000" dirty="0">
                <a:latin typeface="Cambria" panose="02040503050406030204" pitchFamily="18" charset="0"/>
              </a:rPr>
              <a:t>	C</a:t>
            </a:r>
            <a:r>
              <a:rPr lang="vi-VN" sz="2000" dirty="0">
                <a:latin typeface="Cambria" panose="02040503050406030204" pitchFamily="18" charset="0"/>
              </a:rPr>
              <a:t>uốn truyện vô cùng hài hước, hấp dẫn và giàu trí tưởng tượng về các chú tí hon ở thành phố Hoa. Đó là Mít Đặc ham hiểu biết, nhưng lại lười suy nghĩ và thiếu kiên trì nên chẳng học được gì. Là Biết Tuốt thông minh, hiểu nhiều biết rộng, chín chắn. Và các chú Tròn Xoay, Ngộ Nhỡ, Mất Sạch, Cáu Kỉnh, nhạc sĩ Kèn Đồng, họa sĩ Thuốc Nước, mỗi người một tính cách, một vẻ đáng yêu riêng.</a:t>
            </a:r>
          </a:p>
          <a:p>
            <a:pPr algn="just"/>
            <a:r>
              <a:rPr lang="en-US" sz="2000" dirty="0">
                <a:latin typeface="Cambria" panose="02040503050406030204" pitchFamily="18" charset="0"/>
              </a:rPr>
              <a:t>	</a:t>
            </a:r>
            <a:r>
              <a:rPr lang="vi-VN" sz="2000" dirty="0">
                <a:latin typeface="Cambria" panose="02040503050406030204" pitchFamily="18" charset="0"/>
              </a:rPr>
              <a:t>Theo cùng trang sách, các bạn sẽ có những chuyến phiêu lưu rất thú vị với các chú tí hon đi trên chín tầng mây, đến thành phố Xanh vô cùng tươi đẹp toàn… con gái, và thành phố Diều với những phát minh khoa học tiên tiến…</a:t>
            </a:r>
            <a:endParaRPr lang="en-US" sz="2000" dirty="0">
              <a:latin typeface="Cambria" panose="02040503050406030204" pitchFamily="18" charset="0"/>
            </a:endParaRPr>
          </a:p>
        </p:txBody>
      </p:sp>
    </p:spTree>
    <p:extLst>
      <p:ext uri="{BB962C8B-B14F-4D97-AF65-F5344CB8AC3E}">
        <p14:creationId xmlns:p14="http://schemas.microsoft.com/office/powerpoint/2010/main" val="93252331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701415"/>
            <a:ext cx="12192635"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9" name="组合 8"/>
          <p:cNvGrpSpPr/>
          <p:nvPr/>
        </p:nvGrpSpPr>
        <p:grpSpPr>
          <a:xfrm>
            <a:off x="685799" y="1665605"/>
            <a:ext cx="5361306" cy="1763395"/>
            <a:chOff x="713461" y="1529064"/>
            <a:chExt cx="5361544" cy="1763395"/>
          </a:xfrm>
        </p:grpSpPr>
        <p:pic>
          <p:nvPicPr>
            <p:cNvPr id="10" name="图片 9" descr="D:\资料\图片4.png图片4"/>
            <p:cNvPicPr>
              <a:picLocks noChangeAspect="1"/>
            </p:cNvPicPr>
            <p:nvPr/>
          </p:nvPicPr>
          <p:blipFill>
            <a:blip r:embed="rId4"/>
            <a:srcRect/>
            <a:stretch>
              <a:fillRect/>
            </a:stretch>
          </p:blipFill>
          <p:spPr>
            <a:xfrm>
              <a:off x="713461" y="1529064"/>
              <a:ext cx="5361544" cy="1763395"/>
            </a:xfrm>
            <a:prstGeom prst="rect">
              <a:avLst/>
            </a:prstGeom>
          </p:spPr>
        </p:pic>
        <p:sp>
          <p:nvSpPr>
            <p:cNvPr id="12" name="矩形 11"/>
            <p:cNvSpPr/>
            <p:nvPr/>
          </p:nvSpPr>
          <p:spPr>
            <a:xfrm>
              <a:off x="1850284" y="1816789"/>
              <a:ext cx="3192041"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Chia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sẻ</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bài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học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với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người</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thân</a:t>
              </a:r>
              <a:endParaRPr kumimoji="0" lang="zh-CN" altLang="en-US"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endParaRPr>
            </a:p>
          </p:txBody>
        </p:sp>
      </p:grpSp>
      <p:grpSp>
        <p:nvGrpSpPr>
          <p:cNvPr id="13" name="组合 12"/>
          <p:cNvGrpSpPr/>
          <p:nvPr/>
        </p:nvGrpSpPr>
        <p:grpSpPr>
          <a:xfrm>
            <a:off x="636905" y="3441085"/>
            <a:ext cx="5459095" cy="1795145"/>
            <a:chOff x="7713" y="5827"/>
            <a:chExt cx="8597" cy="2827"/>
          </a:xfrm>
        </p:grpSpPr>
        <p:pic>
          <p:nvPicPr>
            <p:cNvPr id="14" name="图片 13" descr="D:\资料\图片4.png图片4"/>
            <p:cNvPicPr>
              <a:picLocks noChangeAspect="1"/>
            </p:cNvPicPr>
            <p:nvPr/>
          </p:nvPicPr>
          <p:blipFill>
            <a:blip r:embed="rId4"/>
            <a:srcRect/>
            <a:stretch>
              <a:fillRect/>
            </a:stretch>
          </p:blipFill>
          <p:spPr>
            <a:xfrm>
              <a:off x="7713" y="5827"/>
              <a:ext cx="8597" cy="2827"/>
            </a:xfrm>
            <a:prstGeom prst="rect">
              <a:avLst/>
            </a:prstGeom>
          </p:spPr>
        </p:pic>
        <p:sp>
          <p:nvSpPr>
            <p:cNvPr id="15" name="矩形 14"/>
            <p:cNvSpPr/>
            <p:nvPr/>
          </p:nvSpPr>
          <p:spPr>
            <a:xfrm>
              <a:off x="8780" y="6353"/>
              <a:ext cx="6173" cy="189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Tìm</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đọc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các</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a:t>
              </a: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truyện</a:t>
              </a:r>
              <a:endParaRPr lang="en-US" altLang="zh-CN" sz="3600" dirty="0">
                <a:solidFill>
                  <a:prstClr val="black"/>
                </a:solidFill>
                <a:latin typeface="Cambria" panose="02040503050406030204" pitchFamily="18" charset="0"/>
                <a:ea typeface="思源黑体 CN Bold" panose="020B0800000000000000" charset="-122"/>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err="1">
                  <a:ln>
                    <a:noFill/>
                  </a:ln>
                  <a:solidFill>
                    <a:prstClr val="black"/>
                  </a:solidFill>
                  <a:effectLst/>
                  <a:uLnTx/>
                  <a:uFillTx/>
                  <a:latin typeface="Cambria" panose="02040503050406030204" pitchFamily="18" charset="0"/>
                  <a:ea typeface="思源黑体 CN Bold" panose="020B0800000000000000" charset="-122"/>
                  <a:cs typeface="+mn-ea"/>
                  <a:sym typeface="+mn-lt"/>
                </a:rPr>
                <a:t>theo</a:t>
              </a:r>
              <a:r>
                <a:rPr kumimoji="0" lang="en-US" altLang="zh-CN"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rPr>
                <a:t> y</a:t>
              </a:r>
              <a:r>
                <a:rPr lang="en-US" altLang="zh-CN" sz="3600" dirty="0" err="1">
                  <a:solidFill>
                    <a:prstClr val="black"/>
                  </a:solidFill>
                  <a:latin typeface="Cambria" panose="02040503050406030204" pitchFamily="18" charset="0"/>
                  <a:ea typeface="思源黑体 CN Bold" panose="020B0800000000000000" charset="-122"/>
                  <a:cs typeface="+mn-ea"/>
                  <a:sym typeface="+mn-lt"/>
                </a:rPr>
                <a:t>êu</a:t>
              </a:r>
              <a:r>
                <a:rPr lang="en-US" altLang="zh-CN" sz="3600" dirty="0">
                  <a:solidFill>
                    <a:prstClr val="black"/>
                  </a:solidFill>
                  <a:latin typeface="Cambria" panose="02040503050406030204" pitchFamily="18" charset="0"/>
                  <a:ea typeface="思源黑体 CN Bold" panose="020B0800000000000000" charset="-122"/>
                  <a:cs typeface="+mn-ea"/>
                  <a:sym typeface="+mn-lt"/>
                </a:rPr>
                <a:t> </a:t>
              </a:r>
              <a:r>
                <a:rPr lang="en-US" altLang="zh-CN" sz="3600" dirty="0" err="1">
                  <a:solidFill>
                    <a:prstClr val="black"/>
                  </a:solidFill>
                  <a:latin typeface="Cambria" panose="02040503050406030204" pitchFamily="18" charset="0"/>
                  <a:ea typeface="思源黑体 CN Bold" panose="020B0800000000000000" charset="-122"/>
                  <a:cs typeface="+mn-ea"/>
                  <a:sym typeface="+mn-lt"/>
                </a:rPr>
                <a:t>cầu</a:t>
              </a:r>
              <a:endParaRPr kumimoji="0" lang="zh-CN" altLang="en-US" sz="3600" b="0" i="0" u="none" strike="noStrike" kern="1200" cap="none" spc="0" normalizeH="0" baseline="0" noProof="0" dirty="0">
                <a:ln>
                  <a:noFill/>
                </a:ln>
                <a:solidFill>
                  <a:prstClr val="black"/>
                </a:solidFill>
                <a:effectLst/>
                <a:uLnTx/>
                <a:uFillTx/>
                <a:latin typeface="Cambria" panose="02040503050406030204" pitchFamily="18" charset="0"/>
                <a:ea typeface="思源黑体 CN Bold" panose="020B0800000000000000" charset="-122"/>
                <a:cs typeface="+mn-ea"/>
                <a:sym typeface="+mn-lt"/>
              </a:endParaRPr>
            </a:p>
          </p:txBody>
        </p:sp>
      </p:grpSp>
      <p:pic>
        <p:nvPicPr>
          <p:cNvPr id="6" name="Picture 5">
            <a:extLst>
              <a:ext uri="{FF2B5EF4-FFF2-40B4-BE49-F238E27FC236}">
                <a16:creationId xmlns:a16="http://schemas.microsoft.com/office/drawing/2014/main" xmlns="" id="{6F695758-9920-1AE1-0A07-FB23D6AE2D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7450" y="2837578"/>
            <a:ext cx="5014822" cy="3560323"/>
          </a:xfrm>
          <a:prstGeom prst="rect">
            <a:avLst/>
          </a:prstGeom>
        </p:spPr>
      </p:pic>
      <p:pic>
        <p:nvPicPr>
          <p:cNvPr id="5" name="Picture 4">
            <a:extLst>
              <a:ext uri="{FF2B5EF4-FFF2-40B4-BE49-F238E27FC236}">
                <a16:creationId xmlns:a16="http://schemas.microsoft.com/office/drawing/2014/main" xmlns="" id="{ABF3F0E5-8903-DAF4-B278-31F4D829005C}"/>
              </a:ext>
            </a:extLst>
          </p:cNvPr>
          <p:cNvPicPr>
            <a:picLocks noChangeAspect="1"/>
          </p:cNvPicPr>
          <p:nvPr/>
        </p:nvPicPr>
        <p:blipFill>
          <a:blip r:embed="rId6"/>
          <a:stretch>
            <a:fillRect/>
          </a:stretch>
        </p:blipFill>
        <p:spPr>
          <a:xfrm>
            <a:off x="1909298" y="829137"/>
            <a:ext cx="3865199" cy="1036410"/>
          </a:xfrm>
          <a:prstGeom prst="rect">
            <a:avLst/>
          </a:prstGeom>
        </p:spPr>
      </p:pic>
    </p:spTree>
    <p:extLst>
      <p:ext uri="{BB962C8B-B14F-4D97-AF65-F5344CB8AC3E}">
        <p14:creationId xmlns:p14="http://schemas.microsoft.com/office/powerpoint/2010/main" val="686926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randombar(horizontal)">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C7EAE2"/>
        </a:solidFill>
        <a:effectLst/>
      </p:bgPr>
    </p:bg>
    <p:spTree>
      <p:nvGrpSpPr>
        <p:cNvPr id="1" name=""/>
        <p:cNvGrpSpPr/>
        <p:nvPr/>
      </p:nvGrpSpPr>
      <p:grpSpPr>
        <a:xfrm>
          <a:off x="0" y="0"/>
          <a:ext cx="0" cy="0"/>
          <a:chOff x="0" y="0"/>
          <a:chExt cx="0" cy="0"/>
        </a:xfrm>
      </p:grpSpPr>
      <p:grpSp>
        <p:nvGrpSpPr>
          <p:cNvPr id="44" name="组合 43"/>
          <p:cNvGrpSpPr/>
          <p:nvPr/>
        </p:nvGrpSpPr>
        <p:grpSpPr>
          <a:xfrm rot="21420000">
            <a:off x="679154" y="532540"/>
            <a:ext cx="10848975" cy="6610985"/>
            <a:chOff x="1134" y="1242"/>
            <a:chExt cx="17085" cy="10411"/>
          </a:xfrm>
          <a:effectLst>
            <a:outerShdw dist="88900" dir="2700000" algn="tl" rotWithShape="0">
              <a:srgbClr val="83CEE9">
                <a:alpha val="100000"/>
              </a:srgbClr>
            </a:outerShdw>
          </a:effectLst>
        </p:grpSpPr>
        <p:sp>
          <p:nvSpPr>
            <p:cNvPr id="10" name="矩形 9"/>
            <p:cNvSpPr/>
            <p:nvPr/>
          </p:nvSpPr>
          <p:spPr>
            <a:xfrm>
              <a:off x="1134" y="1242"/>
              <a:ext cx="17085" cy="104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3" name="组合 42"/>
            <p:cNvGrpSpPr/>
            <p:nvPr/>
          </p:nvGrpSpPr>
          <p:grpSpPr>
            <a:xfrm>
              <a:off x="2150" y="1620"/>
              <a:ext cx="15052" cy="408"/>
              <a:chOff x="2174" y="1620"/>
              <a:chExt cx="15052" cy="408"/>
            </a:xfrm>
          </p:grpSpPr>
          <p:sp>
            <p:nvSpPr>
              <p:cNvPr id="14" name="椭圆 13"/>
              <p:cNvSpPr/>
              <p:nvPr/>
            </p:nvSpPr>
            <p:spPr>
              <a:xfrm>
                <a:off x="217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5" name="椭圆 14"/>
              <p:cNvSpPr/>
              <p:nvPr/>
            </p:nvSpPr>
            <p:spPr>
              <a:xfrm>
                <a:off x="322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6" name="椭圆 15"/>
              <p:cNvSpPr/>
              <p:nvPr/>
            </p:nvSpPr>
            <p:spPr>
              <a:xfrm>
                <a:off x="426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7" name="椭圆 16"/>
              <p:cNvSpPr/>
              <p:nvPr/>
            </p:nvSpPr>
            <p:spPr>
              <a:xfrm>
                <a:off x="531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8" name="椭圆 17"/>
              <p:cNvSpPr/>
              <p:nvPr/>
            </p:nvSpPr>
            <p:spPr>
              <a:xfrm>
                <a:off x="635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19" name="椭圆 18"/>
              <p:cNvSpPr/>
              <p:nvPr/>
            </p:nvSpPr>
            <p:spPr>
              <a:xfrm>
                <a:off x="740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0" name="椭圆 19"/>
              <p:cNvSpPr/>
              <p:nvPr/>
            </p:nvSpPr>
            <p:spPr>
              <a:xfrm>
                <a:off x="845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1" name="椭圆 20"/>
              <p:cNvSpPr/>
              <p:nvPr/>
            </p:nvSpPr>
            <p:spPr>
              <a:xfrm>
                <a:off x="949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2" name="椭圆 21"/>
              <p:cNvSpPr/>
              <p:nvPr/>
            </p:nvSpPr>
            <p:spPr>
              <a:xfrm>
                <a:off x="1054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3" name="椭圆 22"/>
              <p:cNvSpPr/>
              <p:nvPr/>
            </p:nvSpPr>
            <p:spPr>
              <a:xfrm>
                <a:off x="1158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4" name="椭圆 23"/>
              <p:cNvSpPr/>
              <p:nvPr/>
            </p:nvSpPr>
            <p:spPr>
              <a:xfrm>
                <a:off x="12634"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25" name="椭圆 24"/>
              <p:cNvSpPr/>
              <p:nvPr/>
            </p:nvSpPr>
            <p:spPr>
              <a:xfrm>
                <a:off x="13680"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0" name="椭圆 39"/>
              <p:cNvSpPr/>
              <p:nvPr/>
            </p:nvSpPr>
            <p:spPr>
              <a:xfrm>
                <a:off x="14726"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1" name="椭圆 40"/>
              <p:cNvSpPr/>
              <p:nvPr/>
            </p:nvSpPr>
            <p:spPr>
              <a:xfrm>
                <a:off x="15772"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42" name="椭圆 41"/>
              <p:cNvSpPr/>
              <p:nvPr/>
            </p:nvSpPr>
            <p:spPr>
              <a:xfrm>
                <a:off x="16818" y="1620"/>
                <a:ext cx="409" cy="409"/>
              </a:xfrm>
              <a:prstGeom prst="ellipse">
                <a:avLst/>
              </a:prstGeom>
              <a:solidFill>
                <a:srgbClr val="C7EAE2"/>
              </a:solidFill>
              <a:ln>
                <a:noFill/>
              </a:ln>
              <a:effectLst>
                <a:innerShdw blurRad="63500" dist="50800" dir="13500000">
                  <a:srgbClr val="83CEE9">
                    <a:alpha val="10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grpSp>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2594610" y="1030605"/>
            <a:ext cx="4450080" cy="358775"/>
            <a:chOff x="4086" y="2431"/>
            <a:chExt cx="7008" cy="565"/>
          </a:xfrm>
        </p:grpSpPr>
        <p:sp>
          <p:nvSpPr>
            <p:cNvPr id="73" name="心形 72"/>
            <p:cNvSpPr/>
            <p:nvPr/>
          </p:nvSpPr>
          <p:spPr>
            <a:xfrm>
              <a:off x="4086" y="2454"/>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7480" y="2431"/>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9342" y="2432"/>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10680" y="2489"/>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grpSp>
        <p:nvGrpSpPr>
          <p:cNvPr id="80" name="组合 79"/>
          <p:cNvGrpSpPr/>
          <p:nvPr/>
        </p:nvGrpSpPr>
        <p:grpSpPr>
          <a:xfrm>
            <a:off x="3639185" y="1340911"/>
            <a:ext cx="4450080" cy="358775"/>
            <a:chOff x="4086" y="2431"/>
            <a:chExt cx="7008" cy="565"/>
          </a:xfrm>
        </p:grpSpPr>
        <p:sp>
          <p:nvSpPr>
            <p:cNvPr id="81" name="心形 80"/>
            <p:cNvSpPr/>
            <p:nvPr/>
          </p:nvSpPr>
          <p:spPr>
            <a:xfrm>
              <a:off x="4086" y="2454"/>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2" name="心形 81"/>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3" name="心形 82"/>
            <p:cNvSpPr/>
            <p:nvPr/>
          </p:nvSpPr>
          <p:spPr>
            <a:xfrm>
              <a:off x="7480" y="2431"/>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4" name="心形 83"/>
            <p:cNvSpPr/>
            <p:nvPr/>
          </p:nvSpPr>
          <p:spPr>
            <a:xfrm>
              <a:off x="9342" y="2432"/>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85" name="心形 84"/>
            <p:cNvSpPr/>
            <p:nvPr/>
          </p:nvSpPr>
          <p:spPr>
            <a:xfrm>
              <a:off x="10680" y="2489"/>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3" name="Picture 2">
            <a:extLst>
              <a:ext uri="{FF2B5EF4-FFF2-40B4-BE49-F238E27FC236}">
                <a16:creationId xmlns:a16="http://schemas.microsoft.com/office/drawing/2014/main" xmlns="" id="{EC664830-BCC1-0DEA-1AA9-CA8602B92B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383" y="315873"/>
            <a:ext cx="1502837" cy="1502837"/>
          </a:xfrm>
          <a:prstGeom prst="rect">
            <a:avLst/>
          </a:prstGeom>
        </p:spPr>
      </p:pic>
      <p:pic>
        <p:nvPicPr>
          <p:cNvPr id="2" name="Picture 1">
            <a:extLst>
              <a:ext uri="{FF2B5EF4-FFF2-40B4-BE49-F238E27FC236}">
                <a16:creationId xmlns:a16="http://schemas.microsoft.com/office/drawing/2014/main" xmlns="" id="{2F1670E0-2064-F9C2-CA4C-F4017F58CCB9}"/>
              </a:ext>
            </a:extLst>
          </p:cNvPr>
          <p:cNvPicPr>
            <a:picLocks noChangeAspect="1"/>
          </p:cNvPicPr>
          <p:nvPr/>
        </p:nvPicPr>
        <p:blipFill>
          <a:blip r:embed="rId5"/>
          <a:stretch>
            <a:fillRect/>
          </a:stretch>
        </p:blipFill>
        <p:spPr>
          <a:xfrm>
            <a:off x="1133850" y="2075685"/>
            <a:ext cx="9047248" cy="3438442"/>
          </a:xfrm>
          <a:prstGeom prst="rect">
            <a:avLst/>
          </a:prstGeom>
        </p:spPr>
      </p:pic>
    </p:spTree>
    <p:extLst>
      <p:ext uri="{BB962C8B-B14F-4D97-AF65-F5344CB8AC3E}">
        <p14:creationId xmlns:p14="http://schemas.microsoft.com/office/powerpoint/2010/main" val="36453579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4486910" y="1471930"/>
            <a:ext cx="2926080" cy="888365"/>
            <a:chOff x="4483" y="2412"/>
            <a:chExt cx="4608" cy="1399"/>
          </a:xfrm>
        </p:grpSpPr>
        <p:sp>
          <p:nvSpPr>
            <p:cNvPr id="73" name="心形 72"/>
            <p:cNvSpPr/>
            <p:nvPr/>
          </p:nvSpPr>
          <p:spPr>
            <a:xfrm>
              <a:off x="4483" y="3268"/>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6495" y="2412"/>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7617" y="2796"/>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8676" y="3386"/>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6" name="图片 5" descr="微信截图_20220509134823"/>
          <p:cNvPicPr>
            <a:picLocks noChangeAspect="1"/>
          </p:cNvPicPr>
          <p:nvPr/>
        </p:nvPicPr>
        <p:blipFill>
          <a:blip r:embed="rId4"/>
          <a:stretch>
            <a:fillRect/>
          </a:stretch>
        </p:blipFill>
        <p:spPr>
          <a:xfrm>
            <a:off x="0" y="3589020"/>
            <a:ext cx="3059430" cy="3268980"/>
          </a:xfrm>
          <a:prstGeom prst="rect">
            <a:avLst/>
          </a:prstGeom>
        </p:spPr>
      </p:pic>
      <p:pic>
        <p:nvPicPr>
          <p:cNvPr id="5" name="Picture 4">
            <a:extLst>
              <a:ext uri="{FF2B5EF4-FFF2-40B4-BE49-F238E27FC236}">
                <a16:creationId xmlns:a16="http://schemas.microsoft.com/office/drawing/2014/main" xmlns="" id="{2DEC8887-A1B6-D4E8-F8D4-95C80BAD12DC}"/>
              </a:ext>
            </a:extLst>
          </p:cNvPr>
          <p:cNvPicPr>
            <a:picLocks noChangeAspect="1"/>
          </p:cNvPicPr>
          <p:nvPr/>
        </p:nvPicPr>
        <p:blipFill>
          <a:blip r:embed="rId5"/>
          <a:stretch>
            <a:fillRect/>
          </a:stretch>
        </p:blipFill>
        <p:spPr>
          <a:xfrm>
            <a:off x="1645213" y="1677872"/>
            <a:ext cx="8992379" cy="3950550"/>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35" name="组合 34"/>
          <p:cNvGrpSpPr/>
          <p:nvPr/>
        </p:nvGrpSpPr>
        <p:grpSpPr>
          <a:xfrm>
            <a:off x="-708025" y="-1741805"/>
            <a:ext cx="13550900" cy="8599805"/>
            <a:chOff x="-1115" y="-2743"/>
            <a:chExt cx="21340" cy="13543"/>
          </a:xfrm>
        </p:grpSpPr>
        <p:grpSp>
          <p:nvGrpSpPr>
            <p:cNvPr id="92" name="组合 91"/>
            <p:cNvGrpSpPr/>
            <p:nvPr/>
          </p:nvGrpSpPr>
          <p:grpSpPr>
            <a:xfrm>
              <a:off x="-1" y="5812"/>
              <a:ext cx="19201" cy="4988"/>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1115" y="-2743"/>
              <a:ext cx="21340" cy="5862"/>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pic>
        <p:nvPicPr>
          <p:cNvPr id="3" name="Picture 2">
            <a:extLst>
              <a:ext uri="{FF2B5EF4-FFF2-40B4-BE49-F238E27FC236}">
                <a16:creationId xmlns:a16="http://schemas.microsoft.com/office/drawing/2014/main" xmlns="" id="{F23C9542-D1C0-A74F-250F-B6C45243B070}"/>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25000"/>
                    </a14:imgEffect>
                  </a14:imgLayer>
                </a14:imgProps>
              </a:ext>
            </a:extLst>
          </a:blip>
          <a:srcRect l="52379" b="64328"/>
          <a:stretch/>
        </p:blipFill>
        <p:spPr>
          <a:xfrm>
            <a:off x="1553811" y="1779844"/>
            <a:ext cx="9412571" cy="4281437"/>
          </a:xfrm>
          <a:prstGeom prst="rect">
            <a:avLst/>
          </a:prstGeom>
        </p:spPr>
      </p:pic>
      <p:grpSp>
        <p:nvGrpSpPr>
          <p:cNvPr id="4" name="组合 106">
            <a:extLst>
              <a:ext uri="{FF2B5EF4-FFF2-40B4-BE49-F238E27FC236}">
                <a16:creationId xmlns:a16="http://schemas.microsoft.com/office/drawing/2014/main" xmlns="" id="{EA63C9F1-ECF4-EE88-296B-69AA34C1C17A}"/>
              </a:ext>
            </a:extLst>
          </p:cNvPr>
          <p:cNvGrpSpPr/>
          <p:nvPr/>
        </p:nvGrpSpPr>
        <p:grpSpPr>
          <a:xfrm>
            <a:off x="1934262" y="1066815"/>
            <a:ext cx="8489734" cy="597066"/>
            <a:chOff x="2797" y="8191"/>
            <a:chExt cx="8184" cy="755"/>
          </a:xfrm>
        </p:grpSpPr>
        <p:sp>
          <p:nvSpPr>
            <p:cNvPr id="5" name="圆角矩形 108">
              <a:extLst>
                <a:ext uri="{FF2B5EF4-FFF2-40B4-BE49-F238E27FC236}">
                  <a16:creationId xmlns:a16="http://schemas.microsoft.com/office/drawing/2014/main" xmlns="" id="{E7DEB5A4-602C-D455-23F8-3C966A110D5A}"/>
                </a:ext>
              </a:extLst>
            </p:cNvPr>
            <p:cNvSpPr/>
            <p:nvPr/>
          </p:nvSpPr>
          <p:spPr>
            <a:xfrm>
              <a:off x="2809" y="8219"/>
              <a:ext cx="8172" cy="727"/>
            </a:xfrm>
            <a:prstGeom prst="roundRec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mbria" panose="02040503050406030204" pitchFamily="18" charset="0"/>
              </a:endParaRPr>
            </a:p>
          </p:txBody>
        </p:sp>
        <p:sp>
          <p:nvSpPr>
            <p:cNvPr id="6" name="文本框 110">
              <a:extLst>
                <a:ext uri="{FF2B5EF4-FFF2-40B4-BE49-F238E27FC236}">
                  <a16:creationId xmlns:a16="http://schemas.microsoft.com/office/drawing/2014/main" xmlns="" id="{EE19DFB0-7FB6-821E-7ED1-712EFC35A4A7}"/>
                </a:ext>
              </a:extLst>
            </p:cNvPr>
            <p:cNvSpPr txBox="1"/>
            <p:nvPr/>
          </p:nvSpPr>
          <p:spPr>
            <a:xfrm>
              <a:off x="2797" y="8191"/>
              <a:ext cx="8172" cy="662"/>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nhỏ</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trong</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bức</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tranh</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này</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có</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gì</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đặc</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8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biệt</a:t>
              </a:r>
              <a:r>
                <a:rPr lang="en-US" altLang="zh-CN" sz="28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a:t>
              </a: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635" y="3690620"/>
            <a:ext cx="12192350" cy="3167380"/>
            <a:chOff x="-1" y="6744"/>
            <a:chExt cx="15613" cy="4056"/>
          </a:xfrm>
        </p:grpSpPr>
        <p:pic>
          <p:nvPicPr>
            <p:cNvPr id="93" name="图片 92"/>
            <p:cNvPicPr>
              <a:picLocks noChangeAspect="1"/>
            </p:cNvPicPr>
            <p:nvPr/>
          </p:nvPicPr>
          <p:blipFill rotWithShape="1">
            <a:blip r:embed="rId3" cstate="screen"/>
            <a:srcRect r="23940"/>
            <a:stretch>
              <a:fillRect/>
            </a:stretch>
          </p:blipFill>
          <p:spPr>
            <a:xfrm>
              <a:off x="-1" y="6744"/>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1351" y="6744"/>
              <a:ext cx="14261" cy="4056"/>
            </a:xfrm>
            <a:prstGeom prst="rect">
              <a:avLst/>
            </a:prstGeom>
          </p:spPr>
        </p:pic>
      </p:grpSp>
      <p:grpSp>
        <p:nvGrpSpPr>
          <p:cNvPr id="46" name="组合 45"/>
          <p:cNvGrpSpPr/>
          <p:nvPr/>
        </p:nvGrpSpPr>
        <p:grpSpPr>
          <a:xfrm>
            <a:off x="-708025" y="-1741805"/>
            <a:ext cx="13550900" cy="3722370"/>
            <a:chOff x="-1115" y="-2743"/>
            <a:chExt cx="21340" cy="5862"/>
          </a:xfrm>
          <a:solidFill>
            <a:srgbClr val="48A9CC"/>
          </a:solidFill>
        </p:grpSpPr>
        <p:grpSp>
          <p:nvGrpSpPr>
            <p:cNvPr id="45" name="组合 44"/>
            <p:cNvGrpSpPr/>
            <p:nvPr/>
          </p:nvGrpSpPr>
          <p:grpSpPr>
            <a:xfrm>
              <a:off x="-1115" y="-2743"/>
              <a:ext cx="5754" cy="5862"/>
              <a:chOff x="-1115" y="-2668"/>
              <a:chExt cx="5754" cy="5862"/>
            </a:xfrm>
            <a:grpFill/>
          </p:grpSpPr>
          <p:sp>
            <p:nvSpPr>
              <p:cNvPr id="47" name="等腰三角形 4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48" name="组合 47"/>
              <p:cNvGrpSpPr/>
              <p:nvPr/>
            </p:nvGrpSpPr>
            <p:grpSpPr>
              <a:xfrm>
                <a:off x="-1115" y="-2668"/>
                <a:ext cx="5755" cy="5862"/>
                <a:chOff x="-3487" y="-3690"/>
                <a:chExt cx="7948" cy="8096"/>
              </a:xfrm>
              <a:grpFill/>
            </p:grpSpPr>
            <p:grpSp>
              <p:nvGrpSpPr>
                <p:cNvPr id="49" name="组合 48"/>
                <p:cNvGrpSpPr/>
                <p:nvPr/>
              </p:nvGrpSpPr>
              <p:grpSpPr>
                <a:xfrm>
                  <a:off x="-478" y="140"/>
                  <a:ext cx="4939" cy="4266"/>
                  <a:chOff x="-478" y="140"/>
                  <a:chExt cx="4939" cy="4266"/>
                </a:xfrm>
                <a:grpFill/>
              </p:grpSpPr>
              <p:sp>
                <p:nvSpPr>
                  <p:cNvPr id="50" name="等腰三角形 4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1" name="等腰三角形 5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2" name="等腰三角形 5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3" name="等腰三角形 5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54" name="等腰三角形 5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55" name="弧形 5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nvGrpSpPr>
            <p:cNvPr id="56" name="组合 55"/>
            <p:cNvGrpSpPr/>
            <p:nvPr/>
          </p:nvGrpSpPr>
          <p:grpSpPr>
            <a:xfrm flipH="1">
              <a:off x="14471" y="-2743"/>
              <a:ext cx="5754" cy="5862"/>
              <a:chOff x="-1115" y="-2668"/>
              <a:chExt cx="5754" cy="5862"/>
            </a:xfrm>
            <a:grpFill/>
          </p:grpSpPr>
          <p:sp>
            <p:nvSpPr>
              <p:cNvPr id="57" name="等腰三角形 56"/>
              <p:cNvSpPr/>
              <p:nvPr/>
            </p:nvSpPr>
            <p:spPr>
              <a:xfrm rot="11820000">
                <a:off x="110" y="2116"/>
                <a:ext cx="777" cy="94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nvGrpSpPr>
              <p:cNvPr id="58" name="组合 57"/>
              <p:cNvGrpSpPr/>
              <p:nvPr/>
            </p:nvGrpSpPr>
            <p:grpSpPr>
              <a:xfrm>
                <a:off x="-1115" y="-2668"/>
                <a:ext cx="5755" cy="5862"/>
                <a:chOff x="-3487" y="-3690"/>
                <a:chExt cx="7948" cy="8096"/>
              </a:xfrm>
              <a:grpFill/>
            </p:grpSpPr>
            <p:grpSp>
              <p:nvGrpSpPr>
                <p:cNvPr id="59" name="组合 58"/>
                <p:cNvGrpSpPr/>
                <p:nvPr/>
              </p:nvGrpSpPr>
              <p:grpSpPr>
                <a:xfrm>
                  <a:off x="-478" y="140"/>
                  <a:ext cx="4939" cy="4266"/>
                  <a:chOff x="-478" y="140"/>
                  <a:chExt cx="4939" cy="4266"/>
                </a:xfrm>
                <a:grpFill/>
              </p:grpSpPr>
              <p:sp>
                <p:nvSpPr>
                  <p:cNvPr id="60" name="等腰三角形 59"/>
                  <p:cNvSpPr/>
                  <p:nvPr/>
                </p:nvSpPr>
                <p:spPr>
                  <a:xfrm rot="6420000">
                    <a:off x="3269" y="21"/>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1" name="等腰三角形 60"/>
                  <p:cNvSpPr/>
                  <p:nvPr/>
                </p:nvSpPr>
                <p:spPr>
                  <a:xfrm rot="7200000">
                    <a:off x="2790" y="1190"/>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2" name="等腰三角形 61"/>
                  <p:cNvSpPr/>
                  <p:nvPr/>
                </p:nvSpPr>
                <p:spPr>
                  <a:xfrm rot="8460000">
                    <a:off x="1924" y="2152"/>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3" name="等腰三角形 62"/>
                  <p:cNvSpPr/>
                  <p:nvPr/>
                </p:nvSpPr>
                <p:spPr>
                  <a:xfrm rot="9540000">
                    <a:off x="839" y="2833"/>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64" name="等腰三角形 63"/>
                  <p:cNvSpPr/>
                  <p:nvPr/>
                </p:nvSpPr>
                <p:spPr>
                  <a:xfrm rot="10560000">
                    <a:off x="-478" y="3095"/>
                    <a:ext cx="1073" cy="13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sp>
              <p:nvSpPr>
                <p:cNvPr id="65" name="弧形 64"/>
                <p:cNvSpPr/>
                <p:nvPr/>
              </p:nvSpPr>
              <p:spPr>
                <a:xfrm flipV="1">
                  <a:off x="-3487" y="-3690"/>
                  <a:ext cx="6797" cy="6828"/>
                </a:xfrm>
                <a:prstGeom prst="arc">
                  <a:avLst>
                    <a:gd name="adj1" fmla="val 14021421"/>
                    <a:gd name="adj2" fmla="val 21340121"/>
                  </a:avLst>
                </a:prstGeom>
                <a:noFill/>
                <a:ln w="38100">
                  <a:solidFill>
                    <a:srgbClr val="634768"/>
                  </a:solidFill>
                </a:ln>
                <a:extLst>
                  <a:ext uri="{909E8E84-426E-40DD-AFC4-6F175D3DCCD1}">
                    <a14:hiddenFill xmlns:a14="http://schemas.microsoft.com/office/drawing/2010/main">
                      <a:grpFill/>
                    </a14:hiddenFill>
                  </a:ext>
                </a:ex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cs typeface="+mn-cs"/>
                  </a:endParaRPr>
                </a:p>
              </p:txBody>
            </p:sp>
          </p:grpSp>
        </p:grpSp>
      </p:grpSp>
      <p:grpSp>
        <p:nvGrpSpPr>
          <p:cNvPr id="79" name="组合 78"/>
          <p:cNvGrpSpPr/>
          <p:nvPr/>
        </p:nvGrpSpPr>
        <p:grpSpPr>
          <a:xfrm>
            <a:off x="4486910" y="1471930"/>
            <a:ext cx="2926080" cy="888365"/>
            <a:chOff x="4483" y="2412"/>
            <a:chExt cx="4608" cy="1399"/>
          </a:xfrm>
        </p:grpSpPr>
        <p:sp>
          <p:nvSpPr>
            <p:cNvPr id="73" name="心形 72"/>
            <p:cNvSpPr/>
            <p:nvPr/>
          </p:nvSpPr>
          <p:spPr>
            <a:xfrm>
              <a:off x="4483" y="3268"/>
              <a:ext cx="737" cy="543"/>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5" name="心形 74"/>
            <p:cNvSpPr/>
            <p:nvPr/>
          </p:nvSpPr>
          <p:spPr>
            <a:xfrm>
              <a:off x="5474" y="2551"/>
              <a:ext cx="367" cy="271"/>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6" name="心形 75"/>
            <p:cNvSpPr/>
            <p:nvPr/>
          </p:nvSpPr>
          <p:spPr>
            <a:xfrm>
              <a:off x="6495" y="2412"/>
              <a:ext cx="555" cy="410"/>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7" name="心形 76"/>
            <p:cNvSpPr/>
            <p:nvPr/>
          </p:nvSpPr>
          <p:spPr>
            <a:xfrm>
              <a:off x="7617" y="2796"/>
              <a:ext cx="533" cy="394"/>
            </a:xfrm>
            <a:prstGeom prst="heart">
              <a:avLst/>
            </a:prstGeom>
            <a:solidFill>
              <a:srgbClr val="C7EA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sp>
          <p:nvSpPr>
            <p:cNvPr id="78" name="心形 77"/>
            <p:cNvSpPr/>
            <p:nvPr/>
          </p:nvSpPr>
          <p:spPr>
            <a:xfrm>
              <a:off x="8676" y="3386"/>
              <a:ext cx="415" cy="307"/>
            </a:xfrm>
            <a:prstGeom prst="hear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cs typeface="+mn-cs"/>
              </a:endParaRPr>
            </a:p>
          </p:txBody>
        </p:sp>
      </p:grpSp>
      <p:pic>
        <p:nvPicPr>
          <p:cNvPr id="6" name="图片 5" descr="微信截图_20220509134823"/>
          <p:cNvPicPr>
            <a:picLocks noChangeAspect="1"/>
          </p:cNvPicPr>
          <p:nvPr/>
        </p:nvPicPr>
        <p:blipFill>
          <a:blip r:embed="rId4"/>
          <a:stretch>
            <a:fillRect/>
          </a:stretch>
        </p:blipFill>
        <p:spPr>
          <a:xfrm>
            <a:off x="0" y="3589020"/>
            <a:ext cx="3059430" cy="3268980"/>
          </a:xfrm>
          <a:prstGeom prst="rect">
            <a:avLst/>
          </a:prstGeom>
        </p:spPr>
      </p:pic>
      <p:pic>
        <p:nvPicPr>
          <p:cNvPr id="5" name="Picture 4">
            <a:extLst>
              <a:ext uri="{FF2B5EF4-FFF2-40B4-BE49-F238E27FC236}">
                <a16:creationId xmlns:a16="http://schemas.microsoft.com/office/drawing/2014/main" xmlns="" id="{F1D56563-CC72-428C-E560-584D65FF9BBC}"/>
              </a:ext>
            </a:extLst>
          </p:cNvPr>
          <p:cNvPicPr>
            <a:picLocks noChangeAspect="1"/>
          </p:cNvPicPr>
          <p:nvPr/>
        </p:nvPicPr>
        <p:blipFill>
          <a:blip r:embed="rId5"/>
          <a:stretch>
            <a:fillRect/>
          </a:stretch>
        </p:blipFill>
        <p:spPr>
          <a:xfrm>
            <a:off x="1354573" y="1765675"/>
            <a:ext cx="8992379" cy="3712786"/>
          </a:xfrm>
          <a:prstGeom prst="rect">
            <a:avLst/>
          </a:prstGeom>
        </p:spPr>
      </p:pic>
    </p:spTree>
    <p:extLst>
      <p:ext uri="{BB962C8B-B14F-4D97-AF65-F5344CB8AC3E}">
        <p14:creationId xmlns:p14="http://schemas.microsoft.com/office/powerpoint/2010/main" val="349395667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6" name="组合 106">
            <a:extLst>
              <a:ext uri="{FF2B5EF4-FFF2-40B4-BE49-F238E27FC236}">
                <a16:creationId xmlns:a16="http://schemas.microsoft.com/office/drawing/2014/main" xmlns="" id="{E020AF5D-8B60-AFAB-EC5D-83B62373A753}"/>
              </a:ext>
            </a:extLst>
          </p:cNvPr>
          <p:cNvGrpSpPr/>
          <p:nvPr/>
        </p:nvGrpSpPr>
        <p:grpSpPr>
          <a:xfrm>
            <a:off x="566934" y="522696"/>
            <a:ext cx="8107909" cy="508000"/>
            <a:chOff x="2680" y="8146"/>
            <a:chExt cx="8301" cy="800"/>
          </a:xfrm>
        </p:grpSpPr>
        <p:sp>
          <p:nvSpPr>
            <p:cNvPr id="10" name="圆角矩形 108">
              <a:extLst>
                <a:ext uri="{FF2B5EF4-FFF2-40B4-BE49-F238E27FC236}">
                  <a16:creationId xmlns:a16="http://schemas.microsoft.com/office/drawing/2014/main" xmlns="" id="{694DE51E-7F6F-E43F-B4FB-18C49C434205}"/>
                </a:ext>
              </a:extLst>
            </p:cNvPr>
            <p:cNvSpPr/>
            <p:nvPr/>
          </p:nvSpPr>
          <p:spPr>
            <a:xfrm>
              <a:off x="2809" y="8219"/>
              <a:ext cx="8172" cy="727"/>
            </a:xfrm>
            <a:prstGeom prst="roundRect">
              <a:avLst/>
            </a:prstGeom>
            <a:solidFill>
              <a:srgbClr val="48A9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mbria" panose="02040503050406030204" pitchFamily="18" charset="0"/>
              </a:endParaRPr>
            </a:p>
          </p:txBody>
        </p:sp>
        <p:sp>
          <p:nvSpPr>
            <p:cNvPr id="9" name="文本框 110">
              <a:extLst>
                <a:ext uri="{FF2B5EF4-FFF2-40B4-BE49-F238E27FC236}">
                  <a16:creationId xmlns:a16="http://schemas.microsoft.com/office/drawing/2014/main" xmlns="" id="{ABA218D8-4382-6D5E-7900-8AC14F59532F}"/>
                </a:ext>
              </a:extLst>
            </p:cNvPr>
            <p:cNvSpPr txBox="1"/>
            <p:nvPr/>
          </p:nvSpPr>
          <p:spPr>
            <a:xfrm>
              <a:off x="2680" y="8146"/>
              <a:ext cx="8172" cy="727"/>
            </a:xfrm>
            <a:prstGeom prst="rect">
              <a:avLst/>
            </a:prstGeom>
            <a:noFill/>
          </p:spPr>
          <p:txBody>
            <a:bodyPr wrap="square" rtlCol="0">
              <a:spAutoFit/>
            </a:bodyPr>
            <a:lstStyle/>
            <a:p>
              <a:pPr marL="457200" marR="0" lvl="0" indent="-457200" algn="ctr" defTabSz="914400" rtl="0" eaLnBrk="1" fontAlgn="auto" latinLnBrk="0" hangingPunct="1">
                <a:lnSpc>
                  <a:spcPct val="100000"/>
                </a:lnSpc>
                <a:spcBef>
                  <a:spcPts val="0"/>
                </a:spcBef>
                <a:spcAft>
                  <a:spcPts val="0"/>
                </a:spcAft>
                <a:buClrTx/>
                <a:buSzTx/>
                <a:buFontTx/>
                <a:buAutoNum type="arabicPeriod"/>
                <a:tabLst/>
                <a:defRPr/>
              </a:pP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Nghe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kể</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chuyện</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và</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ghi</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lại</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chi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tiết</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quan</a:t>
              </a:r>
              <a:r>
                <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2400" b="1" dirty="0" err="1">
                  <a:solidFill>
                    <a:prstClr val="white"/>
                  </a:solidFill>
                  <a:latin typeface="Cambria" panose="02040503050406030204" pitchFamily="18" charset="0"/>
                  <a:ea typeface="Vogue-ExtraBold" panose="020B0500000000000000" pitchFamily="34" charset="0"/>
                  <a:cs typeface="Vogue-ExtraBold" panose="020B0500000000000000" pitchFamily="34" charset="0"/>
                </a:rPr>
                <a:t>trọng</a:t>
              </a:r>
              <a:endParaRPr lang="en-US" altLang="zh-CN" sz="2400" b="1" dirty="0">
                <a:solidFill>
                  <a:prstClr val="white"/>
                </a:solidFill>
                <a:latin typeface="Cambria" panose="02040503050406030204" pitchFamily="18" charset="0"/>
                <a:ea typeface="Vogue-ExtraBold" panose="020B0500000000000000" pitchFamily="34" charset="0"/>
                <a:cs typeface="Vogue-ExtraBold" panose="020B0500000000000000" pitchFamily="34" charset="0"/>
              </a:endParaRPr>
            </a:p>
          </p:txBody>
        </p:sp>
      </p:grpSp>
      <p:pic>
        <p:nvPicPr>
          <p:cNvPr id="12" name="Picture 11">
            <a:extLst>
              <a:ext uri="{FF2B5EF4-FFF2-40B4-BE49-F238E27FC236}">
                <a16:creationId xmlns:a16="http://schemas.microsoft.com/office/drawing/2014/main" xmlns="" id="{D38992C3-BF46-0505-935B-31AD8DAE5120}"/>
              </a:ext>
            </a:extLst>
          </p:cNvPr>
          <p:cNvPicPr>
            <a:picLocks noChangeAspect="1"/>
          </p:cNvPicPr>
          <p:nvPr/>
        </p:nvPicPr>
        <p:blipFill rotWithShape="1">
          <a:blip r:embed="rId3"/>
          <a:srcRect b="52174"/>
          <a:stretch/>
        </p:blipFill>
        <p:spPr>
          <a:xfrm>
            <a:off x="1844546" y="1203960"/>
            <a:ext cx="9028862" cy="2622077"/>
          </a:xfrm>
          <a:prstGeom prst="rect">
            <a:avLst/>
          </a:prstGeom>
        </p:spPr>
      </p:pic>
      <p:pic>
        <p:nvPicPr>
          <p:cNvPr id="13" name="Picture 12">
            <a:extLst>
              <a:ext uri="{FF2B5EF4-FFF2-40B4-BE49-F238E27FC236}">
                <a16:creationId xmlns:a16="http://schemas.microsoft.com/office/drawing/2014/main" xmlns="" id="{92E5802D-5F71-F6EA-A61F-FEA27D78ABB3}"/>
              </a:ext>
            </a:extLst>
          </p:cNvPr>
          <p:cNvPicPr>
            <a:picLocks noChangeAspect="1"/>
          </p:cNvPicPr>
          <p:nvPr/>
        </p:nvPicPr>
        <p:blipFill rotWithShape="1">
          <a:blip r:embed="rId3"/>
          <a:srcRect t="52608" b="-434"/>
          <a:stretch/>
        </p:blipFill>
        <p:spPr>
          <a:xfrm>
            <a:off x="1992664" y="3826037"/>
            <a:ext cx="8880744" cy="2579062"/>
          </a:xfrm>
          <a:prstGeom prst="rect">
            <a:avLst/>
          </a:prstGeom>
        </p:spPr>
      </p:pic>
      <p:grpSp>
        <p:nvGrpSpPr>
          <p:cNvPr id="17" name="Group 16">
            <a:extLst>
              <a:ext uri="{FF2B5EF4-FFF2-40B4-BE49-F238E27FC236}">
                <a16:creationId xmlns:a16="http://schemas.microsoft.com/office/drawing/2014/main" xmlns="" id="{7862445A-93DE-EB93-EF06-198E803D2E05}"/>
              </a:ext>
            </a:extLst>
          </p:cNvPr>
          <p:cNvGrpSpPr/>
          <p:nvPr/>
        </p:nvGrpSpPr>
        <p:grpSpPr>
          <a:xfrm>
            <a:off x="371672" y="1600200"/>
            <a:ext cx="1125212" cy="675044"/>
            <a:chOff x="371672" y="1600200"/>
            <a:chExt cx="1125212" cy="675044"/>
          </a:xfrm>
        </p:grpSpPr>
        <p:sp>
          <p:nvSpPr>
            <p:cNvPr id="15" name="Speech Bubble: Rectangle with Corners Rounded 14">
              <a:extLst>
                <a:ext uri="{FF2B5EF4-FFF2-40B4-BE49-F238E27FC236}">
                  <a16:creationId xmlns:a16="http://schemas.microsoft.com/office/drawing/2014/main" xmlns="" id="{72C9BA9C-B3D0-785C-288D-12FA0C234780}"/>
                </a:ext>
              </a:extLst>
            </p:cNvPr>
            <p:cNvSpPr/>
            <p:nvPr/>
          </p:nvSpPr>
          <p:spPr>
            <a:xfrm>
              <a:off x="427383" y="1600200"/>
              <a:ext cx="1013791" cy="675044"/>
            </a:xfrm>
            <a:prstGeom prst="wedgeRoundRectCallout">
              <a:avLst>
                <a:gd name="adj1" fmla="val 108579"/>
                <a:gd name="adj2" fmla="val -22893"/>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文本框 110">
              <a:extLst>
                <a:ext uri="{FF2B5EF4-FFF2-40B4-BE49-F238E27FC236}">
                  <a16:creationId xmlns:a16="http://schemas.microsoft.com/office/drawing/2014/main" xmlns="" id="{7A98D929-7C4E-6A87-570C-9DDECE11C743}"/>
                </a:ext>
              </a:extLst>
            </p:cNvPr>
            <p:cNvSpPr txBox="1"/>
            <p:nvPr/>
          </p:nvSpPr>
          <p:spPr>
            <a:xfrm>
              <a:off x="371672" y="1637433"/>
              <a:ext cx="1125212" cy="584775"/>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Nhân</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vật</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khây</a:t>
              </a:r>
              <a:endPar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endParaRPr>
            </a:p>
          </p:txBody>
        </p:sp>
      </p:grpSp>
      <p:grpSp>
        <p:nvGrpSpPr>
          <p:cNvPr id="18" name="Group 17">
            <a:extLst>
              <a:ext uri="{FF2B5EF4-FFF2-40B4-BE49-F238E27FC236}">
                <a16:creationId xmlns:a16="http://schemas.microsoft.com/office/drawing/2014/main" xmlns="" id="{BC884877-D4A1-8480-9426-A316DC210AE2}"/>
              </a:ext>
            </a:extLst>
          </p:cNvPr>
          <p:cNvGrpSpPr/>
          <p:nvPr/>
        </p:nvGrpSpPr>
        <p:grpSpPr>
          <a:xfrm>
            <a:off x="10714174" y="1408015"/>
            <a:ext cx="1125212" cy="1235793"/>
            <a:chOff x="371672" y="1600199"/>
            <a:chExt cx="1125212" cy="1235793"/>
          </a:xfrm>
        </p:grpSpPr>
        <p:sp>
          <p:nvSpPr>
            <p:cNvPr id="19" name="Speech Bubble: Rectangle with Corners Rounded 18">
              <a:extLst>
                <a:ext uri="{FF2B5EF4-FFF2-40B4-BE49-F238E27FC236}">
                  <a16:creationId xmlns:a16="http://schemas.microsoft.com/office/drawing/2014/main" xmlns="" id="{7893ACD5-A598-6418-4F9D-AC9B520B9D4B}"/>
                </a:ext>
              </a:extLst>
            </p:cNvPr>
            <p:cNvSpPr/>
            <p:nvPr/>
          </p:nvSpPr>
          <p:spPr>
            <a:xfrm>
              <a:off x="427383" y="1600199"/>
              <a:ext cx="1013791" cy="1235793"/>
            </a:xfrm>
            <a:prstGeom prst="wedgeRoundRectCallout">
              <a:avLst>
                <a:gd name="adj1" fmla="val -92401"/>
                <a:gd name="adj2" fmla="val 9499"/>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文本框 110">
              <a:extLst>
                <a:ext uri="{FF2B5EF4-FFF2-40B4-BE49-F238E27FC236}">
                  <a16:creationId xmlns:a16="http://schemas.microsoft.com/office/drawing/2014/main" xmlns="" id="{B030ABDE-2C67-81D2-8E43-79170861CA1B}"/>
                </a:ext>
              </a:extLst>
            </p:cNvPr>
            <p:cNvSpPr txBox="1"/>
            <p:nvPr/>
          </p:nvSpPr>
          <p:spPr>
            <a:xfrm>
              <a:off x="371672" y="1637433"/>
              <a:ext cx="1125212" cy="1077218"/>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Những</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người</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bạn</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của</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Cẩu</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Khây</a:t>
              </a:r>
              <a:endPar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endParaRPr>
            </a:p>
          </p:txBody>
        </p:sp>
      </p:grpSp>
      <p:grpSp>
        <p:nvGrpSpPr>
          <p:cNvPr id="21" name="Group 20">
            <a:extLst>
              <a:ext uri="{FF2B5EF4-FFF2-40B4-BE49-F238E27FC236}">
                <a16:creationId xmlns:a16="http://schemas.microsoft.com/office/drawing/2014/main" xmlns="" id="{CD17AA3E-BB1D-984A-6A79-18BFC5EA9536}"/>
              </a:ext>
            </a:extLst>
          </p:cNvPr>
          <p:cNvGrpSpPr/>
          <p:nvPr/>
        </p:nvGrpSpPr>
        <p:grpSpPr>
          <a:xfrm>
            <a:off x="5796371" y="1260005"/>
            <a:ext cx="1125212" cy="459466"/>
            <a:chOff x="371672" y="1600200"/>
            <a:chExt cx="1125212" cy="459466"/>
          </a:xfrm>
        </p:grpSpPr>
        <p:sp>
          <p:nvSpPr>
            <p:cNvPr id="22" name="Speech Bubble: Rectangle with Corners Rounded 21">
              <a:extLst>
                <a:ext uri="{FF2B5EF4-FFF2-40B4-BE49-F238E27FC236}">
                  <a16:creationId xmlns:a16="http://schemas.microsoft.com/office/drawing/2014/main" xmlns="" id="{D1208C8B-4E97-72A6-2798-73A829FE6782}"/>
                </a:ext>
              </a:extLst>
            </p:cNvPr>
            <p:cNvSpPr/>
            <p:nvPr/>
          </p:nvSpPr>
          <p:spPr>
            <a:xfrm>
              <a:off x="427383" y="1600200"/>
              <a:ext cx="1013791" cy="459466"/>
            </a:xfrm>
            <a:prstGeom prst="wedgeRoundRectCallout">
              <a:avLst>
                <a:gd name="adj1" fmla="val -92401"/>
                <a:gd name="adj2" fmla="val 9499"/>
                <a:gd name="adj3" fmla="val 16667"/>
              </a:avLst>
            </a:prstGeom>
            <a:solidFill>
              <a:srgbClr val="DBF1F9"/>
            </a:solidFill>
            <a:ln>
              <a:solidFill>
                <a:srgbClr val="82CDE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文本框 110">
              <a:extLst>
                <a:ext uri="{FF2B5EF4-FFF2-40B4-BE49-F238E27FC236}">
                  <a16:creationId xmlns:a16="http://schemas.microsoft.com/office/drawing/2014/main" xmlns="" id="{659F8275-3939-A7F6-2979-1244DFA82FEE}"/>
                </a:ext>
              </a:extLst>
            </p:cNvPr>
            <p:cNvSpPr txBox="1"/>
            <p:nvPr/>
          </p:nvSpPr>
          <p:spPr>
            <a:xfrm>
              <a:off x="371672" y="1637433"/>
              <a:ext cx="1125212" cy="338554"/>
            </a:xfrm>
            <a:prstGeom prst="rect">
              <a:avLst/>
            </a:prstGeom>
            <a:no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Yêu</a:t>
              </a:r>
              <a:r>
                <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1600" b="1" dirty="0" err="1">
                  <a:solidFill>
                    <a:srgbClr val="C00000"/>
                  </a:solidFill>
                  <a:latin typeface="Cambria" panose="02040503050406030204" pitchFamily="18" charset="0"/>
                  <a:ea typeface="Vogue-ExtraBold" panose="020B0500000000000000" pitchFamily="34" charset="0"/>
                  <a:cs typeface="Vogue-ExtraBold" panose="020B0500000000000000" pitchFamily="34" charset="0"/>
                </a:rPr>
                <a:t>tinh</a:t>
              </a:r>
              <a:endParaRPr lang="en-US" altLang="zh-CN" sz="1600" b="1" dirty="0">
                <a:solidFill>
                  <a:srgbClr val="C00000"/>
                </a:solidFill>
                <a:latin typeface="Cambria" panose="02040503050406030204" pitchFamily="18" charset="0"/>
                <a:ea typeface="Vogue-ExtraBold" panose="020B0500000000000000" pitchFamily="34" charset="0"/>
                <a:cs typeface="Vogue-ExtraBold" panose="020B0500000000000000" pitchFamily="34" charset="0"/>
              </a:endParaRP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Kể chuyện_ Bốn anh tài _ Tiếng Việt lớp 4 Mới nhất _ Kết nối tri thức _ Cô Bình _ 10 Phút Học Bài">
            <a:hlinkClick r:id="" action="ppaction://media"/>
            <a:extLst>
              <a:ext uri="{FF2B5EF4-FFF2-40B4-BE49-F238E27FC236}">
                <a16:creationId xmlns:a16="http://schemas.microsoft.com/office/drawing/2014/main" xmlns="" id="{C368F07E-4F09-5FCA-106A-080A593323E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54628" y="1174101"/>
            <a:ext cx="8882743" cy="4996543"/>
          </a:xfrm>
          <a:prstGeom prst="rect">
            <a:avLst/>
          </a:prstGeom>
        </p:spPr>
      </p:pic>
      <p:pic>
        <p:nvPicPr>
          <p:cNvPr id="2" name="Picture 1">
            <a:extLst>
              <a:ext uri="{FF2B5EF4-FFF2-40B4-BE49-F238E27FC236}">
                <a16:creationId xmlns:a16="http://schemas.microsoft.com/office/drawing/2014/main" xmlns="" id="{D053F16A-8430-51EB-4C96-D11C5E9B5EBF}"/>
              </a:ext>
            </a:extLst>
          </p:cNvPr>
          <p:cNvPicPr>
            <a:picLocks noChangeAspect="1"/>
          </p:cNvPicPr>
          <p:nvPr/>
        </p:nvPicPr>
        <p:blipFill>
          <a:blip r:embed="rId5"/>
          <a:stretch>
            <a:fillRect/>
          </a:stretch>
        </p:blipFill>
        <p:spPr>
          <a:xfrm>
            <a:off x="-620133" y="467158"/>
            <a:ext cx="5883150" cy="841321"/>
          </a:xfrm>
          <a:prstGeom prst="rect">
            <a:avLst/>
          </a:prstGeom>
        </p:spPr>
      </p:pic>
    </p:spTree>
    <p:extLst>
      <p:ext uri="{BB962C8B-B14F-4D97-AF65-F5344CB8AC3E}">
        <p14:creationId xmlns:p14="http://schemas.microsoft.com/office/powerpoint/2010/main" val="394200676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38161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4" fill="hold" display="0">
                  <p:stCondLst>
                    <p:cond delay="indefinite"/>
                  </p:stCondLst>
                </p:cTn>
                <p:tgtEl>
                  <p:spTgt spid="7"/>
                </p:tgtEl>
              </p:cMediaNode>
            </p:video>
            <p:seq concurrent="1" nextAc="seek">
              <p:cTn id="15" restart="whenNotActive" fill="hold" evtFilter="cancelBubble" nodeType="interactiveSeq">
                <p:stCondLst>
                  <p:cond evt="onClick" delay="0">
                    <p:tgtEl>
                      <p:spTgt spid="7"/>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xmlns="" id="{54465F6C-7373-ABBC-C320-BCB85870F9BD}"/>
              </a:ext>
            </a:extLst>
          </p:cNvPr>
          <p:cNvGrpSpPr/>
          <p:nvPr/>
        </p:nvGrpSpPr>
        <p:grpSpPr>
          <a:xfrm>
            <a:off x="1519031" y="1198714"/>
            <a:ext cx="9153938" cy="5026581"/>
            <a:chOff x="1659836" y="1228531"/>
            <a:chExt cx="9153938" cy="5026581"/>
          </a:xfrm>
        </p:grpSpPr>
        <p:pic>
          <p:nvPicPr>
            <p:cNvPr id="4" name="图片 3"/>
            <p:cNvPicPr>
              <a:picLocks noChangeAspect="1"/>
            </p:cNvPicPr>
            <p:nvPr/>
          </p:nvPicPr>
          <p:blipFill>
            <a:blip r:embed="rId3" cstate="screen"/>
            <a:srcRect/>
            <a:stretch>
              <a:fillRect/>
            </a:stretch>
          </p:blipFill>
          <p:spPr>
            <a:xfrm>
              <a:off x="1659836" y="1228531"/>
              <a:ext cx="9153938" cy="5026581"/>
            </a:xfrm>
            <a:prstGeom prst="rect">
              <a:avLst/>
            </a:prstGeom>
          </p:spPr>
        </p:pic>
        <p:sp>
          <p:nvSpPr>
            <p:cNvPr id="5" name="文本框 110">
              <a:extLst>
                <a:ext uri="{FF2B5EF4-FFF2-40B4-BE49-F238E27FC236}">
                  <a16:creationId xmlns:a16="http://schemas.microsoft.com/office/drawing/2014/main" xmlns="" id="{8C04C5F0-5FE5-B7B2-CA5B-0B7D89551921}"/>
                </a:ext>
              </a:extLst>
            </p:cNvPr>
            <p:cNvSpPr txBox="1"/>
            <p:nvPr/>
          </p:nvSpPr>
          <p:spPr>
            <a:xfrm>
              <a:off x="2446169" y="2132836"/>
              <a:ext cx="7581271" cy="3416320"/>
            </a:xfrm>
            <a:prstGeom prst="rect">
              <a:avLst/>
            </a:prstGeom>
            <a:noFill/>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Câu</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chuyện</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Bốn</a:t>
              </a:r>
              <a:r>
                <a:rPr lang="en-US" altLang="zh-CN" sz="5400" b="1"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anh</a:t>
              </a:r>
              <a:r>
                <a:rPr lang="en-US" altLang="zh-CN" sz="5400" b="1"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solidFill>
                    <a:srgbClr val="634768"/>
                  </a:solidFill>
                  <a:latin typeface="Cambria" panose="02040503050406030204" pitchFamily="18" charset="0"/>
                  <a:ea typeface="Vogue-ExtraBold" panose="020B0500000000000000" pitchFamily="34" charset="0"/>
                  <a:cs typeface="Vogue-ExtraBold" panose="020B0500000000000000" pitchFamily="34" charset="0"/>
                </a:rPr>
                <a:t>tài</a:t>
              </a:r>
              <a:r>
                <a:rPr lang="en-US" altLang="zh-CN" sz="5400" b="1" dirty="0">
                  <a:solidFill>
                    <a:srgbClr val="634768"/>
                  </a:solidFill>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có</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mấy</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nhân</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vật</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Em</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ấn</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tượng</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nhất</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với</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nhân</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vật</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 </a:t>
              </a:r>
              <a:r>
                <a:rPr lang="en-US" altLang="zh-CN" sz="5400" b="1" dirty="0" err="1">
                  <a:latin typeface="Cambria" panose="02040503050406030204" pitchFamily="18" charset="0"/>
                  <a:ea typeface="Vogue-ExtraBold" panose="020B0500000000000000" pitchFamily="34" charset="0"/>
                  <a:cs typeface="Vogue-ExtraBold" panose="020B0500000000000000" pitchFamily="34" charset="0"/>
                </a:rPr>
                <a:t>nào</a:t>
              </a:r>
              <a:r>
                <a:rPr lang="en-US" altLang="zh-CN" sz="5400" b="1" dirty="0">
                  <a:latin typeface="Cambria" panose="02040503050406030204" pitchFamily="18" charset="0"/>
                  <a:ea typeface="Vogue-ExtraBold" panose="020B0500000000000000" pitchFamily="34" charset="0"/>
                  <a:cs typeface="Vogue-ExtraBold" panose="020B0500000000000000" pitchFamily="34" charset="0"/>
                </a:rPr>
                <a:t>?</a:t>
              </a: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7EAE2"/>
        </a:solidFill>
        <a:effectLst/>
      </p:bgPr>
    </p:bg>
    <p:spTree>
      <p:nvGrpSpPr>
        <p:cNvPr id="1" name=""/>
        <p:cNvGrpSpPr/>
        <p:nvPr/>
      </p:nvGrpSpPr>
      <p:grpSpPr>
        <a:xfrm>
          <a:off x="0" y="0"/>
          <a:ext cx="0" cy="0"/>
          <a:chOff x="0" y="0"/>
          <a:chExt cx="0" cy="0"/>
        </a:xfrm>
      </p:grpSpPr>
      <p:grpSp>
        <p:nvGrpSpPr>
          <p:cNvPr id="92" name="组合 91"/>
          <p:cNvGrpSpPr/>
          <p:nvPr/>
        </p:nvGrpSpPr>
        <p:grpSpPr>
          <a:xfrm>
            <a:off x="-126" y="3690395"/>
            <a:ext cx="12191866" cy="3167390"/>
            <a:chOff x="5107" y="6677"/>
            <a:chExt cx="15612" cy="4056"/>
          </a:xfrm>
        </p:grpSpPr>
        <p:pic>
          <p:nvPicPr>
            <p:cNvPr id="93" name="图片 92"/>
            <p:cNvPicPr>
              <a:picLocks noChangeAspect="1"/>
            </p:cNvPicPr>
            <p:nvPr/>
          </p:nvPicPr>
          <p:blipFill rotWithShape="1">
            <a:blip r:embed="rId3" cstate="screen"/>
            <a:srcRect r="23940"/>
            <a:stretch>
              <a:fillRect/>
            </a:stretch>
          </p:blipFill>
          <p:spPr>
            <a:xfrm>
              <a:off x="5107" y="6677"/>
              <a:ext cx="14261" cy="4056"/>
            </a:xfrm>
            <a:prstGeom prst="rect">
              <a:avLst/>
            </a:prstGeom>
          </p:spPr>
        </p:pic>
        <p:pic>
          <p:nvPicPr>
            <p:cNvPr id="94" name="图片 93"/>
            <p:cNvPicPr>
              <a:picLocks noChangeAspect="1"/>
            </p:cNvPicPr>
            <p:nvPr/>
          </p:nvPicPr>
          <p:blipFill rotWithShape="1">
            <a:blip r:embed="rId3" cstate="screen"/>
            <a:srcRect r="23940"/>
            <a:stretch>
              <a:fillRect/>
            </a:stretch>
          </p:blipFill>
          <p:spPr>
            <a:xfrm flipH="1">
              <a:off x="6458" y="6677"/>
              <a:ext cx="14261" cy="4056"/>
            </a:xfrm>
            <a:prstGeom prst="rect">
              <a:avLst/>
            </a:prstGeom>
          </p:spPr>
        </p:pic>
      </p:grpSp>
      <p:grpSp>
        <p:nvGrpSpPr>
          <p:cNvPr id="2" name="Group 1">
            <a:extLst>
              <a:ext uri="{FF2B5EF4-FFF2-40B4-BE49-F238E27FC236}">
                <a16:creationId xmlns:a16="http://schemas.microsoft.com/office/drawing/2014/main" xmlns="" id="{2B9C6776-A363-A8EE-05C3-654D65C39F7F}"/>
              </a:ext>
            </a:extLst>
          </p:cNvPr>
          <p:cNvGrpSpPr/>
          <p:nvPr/>
        </p:nvGrpSpPr>
        <p:grpSpPr>
          <a:xfrm>
            <a:off x="355375" y="1186840"/>
            <a:ext cx="3295862" cy="3552093"/>
            <a:chOff x="4388441" y="2274797"/>
            <a:chExt cx="7441027" cy="1972977"/>
          </a:xfrm>
        </p:grpSpPr>
        <p:pic>
          <p:nvPicPr>
            <p:cNvPr id="4" name="图片 3"/>
            <p:cNvPicPr>
              <a:picLocks noChangeAspect="1"/>
            </p:cNvPicPr>
            <p:nvPr/>
          </p:nvPicPr>
          <p:blipFill>
            <a:blip r:embed="rId4" cstate="screen"/>
            <a:srcRect/>
            <a:stretch>
              <a:fillRect/>
            </a:stretch>
          </p:blipFill>
          <p:spPr>
            <a:xfrm>
              <a:off x="4388441" y="2274797"/>
              <a:ext cx="7441027" cy="1972977"/>
            </a:xfrm>
            <a:prstGeom prst="rect">
              <a:avLst/>
            </a:prstGeom>
          </p:spPr>
        </p:pic>
        <p:sp>
          <p:nvSpPr>
            <p:cNvPr id="5" name="矩形 4"/>
            <p:cNvSpPr/>
            <p:nvPr/>
          </p:nvSpPr>
          <p:spPr>
            <a:xfrm>
              <a:off x="4756020" y="2551837"/>
              <a:ext cx="6266476" cy="1418898"/>
            </a:xfrm>
            <a:prstGeom prst="rect">
              <a:avLst/>
            </a:prstGeom>
          </p:spPr>
          <p:txBody>
            <a:bodyPr wrap="square">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3200" b="1" i="0" u="none" strike="noStrike" kern="1200" cap="none" spc="0" normalizeH="0" baseline="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Hãy</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ghi</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lại</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những</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chi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tiết</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quan</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trọng</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trong</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câu</a:t>
              </a:r>
              <a:r>
                <a:rPr kumimoji="0" lang="en-US" altLang="zh-CN" sz="3200" b="1" i="0" u="none" strike="noStrike" kern="1200" cap="none" spc="0" normalizeH="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 </a:t>
              </a:r>
              <a:r>
                <a:rPr kumimoji="0" lang="en-US" altLang="zh-CN" sz="3200" b="1" i="0" u="none" strike="noStrike" kern="1200" cap="none" spc="0" normalizeH="0" noProof="0" dirty="0" err="1">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rPr>
                <a:t>chuyện</a:t>
              </a:r>
              <a:endParaRPr kumimoji="0" lang="zh-CN" altLang="en-US" sz="3200" b="1" i="0" u="none" strike="noStrike" kern="1200" cap="none" spc="0" normalizeH="0" baseline="0" noProof="0" dirty="0">
                <a:ln>
                  <a:noFill/>
                </a:ln>
                <a:solidFill>
                  <a:srgbClr val="634768"/>
                </a:solidFill>
                <a:effectLst/>
                <a:uLnTx/>
                <a:uFillTx/>
                <a:latin typeface="Cambria" panose="02040503050406030204" pitchFamily="18" charset="0"/>
                <a:ea typeface="思源黑体 CN Light" panose="020B0300000000000000" charset="-122"/>
                <a:cs typeface="思源黑体 CN Light" panose="020B0300000000000000" charset="-122"/>
                <a:sym typeface="+mn-lt"/>
              </a:endParaRPr>
            </a:p>
          </p:txBody>
        </p:sp>
      </p:grpSp>
      <p:pic>
        <p:nvPicPr>
          <p:cNvPr id="7" name="Picture 6">
            <a:extLst>
              <a:ext uri="{FF2B5EF4-FFF2-40B4-BE49-F238E27FC236}">
                <a16:creationId xmlns:a16="http://schemas.microsoft.com/office/drawing/2014/main" xmlns="" id="{E52C26BB-EC61-E7F9-BAEF-740A6A16E4B3}"/>
              </a:ext>
            </a:extLst>
          </p:cNvPr>
          <p:cNvPicPr>
            <a:picLocks noChangeAspect="1"/>
          </p:cNvPicPr>
          <p:nvPr/>
        </p:nvPicPr>
        <p:blipFill rotWithShape="1">
          <a:blip r:embed="rId5"/>
          <a:srcRect b="52174"/>
          <a:stretch/>
        </p:blipFill>
        <p:spPr>
          <a:xfrm>
            <a:off x="3850559" y="1392896"/>
            <a:ext cx="7286146" cy="2052943"/>
          </a:xfrm>
          <a:prstGeom prst="rect">
            <a:avLst/>
          </a:prstGeom>
        </p:spPr>
      </p:pic>
      <p:pic>
        <p:nvPicPr>
          <p:cNvPr id="8" name="Picture 7">
            <a:extLst>
              <a:ext uri="{FF2B5EF4-FFF2-40B4-BE49-F238E27FC236}">
                <a16:creationId xmlns:a16="http://schemas.microsoft.com/office/drawing/2014/main" xmlns="" id="{DCFDA435-75F9-15A8-1317-02F90D387C2A}"/>
              </a:ext>
            </a:extLst>
          </p:cNvPr>
          <p:cNvPicPr>
            <a:picLocks noChangeAspect="1"/>
          </p:cNvPicPr>
          <p:nvPr/>
        </p:nvPicPr>
        <p:blipFill rotWithShape="1">
          <a:blip r:embed="rId5"/>
          <a:srcRect t="52608" b="-434"/>
          <a:stretch/>
        </p:blipFill>
        <p:spPr>
          <a:xfrm>
            <a:off x="3970087" y="3445839"/>
            <a:ext cx="7166618" cy="2019264"/>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x0wskwj">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344</Words>
  <Application>Microsoft Office PowerPoint</Application>
  <PresentationFormat>Widescreen</PresentationFormat>
  <Paragraphs>47</Paragraphs>
  <Slides>22</Slides>
  <Notes>16</Notes>
  <HiddenSlides>0</HiddenSlides>
  <MMClips>1</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22</vt:i4>
      </vt:variant>
    </vt:vector>
  </HeadingPairs>
  <TitlesOfParts>
    <vt:vector size="34" baseType="lpstr">
      <vt:lpstr>思源黑体 CN Light</vt:lpstr>
      <vt:lpstr>Calibri Light</vt:lpstr>
      <vt:lpstr>Cambria</vt:lpstr>
      <vt:lpstr>思源黑体 CN Bold</vt:lpstr>
      <vt:lpstr>Calibri</vt:lpstr>
      <vt:lpstr>义启小魏楷</vt:lpstr>
      <vt:lpstr>等线</vt:lpstr>
      <vt:lpstr>Vogue-ExtraBold</vt:lpstr>
      <vt:lpstr>微软雅黑</vt:lpstr>
      <vt:lpstr>Arial</vt:lpstr>
      <vt:lpstr>Office Theme</vt:lpstr>
      <vt:lpstr>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KhanhHuyen;MNT</dc:creator>
  <cp:keywords>MANGNONTEAM;MNT</cp:keywords>
  <cp:lastModifiedBy>Windows User</cp:lastModifiedBy>
  <cp:revision>17</cp:revision>
  <dcterms:created xsi:type="dcterms:W3CDTF">2023-06-19T12:57:08Z</dcterms:created>
  <dcterms:modified xsi:type="dcterms:W3CDTF">2023-08-22T01:48:06Z</dcterms:modified>
</cp:coreProperties>
</file>