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mp3" ContentType="audio/mpeg"/>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9"/>
  </p:notesMasterIdLst>
  <p:sldIdLst>
    <p:sldId id="256" r:id="rId2"/>
    <p:sldId id="287" r:id="rId3"/>
    <p:sldId id="291" r:id="rId4"/>
    <p:sldId id="292" r:id="rId5"/>
    <p:sldId id="293" r:id="rId6"/>
    <p:sldId id="294" r:id="rId7"/>
    <p:sldId id="295" r:id="rId8"/>
    <p:sldId id="289" r:id="rId9"/>
    <p:sldId id="296" r:id="rId10"/>
    <p:sldId id="258" r:id="rId11"/>
    <p:sldId id="281" r:id="rId12"/>
    <p:sldId id="282" r:id="rId13"/>
    <p:sldId id="283" r:id="rId14"/>
    <p:sldId id="278" r:id="rId15"/>
    <p:sldId id="285" r:id="rId16"/>
    <p:sldId id="284" r:id="rId17"/>
    <p:sldId id="286" r:id="rId18"/>
  </p:sldIdLst>
  <p:sldSz cx="12192000" cy="6858000"/>
  <p:notesSz cx="6858000" cy="9144000"/>
  <p:embeddedFontLst>
    <p:embeddedFont>
      <p:font typeface="等线" panose="02010600030101010101" pitchFamily="2" charset="-122"/>
      <p:regular r:id="rId20"/>
      <p:bold r:id="rId21"/>
    </p:embeddedFont>
    <p:embeddedFont>
      <p:font typeface="等线 Light" panose="02010600030101010101" pitchFamily="2" charset="-122"/>
      <p:regular r:id="rId22"/>
    </p:embeddedFont>
    <p:embeddedFont>
      <p:font typeface="包图简圆体" panose="020B0604020202020204" charset="-122"/>
      <p:regular r:id="rId23"/>
    </p:embeddedFont>
    <p:embeddedFont>
      <p:font typeface="字魂58号-创中黑" panose="020B0604020202020204" charset="-122"/>
      <p:regular r:id="rId24"/>
    </p:embeddedFont>
    <p:embeddedFont>
      <p:font typeface="#9Slide07 HoneyCream" panose="020B0604020202020204" charset="0"/>
      <p:regular r:id="rId25"/>
    </p:embeddedFont>
    <p:embeddedFont>
      <p:font typeface="Calibri" panose="020F0502020204030204" pitchFamily="34" charset="0"/>
      <p:regular r:id="rId26"/>
      <p:bold r:id="rId27"/>
      <p:italic r:id="rId28"/>
      <p:boldItalic r:id="rId29"/>
    </p:embeddedFont>
    <p:embeddedFont>
      <p:font typeface="Cambria" panose="02040503050406030204" pitchFamily="18" charset="0"/>
      <p:regular r:id="rId30"/>
      <p:bold r:id="rId31"/>
      <p:italic r:id="rId32"/>
      <p:boldItalic r:id="rId33"/>
    </p:embeddedFont>
    <p:embeddedFont>
      <p:font typeface="iCiel Cadena" panose="02000503000000020004" charset="0"/>
      <p:bold r:id="rId3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1A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33" d="100"/>
          <a:sy n="33" d="100"/>
        </p:scale>
        <p:origin x="1296" y="7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34" Type="http://schemas.openxmlformats.org/officeDocument/2006/relationships/font" Target="fonts/font1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font" Target="fonts/font14.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F97F71-5F28-459E-8A8D-949FCBB509CB}" type="datetimeFigureOut">
              <a:rPr lang="en-US" smtClean="0"/>
              <a:t>10/6/2023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CE105F-EE8E-435F-9429-7806746097C9}" type="slidenum">
              <a:rPr lang="en-US" smtClean="0"/>
              <a:t>‹#›</a:t>
            </a:fld>
            <a:endParaRPr lang="en-US"/>
          </a:p>
        </p:txBody>
      </p:sp>
    </p:spTree>
    <p:extLst>
      <p:ext uri="{BB962C8B-B14F-4D97-AF65-F5344CB8AC3E}">
        <p14:creationId xmlns:p14="http://schemas.microsoft.com/office/powerpoint/2010/main" val="1164260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202F42-8E37-417F-B7D4-5F68870918A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45010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202F42-8E37-417F-B7D4-5F68870918A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92296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202F42-8E37-417F-B7D4-5F68870918A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88223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202F42-8E37-417F-B7D4-5F68870918A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46425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C</a:t>
            </a:r>
            <a:r>
              <a:rPr lang="en-US" dirty="0"/>
              <a:t>ó </a:t>
            </a:r>
            <a:r>
              <a:rPr lang="en-US" dirty="0" err="1"/>
              <a:t>thể</a:t>
            </a:r>
            <a:r>
              <a:rPr lang="en-US" dirty="0"/>
              <a:t> </a:t>
            </a:r>
            <a:r>
              <a:rPr lang="en-US" dirty="0" err="1"/>
              <a:t>bật</a:t>
            </a:r>
            <a:r>
              <a:rPr lang="en-US" dirty="0"/>
              <a:t>/</a:t>
            </a:r>
            <a:r>
              <a:rPr lang="en-US" dirty="0" err="1"/>
              <a:t>tắt</a:t>
            </a:r>
            <a:r>
              <a:rPr lang="en-US" dirty="0"/>
              <a:t> </a:t>
            </a:r>
            <a:r>
              <a:rPr lang="en-US" dirty="0" err="1"/>
              <a:t>nhạc</a:t>
            </a:r>
            <a:r>
              <a:rPr lang="en-US" dirty="0"/>
              <a:t> </a:t>
            </a:r>
            <a:r>
              <a:rPr lang="en-US" dirty="0" err="1"/>
              <a:t>nền</a:t>
            </a:r>
            <a:r>
              <a:rPr lang="en-US" dirty="0"/>
              <a:t> </a:t>
            </a:r>
            <a:r>
              <a:rPr lang="en-US" dirty="0" err="1"/>
              <a:t>bằng</a:t>
            </a:r>
            <a:r>
              <a:rPr lang="en-US" dirty="0"/>
              <a:t> </a:t>
            </a:r>
            <a:r>
              <a:rPr lang="en-US" dirty="0" err="1"/>
              <a:t>cách</a:t>
            </a:r>
            <a:r>
              <a:rPr lang="en-US" dirty="0"/>
              <a:t> </a:t>
            </a:r>
            <a:r>
              <a:rPr lang="en-US" dirty="0" err="1"/>
              <a:t>nhấp</a:t>
            </a:r>
            <a:r>
              <a:rPr lang="en-US" dirty="0"/>
              <a:t> </a:t>
            </a:r>
            <a:r>
              <a:rPr lang="en-US" dirty="0" err="1"/>
              <a:t>vào</a:t>
            </a:r>
            <a:r>
              <a:rPr lang="en-US" dirty="0"/>
              <a:t> </a:t>
            </a:r>
            <a:r>
              <a:rPr lang="en-US" dirty="0" err="1"/>
              <a:t>biểu</a:t>
            </a:r>
            <a:r>
              <a:rPr lang="en-US" dirty="0"/>
              <a:t> </a:t>
            </a:r>
            <a:r>
              <a:rPr lang="en-US" dirty="0" err="1"/>
              <a:t>tượng</a:t>
            </a:r>
            <a:r>
              <a:rPr lang="en-US" dirty="0"/>
              <a:t> </a:t>
            </a:r>
            <a:r>
              <a:rPr lang="en-US" dirty="0" err="1"/>
              <a:t>Nốt</a:t>
            </a:r>
            <a:r>
              <a:rPr lang="en-US" dirty="0"/>
              <a:t> </a:t>
            </a:r>
            <a:r>
              <a:rPr lang="en-US" dirty="0" err="1"/>
              <a:t>nhạc</a:t>
            </a:r>
            <a:r>
              <a:rPr lang="en-US" dirty="0"/>
              <a:t>.</a:t>
            </a:r>
            <a:endParaRPr lang="vi-VN" dirty="0"/>
          </a:p>
          <a:p>
            <a:r>
              <a:rPr lang="vi-VN" dirty="0"/>
              <a:t>N</a:t>
            </a:r>
            <a:r>
              <a:rPr lang="en-US" dirty="0" err="1"/>
              <a:t>hấp</a:t>
            </a:r>
            <a:r>
              <a:rPr lang="en-US" dirty="0"/>
              <a:t> </a:t>
            </a:r>
            <a:r>
              <a:rPr lang="en-US" dirty="0" err="1"/>
              <a:t>vào</a:t>
            </a:r>
            <a:r>
              <a:rPr lang="en-US" dirty="0"/>
              <a:t> BẮT ĐẦU </a:t>
            </a:r>
            <a:r>
              <a:rPr lang="en-US" dirty="0" err="1"/>
              <a:t>hoặc</a:t>
            </a:r>
            <a:r>
              <a:rPr lang="en-US" dirty="0"/>
              <a:t> </a:t>
            </a:r>
            <a:r>
              <a:rPr lang="en-US" dirty="0" err="1"/>
              <a:t>nhấp</a:t>
            </a:r>
            <a:r>
              <a:rPr lang="en-US" dirty="0"/>
              <a:t> </a:t>
            </a:r>
            <a:r>
              <a:rPr lang="en-US" dirty="0" err="1"/>
              <a:t>trái</a:t>
            </a:r>
            <a:r>
              <a:rPr lang="en-US" dirty="0"/>
              <a:t> </a:t>
            </a:r>
            <a:r>
              <a:rPr lang="en-US" dirty="0" err="1"/>
              <a:t>chuột</a:t>
            </a:r>
            <a:r>
              <a:rPr lang="en-US" dirty="0"/>
              <a:t> </a:t>
            </a:r>
            <a:r>
              <a:rPr lang="en-US" dirty="0" err="1"/>
              <a:t>để</a:t>
            </a:r>
            <a:r>
              <a:rPr lang="en-US" dirty="0"/>
              <a:t> </a:t>
            </a:r>
            <a:r>
              <a:rPr lang="en-US" dirty="0" err="1"/>
              <a:t>vào</a:t>
            </a:r>
            <a:r>
              <a:rPr lang="en-US" dirty="0"/>
              <a:t> </a:t>
            </a:r>
            <a:r>
              <a:rPr lang="en-US" dirty="0" err="1"/>
              <a:t>phần</a:t>
            </a:r>
            <a:r>
              <a:rPr lang="en-US" dirty="0"/>
              <a:t> </a:t>
            </a:r>
            <a:r>
              <a:rPr lang="en-US" dirty="0" err="1"/>
              <a:t>câu</a:t>
            </a:r>
            <a:r>
              <a:rPr lang="en-US" dirty="0"/>
              <a:t> </a:t>
            </a:r>
            <a:r>
              <a:rPr lang="en-US" dirty="0" err="1"/>
              <a:t>hỏi</a:t>
            </a:r>
            <a:r>
              <a:rPr lang="en-US" dirty="0"/>
              <a: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202F42-8E37-417F-B7D4-5F68870918A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81392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E3C17A-C9A8-4AD9-8D41-BEEB0766F48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D7BAF226-44B7-4270-95B7-E44894B25B3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CCE79B8-81C6-4AD6-B9F6-1042E47AEBCA}"/>
              </a:ext>
            </a:extLst>
          </p:cNvPr>
          <p:cNvSpPr>
            <a:spLocks noGrp="1"/>
          </p:cNvSpPr>
          <p:nvPr>
            <p:ph type="dt" sz="half" idx="10"/>
          </p:nvPr>
        </p:nvSpPr>
        <p:spPr/>
        <p:txBody>
          <a:bodyPr/>
          <a:lstStyle/>
          <a:p>
            <a:fld id="{B51479C6-82FA-49D2-99FA-B28CD38B4C3D}" type="datetimeFigureOut">
              <a:rPr lang="zh-CN" altLang="en-US" smtClean="0"/>
              <a:t>2023/10/6</a:t>
            </a:fld>
            <a:endParaRPr lang="zh-CN" altLang="en-US"/>
          </a:p>
        </p:txBody>
      </p:sp>
      <p:sp>
        <p:nvSpPr>
          <p:cNvPr id="5" name="页脚占位符 4">
            <a:extLst>
              <a:ext uri="{FF2B5EF4-FFF2-40B4-BE49-F238E27FC236}">
                <a16:creationId xmlns:a16="http://schemas.microsoft.com/office/drawing/2014/main" id="{983A6276-7A8C-4548-841A-379C5EE6C41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D14C091-E2B1-4DD2-A347-800E602BEC6F}"/>
              </a:ext>
            </a:extLst>
          </p:cNvPr>
          <p:cNvSpPr>
            <a:spLocks noGrp="1"/>
          </p:cNvSpPr>
          <p:nvPr>
            <p:ph type="sldNum" sz="quarter" idx="12"/>
          </p:nvPr>
        </p:nvSpPr>
        <p:spPr/>
        <p:txBody>
          <a:bodyPr/>
          <a:lstStyle/>
          <a:p>
            <a:fld id="{9C65132F-1C15-4695-A550-31BC676F1A59}" type="slidenum">
              <a:rPr lang="zh-CN" altLang="en-US" smtClean="0"/>
              <a:t>‹#›</a:t>
            </a:fld>
            <a:endParaRPr lang="zh-CN" altLang="en-US"/>
          </a:p>
        </p:txBody>
      </p:sp>
    </p:spTree>
    <p:extLst>
      <p:ext uri="{BB962C8B-B14F-4D97-AF65-F5344CB8AC3E}">
        <p14:creationId xmlns:p14="http://schemas.microsoft.com/office/powerpoint/2010/main" val="284390647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E699A04-0DD5-4EE3-B2B1-EF9083F75692}"/>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9770A1B-C5CF-44F2-B7A3-487C3AD355A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9C247EC-1F2E-49D9-87DF-79E3A0D93FD0}"/>
              </a:ext>
            </a:extLst>
          </p:cNvPr>
          <p:cNvSpPr>
            <a:spLocks noGrp="1"/>
          </p:cNvSpPr>
          <p:nvPr>
            <p:ph type="dt" sz="half" idx="10"/>
          </p:nvPr>
        </p:nvSpPr>
        <p:spPr/>
        <p:txBody>
          <a:bodyPr/>
          <a:lstStyle/>
          <a:p>
            <a:fld id="{B51479C6-82FA-49D2-99FA-B28CD38B4C3D}" type="datetimeFigureOut">
              <a:rPr lang="zh-CN" altLang="en-US" smtClean="0"/>
              <a:t>2023/10/6</a:t>
            </a:fld>
            <a:endParaRPr lang="zh-CN" altLang="en-US"/>
          </a:p>
        </p:txBody>
      </p:sp>
      <p:sp>
        <p:nvSpPr>
          <p:cNvPr id="5" name="页脚占位符 4">
            <a:extLst>
              <a:ext uri="{FF2B5EF4-FFF2-40B4-BE49-F238E27FC236}">
                <a16:creationId xmlns:a16="http://schemas.microsoft.com/office/drawing/2014/main" id="{46E40117-17F6-4E70-B5F2-05F6B86C77E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F1A319A-3E4D-4151-93FE-1FC7FE409AE9}"/>
              </a:ext>
            </a:extLst>
          </p:cNvPr>
          <p:cNvSpPr>
            <a:spLocks noGrp="1"/>
          </p:cNvSpPr>
          <p:nvPr>
            <p:ph type="sldNum" sz="quarter" idx="12"/>
          </p:nvPr>
        </p:nvSpPr>
        <p:spPr/>
        <p:txBody>
          <a:bodyPr/>
          <a:lstStyle/>
          <a:p>
            <a:fld id="{9C65132F-1C15-4695-A550-31BC676F1A59}" type="slidenum">
              <a:rPr lang="zh-CN" altLang="en-US" smtClean="0"/>
              <a:t>‹#›</a:t>
            </a:fld>
            <a:endParaRPr lang="zh-CN" altLang="en-US"/>
          </a:p>
        </p:txBody>
      </p:sp>
    </p:spTree>
    <p:extLst>
      <p:ext uri="{BB962C8B-B14F-4D97-AF65-F5344CB8AC3E}">
        <p14:creationId xmlns:p14="http://schemas.microsoft.com/office/powerpoint/2010/main" val="21464546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E61DF80-E48A-4145-9D28-839B47807B4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9147586-0B0E-4DE2-98D2-2D1F16F737B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A02B730-0684-4C93-A9F7-8B6A8E675378}"/>
              </a:ext>
            </a:extLst>
          </p:cNvPr>
          <p:cNvSpPr>
            <a:spLocks noGrp="1"/>
          </p:cNvSpPr>
          <p:nvPr>
            <p:ph type="dt" sz="half" idx="10"/>
          </p:nvPr>
        </p:nvSpPr>
        <p:spPr/>
        <p:txBody>
          <a:bodyPr/>
          <a:lstStyle/>
          <a:p>
            <a:fld id="{B51479C6-82FA-49D2-99FA-B28CD38B4C3D}" type="datetimeFigureOut">
              <a:rPr lang="zh-CN" altLang="en-US" smtClean="0"/>
              <a:t>2023/10/6</a:t>
            </a:fld>
            <a:endParaRPr lang="zh-CN" altLang="en-US"/>
          </a:p>
        </p:txBody>
      </p:sp>
      <p:sp>
        <p:nvSpPr>
          <p:cNvPr id="5" name="页脚占位符 4">
            <a:extLst>
              <a:ext uri="{FF2B5EF4-FFF2-40B4-BE49-F238E27FC236}">
                <a16:creationId xmlns:a16="http://schemas.microsoft.com/office/drawing/2014/main" id="{E0FC647B-9388-4BDA-9CC1-6F3BD06CF70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B498703-1778-4AC1-818A-F0473C91E1DC}"/>
              </a:ext>
            </a:extLst>
          </p:cNvPr>
          <p:cNvSpPr>
            <a:spLocks noGrp="1"/>
          </p:cNvSpPr>
          <p:nvPr>
            <p:ph type="sldNum" sz="quarter" idx="12"/>
          </p:nvPr>
        </p:nvSpPr>
        <p:spPr/>
        <p:txBody>
          <a:bodyPr/>
          <a:lstStyle/>
          <a:p>
            <a:fld id="{9C65132F-1C15-4695-A550-31BC676F1A59}" type="slidenum">
              <a:rPr lang="zh-CN" altLang="en-US" smtClean="0"/>
              <a:t>‹#›</a:t>
            </a:fld>
            <a:endParaRPr lang="zh-CN" altLang="en-US"/>
          </a:p>
        </p:txBody>
      </p:sp>
    </p:spTree>
    <p:extLst>
      <p:ext uri="{BB962C8B-B14F-4D97-AF65-F5344CB8AC3E}">
        <p14:creationId xmlns:p14="http://schemas.microsoft.com/office/powerpoint/2010/main" val="359054290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C90474-2156-432B-851A-E62A021D016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C0E2602-83AF-4B09-B78F-EFA04FDE5868}"/>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A1C18CD-478F-493E-BA3F-24E6C622771B}"/>
              </a:ext>
            </a:extLst>
          </p:cNvPr>
          <p:cNvSpPr>
            <a:spLocks noGrp="1"/>
          </p:cNvSpPr>
          <p:nvPr>
            <p:ph type="dt" sz="half" idx="10"/>
          </p:nvPr>
        </p:nvSpPr>
        <p:spPr/>
        <p:txBody>
          <a:bodyPr/>
          <a:lstStyle/>
          <a:p>
            <a:fld id="{B51479C6-82FA-49D2-99FA-B28CD38B4C3D}" type="datetimeFigureOut">
              <a:rPr lang="zh-CN" altLang="en-US" smtClean="0"/>
              <a:t>2023/10/6</a:t>
            </a:fld>
            <a:endParaRPr lang="zh-CN" altLang="en-US"/>
          </a:p>
        </p:txBody>
      </p:sp>
      <p:sp>
        <p:nvSpPr>
          <p:cNvPr id="5" name="页脚占位符 4">
            <a:extLst>
              <a:ext uri="{FF2B5EF4-FFF2-40B4-BE49-F238E27FC236}">
                <a16:creationId xmlns:a16="http://schemas.microsoft.com/office/drawing/2014/main" id="{6E1A7250-175D-4BF0-8D40-D955A835137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4EF0799-8CDF-4B9D-978F-535A6B8C1CC5}"/>
              </a:ext>
            </a:extLst>
          </p:cNvPr>
          <p:cNvSpPr>
            <a:spLocks noGrp="1"/>
          </p:cNvSpPr>
          <p:nvPr>
            <p:ph type="sldNum" sz="quarter" idx="12"/>
          </p:nvPr>
        </p:nvSpPr>
        <p:spPr/>
        <p:txBody>
          <a:bodyPr/>
          <a:lstStyle/>
          <a:p>
            <a:fld id="{9C65132F-1C15-4695-A550-31BC676F1A59}" type="slidenum">
              <a:rPr lang="zh-CN" altLang="en-US" smtClean="0"/>
              <a:t>‹#›</a:t>
            </a:fld>
            <a:endParaRPr lang="zh-CN" altLang="en-US"/>
          </a:p>
        </p:txBody>
      </p:sp>
    </p:spTree>
    <p:extLst>
      <p:ext uri="{BB962C8B-B14F-4D97-AF65-F5344CB8AC3E}">
        <p14:creationId xmlns:p14="http://schemas.microsoft.com/office/powerpoint/2010/main" val="772402506"/>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1E4E911-98E2-41EA-8F6F-26BDA516467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EA465D18-0EB1-4E88-8217-5C9C979F42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990B0D05-D250-40F0-BD05-CB2487ED5481}"/>
              </a:ext>
            </a:extLst>
          </p:cNvPr>
          <p:cNvSpPr>
            <a:spLocks noGrp="1"/>
          </p:cNvSpPr>
          <p:nvPr>
            <p:ph type="dt" sz="half" idx="10"/>
          </p:nvPr>
        </p:nvSpPr>
        <p:spPr/>
        <p:txBody>
          <a:bodyPr/>
          <a:lstStyle/>
          <a:p>
            <a:fld id="{B51479C6-82FA-49D2-99FA-B28CD38B4C3D}" type="datetimeFigureOut">
              <a:rPr lang="zh-CN" altLang="en-US" smtClean="0"/>
              <a:t>2023/10/6</a:t>
            </a:fld>
            <a:endParaRPr lang="zh-CN" altLang="en-US"/>
          </a:p>
        </p:txBody>
      </p:sp>
      <p:sp>
        <p:nvSpPr>
          <p:cNvPr id="5" name="页脚占位符 4">
            <a:extLst>
              <a:ext uri="{FF2B5EF4-FFF2-40B4-BE49-F238E27FC236}">
                <a16:creationId xmlns:a16="http://schemas.microsoft.com/office/drawing/2014/main" id="{99045084-D01A-4291-BA87-7E1FE752150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E6AE93B-7BBC-469A-8DA7-A895017F6361}"/>
              </a:ext>
            </a:extLst>
          </p:cNvPr>
          <p:cNvSpPr>
            <a:spLocks noGrp="1"/>
          </p:cNvSpPr>
          <p:nvPr>
            <p:ph type="sldNum" sz="quarter" idx="12"/>
          </p:nvPr>
        </p:nvSpPr>
        <p:spPr/>
        <p:txBody>
          <a:bodyPr/>
          <a:lstStyle/>
          <a:p>
            <a:fld id="{9C65132F-1C15-4695-A550-31BC676F1A59}" type="slidenum">
              <a:rPr lang="zh-CN" altLang="en-US" smtClean="0"/>
              <a:t>‹#›</a:t>
            </a:fld>
            <a:endParaRPr lang="zh-CN" altLang="en-US"/>
          </a:p>
        </p:txBody>
      </p:sp>
    </p:spTree>
    <p:extLst>
      <p:ext uri="{BB962C8B-B14F-4D97-AF65-F5344CB8AC3E}">
        <p14:creationId xmlns:p14="http://schemas.microsoft.com/office/powerpoint/2010/main" val="305960890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3338A9-0B69-4952-AB7F-D714F905765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732B038-948B-425C-B3B3-D9B91EF057FA}"/>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B4D8F897-667D-4715-B4D3-D2632CECE7AF}"/>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E3094C90-757D-4D0B-BB8D-57CEFAE4B4B2}"/>
              </a:ext>
            </a:extLst>
          </p:cNvPr>
          <p:cNvSpPr>
            <a:spLocks noGrp="1"/>
          </p:cNvSpPr>
          <p:nvPr>
            <p:ph type="dt" sz="half" idx="10"/>
          </p:nvPr>
        </p:nvSpPr>
        <p:spPr/>
        <p:txBody>
          <a:bodyPr/>
          <a:lstStyle/>
          <a:p>
            <a:fld id="{B51479C6-82FA-49D2-99FA-B28CD38B4C3D}" type="datetimeFigureOut">
              <a:rPr lang="zh-CN" altLang="en-US" smtClean="0"/>
              <a:t>2023/10/6</a:t>
            </a:fld>
            <a:endParaRPr lang="zh-CN" altLang="en-US"/>
          </a:p>
        </p:txBody>
      </p:sp>
      <p:sp>
        <p:nvSpPr>
          <p:cNvPr id="6" name="页脚占位符 5">
            <a:extLst>
              <a:ext uri="{FF2B5EF4-FFF2-40B4-BE49-F238E27FC236}">
                <a16:creationId xmlns:a16="http://schemas.microsoft.com/office/drawing/2014/main" id="{7C35B216-D139-48DF-8D68-90BC2CFD069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9BD23AA-567E-4A45-B82B-E76820BA2A82}"/>
              </a:ext>
            </a:extLst>
          </p:cNvPr>
          <p:cNvSpPr>
            <a:spLocks noGrp="1"/>
          </p:cNvSpPr>
          <p:nvPr>
            <p:ph type="sldNum" sz="quarter" idx="12"/>
          </p:nvPr>
        </p:nvSpPr>
        <p:spPr/>
        <p:txBody>
          <a:bodyPr/>
          <a:lstStyle/>
          <a:p>
            <a:fld id="{9C65132F-1C15-4695-A550-31BC676F1A59}" type="slidenum">
              <a:rPr lang="zh-CN" altLang="en-US" smtClean="0"/>
              <a:t>‹#›</a:t>
            </a:fld>
            <a:endParaRPr lang="zh-CN" altLang="en-US"/>
          </a:p>
        </p:txBody>
      </p:sp>
    </p:spTree>
    <p:extLst>
      <p:ext uri="{BB962C8B-B14F-4D97-AF65-F5344CB8AC3E}">
        <p14:creationId xmlns:p14="http://schemas.microsoft.com/office/powerpoint/2010/main" val="428917640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4E295B-FF67-4082-8C0B-FFF8B6978EE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67B0E817-857C-403F-974C-08E0C3752F6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3C128946-1C0C-46C3-891B-BE26EEE275ED}"/>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79A66609-3BA1-4E3D-AB6E-F264D2E8A0A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2520469C-0764-4C73-A4DC-CD00E8F04A4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DA3872D1-474F-435A-9BD4-149D6DF1D5BB}"/>
              </a:ext>
            </a:extLst>
          </p:cNvPr>
          <p:cNvSpPr>
            <a:spLocks noGrp="1"/>
          </p:cNvSpPr>
          <p:nvPr>
            <p:ph type="dt" sz="half" idx="10"/>
          </p:nvPr>
        </p:nvSpPr>
        <p:spPr/>
        <p:txBody>
          <a:bodyPr/>
          <a:lstStyle/>
          <a:p>
            <a:fld id="{B51479C6-82FA-49D2-99FA-B28CD38B4C3D}" type="datetimeFigureOut">
              <a:rPr lang="zh-CN" altLang="en-US" smtClean="0"/>
              <a:t>2023/10/6</a:t>
            </a:fld>
            <a:endParaRPr lang="zh-CN" altLang="en-US"/>
          </a:p>
        </p:txBody>
      </p:sp>
      <p:sp>
        <p:nvSpPr>
          <p:cNvPr id="8" name="页脚占位符 7">
            <a:extLst>
              <a:ext uri="{FF2B5EF4-FFF2-40B4-BE49-F238E27FC236}">
                <a16:creationId xmlns:a16="http://schemas.microsoft.com/office/drawing/2014/main" id="{93442680-3483-4FA4-A9B9-CD8B360E82E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5DAE037-CECF-4F4C-AD37-2382B0A1A81C}"/>
              </a:ext>
            </a:extLst>
          </p:cNvPr>
          <p:cNvSpPr>
            <a:spLocks noGrp="1"/>
          </p:cNvSpPr>
          <p:nvPr>
            <p:ph type="sldNum" sz="quarter" idx="12"/>
          </p:nvPr>
        </p:nvSpPr>
        <p:spPr/>
        <p:txBody>
          <a:bodyPr/>
          <a:lstStyle/>
          <a:p>
            <a:fld id="{9C65132F-1C15-4695-A550-31BC676F1A59}" type="slidenum">
              <a:rPr lang="zh-CN" altLang="en-US" smtClean="0"/>
              <a:t>‹#›</a:t>
            </a:fld>
            <a:endParaRPr lang="zh-CN" altLang="en-US"/>
          </a:p>
        </p:txBody>
      </p:sp>
    </p:spTree>
    <p:extLst>
      <p:ext uri="{BB962C8B-B14F-4D97-AF65-F5344CB8AC3E}">
        <p14:creationId xmlns:p14="http://schemas.microsoft.com/office/powerpoint/2010/main" val="190047687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A396966-CBB7-45F5-8F98-E304CFF5104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DDD47E1-A0E1-4C79-A14A-3619B3DD1D43}"/>
              </a:ext>
            </a:extLst>
          </p:cNvPr>
          <p:cNvSpPr>
            <a:spLocks noGrp="1"/>
          </p:cNvSpPr>
          <p:nvPr>
            <p:ph type="dt" sz="half" idx="10"/>
          </p:nvPr>
        </p:nvSpPr>
        <p:spPr/>
        <p:txBody>
          <a:bodyPr/>
          <a:lstStyle/>
          <a:p>
            <a:fld id="{B51479C6-82FA-49D2-99FA-B28CD38B4C3D}" type="datetimeFigureOut">
              <a:rPr lang="zh-CN" altLang="en-US" smtClean="0"/>
              <a:t>2023/10/6</a:t>
            </a:fld>
            <a:endParaRPr lang="zh-CN" altLang="en-US"/>
          </a:p>
        </p:txBody>
      </p:sp>
      <p:sp>
        <p:nvSpPr>
          <p:cNvPr id="4" name="页脚占位符 3">
            <a:extLst>
              <a:ext uri="{FF2B5EF4-FFF2-40B4-BE49-F238E27FC236}">
                <a16:creationId xmlns:a16="http://schemas.microsoft.com/office/drawing/2014/main" id="{D9E3ADE3-4E39-436C-AD2C-3AF2D0C19B0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6AEF886F-0578-47BA-9D68-8EA69664A45B}"/>
              </a:ext>
            </a:extLst>
          </p:cNvPr>
          <p:cNvSpPr>
            <a:spLocks noGrp="1"/>
          </p:cNvSpPr>
          <p:nvPr>
            <p:ph type="sldNum" sz="quarter" idx="12"/>
          </p:nvPr>
        </p:nvSpPr>
        <p:spPr/>
        <p:txBody>
          <a:bodyPr/>
          <a:lstStyle/>
          <a:p>
            <a:fld id="{9C65132F-1C15-4695-A550-31BC676F1A59}" type="slidenum">
              <a:rPr lang="zh-CN" altLang="en-US" smtClean="0"/>
              <a:t>‹#›</a:t>
            </a:fld>
            <a:endParaRPr lang="zh-CN" altLang="en-US"/>
          </a:p>
        </p:txBody>
      </p:sp>
    </p:spTree>
    <p:extLst>
      <p:ext uri="{BB962C8B-B14F-4D97-AF65-F5344CB8AC3E}">
        <p14:creationId xmlns:p14="http://schemas.microsoft.com/office/powerpoint/2010/main" val="52070278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8F2035B-8904-4C22-BE87-B7ADE6786F65}"/>
              </a:ext>
            </a:extLst>
          </p:cNvPr>
          <p:cNvSpPr>
            <a:spLocks noGrp="1"/>
          </p:cNvSpPr>
          <p:nvPr>
            <p:ph type="dt" sz="half" idx="10"/>
          </p:nvPr>
        </p:nvSpPr>
        <p:spPr/>
        <p:txBody>
          <a:bodyPr/>
          <a:lstStyle/>
          <a:p>
            <a:fld id="{B51479C6-82FA-49D2-99FA-B28CD38B4C3D}" type="datetimeFigureOut">
              <a:rPr lang="zh-CN" altLang="en-US" smtClean="0"/>
              <a:t>2023/10/6</a:t>
            </a:fld>
            <a:endParaRPr lang="zh-CN" altLang="en-US"/>
          </a:p>
        </p:txBody>
      </p:sp>
      <p:sp>
        <p:nvSpPr>
          <p:cNvPr id="3" name="页脚占位符 2">
            <a:extLst>
              <a:ext uri="{FF2B5EF4-FFF2-40B4-BE49-F238E27FC236}">
                <a16:creationId xmlns:a16="http://schemas.microsoft.com/office/drawing/2014/main" id="{C36C06CE-300A-4BC4-878F-755CB075229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40AB65BF-ADEE-4DE1-B908-0FA1BF1262A2}"/>
              </a:ext>
            </a:extLst>
          </p:cNvPr>
          <p:cNvSpPr>
            <a:spLocks noGrp="1"/>
          </p:cNvSpPr>
          <p:nvPr>
            <p:ph type="sldNum" sz="quarter" idx="12"/>
          </p:nvPr>
        </p:nvSpPr>
        <p:spPr/>
        <p:txBody>
          <a:bodyPr/>
          <a:lstStyle/>
          <a:p>
            <a:fld id="{9C65132F-1C15-4695-A550-31BC676F1A59}" type="slidenum">
              <a:rPr lang="zh-CN" altLang="en-US" smtClean="0"/>
              <a:t>‹#›</a:t>
            </a:fld>
            <a:endParaRPr lang="zh-CN" altLang="en-US"/>
          </a:p>
        </p:txBody>
      </p:sp>
    </p:spTree>
    <p:extLst>
      <p:ext uri="{BB962C8B-B14F-4D97-AF65-F5344CB8AC3E}">
        <p14:creationId xmlns:p14="http://schemas.microsoft.com/office/powerpoint/2010/main" val="281263041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9F9AEE-3661-40D5-8080-8974BAD4DFD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054230B7-0F34-434D-820A-3B0306F24B0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2CCF784C-6AF2-4113-97AA-D13BB75FF4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D13B007-6F0D-45FF-836C-C6E1B389B3E3}"/>
              </a:ext>
            </a:extLst>
          </p:cNvPr>
          <p:cNvSpPr>
            <a:spLocks noGrp="1"/>
          </p:cNvSpPr>
          <p:nvPr>
            <p:ph type="dt" sz="half" idx="10"/>
          </p:nvPr>
        </p:nvSpPr>
        <p:spPr/>
        <p:txBody>
          <a:bodyPr/>
          <a:lstStyle/>
          <a:p>
            <a:fld id="{B51479C6-82FA-49D2-99FA-B28CD38B4C3D}" type="datetimeFigureOut">
              <a:rPr lang="zh-CN" altLang="en-US" smtClean="0"/>
              <a:t>2023/10/6</a:t>
            </a:fld>
            <a:endParaRPr lang="zh-CN" altLang="en-US"/>
          </a:p>
        </p:txBody>
      </p:sp>
      <p:sp>
        <p:nvSpPr>
          <p:cNvPr id="6" name="页脚占位符 5">
            <a:extLst>
              <a:ext uri="{FF2B5EF4-FFF2-40B4-BE49-F238E27FC236}">
                <a16:creationId xmlns:a16="http://schemas.microsoft.com/office/drawing/2014/main" id="{368BCF4D-1C8D-4D36-91AE-673D8BA0EA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CE3D311-3F90-4CE4-A9EE-0369B6D9A2B1}"/>
              </a:ext>
            </a:extLst>
          </p:cNvPr>
          <p:cNvSpPr>
            <a:spLocks noGrp="1"/>
          </p:cNvSpPr>
          <p:nvPr>
            <p:ph type="sldNum" sz="quarter" idx="12"/>
          </p:nvPr>
        </p:nvSpPr>
        <p:spPr/>
        <p:txBody>
          <a:bodyPr/>
          <a:lstStyle/>
          <a:p>
            <a:fld id="{9C65132F-1C15-4695-A550-31BC676F1A59}" type="slidenum">
              <a:rPr lang="zh-CN" altLang="en-US" smtClean="0"/>
              <a:t>‹#›</a:t>
            </a:fld>
            <a:endParaRPr lang="zh-CN" altLang="en-US"/>
          </a:p>
        </p:txBody>
      </p:sp>
    </p:spTree>
    <p:extLst>
      <p:ext uri="{BB962C8B-B14F-4D97-AF65-F5344CB8AC3E}">
        <p14:creationId xmlns:p14="http://schemas.microsoft.com/office/powerpoint/2010/main" val="114732648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79F6AE7-E385-4507-8601-2F1147B423A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B7E2CB3-AB64-48B2-9549-96EB4BAAB48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3F311B07-C21C-432B-A5D8-EE83942FAD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C824FF6D-3CB4-4181-B7AE-EF77566418AC}"/>
              </a:ext>
            </a:extLst>
          </p:cNvPr>
          <p:cNvSpPr>
            <a:spLocks noGrp="1"/>
          </p:cNvSpPr>
          <p:nvPr>
            <p:ph type="dt" sz="half" idx="10"/>
          </p:nvPr>
        </p:nvSpPr>
        <p:spPr/>
        <p:txBody>
          <a:bodyPr/>
          <a:lstStyle/>
          <a:p>
            <a:fld id="{B51479C6-82FA-49D2-99FA-B28CD38B4C3D}" type="datetimeFigureOut">
              <a:rPr lang="zh-CN" altLang="en-US" smtClean="0"/>
              <a:t>2023/10/6</a:t>
            </a:fld>
            <a:endParaRPr lang="zh-CN" altLang="en-US"/>
          </a:p>
        </p:txBody>
      </p:sp>
      <p:sp>
        <p:nvSpPr>
          <p:cNvPr id="6" name="页脚占位符 5">
            <a:extLst>
              <a:ext uri="{FF2B5EF4-FFF2-40B4-BE49-F238E27FC236}">
                <a16:creationId xmlns:a16="http://schemas.microsoft.com/office/drawing/2014/main" id="{291B2AED-D6AB-4F82-9F51-60710D7E363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ACEF45F-813C-40F7-A9B7-D8BE9C003D58}"/>
              </a:ext>
            </a:extLst>
          </p:cNvPr>
          <p:cNvSpPr>
            <a:spLocks noGrp="1"/>
          </p:cNvSpPr>
          <p:nvPr>
            <p:ph type="sldNum" sz="quarter" idx="12"/>
          </p:nvPr>
        </p:nvSpPr>
        <p:spPr/>
        <p:txBody>
          <a:bodyPr/>
          <a:lstStyle/>
          <a:p>
            <a:fld id="{9C65132F-1C15-4695-A550-31BC676F1A59}" type="slidenum">
              <a:rPr lang="zh-CN" altLang="en-US" smtClean="0"/>
              <a:t>‹#›</a:t>
            </a:fld>
            <a:endParaRPr lang="zh-CN" altLang="en-US"/>
          </a:p>
        </p:txBody>
      </p:sp>
    </p:spTree>
    <p:extLst>
      <p:ext uri="{BB962C8B-B14F-4D97-AF65-F5344CB8AC3E}">
        <p14:creationId xmlns:p14="http://schemas.microsoft.com/office/powerpoint/2010/main" val="338368123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extLst>
              <a:ext uri="{96DAC541-7B7A-43D3-8B79-37D633B846F1}">
                <asvg:svgBlip xmlns:asvg="http://schemas.microsoft.com/office/drawing/2016/SVG/main" r:embed="rId14"/>
              </a:ext>
            </a:extLst>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250DF31-57BB-40C4-8A9D-09DDFA0EB73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E5AD54A-5582-426E-BE00-1CAF433F1E9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B2FB787-4F1B-4373-B876-7623643075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1479C6-82FA-49D2-99FA-B28CD38B4C3D}" type="datetimeFigureOut">
              <a:rPr lang="zh-CN" altLang="en-US" smtClean="0"/>
              <a:t>2023/10/6</a:t>
            </a:fld>
            <a:endParaRPr lang="zh-CN" altLang="en-US"/>
          </a:p>
        </p:txBody>
      </p:sp>
      <p:sp>
        <p:nvSpPr>
          <p:cNvPr id="5" name="页脚占位符 4">
            <a:extLst>
              <a:ext uri="{FF2B5EF4-FFF2-40B4-BE49-F238E27FC236}">
                <a16:creationId xmlns:a16="http://schemas.microsoft.com/office/drawing/2014/main" id="{F11069D0-66F1-43B9-A67C-5C64725BAAB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9EBD979-80C6-4978-A500-83758F6753E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65132F-1C15-4695-A550-31BC676F1A59}" type="slidenum">
              <a:rPr lang="zh-CN" altLang="en-US" smtClean="0"/>
              <a:t>‹#›</a:t>
            </a:fld>
            <a:endParaRPr lang="zh-CN" altLang="en-US"/>
          </a:p>
        </p:txBody>
      </p:sp>
      <p:pic>
        <p:nvPicPr>
          <p:cNvPr id="11" name="Picture 10">
            <a:extLst>
              <a:ext uri="{FF2B5EF4-FFF2-40B4-BE49-F238E27FC236}">
                <a16:creationId xmlns:a16="http://schemas.microsoft.com/office/drawing/2014/main" id="{2105F2D0-2E2F-7A85-A09F-4496B10D6C00}"/>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41976691" y="-26525563"/>
            <a:ext cx="2186247" cy="3717751"/>
          </a:xfrm>
          <a:prstGeom prst="rect">
            <a:avLst/>
          </a:prstGeom>
        </p:spPr>
      </p:pic>
      <p:pic>
        <p:nvPicPr>
          <p:cNvPr id="12" name="Picture 11">
            <a:extLst>
              <a:ext uri="{FF2B5EF4-FFF2-40B4-BE49-F238E27FC236}">
                <a16:creationId xmlns:a16="http://schemas.microsoft.com/office/drawing/2014/main" id="{676000D6-D92D-B2E7-7F17-AE881E2EA4E8}"/>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49158509" y="-26525563"/>
            <a:ext cx="2186247" cy="3717751"/>
          </a:xfrm>
          <a:prstGeom prst="rect">
            <a:avLst/>
          </a:prstGeom>
        </p:spPr>
      </p:pic>
      <p:pic>
        <p:nvPicPr>
          <p:cNvPr id="13" name="Picture 12">
            <a:extLst>
              <a:ext uri="{FF2B5EF4-FFF2-40B4-BE49-F238E27FC236}">
                <a16:creationId xmlns:a16="http://schemas.microsoft.com/office/drawing/2014/main" id="{CA1980F4-0224-561E-D0E2-7F996A9F8732}"/>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40863116" y="29176639"/>
            <a:ext cx="2186247" cy="3717751"/>
          </a:xfrm>
          <a:prstGeom prst="rect">
            <a:avLst/>
          </a:prstGeom>
        </p:spPr>
      </p:pic>
      <p:pic>
        <p:nvPicPr>
          <p:cNvPr id="14" name="Picture 13">
            <a:extLst>
              <a:ext uri="{FF2B5EF4-FFF2-40B4-BE49-F238E27FC236}">
                <a16:creationId xmlns:a16="http://schemas.microsoft.com/office/drawing/2014/main" id="{041E6D8A-DBA0-0C06-289C-A8D32C77D475}"/>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51382671" y="29176639"/>
            <a:ext cx="2186247" cy="3717751"/>
          </a:xfrm>
          <a:prstGeom prst="rect">
            <a:avLst/>
          </a:prstGeom>
        </p:spPr>
      </p:pic>
      <p:sp>
        <p:nvSpPr>
          <p:cNvPr id="15" name="Title 1">
            <a:extLst>
              <a:ext uri="{FF2B5EF4-FFF2-40B4-BE49-F238E27FC236}">
                <a16:creationId xmlns:a16="http://schemas.microsoft.com/office/drawing/2014/main" id="{EFF5EDC3-C328-6626-EF42-54C2C7F15E9E}"/>
              </a:ext>
            </a:extLst>
          </p:cNvPr>
          <p:cNvSpPr txBox="1">
            <a:spLocks/>
          </p:cNvSpPr>
          <p:nvPr userDrawn="1"/>
        </p:nvSpPr>
        <p:spPr>
          <a:xfrm>
            <a:off x="-570116" y="6070600"/>
            <a:ext cx="2186247" cy="787400"/>
          </a:xfrm>
          <a:prstGeom prst="rect">
            <a:avLst/>
          </a:prstGeom>
        </p:spPr>
        <p:txBody>
          <a:bodyPr vert="horz" lIns="72564" tIns="36282" rIns="72564" bIns="36282"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725709" rtl="0" eaLnBrk="1" fontAlgn="auto" latinLnBrk="0" hangingPunct="1">
              <a:lnSpc>
                <a:spcPct val="90000"/>
              </a:lnSpc>
              <a:spcBef>
                <a:spcPct val="0"/>
              </a:spcBef>
              <a:spcAft>
                <a:spcPts val="0"/>
              </a:spcAft>
              <a:buClrTx/>
              <a:buSzTx/>
              <a:buFontTx/>
              <a:buNone/>
              <a:tabLst/>
              <a:defRPr/>
            </a:pPr>
            <a:r>
              <a:rPr kumimoji="0" lang="en-US" sz="1429" b="0" i="0" u="none" strike="noStrike" kern="1200" cap="none" spc="0" normalizeH="0" baseline="0" noProof="0">
                <a:ln>
                  <a:noFill/>
                </a:ln>
                <a:solidFill>
                  <a:srgbClr val="A5A5A5">
                    <a:lumMod val="60000"/>
                    <a:lumOff val="40000"/>
                  </a:srgbClr>
                </a:solidFill>
                <a:effectLst/>
                <a:uLnTx/>
                <a:uFillTx/>
                <a:latin typeface="#9Slide07 HoneyCream" pitchFamily="2" charset="0"/>
                <a:ea typeface="+mj-ea"/>
                <a:cs typeface="+mj-cs"/>
              </a:rPr>
              <a:t>Măng Non</a:t>
            </a:r>
            <a:endParaRPr kumimoji="0" lang="en-US" sz="1429" b="0" i="0" u="none" strike="noStrike" kern="1200" cap="none" spc="0" normalizeH="0" baseline="0" noProof="0" dirty="0">
              <a:ln>
                <a:noFill/>
              </a:ln>
              <a:solidFill>
                <a:srgbClr val="A5A5A5">
                  <a:lumMod val="60000"/>
                  <a:lumOff val="40000"/>
                </a:srgbClr>
              </a:solidFill>
              <a:effectLst/>
              <a:uLnTx/>
              <a:uFillTx/>
              <a:latin typeface="#9Slide07 HoneyCream" pitchFamily="2" charset="0"/>
              <a:ea typeface="+mj-ea"/>
              <a:cs typeface="+mj-cs"/>
            </a:endParaRPr>
          </a:p>
        </p:txBody>
      </p:sp>
      <p:pic>
        <p:nvPicPr>
          <p:cNvPr id="17" name="Picture 16">
            <a:extLst>
              <a:ext uri="{FF2B5EF4-FFF2-40B4-BE49-F238E27FC236}">
                <a16:creationId xmlns:a16="http://schemas.microsoft.com/office/drawing/2014/main" id="{05CE7590-A1F4-317C-5496-EC903BED6E52}"/>
              </a:ext>
            </a:extLst>
          </p:cNvPr>
          <p:cNvPicPr>
            <a:picLocks noChangeAspect="1"/>
          </p:cNvPicPr>
          <p:nvPr userDrawn="1"/>
        </p:nvPicPr>
        <p:blipFill rotWithShape="1">
          <a:blip r:embed="rId16" cstate="print">
            <a:extLst>
              <a:ext uri="{28A0092B-C50C-407E-A947-70E740481C1C}">
                <a14:useLocalDpi xmlns:a14="http://schemas.microsoft.com/office/drawing/2010/main" val="0"/>
              </a:ext>
            </a:extLst>
          </a:blip>
          <a:srcRect t="30568" r="10051"/>
          <a:stretch/>
        </p:blipFill>
        <p:spPr>
          <a:xfrm>
            <a:off x="-44511098" y="-19326756"/>
            <a:ext cx="3627531" cy="4761671"/>
          </a:xfrm>
          <a:prstGeom prst="rect">
            <a:avLst/>
          </a:prstGeom>
        </p:spPr>
      </p:pic>
      <p:pic>
        <p:nvPicPr>
          <p:cNvPr id="18" name="Picture 17">
            <a:extLst>
              <a:ext uri="{FF2B5EF4-FFF2-40B4-BE49-F238E27FC236}">
                <a16:creationId xmlns:a16="http://schemas.microsoft.com/office/drawing/2014/main" id="{9AA2EA89-14F5-E744-3E68-6952EE6D2CC9}"/>
              </a:ext>
            </a:extLst>
          </p:cNvPr>
          <p:cNvPicPr>
            <a:picLocks noChangeAspect="1"/>
          </p:cNvPicPr>
          <p:nvPr userDrawn="1"/>
        </p:nvPicPr>
        <p:blipFill rotWithShape="1">
          <a:blip r:embed="rId16" cstate="print">
            <a:extLst>
              <a:ext uri="{28A0092B-C50C-407E-A947-70E740481C1C}">
                <a14:useLocalDpi xmlns:a14="http://schemas.microsoft.com/office/drawing/2010/main" val="0"/>
              </a:ext>
            </a:extLst>
          </a:blip>
          <a:srcRect t="30568" r="10051"/>
          <a:stretch/>
        </p:blipFill>
        <p:spPr>
          <a:xfrm>
            <a:off x="-44511098" y="23671819"/>
            <a:ext cx="3627531" cy="4761671"/>
          </a:xfrm>
          <a:prstGeom prst="rect">
            <a:avLst/>
          </a:prstGeom>
        </p:spPr>
      </p:pic>
      <p:pic>
        <p:nvPicPr>
          <p:cNvPr id="19" name="Picture 18">
            <a:extLst>
              <a:ext uri="{FF2B5EF4-FFF2-40B4-BE49-F238E27FC236}">
                <a16:creationId xmlns:a16="http://schemas.microsoft.com/office/drawing/2014/main" id="{CF451879-2559-E0D8-B746-D23042077E5B}"/>
              </a:ext>
            </a:extLst>
          </p:cNvPr>
          <p:cNvPicPr>
            <a:picLocks noChangeAspect="1"/>
          </p:cNvPicPr>
          <p:nvPr userDrawn="1"/>
        </p:nvPicPr>
        <p:blipFill rotWithShape="1">
          <a:blip r:embed="rId16" cstate="print">
            <a:extLst>
              <a:ext uri="{28A0092B-C50C-407E-A947-70E740481C1C}">
                <a14:useLocalDpi xmlns:a14="http://schemas.microsoft.com/office/drawing/2010/main" val="0"/>
              </a:ext>
            </a:extLst>
          </a:blip>
          <a:srcRect t="30568" r="10051"/>
          <a:stretch/>
        </p:blipFill>
        <p:spPr>
          <a:xfrm>
            <a:off x="52475795" y="-19326756"/>
            <a:ext cx="3627531" cy="4761671"/>
          </a:xfrm>
          <a:prstGeom prst="rect">
            <a:avLst/>
          </a:prstGeom>
        </p:spPr>
      </p:pic>
      <p:pic>
        <p:nvPicPr>
          <p:cNvPr id="20" name="Picture 19">
            <a:extLst>
              <a:ext uri="{FF2B5EF4-FFF2-40B4-BE49-F238E27FC236}">
                <a16:creationId xmlns:a16="http://schemas.microsoft.com/office/drawing/2014/main" id="{C49980DA-8E9C-C900-581A-2C8280F49708}"/>
              </a:ext>
            </a:extLst>
          </p:cNvPr>
          <p:cNvPicPr>
            <a:picLocks noChangeAspect="1"/>
          </p:cNvPicPr>
          <p:nvPr userDrawn="1"/>
        </p:nvPicPr>
        <p:blipFill rotWithShape="1">
          <a:blip r:embed="rId16" cstate="print">
            <a:extLst>
              <a:ext uri="{28A0092B-C50C-407E-A947-70E740481C1C}">
                <a14:useLocalDpi xmlns:a14="http://schemas.microsoft.com/office/drawing/2010/main" val="0"/>
              </a:ext>
            </a:extLst>
          </a:blip>
          <a:srcRect t="30568" r="10051"/>
          <a:stretch/>
        </p:blipFill>
        <p:spPr>
          <a:xfrm>
            <a:off x="52738933" y="23671819"/>
            <a:ext cx="3627531" cy="4761671"/>
          </a:xfrm>
          <a:prstGeom prst="rect">
            <a:avLst/>
          </a:prstGeom>
        </p:spPr>
      </p:pic>
    </p:spTree>
    <p:extLst>
      <p:ext uri="{BB962C8B-B14F-4D97-AF65-F5344CB8AC3E}">
        <p14:creationId xmlns:p14="http://schemas.microsoft.com/office/powerpoint/2010/main" val="23675290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jpeg"/><Relationship Id="rId1" Type="http://schemas.openxmlformats.org/officeDocument/2006/relationships/slideLayout" Target="../slideLayouts/slideLayout7.xml"/><Relationship Id="rId5" Type="http://schemas.microsoft.com/office/2007/relationships/hdphoto" Target="../media/hdphoto5.wdp"/><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37.png"/><Relationship Id="rId4" Type="http://schemas.microsoft.com/office/2007/relationships/hdphoto" Target="../media/hdphoto5.wdp"/></Relationships>
</file>

<file path=ppt/slides/_rels/slide1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5.jpeg"/><Relationship Id="rId1" Type="http://schemas.openxmlformats.org/officeDocument/2006/relationships/slideLayout" Target="../slideLayouts/slideLayout7.xml"/><Relationship Id="rId5" Type="http://schemas.openxmlformats.org/officeDocument/2006/relationships/image" Target="../media/image40.jpeg"/><Relationship Id="rId4" Type="http://schemas.openxmlformats.org/officeDocument/2006/relationships/image" Target="../media/image39.jpeg"/></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jpeg"/><Relationship Id="rId1" Type="http://schemas.openxmlformats.org/officeDocument/2006/relationships/slideLayout" Target="../slideLayouts/slideLayout7.xml"/><Relationship Id="rId5" Type="http://schemas.microsoft.com/office/2007/relationships/hdphoto" Target="../media/hdphoto6.wdp"/><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5.jpeg"/><Relationship Id="rId1" Type="http://schemas.openxmlformats.org/officeDocument/2006/relationships/slideLayout" Target="../slideLayouts/slideLayout7.xml"/><Relationship Id="rId4" Type="http://schemas.microsoft.com/office/2007/relationships/hdphoto" Target="../media/hdphoto7.wdp"/></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5.jpeg"/><Relationship Id="rId1" Type="http://schemas.openxmlformats.org/officeDocument/2006/relationships/slideLayout" Target="../slideLayouts/slideLayout7.xml"/><Relationship Id="rId4" Type="http://schemas.microsoft.com/office/2007/relationships/hdphoto" Target="../media/hdphoto7.wdp"/></Relationships>
</file>

<file path=ppt/slides/_rels/slide1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18" Type="http://schemas.openxmlformats.org/officeDocument/2006/relationships/image" Target="../media/image21.png"/><Relationship Id="rId3" Type="http://schemas.openxmlformats.org/officeDocument/2006/relationships/slideLayout" Target="../slideLayouts/slideLayout1.xml"/><Relationship Id="rId7" Type="http://schemas.openxmlformats.org/officeDocument/2006/relationships/slide" Target="slide4.xml"/><Relationship Id="rId12" Type="http://schemas.openxmlformats.org/officeDocument/2006/relationships/image" Target="../media/image17.png"/><Relationship Id="rId17" Type="http://schemas.openxmlformats.org/officeDocument/2006/relationships/slide" Target="slide6.xml"/><Relationship Id="rId2" Type="http://schemas.microsoft.com/office/2007/relationships/media" Target="../media/media1.mp3"/><Relationship Id="rId16" Type="http://schemas.openxmlformats.org/officeDocument/2006/relationships/image" Target="../media/image20.png"/><Relationship Id="rId1" Type="http://schemas.openxmlformats.org/officeDocument/2006/relationships/audio" Target="NULL" TargetMode="External"/><Relationship Id="rId6" Type="http://schemas.openxmlformats.org/officeDocument/2006/relationships/image" Target="../media/image12.jpeg"/><Relationship Id="rId11" Type="http://schemas.openxmlformats.org/officeDocument/2006/relationships/image" Target="../media/image16.png"/><Relationship Id="rId5" Type="http://schemas.openxmlformats.org/officeDocument/2006/relationships/image" Target="../media/image11.jpeg"/><Relationship Id="rId15" Type="http://schemas.openxmlformats.org/officeDocument/2006/relationships/slide" Target="slide5.xml"/><Relationship Id="rId10" Type="http://schemas.openxmlformats.org/officeDocument/2006/relationships/image" Target="../media/image15.png"/><Relationship Id="rId19" Type="http://schemas.openxmlformats.org/officeDocument/2006/relationships/image" Target="../media/image22.gif"/><Relationship Id="rId4" Type="http://schemas.openxmlformats.org/officeDocument/2006/relationships/notesSlide" Target="../notesSlides/notesSlide1.xml"/><Relationship Id="rId9" Type="http://schemas.openxmlformats.org/officeDocument/2006/relationships/image" Target="../media/image14.png"/><Relationship Id="rId14" Type="http://schemas.openxmlformats.org/officeDocument/2006/relationships/image" Target="../media/image19.png"/></Relationships>
</file>

<file path=ppt/slides/_rels/slide4.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25.png"/><Relationship Id="rId18" Type="http://schemas.openxmlformats.org/officeDocument/2006/relationships/image" Target="../media/image29.png"/><Relationship Id="rId3" Type="http://schemas.openxmlformats.org/officeDocument/2006/relationships/slideLayout" Target="../slideLayouts/slideLayout2.xml"/><Relationship Id="rId7" Type="http://schemas.openxmlformats.org/officeDocument/2006/relationships/image" Target="../media/image11.jpeg"/><Relationship Id="rId12" Type="http://schemas.microsoft.com/office/2007/relationships/hdphoto" Target="../media/hdphoto2.wdp"/><Relationship Id="rId17" Type="http://schemas.microsoft.com/office/2007/relationships/hdphoto" Target="../media/hdphoto3.wdp"/><Relationship Id="rId2" Type="http://schemas.openxmlformats.org/officeDocument/2006/relationships/audio" Target="../media/media2.mp3"/><Relationship Id="rId16" Type="http://schemas.openxmlformats.org/officeDocument/2006/relationships/image" Target="../media/image28.png"/><Relationship Id="rId1" Type="http://schemas.microsoft.com/office/2007/relationships/media" Target="../media/media2.mp3"/><Relationship Id="rId6" Type="http://schemas.openxmlformats.org/officeDocument/2006/relationships/audio" Target="../media/audio2.wav"/><Relationship Id="rId11" Type="http://schemas.openxmlformats.org/officeDocument/2006/relationships/image" Target="../media/image24.png"/><Relationship Id="rId5" Type="http://schemas.openxmlformats.org/officeDocument/2006/relationships/audio" Target="../media/audio1.wav"/><Relationship Id="rId15" Type="http://schemas.openxmlformats.org/officeDocument/2006/relationships/image" Target="../media/image27.png"/><Relationship Id="rId10" Type="http://schemas.openxmlformats.org/officeDocument/2006/relationships/image" Target="../media/image14.png"/><Relationship Id="rId4" Type="http://schemas.openxmlformats.org/officeDocument/2006/relationships/notesSlide" Target="../notesSlides/notesSlide2.xml"/><Relationship Id="rId9" Type="http://schemas.openxmlformats.org/officeDocument/2006/relationships/image" Target="../media/image23.emf"/><Relationship Id="rId14" Type="http://schemas.openxmlformats.org/officeDocument/2006/relationships/image" Target="../media/image26.png"/></Relationships>
</file>

<file path=ppt/slides/_rels/slide5.xml.rels><?xml version="1.0" encoding="UTF-8" standalone="yes"?>
<Relationships xmlns="http://schemas.openxmlformats.org/package/2006/relationships"><Relationship Id="rId8" Type="http://schemas.openxmlformats.org/officeDocument/2006/relationships/image" Target="../media/image25.png"/><Relationship Id="rId13" Type="http://schemas.microsoft.com/office/2007/relationships/hdphoto" Target="../media/hdphoto3.wdp"/><Relationship Id="rId3" Type="http://schemas.openxmlformats.org/officeDocument/2006/relationships/audio" Target="../media/audio1.wav"/><Relationship Id="rId7" Type="http://schemas.openxmlformats.org/officeDocument/2006/relationships/image" Target="../media/image23.emf"/><Relationship Id="rId12"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2.jpeg"/><Relationship Id="rId11" Type="http://schemas.openxmlformats.org/officeDocument/2006/relationships/image" Target="../media/image27.png"/><Relationship Id="rId5" Type="http://schemas.openxmlformats.org/officeDocument/2006/relationships/image" Target="../media/image11.jpeg"/><Relationship Id="rId10" Type="http://schemas.microsoft.com/office/2007/relationships/hdphoto" Target="../media/hdphoto2.wdp"/><Relationship Id="rId4" Type="http://schemas.openxmlformats.org/officeDocument/2006/relationships/audio" Target="../media/audio2.wav"/><Relationship Id="rId9" Type="http://schemas.openxmlformats.org/officeDocument/2006/relationships/image" Target="../media/image24.png"/><Relationship Id="rId14" Type="http://schemas.openxmlformats.org/officeDocument/2006/relationships/image" Target="../media/image29.png"/></Relationships>
</file>

<file path=ppt/slides/_rels/slide6.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25.png"/><Relationship Id="rId18" Type="http://schemas.openxmlformats.org/officeDocument/2006/relationships/image" Target="../media/image29.png"/><Relationship Id="rId3" Type="http://schemas.openxmlformats.org/officeDocument/2006/relationships/slideLayout" Target="../slideLayouts/slideLayout2.xml"/><Relationship Id="rId7" Type="http://schemas.openxmlformats.org/officeDocument/2006/relationships/image" Target="../media/image11.jpeg"/><Relationship Id="rId12" Type="http://schemas.microsoft.com/office/2007/relationships/hdphoto" Target="../media/hdphoto2.wdp"/><Relationship Id="rId17" Type="http://schemas.microsoft.com/office/2007/relationships/hdphoto" Target="../media/hdphoto3.wdp"/><Relationship Id="rId2" Type="http://schemas.openxmlformats.org/officeDocument/2006/relationships/audio" Target="../media/media2.mp3"/><Relationship Id="rId16" Type="http://schemas.openxmlformats.org/officeDocument/2006/relationships/image" Target="../media/image28.png"/><Relationship Id="rId1" Type="http://schemas.microsoft.com/office/2007/relationships/media" Target="../media/media2.mp3"/><Relationship Id="rId6" Type="http://schemas.openxmlformats.org/officeDocument/2006/relationships/audio" Target="../media/audio2.wav"/><Relationship Id="rId11" Type="http://schemas.openxmlformats.org/officeDocument/2006/relationships/image" Target="../media/image24.png"/><Relationship Id="rId5" Type="http://schemas.openxmlformats.org/officeDocument/2006/relationships/audio" Target="../media/audio1.wav"/><Relationship Id="rId15" Type="http://schemas.openxmlformats.org/officeDocument/2006/relationships/image" Target="../media/image27.png"/><Relationship Id="rId10" Type="http://schemas.openxmlformats.org/officeDocument/2006/relationships/image" Target="../media/image14.png"/><Relationship Id="rId4" Type="http://schemas.openxmlformats.org/officeDocument/2006/relationships/notesSlide" Target="../notesSlides/notesSlide4.xml"/><Relationship Id="rId9" Type="http://schemas.openxmlformats.org/officeDocument/2006/relationships/image" Target="../media/image23.emf"/><Relationship Id="rId14" Type="http://schemas.openxmlformats.org/officeDocument/2006/relationships/image" Target="../media/image26.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30.png"/><Relationship Id="rId3" Type="http://schemas.openxmlformats.org/officeDocument/2006/relationships/slideLayout" Target="../slideLayouts/slideLayout1.xml"/><Relationship Id="rId7" Type="http://schemas.openxmlformats.org/officeDocument/2006/relationships/image" Target="../media/image14.png"/><Relationship Id="rId12" Type="http://schemas.openxmlformats.org/officeDocument/2006/relationships/image" Target="../media/image18.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12.jpeg"/><Relationship Id="rId11" Type="http://schemas.openxmlformats.org/officeDocument/2006/relationships/image" Target="../media/image22.gif"/><Relationship Id="rId5" Type="http://schemas.openxmlformats.org/officeDocument/2006/relationships/image" Target="../media/image11.jpeg"/><Relationship Id="rId10" Type="http://schemas.openxmlformats.org/officeDocument/2006/relationships/image" Target="../media/image19.png"/><Relationship Id="rId4" Type="http://schemas.openxmlformats.org/officeDocument/2006/relationships/notesSlide" Target="../notesSlides/notesSlide5.xml"/><Relationship Id="rId9" Type="http://schemas.openxmlformats.org/officeDocument/2006/relationships/image" Target="../media/image16.png"/><Relationship Id="rId14" Type="http://schemas.microsoft.com/office/2007/relationships/hdphoto" Target="../media/hdphoto4.wdp"/></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D312D16-2A71-44DE-90D9-9D126E57D0E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854" r="7270"/>
          <a:stretch/>
        </p:blipFill>
        <p:spPr>
          <a:xfrm>
            <a:off x="-1" y="0"/>
            <a:ext cx="12192001" cy="6858000"/>
          </a:xfrm>
          <a:prstGeom prst="rect">
            <a:avLst/>
          </a:prstGeom>
        </p:spPr>
      </p:pic>
      <p:pic>
        <p:nvPicPr>
          <p:cNvPr id="2" name="Picture 1"/>
          <p:cNvPicPr>
            <a:picLocks noChangeAspect="1"/>
          </p:cNvPicPr>
          <p:nvPr/>
        </p:nvPicPr>
        <p:blipFill>
          <a:blip r:embed="rId3" cstate="print">
            <a:extLst>
              <a:ext uri="{BEBA8EAE-BF5A-486C-A8C5-ECC9F3942E4B}">
                <a14:imgProps xmlns:a14="http://schemas.microsoft.com/office/drawing/2010/main">
                  <a14:imgLayer r:embed="rId4">
                    <a14:imgEffect>
                      <a14:backgroundRemoval t="6000" b="90000" l="5250" r="98150">
                        <a14:foregroundMark x1="26750" y1="28200" x2="31100" y2="59900"/>
                        <a14:foregroundMark x1="15150" y1="50900" x2="26900" y2="61500"/>
                        <a14:foregroundMark x1="45850" y1="47000" x2="32350" y2="56900"/>
                        <a14:foregroundMark x1="26750" y1="56050" x2="32950" y2="66650"/>
                        <a14:foregroundMark x1="25750" y1="62900" x2="31200" y2="69100"/>
                        <a14:foregroundMark x1="41250" y1="62800" x2="45000" y2="65200"/>
                        <a14:foregroundMark x1="34500" y1="58900" x2="34350" y2="70950"/>
                        <a14:foregroundMark x1="29050" y1="27950" x2="43550" y2="40400"/>
                        <a14:foregroundMark x1="67200" y1="35550" x2="67800" y2="70100"/>
                        <a14:foregroundMark x1="71350" y1="62800" x2="86850" y2="51750"/>
                        <a14:foregroundMark x1="54150" y1="49450" x2="66500" y2="60750"/>
                      </a14:backgroundRemoval>
                    </a14:imgEffect>
                  </a14:imgLayer>
                </a14:imgProps>
              </a:ext>
              <a:ext uri="{28A0092B-C50C-407E-A947-70E740481C1C}">
                <a14:useLocalDpi xmlns:a14="http://schemas.microsoft.com/office/drawing/2010/main" val="0"/>
              </a:ext>
            </a:extLst>
          </a:blip>
          <a:stretch>
            <a:fillRect/>
          </a:stretch>
        </p:blipFill>
        <p:spPr>
          <a:xfrm>
            <a:off x="2539761" y="2564904"/>
            <a:ext cx="4780375" cy="4780375"/>
          </a:xfrm>
          <a:prstGeom prst="rect">
            <a:avLst/>
          </a:prstGeom>
        </p:spPr>
      </p:pic>
      <p:pic>
        <p:nvPicPr>
          <p:cNvPr id="11" name="Picture 10">
            <a:extLst>
              <a:ext uri="{FF2B5EF4-FFF2-40B4-BE49-F238E27FC236}">
                <a16:creationId xmlns:a16="http://schemas.microsoft.com/office/drawing/2014/main" id="{416AA52A-2568-3B14-1382-2943F1A7FFD1}"/>
              </a:ext>
            </a:extLst>
          </p:cNvPr>
          <p:cNvPicPr>
            <a:picLocks noChangeAspect="1"/>
          </p:cNvPicPr>
          <p:nvPr/>
        </p:nvPicPr>
        <p:blipFill>
          <a:blip r:embed="rId5"/>
          <a:stretch>
            <a:fillRect/>
          </a:stretch>
        </p:blipFill>
        <p:spPr>
          <a:xfrm>
            <a:off x="119336" y="27570"/>
            <a:ext cx="1523956" cy="1508868"/>
          </a:xfrm>
          <a:prstGeom prst="rect">
            <a:avLst/>
          </a:prstGeom>
        </p:spPr>
      </p:pic>
      <p:pic>
        <p:nvPicPr>
          <p:cNvPr id="3" name="Picture 2"/>
          <p:cNvPicPr>
            <a:picLocks noChangeAspect="1"/>
          </p:cNvPicPr>
          <p:nvPr/>
        </p:nvPicPr>
        <p:blipFill>
          <a:blip r:embed="rId6"/>
          <a:stretch>
            <a:fillRect/>
          </a:stretch>
        </p:blipFill>
        <p:spPr>
          <a:xfrm>
            <a:off x="2135560" y="831464"/>
            <a:ext cx="8340051" cy="3084843"/>
          </a:xfrm>
          <a:prstGeom prst="rect">
            <a:avLst/>
          </a:prstGeom>
        </p:spPr>
      </p:pic>
      <p:sp>
        <p:nvSpPr>
          <p:cNvPr id="20" name="TextBox 19"/>
          <p:cNvSpPr txBox="1"/>
          <p:nvPr/>
        </p:nvSpPr>
        <p:spPr>
          <a:xfrm>
            <a:off x="3743111" y="-100993"/>
            <a:ext cx="9091059" cy="1169551"/>
          </a:xfrm>
          <a:prstGeom prst="rect">
            <a:avLst/>
          </a:prstGeom>
          <a:noFill/>
        </p:spPr>
        <p:txBody>
          <a:bodyPr wrap="square" rtlCol="0">
            <a:spAutoFit/>
          </a:bodyPr>
          <a:lstStyle/>
          <a:p>
            <a:r>
              <a:rPr lang="vi-VN" sz="7000" dirty="0">
                <a:ln w="28575">
                  <a:solidFill>
                    <a:schemeClr val="tx1">
                      <a:lumMod val="50000"/>
                      <a:lumOff val="50000"/>
                    </a:schemeClr>
                  </a:solidFill>
                </a:ln>
                <a:solidFill>
                  <a:schemeClr val="bg1"/>
                </a:solidFill>
                <a:effectLst/>
                <a:latin typeface="SVN-Lobster" panose="02040603050506020204" pitchFamily="18" charset="0"/>
              </a:rPr>
              <a:t>Luyện từ và câu </a:t>
            </a:r>
            <a:endParaRPr lang="en-US" sz="7000" dirty="0">
              <a:ln w="28575">
                <a:solidFill>
                  <a:schemeClr val="tx1">
                    <a:lumMod val="50000"/>
                    <a:lumOff val="50000"/>
                  </a:schemeClr>
                </a:solidFill>
              </a:ln>
              <a:solidFill>
                <a:schemeClr val="bg1"/>
              </a:solidFill>
              <a:effectLst/>
              <a:latin typeface="SVN-Lobster" panose="02040603050506020204" pitchFamily="18" charset="0"/>
            </a:endParaRPr>
          </a:p>
        </p:txBody>
      </p:sp>
    </p:spTree>
    <p:extLst>
      <p:ext uri="{BB962C8B-B14F-4D97-AF65-F5344CB8AC3E}">
        <p14:creationId xmlns:p14="http://schemas.microsoft.com/office/powerpoint/2010/main" val="276041256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78C1C260-A392-4604-BDC6-45A60B928D6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854" r="7270"/>
          <a:stretch/>
        </p:blipFill>
        <p:spPr>
          <a:xfrm>
            <a:off x="29742" y="0"/>
            <a:ext cx="12192001" cy="6858000"/>
          </a:xfrm>
          <a:prstGeom prst="rect">
            <a:avLst/>
          </a:prstGeom>
        </p:spPr>
      </p:pic>
      <p:pic>
        <p:nvPicPr>
          <p:cNvPr id="9" name="Picture 8" descr="Text&#10;&#10;Description automatically generated">
            <a:extLst>
              <a:ext uri="{FF2B5EF4-FFF2-40B4-BE49-F238E27FC236}">
                <a16:creationId xmlns:a16="http://schemas.microsoft.com/office/drawing/2014/main" id="{5F97158A-DD45-4277-8B5E-0DF0A20EEB38}"/>
              </a:ext>
            </a:extLst>
          </p:cNvPr>
          <p:cNvPicPr>
            <a:picLocks noChangeAspect="1"/>
          </p:cNvPicPr>
          <p:nvPr/>
        </p:nvPicPr>
        <p:blipFill rotWithShape="1">
          <a:blip r:embed="rId3">
            <a:extLst>
              <a:ext uri="{28A0092B-C50C-407E-A947-70E740481C1C}">
                <a14:useLocalDpi xmlns:a14="http://schemas.microsoft.com/office/drawing/2010/main" val="0"/>
              </a:ext>
            </a:extLst>
          </a:blip>
          <a:srcRect t="16457" b="19667"/>
          <a:stretch/>
        </p:blipFill>
        <p:spPr>
          <a:xfrm>
            <a:off x="983432" y="584685"/>
            <a:ext cx="11533101" cy="6408426"/>
          </a:xfrm>
          <a:prstGeom prst="rect">
            <a:avLst/>
          </a:prstGeom>
        </p:spPr>
      </p:pic>
      <p:sp>
        <p:nvSpPr>
          <p:cNvPr id="10" name="Text Box 2">
            <a:extLst>
              <a:ext uri="{FF2B5EF4-FFF2-40B4-BE49-F238E27FC236}">
                <a16:creationId xmlns:a16="http://schemas.microsoft.com/office/drawing/2014/main" id="{EE95ACD3-0C30-466A-AB0D-27835C5FDC31}"/>
              </a:ext>
            </a:extLst>
          </p:cNvPr>
          <p:cNvSpPr txBox="1">
            <a:spLocks noChangeArrowheads="1"/>
          </p:cNvSpPr>
          <p:nvPr/>
        </p:nvSpPr>
        <p:spPr bwMode="auto">
          <a:xfrm>
            <a:off x="1271464" y="135110"/>
            <a:ext cx="9144000" cy="1371600"/>
          </a:xfrm>
          <a:custGeom>
            <a:avLst/>
            <a:gdLst>
              <a:gd name="connsiteX0" fmla="*/ 0 w 9144000"/>
              <a:gd name="connsiteY0" fmla="*/ 0 h 1371600"/>
              <a:gd name="connsiteX1" fmla="*/ 480060 w 9144000"/>
              <a:gd name="connsiteY1" fmla="*/ 0 h 1371600"/>
              <a:gd name="connsiteX2" fmla="*/ 777240 w 9144000"/>
              <a:gd name="connsiteY2" fmla="*/ 0 h 1371600"/>
              <a:gd name="connsiteX3" fmla="*/ 1440180 w 9144000"/>
              <a:gd name="connsiteY3" fmla="*/ 0 h 1371600"/>
              <a:gd name="connsiteX4" fmla="*/ 1737360 w 9144000"/>
              <a:gd name="connsiteY4" fmla="*/ 0 h 1371600"/>
              <a:gd name="connsiteX5" fmla="*/ 2125980 w 9144000"/>
              <a:gd name="connsiteY5" fmla="*/ 0 h 1371600"/>
              <a:gd name="connsiteX6" fmla="*/ 2697480 w 9144000"/>
              <a:gd name="connsiteY6" fmla="*/ 0 h 1371600"/>
              <a:gd name="connsiteX7" fmla="*/ 3360420 w 9144000"/>
              <a:gd name="connsiteY7" fmla="*/ 0 h 1371600"/>
              <a:gd name="connsiteX8" fmla="*/ 3931920 w 9144000"/>
              <a:gd name="connsiteY8" fmla="*/ 0 h 1371600"/>
              <a:gd name="connsiteX9" fmla="*/ 4411980 w 9144000"/>
              <a:gd name="connsiteY9" fmla="*/ 0 h 1371600"/>
              <a:gd name="connsiteX10" fmla="*/ 4709160 w 9144000"/>
              <a:gd name="connsiteY10" fmla="*/ 0 h 1371600"/>
              <a:gd name="connsiteX11" fmla="*/ 5189220 w 9144000"/>
              <a:gd name="connsiteY11" fmla="*/ 0 h 1371600"/>
              <a:gd name="connsiteX12" fmla="*/ 5852160 w 9144000"/>
              <a:gd name="connsiteY12" fmla="*/ 0 h 1371600"/>
              <a:gd name="connsiteX13" fmla="*/ 6240780 w 9144000"/>
              <a:gd name="connsiteY13" fmla="*/ 0 h 1371600"/>
              <a:gd name="connsiteX14" fmla="*/ 6720840 w 9144000"/>
              <a:gd name="connsiteY14" fmla="*/ 0 h 1371600"/>
              <a:gd name="connsiteX15" fmla="*/ 7200900 w 9144000"/>
              <a:gd name="connsiteY15" fmla="*/ 0 h 1371600"/>
              <a:gd name="connsiteX16" fmla="*/ 7498080 w 9144000"/>
              <a:gd name="connsiteY16" fmla="*/ 0 h 1371600"/>
              <a:gd name="connsiteX17" fmla="*/ 8252460 w 9144000"/>
              <a:gd name="connsiteY17" fmla="*/ 0 h 1371600"/>
              <a:gd name="connsiteX18" fmla="*/ 8641080 w 9144000"/>
              <a:gd name="connsiteY18" fmla="*/ 0 h 1371600"/>
              <a:gd name="connsiteX19" fmla="*/ 9144000 w 9144000"/>
              <a:gd name="connsiteY19" fmla="*/ 0 h 1371600"/>
              <a:gd name="connsiteX20" fmla="*/ 9144000 w 9144000"/>
              <a:gd name="connsiteY20" fmla="*/ 418876 h 1371600"/>
              <a:gd name="connsiteX21" fmla="*/ 9144000 w 9144000"/>
              <a:gd name="connsiteY21" fmla="*/ 891225 h 1371600"/>
              <a:gd name="connsiteX22" fmla="*/ 8725948 w 9144000"/>
              <a:gd name="connsiteY22" fmla="*/ 891225 h 1371600"/>
              <a:gd name="connsiteX23" fmla="*/ 8219885 w 9144000"/>
              <a:gd name="connsiteY23" fmla="*/ 891225 h 1371600"/>
              <a:gd name="connsiteX24" fmla="*/ 7801832 w 9144000"/>
              <a:gd name="connsiteY24" fmla="*/ 891225 h 1371600"/>
              <a:gd name="connsiteX25" fmla="*/ 7163753 w 9144000"/>
              <a:gd name="connsiteY25" fmla="*/ 891225 h 1371600"/>
              <a:gd name="connsiteX26" fmla="*/ 6569678 w 9144000"/>
              <a:gd name="connsiteY26" fmla="*/ 891225 h 1371600"/>
              <a:gd name="connsiteX27" fmla="*/ 5975604 w 9144000"/>
              <a:gd name="connsiteY27" fmla="*/ 891225 h 1371600"/>
              <a:gd name="connsiteX28" fmla="*/ 5425535 w 9144000"/>
              <a:gd name="connsiteY28" fmla="*/ 891225 h 1371600"/>
              <a:gd name="connsiteX29" fmla="*/ 4743450 w 9144000"/>
              <a:gd name="connsiteY29" fmla="*/ 891225 h 1371600"/>
              <a:gd name="connsiteX30" fmla="*/ 4743450 w 9144000"/>
              <a:gd name="connsiteY30" fmla="*/ 1028700 h 1371600"/>
              <a:gd name="connsiteX31" fmla="*/ 4914900 w 9144000"/>
              <a:gd name="connsiteY31" fmla="*/ 1028700 h 1371600"/>
              <a:gd name="connsiteX32" fmla="*/ 4572000 w 9144000"/>
              <a:gd name="connsiteY32" fmla="*/ 1371600 h 1371600"/>
              <a:gd name="connsiteX33" fmla="*/ 4229100 w 9144000"/>
              <a:gd name="connsiteY33" fmla="*/ 1028700 h 1371600"/>
              <a:gd name="connsiteX34" fmla="*/ 4400550 w 9144000"/>
              <a:gd name="connsiteY34" fmla="*/ 1028700 h 1371600"/>
              <a:gd name="connsiteX35" fmla="*/ 4400550 w 9144000"/>
              <a:gd name="connsiteY35" fmla="*/ 891225 h 1371600"/>
              <a:gd name="connsiteX36" fmla="*/ 3982498 w 9144000"/>
              <a:gd name="connsiteY36" fmla="*/ 891225 h 1371600"/>
              <a:gd name="connsiteX37" fmla="*/ 3564446 w 9144000"/>
              <a:gd name="connsiteY37" fmla="*/ 891225 h 1371600"/>
              <a:gd name="connsiteX38" fmla="*/ 3058382 w 9144000"/>
              <a:gd name="connsiteY38" fmla="*/ 891225 h 1371600"/>
              <a:gd name="connsiteX39" fmla="*/ 2464308 w 9144000"/>
              <a:gd name="connsiteY39" fmla="*/ 891225 h 1371600"/>
              <a:gd name="connsiteX40" fmla="*/ 1914239 w 9144000"/>
              <a:gd name="connsiteY40" fmla="*/ 891225 h 1371600"/>
              <a:gd name="connsiteX41" fmla="*/ 1276160 w 9144000"/>
              <a:gd name="connsiteY41" fmla="*/ 891225 h 1371600"/>
              <a:gd name="connsiteX42" fmla="*/ 858107 w 9144000"/>
              <a:gd name="connsiteY42" fmla="*/ 891225 h 1371600"/>
              <a:gd name="connsiteX43" fmla="*/ 0 w 9144000"/>
              <a:gd name="connsiteY43" fmla="*/ 891225 h 1371600"/>
              <a:gd name="connsiteX44" fmla="*/ 0 w 9144000"/>
              <a:gd name="connsiteY44" fmla="*/ 445613 h 1371600"/>
              <a:gd name="connsiteX45" fmla="*/ 0 w 9144000"/>
              <a:gd name="connsiteY45"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144000" h="1371600" fill="none" extrusionOk="0">
                <a:moveTo>
                  <a:pt x="0" y="0"/>
                </a:moveTo>
                <a:cubicBezTo>
                  <a:pt x="179497" y="-23482"/>
                  <a:pt x="364431" y="47184"/>
                  <a:pt x="480060" y="0"/>
                </a:cubicBezTo>
                <a:cubicBezTo>
                  <a:pt x="595689" y="-47184"/>
                  <a:pt x="695125" y="23804"/>
                  <a:pt x="777240" y="0"/>
                </a:cubicBezTo>
                <a:cubicBezTo>
                  <a:pt x="859355" y="-23804"/>
                  <a:pt x="1279500" y="39992"/>
                  <a:pt x="1440180" y="0"/>
                </a:cubicBezTo>
                <a:cubicBezTo>
                  <a:pt x="1600860" y="-39992"/>
                  <a:pt x="1655621" y="23190"/>
                  <a:pt x="1737360" y="0"/>
                </a:cubicBezTo>
                <a:cubicBezTo>
                  <a:pt x="1819099" y="-23190"/>
                  <a:pt x="1966531" y="26623"/>
                  <a:pt x="2125980" y="0"/>
                </a:cubicBezTo>
                <a:cubicBezTo>
                  <a:pt x="2285429" y="-26623"/>
                  <a:pt x="2472873" y="19609"/>
                  <a:pt x="2697480" y="0"/>
                </a:cubicBezTo>
                <a:cubicBezTo>
                  <a:pt x="2922087" y="-19609"/>
                  <a:pt x="3059155" y="55620"/>
                  <a:pt x="3360420" y="0"/>
                </a:cubicBezTo>
                <a:cubicBezTo>
                  <a:pt x="3661685" y="-55620"/>
                  <a:pt x="3812251" y="18607"/>
                  <a:pt x="3931920" y="0"/>
                </a:cubicBezTo>
                <a:cubicBezTo>
                  <a:pt x="4051589" y="-18607"/>
                  <a:pt x="4234436" y="56639"/>
                  <a:pt x="4411980" y="0"/>
                </a:cubicBezTo>
                <a:cubicBezTo>
                  <a:pt x="4589524" y="-56639"/>
                  <a:pt x="4568610" y="15469"/>
                  <a:pt x="4709160" y="0"/>
                </a:cubicBezTo>
                <a:cubicBezTo>
                  <a:pt x="4849710" y="-15469"/>
                  <a:pt x="5031964" y="21910"/>
                  <a:pt x="5189220" y="0"/>
                </a:cubicBezTo>
                <a:cubicBezTo>
                  <a:pt x="5346476" y="-21910"/>
                  <a:pt x="5642152" y="22354"/>
                  <a:pt x="5852160" y="0"/>
                </a:cubicBezTo>
                <a:cubicBezTo>
                  <a:pt x="6062168" y="-22354"/>
                  <a:pt x="6048199" y="8728"/>
                  <a:pt x="6240780" y="0"/>
                </a:cubicBezTo>
                <a:cubicBezTo>
                  <a:pt x="6433361" y="-8728"/>
                  <a:pt x="6526683" y="40226"/>
                  <a:pt x="6720840" y="0"/>
                </a:cubicBezTo>
                <a:cubicBezTo>
                  <a:pt x="6914997" y="-40226"/>
                  <a:pt x="7032781" y="6885"/>
                  <a:pt x="7200900" y="0"/>
                </a:cubicBezTo>
                <a:cubicBezTo>
                  <a:pt x="7369019" y="-6885"/>
                  <a:pt x="7378580" y="32576"/>
                  <a:pt x="7498080" y="0"/>
                </a:cubicBezTo>
                <a:cubicBezTo>
                  <a:pt x="7617580" y="-32576"/>
                  <a:pt x="8042550" y="58846"/>
                  <a:pt x="8252460" y="0"/>
                </a:cubicBezTo>
                <a:cubicBezTo>
                  <a:pt x="8462370" y="-58846"/>
                  <a:pt x="8529957" y="20209"/>
                  <a:pt x="8641080" y="0"/>
                </a:cubicBezTo>
                <a:cubicBezTo>
                  <a:pt x="8752203" y="-20209"/>
                  <a:pt x="8918258" y="34531"/>
                  <a:pt x="9144000" y="0"/>
                </a:cubicBezTo>
                <a:cubicBezTo>
                  <a:pt x="9183117" y="169996"/>
                  <a:pt x="9134237" y="334717"/>
                  <a:pt x="9144000" y="418876"/>
                </a:cubicBezTo>
                <a:cubicBezTo>
                  <a:pt x="9153763" y="503035"/>
                  <a:pt x="9098878" y="656734"/>
                  <a:pt x="9144000" y="891225"/>
                </a:cubicBezTo>
                <a:cubicBezTo>
                  <a:pt x="9054948" y="927408"/>
                  <a:pt x="8848471" y="848938"/>
                  <a:pt x="8725948" y="891225"/>
                </a:cubicBezTo>
                <a:cubicBezTo>
                  <a:pt x="8603425" y="933512"/>
                  <a:pt x="8355794" y="849551"/>
                  <a:pt x="8219885" y="891225"/>
                </a:cubicBezTo>
                <a:cubicBezTo>
                  <a:pt x="8083976" y="932899"/>
                  <a:pt x="7981723" y="870087"/>
                  <a:pt x="7801832" y="891225"/>
                </a:cubicBezTo>
                <a:cubicBezTo>
                  <a:pt x="7621941" y="912363"/>
                  <a:pt x="7482280" y="880691"/>
                  <a:pt x="7163753" y="891225"/>
                </a:cubicBezTo>
                <a:cubicBezTo>
                  <a:pt x="6845226" y="901759"/>
                  <a:pt x="6826450" y="876048"/>
                  <a:pt x="6569678" y="891225"/>
                </a:cubicBezTo>
                <a:cubicBezTo>
                  <a:pt x="6312907" y="906402"/>
                  <a:pt x="6197475" y="838489"/>
                  <a:pt x="5975604" y="891225"/>
                </a:cubicBezTo>
                <a:cubicBezTo>
                  <a:pt x="5753733" y="943961"/>
                  <a:pt x="5655710" y="870734"/>
                  <a:pt x="5425535" y="891225"/>
                </a:cubicBezTo>
                <a:cubicBezTo>
                  <a:pt x="5195360" y="911716"/>
                  <a:pt x="4906666" y="850956"/>
                  <a:pt x="4743450" y="891225"/>
                </a:cubicBezTo>
                <a:cubicBezTo>
                  <a:pt x="4743721" y="959636"/>
                  <a:pt x="4740711" y="995068"/>
                  <a:pt x="4743450" y="1028700"/>
                </a:cubicBezTo>
                <a:cubicBezTo>
                  <a:pt x="4812039" y="1022025"/>
                  <a:pt x="4833910" y="1032629"/>
                  <a:pt x="4914900" y="1028700"/>
                </a:cubicBezTo>
                <a:cubicBezTo>
                  <a:pt x="4777211" y="1212941"/>
                  <a:pt x="4704154" y="1181268"/>
                  <a:pt x="4572000" y="1371600"/>
                </a:cubicBezTo>
                <a:cubicBezTo>
                  <a:pt x="4422879" y="1230726"/>
                  <a:pt x="4374353" y="1120280"/>
                  <a:pt x="4229100" y="1028700"/>
                </a:cubicBezTo>
                <a:cubicBezTo>
                  <a:pt x="4272760" y="1025310"/>
                  <a:pt x="4320099" y="1033152"/>
                  <a:pt x="4400550" y="1028700"/>
                </a:cubicBezTo>
                <a:cubicBezTo>
                  <a:pt x="4394431" y="980187"/>
                  <a:pt x="4415077" y="949827"/>
                  <a:pt x="4400550" y="891225"/>
                </a:cubicBezTo>
                <a:cubicBezTo>
                  <a:pt x="4196774" y="900353"/>
                  <a:pt x="4105642" y="860889"/>
                  <a:pt x="3982498" y="891225"/>
                </a:cubicBezTo>
                <a:cubicBezTo>
                  <a:pt x="3859354" y="921561"/>
                  <a:pt x="3686429" y="890905"/>
                  <a:pt x="3564446" y="891225"/>
                </a:cubicBezTo>
                <a:cubicBezTo>
                  <a:pt x="3442463" y="891545"/>
                  <a:pt x="3230130" y="852932"/>
                  <a:pt x="3058382" y="891225"/>
                </a:cubicBezTo>
                <a:cubicBezTo>
                  <a:pt x="2886634" y="929518"/>
                  <a:pt x="2736909" y="884358"/>
                  <a:pt x="2464308" y="891225"/>
                </a:cubicBezTo>
                <a:cubicBezTo>
                  <a:pt x="2191707" y="898092"/>
                  <a:pt x="2129066" y="888487"/>
                  <a:pt x="1914239" y="891225"/>
                </a:cubicBezTo>
                <a:cubicBezTo>
                  <a:pt x="1699412" y="893963"/>
                  <a:pt x="1585089" y="844955"/>
                  <a:pt x="1276160" y="891225"/>
                </a:cubicBezTo>
                <a:cubicBezTo>
                  <a:pt x="967231" y="937495"/>
                  <a:pt x="943560" y="874798"/>
                  <a:pt x="858107" y="891225"/>
                </a:cubicBezTo>
                <a:cubicBezTo>
                  <a:pt x="772654" y="907652"/>
                  <a:pt x="400622" y="874679"/>
                  <a:pt x="0" y="891225"/>
                </a:cubicBezTo>
                <a:cubicBezTo>
                  <a:pt x="-5574" y="707150"/>
                  <a:pt x="30807" y="640943"/>
                  <a:pt x="0" y="445613"/>
                </a:cubicBezTo>
                <a:cubicBezTo>
                  <a:pt x="-30807" y="250283"/>
                  <a:pt x="36276" y="180409"/>
                  <a:pt x="0" y="0"/>
                </a:cubicBezTo>
                <a:close/>
              </a:path>
              <a:path w="9144000" h="1371600" stroke="0" extrusionOk="0">
                <a:moveTo>
                  <a:pt x="0" y="0"/>
                </a:moveTo>
                <a:cubicBezTo>
                  <a:pt x="105161" y="-11863"/>
                  <a:pt x="206143" y="10863"/>
                  <a:pt x="297180" y="0"/>
                </a:cubicBezTo>
                <a:cubicBezTo>
                  <a:pt x="388217" y="-10863"/>
                  <a:pt x="598658" y="51380"/>
                  <a:pt x="868680" y="0"/>
                </a:cubicBezTo>
                <a:cubicBezTo>
                  <a:pt x="1138702" y="-51380"/>
                  <a:pt x="1364197" y="72933"/>
                  <a:pt x="1531620" y="0"/>
                </a:cubicBezTo>
                <a:cubicBezTo>
                  <a:pt x="1699043" y="-72933"/>
                  <a:pt x="1702194" y="23413"/>
                  <a:pt x="1828800" y="0"/>
                </a:cubicBezTo>
                <a:cubicBezTo>
                  <a:pt x="1955406" y="-23413"/>
                  <a:pt x="2331550" y="48417"/>
                  <a:pt x="2491740" y="0"/>
                </a:cubicBezTo>
                <a:cubicBezTo>
                  <a:pt x="2651930" y="-48417"/>
                  <a:pt x="3043855" y="55603"/>
                  <a:pt x="3246120" y="0"/>
                </a:cubicBezTo>
                <a:cubicBezTo>
                  <a:pt x="3448385" y="-55603"/>
                  <a:pt x="3702977" y="43587"/>
                  <a:pt x="4000500" y="0"/>
                </a:cubicBezTo>
                <a:cubicBezTo>
                  <a:pt x="4298023" y="-43587"/>
                  <a:pt x="4439139" y="5812"/>
                  <a:pt x="4663440" y="0"/>
                </a:cubicBezTo>
                <a:cubicBezTo>
                  <a:pt x="4887741" y="-5812"/>
                  <a:pt x="5081765" y="63586"/>
                  <a:pt x="5417820" y="0"/>
                </a:cubicBezTo>
                <a:cubicBezTo>
                  <a:pt x="5753875" y="-63586"/>
                  <a:pt x="5752296" y="55859"/>
                  <a:pt x="5897880" y="0"/>
                </a:cubicBezTo>
                <a:cubicBezTo>
                  <a:pt x="6043464" y="-55859"/>
                  <a:pt x="6436279" y="6830"/>
                  <a:pt x="6652260" y="0"/>
                </a:cubicBezTo>
                <a:cubicBezTo>
                  <a:pt x="6868241" y="-6830"/>
                  <a:pt x="7102058" y="11329"/>
                  <a:pt x="7406640" y="0"/>
                </a:cubicBezTo>
                <a:cubicBezTo>
                  <a:pt x="7711222" y="-11329"/>
                  <a:pt x="7888991" y="53086"/>
                  <a:pt x="8161020" y="0"/>
                </a:cubicBezTo>
                <a:cubicBezTo>
                  <a:pt x="8433049" y="-53086"/>
                  <a:pt x="8657239" y="69067"/>
                  <a:pt x="9144000" y="0"/>
                </a:cubicBezTo>
                <a:cubicBezTo>
                  <a:pt x="9163885" y="208823"/>
                  <a:pt x="9104562" y="211741"/>
                  <a:pt x="9144000" y="418876"/>
                </a:cubicBezTo>
                <a:cubicBezTo>
                  <a:pt x="9183438" y="626011"/>
                  <a:pt x="9100634" y="660977"/>
                  <a:pt x="9144000" y="891225"/>
                </a:cubicBezTo>
                <a:cubicBezTo>
                  <a:pt x="8980335" y="941475"/>
                  <a:pt x="8813565" y="880499"/>
                  <a:pt x="8549926" y="891225"/>
                </a:cubicBezTo>
                <a:cubicBezTo>
                  <a:pt x="8286287" y="901951"/>
                  <a:pt x="8194025" y="863475"/>
                  <a:pt x="7999857" y="891225"/>
                </a:cubicBezTo>
                <a:cubicBezTo>
                  <a:pt x="7805689" y="918975"/>
                  <a:pt x="7613433" y="837347"/>
                  <a:pt x="7361777" y="891225"/>
                </a:cubicBezTo>
                <a:cubicBezTo>
                  <a:pt x="7110121" y="945103"/>
                  <a:pt x="7063263" y="823088"/>
                  <a:pt x="6767703" y="891225"/>
                </a:cubicBezTo>
                <a:cubicBezTo>
                  <a:pt x="6472143" y="959362"/>
                  <a:pt x="6393893" y="887492"/>
                  <a:pt x="6129623" y="891225"/>
                </a:cubicBezTo>
                <a:cubicBezTo>
                  <a:pt x="5865353" y="894958"/>
                  <a:pt x="5911919" y="867792"/>
                  <a:pt x="5711571" y="891225"/>
                </a:cubicBezTo>
                <a:cubicBezTo>
                  <a:pt x="5511223" y="914658"/>
                  <a:pt x="5073891" y="780030"/>
                  <a:pt x="4743450" y="891225"/>
                </a:cubicBezTo>
                <a:cubicBezTo>
                  <a:pt x="4751214" y="930296"/>
                  <a:pt x="4729546" y="964732"/>
                  <a:pt x="4743450" y="1028700"/>
                </a:cubicBezTo>
                <a:cubicBezTo>
                  <a:pt x="4819727" y="1027832"/>
                  <a:pt x="4832344" y="1038369"/>
                  <a:pt x="4914900" y="1028700"/>
                </a:cubicBezTo>
                <a:cubicBezTo>
                  <a:pt x="4837543" y="1179190"/>
                  <a:pt x="4726244" y="1196674"/>
                  <a:pt x="4572000" y="1371600"/>
                </a:cubicBezTo>
                <a:cubicBezTo>
                  <a:pt x="4453361" y="1324810"/>
                  <a:pt x="4407983" y="1172902"/>
                  <a:pt x="4229100" y="1028700"/>
                </a:cubicBezTo>
                <a:cubicBezTo>
                  <a:pt x="4277944" y="1026091"/>
                  <a:pt x="4331927" y="1033833"/>
                  <a:pt x="4400550" y="1028700"/>
                </a:cubicBezTo>
                <a:cubicBezTo>
                  <a:pt x="4384417" y="977526"/>
                  <a:pt x="4409284" y="943767"/>
                  <a:pt x="4400550" y="891225"/>
                </a:cubicBezTo>
                <a:cubicBezTo>
                  <a:pt x="4171267" y="960400"/>
                  <a:pt x="3935676" y="816592"/>
                  <a:pt x="3762470" y="891225"/>
                </a:cubicBezTo>
                <a:cubicBezTo>
                  <a:pt x="3589264" y="965858"/>
                  <a:pt x="3441738" y="858401"/>
                  <a:pt x="3344418" y="891225"/>
                </a:cubicBezTo>
                <a:cubicBezTo>
                  <a:pt x="3247098" y="924049"/>
                  <a:pt x="3038605" y="886374"/>
                  <a:pt x="2750344" y="891225"/>
                </a:cubicBezTo>
                <a:cubicBezTo>
                  <a:pt x="2462083" y="896076"/>
                  <a:pt x="2437137" y="833637"/>
                  <a:pt x="2200275" y="891225"/>
                </a:cubicBezTo>
                <a:cubicBezTo>
                  <a:pt x="1963413" y="948813"/>
                  <a:pt x="1906420" y="889550"/>
                  <a:pt x="1738217" y="891225"/>
                </a:cubicBezTo>
                <a:cubicBezTo>
                  <a:pt x="1570014" y="892900"/>
                  <a:pt x="1450076" y="861883"/>
                  <a:pt x="1232154" y="891225"/>
                </a:cubicBezTo>
                <a:cubicBezTo>
                  <a:pt x="1014232" y="920567"/>
                  <a:pt x="909062" y="861734"/>
                  <a:pt x="726091" y="891225"/>
                </a:cubicBezTo>
                <a:cubicBezTo>
                  <a:pt x="543120" y="920716"/>
                  <a:pt x="226487" y="827855"/>
                  <a:pt x="0" y="891225"/>
                </a:cubicBezTo>
                <a:cubicBezTo>
                  <a:pt x="-44605" y="781201"/>
                  <a:pt x="36480" y="640195"/>
                  <a:pt x="0" y="472349"/>
                </a:cubicBezTo>
                <a:cubicBezTo>
                  <a:pt x="-36480" y="304503"/>
                  <a:pt x="5093" y="132327"/>
                  <a:pt x="0" y="0"/>
                </a:cubicBezTo>
                <a:close/>
              </a:path>
            </a:pathLst>
          </a:custGeom>
          <a:solidFill>
            <a:schemeClr val="bg1"/>
          </a:solidFill>
          <a:ln w="28575">
            <a:solidFill>
              <a:schemeClr val="tx2">
                <a:lumMod val="60000"/>
                <a:lumOff val="40000"/>
              </a:schemeClr>
            </a:solidFill>
            <a:extLst>
              <a:ext uri="{C807C97D-BFC1-408E-A445-0C87EB9F89A2}">
                <ask:lineSketchStyleProps xmlns:ask="http://schemas.microsoft.com/office/drawing/2018/sketchyshapes" sd="1859389928">
                  <a:prstGeom prst="downArrowCallout">
                    <a:avLst/>
                  </a:prstGeom>
                  <ask:type>
                    <ask:lineSketchScribble/>
                  </ask:type>
                </ask:lineSketchStyleProps>
              </a:ext>
            </a:extLst>
          </a:ln>
        </p:spPr>
        <p:txBody>
          <a:bodyPr wrap="square">
            <a:spAutoFit/>
          </a:bodyPr>
          <a:lstStyle>
            <a:lvl1pPr>
              <a:defRPr sz="2800">
                <a:solidFill>
                  <a:srgbClr val="006666"/>
                </a:solidFill>
                <a:latin typeface="HP001 4 hàng" panose="020B0603050302020204" pitchFamily="34" charset="0"/>
              </a:defRPr>
            </a:lvl1pPr>
            <a:lvl2pPr marL="742950" indent="-285750">
              <a:defRPr sz="2800">
                <a:solidFill>
                  <a:srgbClr val="006666"/>
                </a:solidFill>
                <a:latin typeface="HP001 4 hàng" panose="020B0603050302020204" pitchFamily="34" charset="0"/>
              </a:defRPr>
            </a:lvl2pPr>
            <a:lvl3pPr marL="1143000" indent="-228600">
              <a:defRPr sz="2800">
                <a:solidFill>
                  <a:srgbClr val="006666"/>
                </a:solidFill>
                <a:latin typeface="HP001 4 hàng" panose="020B0603050302020204" pitchFamily="34" charset="0"/>
              </a:defRPr>
            </a:lvl3pPr>
            <a:lvl4pPr marL="1600200" indent="-228600">
              <a:defRPr sz="2800">
                <a:solidFill>
                  <a:srgbClr val="006666"/>
                </a:solidFill>
                <a:latin typeface="HP001 4 hàng" panose="020B0603050302020204" pitchFamily="34" charset="0"/>
              </a:defRPr>
            </a:lvl4pPr>
            <a:lvl5pPr marL="2057400" indent="-228600">
              <a:defRPr sz="2800">
                <a:solidFill>
                  <a:srgbClr val="006666"/>
                </a:solidFill>
                <a:latin typeface="HP001 4 hàng" panose="020B0603050302020204" pitchFamily="34" charset="0"/>
              </a:defRPr>
            </a:lvl5pPr>
            <a:lvl6pPr marL="2514600" indent="-228600" eaLnBrk="0" fontAlgn="base" hangingPunct="0">
              <a:spcBef>
                <a:spcPct val="0"/>
              </a:spcBef>
              <a:spcAft>
                <a:spcPct val="0"/>
              </a:spcAft>
              <a:defRPr sz="2800">
                <a:solidFill>
                  <a:srgbClr val="006666"/>
                </a:solidFill>
                <a:latin typeface="HP001 4 hàng" panose="020B0603050302020204" pitchFamily="34" charset="0"/>
              </a:defRPr>
            </a:lvl6pPr>
            <a:lvl7pPr marL="2971800" indent="-228600" eaLnBrk="0" fontAlgn="base" hangingPunct="0">
              <a:spcBef>
                <a:spcPct val="0"/>
              </a:spcBef>
              <a:spcAft>
                <a:spcPct val="0"/>
              </a:spcAft>
              <a:defRPr sz="2800">
                <a:solidFill>
                  <a:srgbClr val="006666"/>
                </a:solidFill>
                <a:latin typeface="HP001 4 hàng" panose="020B0603050302020204" pitchFamily="34" charset="0"/>
              </a:defRPr>
            </a:lvl7pPr>
            <a:lvl8pPr marL="3429000" indent="-228600" eaLnBrk="0" fontAlgn="base" hangingPunct="0">
              <a:spcBef>
                <a:spcPct val="0"/>
              </a:spcBef>
              <a:spcAft>
                <a:spcPct val="0"/>
              </a:spcAft>
              <a:defRPr sz="2800">
                <a:solidFill>
                  <a:srgbClr val="006666"/>
                </a:solidFill>
                <a:latin typeface="HP001 4 hàng" panose="020B0603050302020204" pitchFamily="34" charset="0"/>
              </a:defRPr>
            </a:lvl8pPr>
            <a:lvl9pPr marL="3886200" indent="-228600" eaLnBrk="0" fontAlgn="base" hangingPunct="0">
              <a:spcBef>
                <a:spcPct val="0"/>
              </a:spcBef>
              <a:spcAft>
                <a:spcPct val="0"/>
              </a:spcAft>
              <a:defRPr sz="2800">
                <a:solidFill>
                  <a:srgbClr val="006666"/>
                </a:solidFill>
                <a:latin typeface="HP001 4 hàng" panose="020B0603050302020204" pitchFamily="34" charset="0"/>
              </a:defRPr>
            </a:lvl9pPr>
          </a:lstStyle>
          <a:p>
            <a:pPr algn="ctr">
              <a:spcBef>
                <a:spcPct val="50000"/>
              </a:spcBef>
            </a:pPr>
            <a:endParaRPr lang="en-US" altLang="en-US" sz="3200" b="1" dirty="0">
              <a:solidFill>
                <a:schemeClr val="tx1"/>
              </a:solidFill>
              <a:latin typeface="Cambria" panose="02040503050406030204" pitchFamily="18" charset="0"/>
              <a:ea typeface="Cambria" panose="02040503050406030204" pitchFamily="18" charset="0"/>
            </a:endParaRPr>
          </a:p>
        </p:txBody>
      </p:sp>
      <p:sp>
        <p:nvSpPr>
          <p:cNvPr id="11" name="TextBox 10"/>
          <p:cNvSpPr txBox="1"/>
          <p:nvPr/>
        </p:nvSpPr>
        <p:spPr>
          <a:xfrm>
            <a:off x="1415480" y="169989"/>
            <a:ext cx="8597576" cy="892552"/>
          </a:xfrm>
          <a:prstGeom prst="rect">
            <a:avLst/>
          </a:prstGeom>
          <a:noFill/>
        </p:spPr>
        <p:txBody>
          <a:bodyPr wrap="square" rtlCol="0">
            <a:spAutoFit/>
          </a:bodyPr>
          <a:lstStyle/>
          <a:p>
            <a:pPr algn="ctr">
              <a:spcBef>
                <a:spcPct val="50000"/>
              </a:spcBef>
            </a:pPr>
            <a:r>
              <a:rPr lang="vi-VN" sz="2600" b="1" dirty="0">
                <a:latin typeface="Cambria" panose="02040503050406030204" pitchFamily="18" charset="0"/>
                <a:ea typeface="Cambria" panose="02040503050406030204" pitchFamily="18" charset="0"/>
              </a:rPr>
              <a:t>1. Tìm danh từ chỉ thời gian, con vật, cây cối trong đoạn văn dưới đây: </a:t>
            </a:r>
            <a:endParaRPr lang="en-US" altLang="en-US" sz="2600" b="1" dirty="0">
              <a:latin typeface="Cambria" panose="02040503050406030204" pitchFamily="18" charset="0"/>
              <a:ea typeface="Cambria" panose="02040503050406030204" pitchFamily="18" charset="0"/>
            </a:endParaRPr>
          </a:p>
        </p:txBody>
      </p:sp>
      <p:sp>
        <p:nvSpPr>
          <p:cNvPr id="12" name="Rectangle 11"/>
          <p:cNvSpPr/>
          <p:nvPr/>
        </p:nvSpPr>
        <p:spPr>
          <a:xfrm>
            <a:off x="3071664" y="2348880"/>
            <a:ext cx="7128792" cy="3970318"/>
          </a:xfrm>
          <a:prstGeom prst="rect">
            <a:avLst/>
          </a:prstGeom>
        </p:spPr>
        <p:txBody>
          <a:bodyPr wrap="square">
            <a:spAutoFit/>
          </a:bodyPr>
          <a:lstStyle/>
          <a:p>
            <a:pPr algn="just"/>
            <a:r>
              <a:rPr lang="vi-VN" sz="2800" dirty="0">
                <a:solidFill>
                  <a:srgbClr val="000000"/>
                </a:solidFill>
                <a:latin typeface="Cambria" panose="02040503050406030204" pitchFamily="18" charset="0"/>
                <a:ea typeface="Cambria" panose="02040503050406030204" pitchFamily="18" charset="0"/>
              </a:rPr>
              <a:t>    Tổ vành khuyên nhỏ xinh nằm lọt thỏm giữa hai chiếc lá bưởi. Mẹ vành khuyên cần thận khâu hai chiếc lá lại rồi tha cỏ khô về đan tổ bên trong.</a:t>
            </a:r>
          </a:p>
          <a:p>
            <a:pPr algn="just"/>
            <a:r>
              <a:rPr lang="vi-VN" sz="2800" dirty="0">
                <a:solidFill>
                  <a:srgbClr val="000000"/>
                </a:solidFill>
                <a:latin typeface="Cambria" panose="02040503050406030204" pitchFamily="18" charset="0"/>
                <a:ea typeface="Cambria" panose="02040503050406030204" pitchFamily="18" charset="0"/>
              </a:rPr>
              <a:t>   Đêm đêm, mùi cỏ, mùi lá bưởi thơm cả vào những giấc mơ. Mấy anh em vành khuyên nằm gối đầu lên nhau, mơ một ngày khôn lớn sải cánh bay ra trời rộng.</a:t>
            </a:r>
          </a:p>
          <a:p>
            <a:pPr algn="just"/>
            <a:r>
              <a:rPr lang="vi-VN" sz="2800" dirty="0">
                <a:solidFill>
                  <a:srgbClr val="000000"/>
                </a:solidFill>
                <a:latin typeface="Cambria" panose="02040503050406030204" pitchFamily="18" charset="0"/>
                <a:ea typeface="Cambria" panose="02040503050406030204" pitchFamily="18" charset="0"/>
              </a:rPr>
              <a:t>  			(Theo Trần Đức Tiến)</a:t>
            </a:r>
            <a:endParaRPr lang="vi-VN" sz="2800" b="0" i="0" dirty="0">
              <a:solidFill>
                <a:srgbClr val="000000"/>
              </a:solidFill>
              <a:effectLst/>
              <a:latin typeface="Cambria" panose="02040503050406030204" pitchFamily="18" charset="0"/>
              <a:ea typeface="Cambria" panose="02040503050406030204" pitchFamily="18" charset="0"/>
            </a:endParaRPr>
          </a:p>
        </p:txBody>
      </p:sp>
      <p:pic>
        <p:nvPicPr>
          <p:cNvPr id="13" name="Picture 12"/>
          <p:cNvPicPr>
            <a:picLocks noChangeAspect="1"/>
          </p:cNvPicPr>
          <p:nvPr/>
        </p:nvPicPr>
        <p:blipFill>
          <a:blip r:embed="rId4">
            <a:extLst>
              <a:ext uri="{BEBA8EAE-BF5A-486C-A8C5-ECC9F3942E4B}">
                <a14:imgProps xmlns:a14="http://schemas.microsoft.com/office/drawing/2010/main">
                  <a14:imgLayer r:embed="rId5">
                    <a14:imgEffect>
                      <a14:backgroundRemoval t="0" b="99359" l="0" r="100000">
                        <a14:foregroundMark x1="50000" y1="50427" x2="46939" y2="93803"/>
                        <a14:foregroundMark x1="68571" y1="4701" x2="80000" y2="49359"/>
                        <a14:foregroundMark x1="80408" y1="5983" x2="97959" y2="27991"/>
                        <a14:foregroundMark x1="66122" y1="10684" x2="55714" y2="30128"/>
                        <a14:foregroundMark x1="87551" y1="33120" x2="96531" y2="36538"/>
                        <a14:foregroundMark x1="85102" y1="36752" x2="92041" y2="43162"/>
                        <a14:foregroundMark x1="70612" y1="48504" x2="73061" y2="49145"/>
                        <a14:foregroundMark x1="57347" y1="58333" x2="69592" y2="67521"/>
                        <a14:foregroundMark x1="57959" y1="9615" x2="53878" y2="19231"/>
                        <a14:foregroundMark x1="51020" y1="28205" x2="52245" y2="32906"/>
                        <a14:foregroundMark x1="67143" y1="4487" x2="72653" y2="2137"/>
                        <a14:foregroundMark x1="53061" y1="35897" x2="57959" y2="43376"/>
                        <a14:foregroundMark x1="92041" y1="40171" x2="95102" y2="41239"/>
                        <a14:foregroundMark x1="76531" y1="1068" x2="82449" y2="3205"/>
                        <a14:foregroundMark x1="84694" y1="3846" x2="89592" y2="5128"/>
                        <a14:foregroundMark x1="91020" y1="8120" x2="98980" y2="22009"/>
                        <a14:foregroundMark x1="30000" y1="60897" x2="40612" y2="64744"/>
                        <a14:backgroundMark x1="93061" y1="2350" x2="96531" y2="11111"/>
                        <a14:backgroundMark x1="98367" y1="19231" x2="99592" y2="22650"/>
                        <a14:backgroundMark x1="84490" y1="1496" x2="80408" y2="855"/>
                      </a14:backgroundRemoval>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9537945" y="754541"/>
            <a:ext cx="2724000" cy="2601698"/>
          </a:xfrm>
          <a:prstGeom prst="rect">
            <a:avLst/>
          </a:prstGeom>
        </p:spPr>
      </p:pic>
    </p:spTree>
    <p:extLst>
      <p:ext uri="{BB962C8B-B14F-4D97-AF65-F5344CB8AC3E}">
        <p14:creationId xmlns:p14="http://schemas.microsoft.com/office/powerpoint/2010/main" val="292159487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fltVal val="0"/>
                                          </p:val>
                                        </p:tav>
                                        <p:tav tm="100000">
                                          <p:val>
                                            <p:strVal val="#ppt_w"/>
                                          </p:val>
                                        </p:tav>
                                      </p:tavLst>
                                    </p:anim>
                                    <p:anim calcmode="lin" valueType="num">
                                      <p:cBhvr>
                                        <p:cTn id="12" dur="1000" fill="hold"/>
                                        <p:tgtEl>
                                          <p:spTgt spid="9"/>
                                        </p:tgtEl>
                                        <p:attrNameLst>
                                          <p:attrName>ppt_h</p:attrName>
                                        </p:attrNameLst>
                                      </p:cBhvr>
                                      <p:tavLst>
                                        <p:tav tm="0">
                                          <p:val>
                                            <p:fltVal val="0"/>
                                          </p:val>
                                        </p:tav>
                                        <p:tav tm="100000">
                                          <p:val>
                                            <p:strVal val="#ppt_h"/>
                                          </p:val>
                                        </p:tav>
                                      </p:tavLst>
                                    </p:anim>
                                    <p:animEffect transition="in" filter="fade">
                                      <p:cBhvr>
                                        <p:cTn id="13" dur="1000"/>
                                        <p:tgtEl>
                                          <p:spTgt spid="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500"/>
                                        <p:tgtEl>
                                          <p:spTgt spid="13"/>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inVertical)">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78C1C260-A392-4604-BDC6-45A60B928D6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854" r="7270"/>
          <a:stretch/>
        </p:blipFill>
        <p:spPr>
          <a:xfrm>
            <a:off x="29742" y="0"/>
            <a:ext cx="12192001" cy="6858000"/>
          </a:xfrm>
          <a:prstGeom prst="rect">
            <a:avLst/>
          </a:prstGeom>
        </p:spPr>
      </p:pic>
      <p:pic>
        <p:nvPicPr>
          <p:cNvPr id="13" name="Picture 12"/>
          <p:cNvPicPr>
            <a:picLocks noChangeAspect="1"/>
          </p:cNvPicPr>
          <p:nvPr/>
        </p:nvPicPr>
        <p:blipFill>
          <a:blip r:embed="rId3">
            <a:extLst>
              <a:ext uri="{BEBA8EAE-BF5A-486C-A8C5-ECC9F3942E4B}">
                <a14:imgProps xmlns:a14="http://schemas.microsoft.com/office/drawing/2010/main">
                  <a14:imgLayer r:embed="rId4">
                    <a14:imgEffect>
                      <a14:backgroundRemoval t="0" b="99359" l="0" r="100000">
                        <a14:foregroundMark x1="50000" y1="50427" x2="46939" y2="93803"/>
                        <a14:foregroundMark x1="68571" y1="4701" x2="80000" y2="49359"/>
                        <a14:foregroundMark x1="80408" y1="5983" x2="97959" y2="27991"/>
                        <a14:foregroundMark x1="66122" y1="10684" x2="55714" y2="30128"/>
                        <a14:foregroundMark x1="87551" y1="33120" x2="96531" y2="36538"/>
                        <a14:foregroundMark x1="85102" y1="36752" x2="92041" y2="43162"/>
                        <a14:foregroundMark x1="70612" y1="48504" x2="73061" y2="49145"/>
                        <a14:foregroundMark x1="57347" y1="58333" x2="69592" y2="67521"/>
                        <a14:foregroundMark x1="57959" y1="9615" x2="53878" y2="19231"/>
                        <a14:foregroundMark x1="51020" y1="28205" x2="52245" y2="32906"/>
                        <a14:foregroundMark x1="67143" y1="4487" x2="72653" y2="2137"/>
                        <a14:foregroundMark x1="53061" y1="35897" x2="57959" y2="43376"/>
                        <a14:foregroundMark x1="92041" y1="40171" x2="95102" y2="41239"/>
                        <a14:foregroundMark x1="76531" y1="1068" x2="82449" y2="3205"/>
                        <a14:foregroundMark x1="84694" y1="3846" x2="89592" y2="5128"/>
                        <a14:foregroundMark x1="91020" y1="8120" x2="98980" y2="22009"/>
                        <a14:foregroundMark x1="30000" y1="60897" x2="40612" y2="64744"/>
                        <a14:backgroundMark x1="93061" y1="2350" x2="96531" y2="11111"/>
                        <a14:backgroundMark x1="98367" y1="19231" x2="99592" y2="22650"/>
                        <a14:backgroundMark x1="84490" y1="1496" x2="80408" y2="855"/>
                      </a14:backgroundRemoval>
                    </a14:imgEffect>
                    <a14:imgEffect>
                      <a14:saturation sat="200000"/>
                    </a14:imgEffect>
                  </a14:imgLayer>
                </a14:imgProps>
              </a:ext>
              <a:ext uri="{28A0092B-C50C-407E-A947-70E740481C1C}">
                <a14:useLocalDpi xmlns:a14="http://schemas.microsoft.com/office/drawing/2010/main" val="0"/>
              </a:ext>
            </a:extLst>
          </a:blip>
          <a:stretch>
            <a:fillRect/>
          </a:stretch>
        </p:blipFill>
        <p:spPr>
          <a:xfrm rot="19834439">
            <a:off x="7745546" y="273484"/>
            <a:ext cx="2724000" cy="2601698"/>
          </a:xfrm>
          <a:prstGeom prst="rect">
            <a:avLst/>
          </a:prstGeom>
        </p:spPr>
      </p:pic>
      <p:pic>
        <p:nvPicPr>
          <p:cNvPr id="3" name="Picture 2"/>
          <p:cNvPicPr>
            <a:picLocks noChangeAspect="1"/>
          </p:cNvPicPr>
          <p:nvPr/>
        </p:nvPicPr>
        <p:blipFill>
          <a:blip r:embed="rId5"/>
          <a:stretch>
            <a:fillRect/>
          </a:stretch>
        </p:blipFill>
        <p:spPr>
          <a:xfrm>
            <a:off x="-1320824" y="116632"/>
            <a:ext cx="12066577" cy="2436266"/>
          </a:xfrm>
          <a:prstGeom prst="rect">
            <a:avLst/>
          </a:prstGeom>
        </p:spPr>
      </p:pic>
      <p:graphicFrame>
        <p:nvGraphicFramePr>
          <p:cNvPr id="18" name="Group 31">
            <a:extLst>
              <a:ext uri="{FF2B5EF4-FFF2-40B4-BE49-F238E27FC236}">
                <a16:creationId xmlns:a16="http://schemas.microsoft.com/office/drawing/2014/main" id="{65EFAE38-230B-4F14-8AA6-1B1CB7F13B46}"/>
              </a:ext>
            </a:extLst>
          </p:cNvPr>
          <p:cNvGraphicFramePr>
            <a:graphicFrameLocks/>
          </p:cNvGraphicFramePr>
          <p:nvPr>
            <p:extLst>
              <p:ext uri="{D42A27DB-BD31-4B8C-83A1-F6EECF244321}">
                <p14:modId xmlns:p14="http://schemas.microsoft.com/office/powerpoint/2010/main" val="2759847261"/>
              </p:ext>
            </p:extLst>
          </p:nvPr>
        </p:nvGraphicFramePr>
        <p:xfrm>
          <a:off x="408973" y="2897894"/>
          <a:ext cx="11204494" cy="3517504"/>
        </p:xfrm>
        <a:graphic>
          <a:graphicData uri="http://schemas.openxmlformats.org/drawingml/2006/table">
            <a:tbl>
              <a:tblPr>
                <a:effectLst>
                  <a:innerShdw blurRad="63500" dist="50800" dir="8100000">
                    <a:prstClr val="black">
                      <a:alpha val="50000"/>
                    </a:prstClr>
                  </a:innerShdw>
                  <a:reflection blurRad="6350" stA="50000" endA="300" endPos="38500" dist="50800" dir="5400000" sy="-100000" algn="bl" rotWithShape="0"/>
                </a:effectLst>
                <a:tableStyleId>{35758FB7-9AC5-4552-8A53-C91805E547FA}</a:tableStyleId>
              </a:tblPr>
              <a:tblGrid>
                <a:gridCol w="3629100">
                  <a:extLst>
                    <a:ext uri="{9D8B030D-6E8A-4147-A177-3AD203B41FA5}">
                      <a16:colId xmlns:a16="http://schemas.microsoft.com/office/drawing/2014/main" val="20000"/>
                    </a:ext>
                  </a:extLst>
                </a:gridCol>
                <a:gridCol w="3787697">
                  <a:extLst>
                    <a:ext uri="{9D8B030D-6E8A-4147-A177-3AD203B41FA5}">
                      <a16:colId xmlns:a16="http://schemas.microsoft.com/office/drawing/2014/main" val="20001"/>
                    </a:ext>
                  </a:extLst>
                </a:gridCol>
                <a:gridCol w="3787697">
                  <a:extLst>
                    <a:ext uri="{9D8B030D-6E8A-4147-A177-3AD203B41FA5}">
                      <a16:colId xmlns:a16="http://schemas.microsoft.com/office/drawing/2014/main" val="2632306417"/>
                    </a:ext>
                  </a:extLst>
                </a:gridCol>
              </a:tblGrid>
              <a:tr h="101522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vi-VN" sz="3600" b="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Danh từ </a:t>
                      </a:r>
                      <a:r>
                        <a:rPr kumimoji="0" lang="en-US" sz="3600" b="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chỉ</a:t>
                      </a:r>
                      <a:r>
                        <a:rPr kumimoji="0" lang="vi-VN" sz="3600" b="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vi-VN" sz="36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thời gian</a:t>
                      </a:r>
                      <a:r>
                        <a:rPr kumimoji="0" lang="en-US" sz="3600" b="1" u="none" strike="noStrike" cap="none" normalizeH="0" baseline="0" dirty="0">
                          <a:ln>
                            <a:noFill/>
                          </a:ln>
                          <a:solidFill>
                            <a:srgbClr val="FF0000"/>
                          </a:solidFill>
                          <a:effectLst/>
                          <a:latin typeface="Times New Roman" panose="02020603050405020304" pitchFamily="18" charset="0"/>
                          <a:cs typeface="Times New Roman" panose="02020603050405020304" pitchFamily="18" charset="0"/>
                        </a:rPr>
                        <a:t>            </a:t>
                      </a:r>
                      <a:endParaRPr kumimoji="0" lang="en-US" sz="3600" b="1" i="0" u="none" strike="noStrike" cap="none" normalizeH="0" baseline="0" dirty="0">
                        <a:ln>
                          <a:noFill/>
                        </a:ln>
                        <a:solidFill>
                          <a:srgbClr val="FF0000"/>
                        </a:solidFill>
                        <a:effectLst/>
                        <a:latin typeface="Times New Roman" panose="02020603050405020304" pitchFamily="18" charset="0"/>
                        <a:cs typeface="Times New Roman" panose="02020603050405020304" pitchFamily="18" charset="0"/>
                      </a:endParaRPr>
                    </a:p>
                  </a:txBody>
                  <a:tcPr marT="45733" marB="4573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alpha val="99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vi-VN" sz="3600" b="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Danh từ </a:t>
                      </a:r>
                      <a:r>
                        <a:rPr kumimoji="0" lang="en-US" sz="3600" b="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chỉ</a:t>
                      </a:r>
                      <a:endParaRPr kumimoji="0" lang="vi-VN" sz="3600" b="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vi-VN" sz="3600" b="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vi-VN" sz="36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rPr>
                        <a:t>con </a:t>
                      </a:r>
                      <a:r>
                        <a:rPr kumimoji="0" lang="en-US" sz="3600" b="1" u="none" strike="noStrike" cap="none" normalizeH="0" baseline="0" dirty="0" err="1">
                          <a:ln>
                            <a:noFill/>
                          </a:ln>
                          <a:solidFill>
                            <a:srgbClr val="002060"/>
                          </a:solidFill>
                          <a:effectLst/>
                          <a:latin typeface="Times New Roman" panose="02020603050405020304" pitchFamily="18" charset="0"/>
                          <a:cs typeface="Times New Roman" panose="02020603050405020304" pitchFamily="18" charset="0"/>
                        </a:rPr>
                        <a:t>vật</a:t>
                      </a:r>
                      <a:endParaRPr kumimoji="0" lang="en-US" sz="3600" b="1" i="0" u="none" strike="noStrike" cap="none" normalizeH="0" baseline="0" dirty="0">
                        <a:ln>
                          <a:noFill/>
                        </a:ln>
                        <a:solidFill>
                          <a:srgbClr val="002060"/>
                        </a:solidFill>
                        <a:effectLst/>
                        <a:latin typeface="Times New Roman" panose="02020603050405020304" pitchFamily="18" charset="0"/>
                        <a:cs typeface="Times New Roman" panose="02020603050405020304" pitchFamily="18" charset="0"/>
                      </a:endParaRPr>
                    </a:p>
                  </a:txBody>
                  <a:tcPr marT="45733" marB="4573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vi-VN" sz="3600" b="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Danh từ </a:t>
                      </a:r>
                      <a:r>
                        <a:rPr kumimoji="0" lang="en-US" sz="3600" b="1"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chỉ</a:t>
                      </a:r>
                      <a:endParaRPr kumimoji="0" lang="vi-VN" sz="3600" b="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vi-VN" sz="3600" b="1"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r>
                        <a:rPr kumimoji="0" lang="vi-VN" sz="3600" b="1" u="none" strike="noStrike" cap="none" normalizeH="0" baseline="0" dirty="0">
                          <a:ln>
                            <a:noFill/>
                          </a:ln>
                          <a:solidFill>
                            <a:schemeClr val="accent2">
                              <a:lumMod val="75000"/>
                            </a:schemeClr>
                          </a:solidFill>
                          <a:effectLst/>
                          <a:latin typeface="Times New Roman" panose="02020603050405020304" pitchFamily="18" charset="0"/>
                          <a:cs typeface="Times New Roman" panose="02020603050405020304" pitchFamily="18" charset="0"/>
                        </a:rPr>
                        <a:t>cây cối</a:t>
                      </a:r>
                    </a:p>
                  </a:txBody>
                  <a:tcPr marT="45733" marB="45733"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0"/>
                  </a:ext>
                </a:extLst>
              </a:tr>
              <a:tr h="221903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3600" b="1" i="0" u="none" strike="noStrike" cap="none" normalizeH="0" baseline="0">
                        <a:ln>
                          <a:noFill/>
                        </a:ln>
                        <a:solidFill>
                          <a:schemeClr val="accent5">
                            <a:lumMod val="50000"/>
                          </a:schemeClr>
                        </a:solidFill>
                        <a:effectLst/>
                        <a:latin typeface="Times New Roman" panose="02020603050405020304" pitchFamily="18" charset="0"/>
                        <a:cs typeface="Times New Roman" panose="02020603050405020304" pitchFamily="18" charset="0"/>
                      </a:endParaRPr>
                    </a:p>
                  </a:txBody>
                  <a:tcPr marT="45733" marB="4573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3600" b="1"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endParaRPr>
                    </a:p>
                  </a:txBody>
                  <a:tcPr marT="45733" marB="4573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vi-VN" sz="3600" b="1"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rPr>
                        <a:t> </a:t>
                      </a:r>
                      <a:endParaRPr kumimoji="0" lang="en-US" sz="3600" b="1" i="0" u="none" strike="noStrike" cap="none" normalizeH="0" baseline="0" dirty="0">
                        <a:ln>
                          <a:noFill/>
                        </a:ln>
                        <a:solidFill>
                          <a:schemeClr val="accent6">
                            <a:lumMod val="50000"/>
                          </a:schemeClr>
                        </a:solidFill>
                        <a:effectLst/>
                        <a:latin typeface="Times New Roman" panose="02020603050405020304" pitchFamily="18" charset="0"/>
                        <a:cs typeface="Times New Roman" panose="02020603050405020304" pitchFamily="18" charset="0"/>
                      </a:endParaRPr>
                    </a:p>
                  </a:txBody>
                  <a:tcPr marT="45733" marB="4573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001"/>
                  </a:ext>
                </a:extLst>
              </a:tr>
            </a:tbl>
          </a:graphicData>
        </a:graphic>
      </p:graphicFrame>
      <p:sp>
        <p:nvSpPr>
          <p:cNvPr id="5" name="TextBox 4"/>
          <p:cNvSpPr txBox="1"/>
          <p:nvPr/>
        </p:nvSpPr>
        <p:spPr>
          <a:xfrm>
            <a:off x="1170610" y="4544608"/>
            <a:ext cx="2494339" cy="707886"/>
          </a:xfrm>
          <a:prstGeom prst="rect">
            <a:avLst/>
          </a:prstGeom>
          <a:noFill/>
        </p:spPr>
        <p:txBody>
          <a:bodyPr wrap="square" rtlCol="0">
            <a:spAutoFit/>
          </a:bodyPr>
          <a:lstStyle/>
          <a:p>
            <a:r>
              <a:rPr lang="vi-VN" sz="4000" b="1" dirty="0">
                <a:solidFill>
                  <a:srgbClr val="002060"/>
                </a:solidFill>
                <a:latin typeface="Cambria" panose="02040503050406030204" pitchFamily="18" charset="0"/>
                <a:ea typeface="Cambria" panose="02040503050406030204" pitchFamily="18" charset="0"/>
              </a:rPr>
              <a:t>đêm đêm</a:t>
            </a:r>
            <a:endParaRPr lang="en-US" sz="4000" b="1" dirty="0">
              <a:solidFill>
                <a:srgbClr val="002060"/>
              </a:solidFill>
              <a:latin typeface="Cambria" panose="02040503050406030204" pitchFamily="18" charset="0"/>
              <a:ea typeface="Cambria" panose="02040503050406030204" pitchFamily="18" charset="0"/>
            </a:endParaRPr>
          </a:p>
        </p:txBody>
      </p:sp>
      <p:sp>
        <p:nvSpPr>
          <p:cNvPr id="19" name="TextBox 18"/>
          <p:cNvSpPr txBox="1"/>
          <p:nvPr/>
        </p:nvSpPr>
        <p:spPr>
          <a:xfrm>
            <a:off x="1285039" y="5264041"/>
            <a:ext cx="1584176" cy="707886"/>
          </a:xfrm>
          <a:prstGeom prst="rect">
            <a:avLst/>
          </a:prstGeom>
          <a:noFill/>
        </p:spPr>
        <p:txBody>
          <a:bodyPr wrap="square" rtlCol="0">
            <a:spAutoFit/>
          </a:bodyPr>
          <a:lstStyle/>
          <a:p>
            <a:r>
              <a:rPr lang="vi-VN" sz="4000" b="1" dirty="0">
                <a:solidFill>
                  <a:srgbClr val="002060"/>
                </a:solidFill>
                <a:latin typeface="Cambria" panose="02040503050406030204" pitchFamily="18" charset="0"/>
                <a:ea typeface="Cambria" panose="02040503050406030204" pitchFamily="18" charset="0"/>
              </a:rPr>
              <a:t>ngày</a:t>
            </a:r>
            <a:endParaRPr lang="en-US" sz="4000" b="1" dirty="0">
              <a:solidFill>
                <a:srgbClr val="002060"/>
              </a:solidFill>
              <a:latin typeface="Cambria" panose="02040503050406030204" pitchFamily="18" charset="0"/>
              <a:ea typeface="Cambria" panose="02040503050406030204" pitchFamily="18" charset="0"/>
            </a:endParaRPr>
          </a:p>
        </p:txBody>
      </p:sp>
      <p:sp>
        <p:nvSpPr>
          <p:cNvPr id="6" name="TextBox 5"/>
          <p:cNvSpPr txBox="1"/>
          <p:nvPr/>
        </p:nvSpPr>
        <p:spPr>
          <a:xfrm>
            <a:off x="9318595" y="4920177"/>
            <a:ext cx="1440160" cy="707886"/>
          </a:xfrm>
          <a:prstGeom prst="rect">
            <a:avLst/>
          </a:prstGeom>
          <a:noFill/>
        </p:spPr>
        <p:txBody>
          <a:bodyPr wrap="square" rtlCol="0">
            <a:spAutoFit/>
          </a:bodyPr>
          <a:lstStyle/>
          <a:p>
            <a:r>
              <a:rPr lang="vi-VN" sz="4000" b="1" dirty="0">
                <a:solidFill>
                  <a:srgbClr val="002060"/>
                </a:solidFill>
                <a:latin typeface="Cambria" panose="02040503050406030204" pitchFamily="18" charset="0"/>
                <a:ea typeface="Cambria" panose="02040503050406030204" pitchFamily="18" charset="0"/>
              </a:rPr>
              <a:t>cỏ</a:t>
            </a:r>
            <a:endParaRPr lang="en-US" sz="4000" b="1" dirty="0">
              <a:solidFill>
                <a:srgbClr val="002060"/>
              </a:solidFill>
              <a:latin typeface="Cambria" panose="02040503050406030204" pitchFamily="18" charset="0"/>
              <a:ea typeface="Cambria" panose="02040503050406030204" pitchFamily="18" charset="0"/>
            </a:endParaRPr>
          </a:p>
        </p:txBody>
      </p:sp>
      <p:sp>
        <p:nvSpPr>
          <p:cNvPr id="20" name="TextBox 19"/>
          <p:cNvSpPr txBox="1"/>
          <p:nvPr/>
        </p:nvSpPr>
        <p:spPr>
          <a:xfrm>
            <a:off x="9051727" y="5478136"/>
            <a:ext cx="1440160" cy="707886"/>
          </a:xfrm>
          <a:prstGeom prst="rect">
            <a:avLst/>
          </a:prstGeom>
          <a:noFill/>
        </p:spPr>
        <p:txBody>
          <a:bodyPr wrap="square" rtlCol="0">
            <a:spAutoFit/>
          </a:bodyPr>
          <a:lstStyle/>
          <a:p>
            <a:r>
              <a:rPr lang="vi-VN" sz="4000" b="1" dirty="0">
                <a:solidFill>
                  <a:srgbClr val="002060"/>
                </a:solidFill>
                <a:latin typeface="Cambria" panose="02040503050406030204" pitchFamily="18" charset="0"/>
                <a:ea typeface="Cambria" panose="02040503050406030204" pitchFamily="18" charset="0"/>
              </a:rPr>
              <a:t>bưởi</a:t>
            </a:r>
            <a:endParaRPr lang="en-US" sz="4000" b="1" dirty="0">
              <a:solidFill>
                <a:srgbClr val="002060"/>
              </a:solidFill>
              <a:latin typeface="Cambria" panose="02040503050406030204" pitchFamily="18" charset="0"/>
              <a:ea typeface="Cambria" panose="02040503050406030204" pitchFamily="18" charset="0"/>
            </a:endParaRPr>
          </a:p>
        </p:txBody>
      </p:sp>
      <p:sp>
        <p:nvSpPr>
          <p:cNvPr id="21" name="TextBox 20"/>
          <p:cNvSpPr txBox="1"/>
          <p:nvPr/>
        </p:nvSpPr>
        <p:spPr>
          <a:xfrm>
            <a:off x="9305593" y="4367250"/>
            <a:ext cx="1440160" cy="707886"/>
          </a:xfrm>
          <a:prstGeom prst="rect">
            <a:avLst/>
          </a:prstGeom>
          <a:noFill/>
        </p:spPr>
        <p:txBody>
          <a:bodyPr wrap="square" rtlCol="0">
            <a:spAutoFit/>
          </a:bodyPr>
          <a:lstStyle/>
          <a:p>
            <a:r>
              <a:rPr lang="vi-VN" sz="4000" b="1" dirty="0">
                <a:solidFill>
                  <a:srgbClr val="002060"/>
                </a:solidFill>
                <a:latin typeface="Cambria" panose="02040503050406030204" pitchFamily="18" charset="0"/>
                <a:ea typeface="Cambria" panose="02040503050406030204" pitchFamily="18" charset="0"/>
              </a:rPr>
              <a:t>lá</a:t>
            </a:r>
            <a:endParaRPr lang="en-US" sz="4000" b="1" dirty="0">
              <a:solidFill>
                <a:srgbClr val="002060"/>
              </a:solidFill>
              <a:latin typeface="Cambria" panose="02040503050406030204" pitchFamily="18" charset="0"/>
              <a:ea typeface="Cambria" panose="02040503050406030204" pitchFamily="18" charset="0"/>
            </a:endParaRPr>
          </a:p>
        </p:txBody>
      </p:sp>
      <p:sp>
        <p:nvSpPr>
          <p:cNvPr id="7" name="TextBox 6"/>
          <p:cNvSpPr txBox="1"/>
          <p:nvPr/>
        </p:nvSpPr>
        <p:spPr>
          <a:xfrm>
            <a:off x="4438681" y="4981352"/>
            <a:ext cx="3176780" cy="646331"/>
          </a:xfrm>
          <a:prstGeom prst="rect">
            <a:avLst/>
          </a:prstGeom>
          <a:noFill/>
        </p:spPr>
        <p:txBody>
          <a:bodyPr wrap="square" rtlCol="0">
            <a:spAutoFit/>
          </a:bodyPr>
          <a:lstStyle/>
          <a:p>
            <a:pPr lvl="0" fontAlgn="base">
              <a:spcBef>
                <a:spcPct val="20000"/>
              </a:spcBef>
              <a:spcAft>
                <a:spcPct val="0"/>
              </a:spcAft>
              <a:defRPr/>
            </a:pPr>
            <a:r>
              <a:rPr lang="vi-VN" sz="3600" b="1" dirty="0">
                <a:solidFill>
                  <a:srgbClr val="002060"/>
                </a:solidFill>
                <a:latin typeface="Cambria" panose="02040503050406030204" pitchFamily="18" charset="0"/>
                <a:ea typeface="Cambria" panose="02040503050406030204" pitchFamily="18" charset="0"/>
              </a:rPr>
              <a:t>vành khuyên</a:t>
            </a:r>
          </a:p>
        </p:txBody>
      </p:sp>
    </p:spTree>
    <p:extLst>
      <p:ext uri="{BB962C8B-B14F-4D97-AF65-F5344CB8AC3E}">
        <p14:creationId xmlns:p14="http://schemas.microsoft.com/office/powerpoint/2010/main" val="230701570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125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arn(inVertical)">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down)">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down)">
                                      <p:cBhvr>
                                        <p:cTn id="36" dur="5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down)">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9" grpId="0"/>
      <p:bldP spid="6" grpId="0"/>
      <p:bldP spid="20" grpId="0"/>
      <p:bldP spid="21"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22D0A6F-2045-40F1-9751-11A6CDD15C0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854" r="7270"/>
          <a:stretch/>
        </p:blipFill>
        <p:spPr>
          <a:xfrm>
            <a:off x="-19990" y="34370"/>
            <a:ext cx="12192001" cy="6858000"/>
          </a:xfrm>
          <a:prstGeom prst="rect">
            <a:avLst/>
          </a:prstGeom>
        </p:spPr>
      </p:pic>
      <p:grpSp>
        <p:nvGrpSpPr>
          <p:cNvPr id="19" name="组合 18">
            <a:extLst>
              <a:ext uri="{FF2B5EF4-FFF2-40B4-BE49-F238E27FC236}">
                <a16:creationId xmlns:a16="http://schemas.microsoft.com/office/drawing/2014/main" id="{3D375297-BB84-4234-97B1-240EDDA19AD8}"/>
              </a:ext>
            </a:extLst>
          </p:cNvPr>
          <p:cNvGrpSpPr/>
          <p:nvPr/>
        </p:nvGrpSpPr>
        <p:grpSpPr>
          <a:xfrm>
            <a:off x="1991544" y="69515"/>
            <a:ext cx="7926423" cy="967887"/>
            <a:chOff x="5988034" y="4653136"/>
            <a:chExt cx="6297889" cy="769441"/>
          </a:xfrm>
        </p:grpSpPr>
        <p:sp>
          <p:nvSpPr>
            <p:cNvPr id="14" name="文本框 13">
              <a:extLst>
                <a:ext uri="{FF2B5EF4-FFF2-40B4-BE49-F238E27FC236}">
                  <a16:creationId xmlns:a16="http://schemas.microsoft.com/office/drawing/2014/main" id="{923890D5-7877-45E0-8A9B-8B9A35D15736}"/>
                </a:ext>
              </a:extLst>
            </p:cNvPr>
            <p:cNvSpPr txBox="1"/>
            <p:nvPr/>
          </p:nvSpPr>
          <p:spPr>
            <a:xfrm>
              <a:off x="5988034" y="4653136"/>
              <a:ext cx="806631"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vi-VN" altLang="zh-CN" sz="4400" b="1" i="1" u="none" strike="noStrike" kern="1200" cap="none" spc="0" normalizeH="0" baseline="0" noProof="0" dirty="0">
                  <a:ln>
                    <a:noFill/>
                  </a:ln>
                  <a:solidFill>
                    <a:prstClr val="white"/>
                  </a:solidFill>
                  <a:effectLst>
                    <a:outerShdw dist="76200" dir="5400000" algn="t" rotWithShape="0">
                      <a:srgbClr val="0051A4"/>
                    </a:outerShdw>
                  </a:effectLst>
                  <a:uLnTx/>
                  <a:uFillTx/>
                  <a:latin typeface="包图简圆体" panose="02010601030101010101" pitchFamily="2" charset="-122"/>
                  <a:ea typeface="包图简圆体" panose="02010601030101010101" pitchFamily="2" charset="-122"/>
                  <a:cs typeface="+mn-cs"/>
                </a:rPr>
                <a:t>02</a:t>
              </a:r>
              <a:endParaRPr kumimoji="1" lang="zh-CN" altLang="en-US" sz="4400" b="1" i="1" u="none" strike="noStrike" kern="1200" cap="none" spc="0" normalizeH="0" baseline="0" noProof="0" dirty="0">
                <a:ln>
                  <a:noFill/>
                </a:ln>
                <a:solidFill>
                  <a:prstClr val="white"/>
                </a:solidFill>
                <a:effectLst>
                  <a:outerShdw dist="76200" dir="5400000" algn="t" rotWithShape="0">
                    <a:srgbClr val="0051A4"/>
                  </a:outerShdw>
                </a:effectLst>
                <a:uLnTx/>
                <a:uFillTx/>
                <a:latin typeface="包图简圆体" panose="02010601030101010101" pitchFamily="2" charset="-122"/>
                <a:ea typeface="包图简圆体" panose="02010601030101010101" pitchFamily="2" charset="-122"/>
                <a:cs typeface="+mn-cs"/>
              </a:endParaRPr>
            </a:p>
          </p:txBody>
        </p:sp>
        <p:sp>
          <p:nvSpPr>
            <p:cNvPr id="15" name="圆角矩形 12">
              <a:extLst>
                <a:ext uri="{FF2B5EF4-FFF2-40B4-BE49-F238E27FC236}">
                  <a16:creationId xmlns:a16="http://schemas.microsoft.com/office/drawing/2014/main" id="{45E6FDD1-C5FE-4E11-9411-0CA5BDE78966}"/>
                </a:ext>
              </a:extLst>
            </p:cNvPr>
            <p:cNvSpPr/>
            <p:nvPr/>
          </p:nvSpPr>
          <p:spPr>
            <a:xfrm>
              <a:off x="6690389" y="4653136"/>
              <a:ext cx="5595534" cy="709896"/>
            </a:xfrm>
            <a:prstGeom prst="roundRect">
              <a:avLst>
                <a:gd name="adj" fmla="val 50000"/>
              </a:avLst>
            </a:prstGeom>
            <a:solidFill>
              <a:schemeClr val="bg1"/>
            </a:solidFill>
            <a:ln>
              <a:noFill/>
            </a:ln>
            <a:effectLst>
              <a:outerShdw dist="50800" dir="5400000" algn="t" rotWithShape="0">
                <a:srgbClr val="0051A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2800" b="0" i="0" u="none" strike="noStrike" kern="1200" cap="none" spc="0" normalizeH="0" baseline="0" noProof="0" dirty="0">
                <a:ln>
                  <a:noFill/>
                </a:ln>
                <a:solidFill>
                  <a:prstClr val="black"/>
                </a:solidFill>
                <a:effectLst/>
                <a:uLnTx/>
                <a:uFillTx/>
                <a:latin typeface="字魂58号-创中黑" panose="00000500000000000000" pitchFamily="2" charset="-122"/>
                <a:ea typeface="字魂58号-创中黑" panose="00000500000000000000" pitchFamily="2" charset="-122"/>
                <a:cs typeface="+mn-cs"/>
              </a:endParaRPr>
            </a:p>
          </p:txBody>
        </p:sp>
      </p:grpSp>
      <p:sp>
        <p:nvSpPr>
          <p:cNvPr id="23" name="Rectangle 22"/>
          <p:cNvSpPr/>
          <p:nvPr/>
        </p:nvSpPr>
        <p:spPr>
          <a:xfrm>
            <a:off x="2843407" y="261287"/>
            <a:ext cx="7189853" cy="492443"/>
          </a:xfrm>
          <a:prstGeom prst="rect">
            <a:avLst/>
          </a:prstGeom>
        </p:spPr>
        <p:txBody>
          <a:bodyPr wrap="none">
            <a:spAutoFit/>
          </a:bodyPr>
          <a:lstStyle/>
          <a:p>
            <a:pPr algn="just"/>
            <a:r>
              <a:rPr lang="vi-VN" sz="2600" b="1" dirty="0">
                <a:solidFill>
                  <a:srgbClr val="002060"/>
                </a:solidFill>
                <a:latin typeface="Cambria" panose="02040503050406030204" pitchFamily="18" charset="0"/>
                <a:ea typeface="Cambria" panose="02040503050406030204" pitchFamily="18" charset="0"/>
              </a:rPr>
              <a:t>Tìm tiếp các danh từ chỉ người cho mỗi nhóm.</a:t>
            </a:r>
          </a:p>
        </p:txBody>
      </p:sp>
      <p:sp>
        <p:nvSpPr>
          <p:cNvPr id="25" name="Rounded Rectangle 24"/>
          <p:cNvSpPr/>
          <p:nvPr/>
        </p:nvSpPr>
        <p:spPr>
          <a:xfrm>
            <a:off x="568060" y="1094850"/>
            <a:ext cx="10913770" cy="5509848"/>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6" name="Picture 25"/>
          <p:cNvPicPr>
            <a:picLocks noChangeAspect="1"/>
          </p:cNvPicPr>
          <p:nvPr/>
        </p:nvPicPr>
        <p:blipFill rotWithShape="1">
          <a:blip r:embed="rId3" cstate="print">
            <a:extLst>
              <a:ext uri="{28A0092B-C50C-407E-A947-70E740481C1C}">
                <a14:useLocalDpi xmlns:a14="http://schemas.microsoft.com/office/drawing/2010/main" val="0"/>
              </a:ext>
            </a:extLst>
          </a:blip>
          <a:srcRect t="9051" b="13294"/>
          <a:stretch/>
        </p:blipFill>
        <p:spPr>
          <a:xfrm>
            <a:off x="7985379" y="1052736"/>
            <a:ext cx="3168352" cy="2460396"/>
          </a:xfrm>
          <a:prstGeom prst="rect">
            <a:avLst/>
          </a:prstGeom>
        </p:spPr>
      </p:pic>
      <p:pic>
        <p:nvPicPr>
          <p:cNvPr id="27" name="Picture 26"/>
          <p:cNvPicPr>
            <a:picLocks noChangeAspect="1"/>
          </p:cNvPicPr>
          <p:nvPr/>
        </p:nvPicPr>
        <p:blipFill rotWithShape="1">
          <a:blip r:embed="rId4" cstate="print">
            <a:extLst>
              <a:ext uri="{28A0092B-C50C-407E-A947-70E740481C1C}">
                <a14:useLocalDpi xmlns:a14="http://schemas.microsoft.com/office/drawing/2010/main" val="0"/>
              </a:ext>
            </a:extLst>
          </a:blip>
          <a:srcRect t="3385"/>
          <a:stretch/>
        </p:blipFill>
        <p:spPr>
          <a:xfrm>
            <a:off x="665939" y="1019948"/>
            <a:ext cx="3284984" cy="3173768"/>
          </a:xfrm>
          <a:prstGeom prst="rect">
            <a:avLst/>
          </a:prstGeom>
        </p:spPr>
      </p:pic>
      <p:pic>
        <p:nvPicPr>
          <p:cNvPr id="28" name="Picture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90356" y="1046490"/>
            <a:ext cx="3783699" cy="2522466"/>
          </a:xfrm>
          <a:prstGeom prst="rect">
            <a:avLst/>
          </a:prstGeom>
        </p:spPr>
      </p:pic>
      <p:sp>
        <p:nvSpPr>
          <p:cNvPr id="29" name="Rectangle 28"/>
          <p:cNvSpPr/>
          <p:nvPr/>
        </p:nvSpPr>
        <p:spPr>
          <a:xfrm>
            <a:off x="1257172" y="4017011"/>
            <a:ext cx="2046860" cy="707886"/>
          </a:xfrm>
          <a:prstGeom prst="rect">
            <a:avLst/>
          </a:prstGeom>
        </p:spPr>
        <p:txBody>
          <a:bodyPr wrap="square">
            <a:spAutoFit/>
          </a:bodyPr>
          <a:lstStyle/>
          <a:p>
            <a:pPr algn="ctr"/>
            <a:r>
              <a:rPr lang="vi-VN" sz="2000" b="1" dirty="0">
                <a:solidFill>
                  <a:srgbClr val="002060"/>
                </a:solidFill>
                <a:latin typeface="Cambria" panose="02040503050406030204" pitchFamily="18" charset="0"/>
                <a:ea typeface="Cambria" panose="02040503050406030204" pitchFamily="18" charset="0"/>
              </a:rPr>
              <a:t>Trong gia đình</a:t>
            </a:r>
          </a:p>
          <a:p>
            <a:pPr algn="ctr"/>
            <a:r>
              <a:rPr lang="en-US" sz="2000" b="1" dirty="0">
                <a:solidFill>
                  <a:srgbClr val="002060"/>
                </a:solidFill>
                <a:latin typeface="Cambria" panose="02040503050406030204" pitchFamily="18" charset="0"/>
                <a:ea typeface="Cambria" panose="02040503050406030204" pitchFamily="18" charset="0"/>
              </a:rPr>
              <a:t>(</a:t>
            </a:r>
            <a:r>
              <a:rPr lang="vi-VN" sz="2000" b="1" dirty="0">
                <a:solidFill>
                  <a:srgbClr val="002060"/>
                </a:solidFill>
                <a:latin typeface="Cambria" panose="02040503050406030204" pitchFamily="18" charset="0"/>
                <a:ea typeface="Cambria" panose="02040503050406030204" pitchFamily="18" charset="0"/>
              </a:rPr>
              <a:t>mẹ,...)</a:t>
            </a:r>
            <a:endParaRPr lang="en-US" sz="2000" b="1" dirty="0">
              <a:solidFill>
                <a:srgbClr val="002060"/>
              </a:solidFill>
              <a:latin typeface="Cambria" panose="02040503050406030204" pitchFamily="18" charset="0"/>
              <a:ea typeface="Cambria" panose="02040503050406030204" pitchFamily="18" charset="0"/>
            </a:endParaRPr>
          </a:p>
        </p:txBody>
      </p:sp>
      <p:sp>
        <p:nvSpPr>
          <p:cNvPr id="30" name="Rectangle 29"/>
          <p:cNvSpPr/>
          <p:nvPr/>
        </p:nvSpPr>
        <p:spPr>
          <a:xfrm>
            <a:off x="4760131" y="3935909"/>
            <a:ext cx="2271135" cy="707886"/>
          </a:xfrm>
          <a:prstGeom prst="rect">
            <a:avLst/>
          </a:prstGeom>
        </p:spPr>
        <p:txBody>
          <a:bodyPr wrap="none">
            <a:spAutoFit/>
          </a:bodyPr>
          <a:lstStyle/>
          <a:p>
            <a:pPr algn="ctr"/>
            <a:r>
              <a:rPr lang="vi-VN" sz="2000" b="1" dirty="0">
                <a:solidFill>
                  <a:srgbClr val="002060"/>
                </a:solidFill>
                <a:latin typeface="Cambria" panose="02040503050406030204" pitchFamily="18" charset="0"/>
                <a:ea typeface="Cambria" panose="02040503050406030204" pitchFamily="18" charset="0"/>
              </a:rPr>
              <a:t>Trong trường học</a:t>
            </a:r>
          </a:p>
          <a:p>
            <a:pPr algn="ctr"/>
            <a:r>
              <a:rPr lang="vi-VN" sz="2000" b="1" dirty="0">
                <a:solidFill>
                  <a:srgbClr val="002060"/>
                </a:solidFill>
                <a:latin typeface="Cambria" panose="02040503050406030204" pitchFamily="18" charset="0"/>
                <a:ea typeface="Cambria" panose="02040503050406030204" pitchFamily="18" charset="0"/>
              </a:rPr>
              <a:t>(thầy giáo,...)</a:t>
            </a:r>
            <a:endParaRPr lang="en-US" sz="2000" b="1" dirty="0">
              <a:solidFill>
                <a:srgbClr val="002060"/>
              </a:solidFill>
              <a:latin typeface="Cambria" panose="02040503050406030204" pitchFamily="18" charset="0"/>
              <a:ea typeface="Cambria" panose="02040503050406030204" pitchFamily="18" charset="0"/>
            </a:endParaRPr>
          </a:p>
        </p:txBody>
      </p:sp>
      <p:sp>
        <p:nvSpPr>
          <p:cNvPr id="31" name="Rectangle 30"/>
          <p:cNvSpPr/>
          <p:nvPr/>
        </p:nvSpPr>
        <p:spPr>
          <a:xfrm>
            <a:off x="8091544" y="3975904"/>
            <a:ext cx="2436116" cy="707886"/>
          </a:xfrm>
          <a:prstGeom prst="rect">
            <a:avLst/>
          </a:prstGeom>
        </p:spPr>
        <p:txBody>
          <a:bodyPr wrap="none">
            <a:spAutoFit/>
          </a:bodyPr>
          <a:lstStyle/>
          <a:p>
            <a:pPr algn="ctr"/>
            <a:r>
              <a:rPr lang="vi-VN" sz="2000" b="1" dirty="0">
                <a:solidFill>
                  <a:srgbClr val="002060"/>
                </a:solidFill>
                <a:latin typeface="Cambria" panose="02040503050406030204" pitchFamily="18" charset="0"/>
                <a:ea typeface="Cambria" panose="02040503050406030204" pitchFamily="18" charset="0"/>
              </a:rPr>
              <a:t>Trong trận bóng đá</a:t>
            </a:r>
          </a:p>
          <a:p>
            <a:pPr algn="ctr"/>
            <a:r>
              <a:rPr lang="vi-VN" sz="2000" b="1" dirty="0">
                <a:solidFill>
                  <a:srgbClr val="002060"/>
                </a:solidFill>
                <a:latin typeface="Cambria" panose="02040503050406030204" pitchFamily="18" charset="0"/>
                <a:ea typeface="Cambria" panose="02040503050406030204" pitchFamily="18" charset="0"/>
              </a:rPr>
              <a:t>(cầu thủ...)</a:t>
            </a:r>
            <a:endParaRPr lang="en-US" sz="2000" b="1" dirty="0">
              <a:solidFill>
                <a:srgbClr val="002060"/>
              </a:solidFill>
              <a:latin typeface="Cambria" panose="02040503050406030204" pitchFamily="18" charset="0"/>
              <a:ea typeface="Cambria" panose="02040503050406030204" pitchFamily="18" charset="0"/>
            </a:endParaRPr>
          </a:p>
        </p:txBody>
      </p:sp>
      <p:sp>
        <p:nvSpPr>
          <p:cNvPr id="3" name="TextBox 2"/>
          <p:cNvSpPr txBox="1"/>
          <p:nvPr/>
        </p:nvSpPr>
        <p:spPr>
          <a:xfrm>
            <a:off x="792854" y="4768065"/>
            <a:ext cx="6192688" cy="461665"/>
          </a:xfrm>
          <a:prstGeom prst="rect">
            <a:avLst/>
          </a:prstGeom>
          <a:noFill/>
        </p:spPr>
        <p:txBody>
          <a:bodyPr wrap="square" rtlCol="0">
            <a:spAutoFit/>
          </a:bodyPr>
          <a:lstStyle/>
          <a:p>
            <a:r>
              <a:rPr lang="vi-VN" sz="2400" b="1" dirty="0">
                <a:latin typeface="Cambria" panose="02040503050406030204" pitchFamily="18" charset="0"/>
                <a:ea typeface="Cambria" panose="02040503050406030204" pitchFamily="18" charset="0"/>
              </a:rPr>
              <a:t>Bố,</a:t>
            </a:r>
            <a:endParaRPr lang="en-US" sz="2400" b="1" dirty="0">
              <a:latin typeface="Cambria" panose="02040503050406030204" pitchFamily="18" charset="0"/>
              <a:ea typeface="Cambria" panose="02040503050406030204" pitchFamily="18" charset="0"/>
            </a:endParaRPr>
          </a:p>
        </p:txBody>
      </p:sp>
      <p:cxnSp>
        <p:nvCxnSpPr>
          <p:cNvPr id="6" name="Straight Connector 5"/>
          <p:cNvCxnSpPr/>
          <p:nvPr/>
        </p:nvCxnSpPr>
        <p:spPr>
          <a:xfrm>
            <a:off x="4079776" y="5500532"/>
            <a:ext cx="0" cy="707886"/>
          </a:xfrm>
          <a:prstGeom prst="line">
            <a:avLst/>
          </a:prstGeom>
          <a:ln w="2857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8" name="Straight Connector 17"/>
          <p:cNvCxnSpPr/>
          <p:nvPr/>
        </p:nvCxnSpPr>
        <p:spPr>
          <a:xfrm>
            <a:off x="7907333" y="5420530"/>
            <a:ext cx="0" cy="707886"/>
          </a:xfrm>
          <a:prstGeom prst="line">
            <a:avLst/>
          </a:prstGeom>
          <a:ln w="2857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0" name="Straight Connector 19"/>
          <p:cNvCxnSpPr/>
          <p:nvPr/>
        </p:nvCxnSpPr>
        <p:spPr>
          <a:xfrm>
            <a:off x="4079776" y="4768065"/>
            <a:ext cx="0" cy="707886"/>
          </a:xfrm>
          <a:prstGeom prst="line">
            <a:avLst/>
          </a:prstGeom>
          <a:ln w="2857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1" name="Straight Connector 20"/>
          <p:cNvCxnSpPr/>
          <p:nvPr/>
        </p:nvCxnSpPr>
        <p:spPr>
          <a:xfrm>
            <a:off x="7896200" y="4683790"/>
            <a:ext cx="0" cy="707886"/>
          </a:xfrm>
          <a:prstGeom prst="line">
            <a:avLst/>
          </a:prstGeom>
          <a:ln w="2857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2" name="TextBox 21"/>
          <p:cNvSpPr txBox="1"/>
          <p:nvPr/>
        </p:nvSpPr>
        <p:spPr>
          <a:xfrm>
            <a:off x="1716296" y="4754848"/>
            <a:ext cx="6192688" cy="461665"/>
          </a:xfrm>
          <a:prstGeom prst="rect">
            <a:avLst/>
          </a:prstGeom>
          <a:noFill/>
        </p:spPr>
        <p:txBody>
          <a:bodyPr wrap="square" rtlCol="0">
            <a:spAutoFit/>
          </a:bodyPr>
          <a:lstStyle/>
          <a:p>
            <a:r>
              <a:rPr lang="vi-VN" sz="2400" b="1" dirty="0">
                <a:latin typeface="Cambria" panose="02040503050406030204" pitchFamily="18" charset="0"/>
                <a:ea typeface="Cambria" panose="02040503050406030204" pitchFamily="18" charset="0"/>
              </a:rPr>
              <a:t>ông,  </a:t>
            </a:r>
            <a:endParaRPr lang="en-US" sz="2400" b="1" dirty="0">
              <a:latin typeface="Cambria" panose="02040503050406030204" pitchFamily="18" charset="0"/>
              <a:ea typeface="Cambria" panose="02040503050406030204" pitchFamily="18" charset="0"/>
            </a:endParaRPr>
          </a:p>
        </p:txBody>
      </p:sp>
      <p:sp>
        <p:nvSpPr>
          <p:cNvPr id="24" name="TextBox 23"/>
          <p:cNvSpPr txBox="1"/>
          <p:nvPr/>
        </p:nvSpPr>
        <p:spPr>
          <a:xfrm>
            <a:off x="2812668" y="4787036"/>
            <a:ext cx="6192688" cy="461665"/>
          </a:xfrm>
          <a:prstGeom prst="rect">
            <a:avLst/>
          </a:prstGeom>
          <a:noFill/>
        </p:spPr>
        <p:txBody>
          <a:bodyPr wrap="square" rtlCol="0">
            <a:spAutoFit/>
          </a:bodyPr>
          <a:lstStyle/>
          <a:p>
            <a:r>
              <a:rPr lang="vi-VN" sz="2400" b="1" dirty="0">
                <a:latin typeface="Cambria" panose="02040503050406030204" pitchFamily="18" charset="0"/>
                <a:ea typeface="Cambria" panose="02040503050406030204" pitchFamily="18" charset="0"/>
              </a:rPr>
              <a:t>bà,   </a:t>
            </a:r>
            <a:endParaRPr lang="en-US" sz="2400" b="1" dirty="0">
              <a:latin typeface="Cambria" panose="02040503050406030204" pitchFamily="18" charset="0"/>
              <a:ea typeface="Cambria" panose="02040503050406030204" pitchFamily="18" charset="0"/>
            </a:endParaRPr>
          </a:p>
        </p:txBody>
      </p:sp>
      <p:sp>
        <p:nvSpPr>
          <p:cNvPr id="32" name="TextBox 31"/>
          <p:cNvSpPr txBox="1"/>
          <p:nvPr/>
        </p:nvSpPr>
        <p:spPr>
          <a:xfrm>
            <a:off x="1687513" y="5179294"/>
            <a:ext cx="6192688" cy="461665"/>
          </a:xfrm>
          <a:prstGeom prst="rect">
            <a:avLst/>
          </a:prstGeom>
          <a:noFill/>
        </p:spPr>
        <p:txBody>
          <a:bodyPr wrap="square" rtlCol="0">
            <a:spAutoFit/>
          </a:bodyPr>
          <a:lstStyle/>
          <a:p>
            <a:r>
              <a:rPr lang="vi-VN" sz="2400" b="1" dirty="0">
                <a:solidFill>
                  <a:srgbClr val="000000"/>
                </a:solidFill>
                <a:latin typeface="Cambria" panose="02040503050406030204" pitchFamily="18" charset="0"/>
                <a:ea typeface="Cambria" panose="02040503050406030204" pitchFamily="18" charset="0"/>
              </a:rPr>
              <a:t>anh,    </a:t>
            </a:r>
            <a:endParaRPr lang="en-US" sz="2400" b="1" dirty="0">
              <a:latin typeface="Cambria" panose="02040503050406030204" pitchFamily="18" charset="0"/>
              <a:ea typeface="Cambria" panose="02040503050406030204" pitchFamily="18" charset="0"/>
            </a:endParaRPr>
          </a:p>
        </p:txBody>
      </p:sp>
      <p:sp>
        <p:nvSpPr>
          <p:cNvPr id="33" name="TextBox 32"/>
          <p:cNvSpPr txBox="1"/>
          <p:nvPr/>
        </p:nvSpPr>
        <p:spPr>
          <a:xfrm>
            <a:off x="839416" y="5199583"/>
            <a:ext cx="6192688" cy="461665"/>
          </a:xfrm>
          <a:prstGeom prst="rect">
            <a:avLst/>
          </a:prstGeom>
          <a:noFill/>
        </p:spPr>
        <p:txBody>
          <a:bodyPr wrap="square" rtlCol="0">
            <a:spAutoFit/>
          </a:bodyPr>
          <a:lstStyle/>
          <a:p>
            <a:r>
              <a:rPr lang="vi-VN" sz="2400" b="1" dirty="0">
                <a:latin typeface="Cambria" panose="02040503050406030204" pitchFamily="18" charset="0"/>
                <a:ea typeface="Cambria" panose="02040503050406030204" pitchFamily="18" charset="0"/>
              </a:rPr>
              <a:t>chị,    </a:t>
            </a:r>
            <a:endParaRPr lang="en-US" sz="2400" b="1" dirty="0">
              <a:latin typeface="Cambria" panose="02040503050406030204" pitchFamily="18" charset="0"/>
              <a:ea typeface="Cambria" panose="02040503050406030204" pitchFamily="18" charset="0"/>
            </a:endParaRPr>
          </a:p>
        </p:txBody>
      </p:sp>
      <p:sp>
        <p:nvSpPr>
          <p:cNvPr id="34" name="TextBox 33"/>
          <p:cNvSpPr txBox="1"/>
          <p:nvPr/>
        </p:nvSpPr>
        <p:spPr>
          <a:xfrm>
            <a:off x="2681031" y="5199583"/>
            <a:ext cx="6192688" cy="461665"/>
          </a:xfrm>
          <a:prstGeom prst="rect">
            <a:avLst/>
          </a:prstGeom>
          <a:noFill/>
        </p:spPr>
        <p:txBody>
          <a:bodyPr wrap="square" rtlCol="0">
            <a:spAutoFit/>
          </a:bodyPr>
          <a:lstStyle/>
          <a:p>
            <a:r>
              <a:rPr lang="vi-VN" sz="2400" b="1" dirty="0">
                <a:latin typeface="Cambria" panose="02040503050406030204" pitchFamily="18" charset="0"/>
                <a:ea typeface="Cambria" panose="02040503050406030204" pitchFamily="18" charset="0"/>
              </a:rPr>
              <a:t>em,  </a:t>
            </a:r>
            <a:endParaRPr lang="en-US" sz="2400" b="1" dirty="0">
              <a:latin typeface="Cambria" panose="02040503050406030204" pitchFamily="18" charset="0"/>
              <a:ea typeface="Cambria" panose="02040503050406030204" pitchFamily="18" charset="0"/>
            </a:endParaRPr>
          </a:p>
        </p:txBody>
      </p:sp>
      <p:sp>
        <p:nvSpPr>
          <p:cNvPr id="35" name="TextBox 34"/>
          <p:cNvSpPr txBox="1"/>
          <p:nvPr/>
        </p:nvSpPr>
        <p:spPr>
          <a:xfrm>
            <a:off x="1663787" y="5674451"/>
            <a:ext cx="6192688" cy="461665"/>
          </a:xfrm>
          <a:prstGeom prst="rect">
            <a:avLst/>
          </a:prstGeom>
          <a:noFill/>
        </p:spPr>
        <p:txBody>
          <a:bodyPr wrap="square" rtlCol="0">
            <a:spAutoFit/>
          </a:bodyPr>
          <a:lstStyle/>
          <a:p>
            <a:r>
              <a:rPr lang="vi-VN" sz="2400" b="1" dirty="0">
                <a:latin typeface="Cambria" panose="02040503050406030204" pitchFamily="18" charset="0"/>
                <a:ea typeface="Cambria" panose="02040503050406030204" pitchFamily="18" charset="0"/>
              </a:rPr>
              <a:t>cháu   </a:t>
            </a:r>
            <a:endParaRPr lang="en-US" sz="2400" b="1" dirty="0">
              <a:latin typeface="Cambria" panose="02040503050406030204" pitchFamily="18" charset="0"/>
              <a:ea typeface="Cambria" panose="02040503050406030204" pitchFamily="18" charset="0"/>
            </a:endParaRPr>
          </a:p>
        </p:txBody>
      </p:sp>
      <p:sp>
        <p:nvSpPr>
          <p:cNvPr id="36" name="TextBox 35"/>
          <p:cNvSpPr txBox="1"/>
          <p:nvPr/>
        </p:nvSpPr>
        <p:spPr>
          <a:xfrm>
            <a:off x="2866933" y="4827962"/>
            <a:ext cx="6192688" cy="1200329"/>
          </a:xfrm>
          <a:prstGeom prst="rect">
            <a:avLst/>
          </a:prstGeom>
          <a:noFill/>
        </p:spPr>
        <p:txBody>
          <a:bodyPr wrap="square" rtlCol="0">
            <a:spAutoFit/>
          </a:bodyPr>
          <a:lstStyle/>
          <a:p>
            <a:pPr algn="ctr"/>
            <a:r>
              <a:rPr lang="vi-VN" sz="2400" b="1" dirty="0">
                <a:latin typeface="Cambria" panose="02040503050406030204" pitchFamily="18" charset="0"/>
                <a:ea typeface="Cambria" panose="02040503050406030204" pitchFamily="18" charset="0"/>
              </a:rPr>
              <a:t>Cô giáo, học sinh, </a:t>
            </a:r>
          </a:p>
          <a:p>
            <a:pPr algn="ctr"/>
            <a:r>
              <a:rPr lang="vi-VN" sz="2400" b="1" dirty="0">
                <a:latin typeface="Cambria" panose="02040503050406030204" pitchFamily="18" charset="0"/>
                <a:ea typeface="Cambria" panose="02040503050406030204" pitchFamily="18" charset="0"/>
              </a:rPr>
              <a:t>bác bảo vệ,  bạn bè, </a:t>
            </a:r>
          </a:p>
          <a:p>
            <a:pPr algn="ctr"/>
            <a:r>
              <a:rPr lang="vi-VN" sz="2400" b="1" dirty="0">
                <a:latin typeface="Cambria" panose="02040503050406030204" pitchFamily="18" charset="0"/>
                <a:ea typeface="Cambria" panose="02040503050406030204" pitchFamily="18" charset="0"/>
              </a:rPr>
              <a:t>sinh viên,... </a:t>
            </a:r>
            <a:endParaRPr lang="en-US" sz="2400" b="1" dirty="0">
              <a:latin typeface="Cambria" panose="02040503050406030204" pitchFamily="18" charset="0"/>
              <a:ea typeface="Cambria" panose="02040503050406030204" pitchFamily="18" charset="0"/>
            </a:endParaRPr>
          </a:p>
        </p:txBody>
      </p:sp>
      <p:sp>
        <p:nvSpPr>
          <p:cNvPr id="37" name="TextBox 36"/>
          <p:cNvSpPr txBox="1"/>
          <p:nvPr/>
        </p:nvSpPr>
        <p:spPr>
          <a:xfrm>
            <a:off x="6774929" y="4674133"/>
            <a:ext cx="6192688" cy="1569660"/>
          </a:xfrm>
          <a:prstGeom prst="rect">
            <a:avLst/>
          </a:prstGeom>
          <a:noFill/>
        </p:spPr>
        <p:txBody>
          <a:bodyPr wrap="square" rtlCol="0">
            <a:spAutoFit/>
          </a:bodyPr>
          <a:lstStyle/>
          <a:p>
            <a:pPr algn="ctr"/>
            <a:r>
              <a:rPr lang="vi-VN" sz="2400" b="1" dirty="0">
                <a:solidFill>
                  <a:srgbClr val="000000"/>
                </a:solidFill>
                <a:latin typeface="Cambria" panose="02040503050406030204" pitchFamily="18" charset="0"/>
                <a:ea typeface="Cambria" panose="02040503050406030204" pitchFamily="18" charset="0"/>
              </a:rPr>
              <a:t>Cầu thủ, tiền vệ,</a:t>
            </a:r>
          </a:p>
          <a:p>
            <a:pPr algn="ctr"/>
            <a:r>
              <a:rPr lang="vi-VN" sz="2400" b="1" dirty="0">
                <a:solidFill>
                  <a:srgbClr val="000000"/>
                </a:solidFill>
                <a:latin typeface="Cambria" panose="02040503050406030204" pitchFamily="18" charset="0"/>
                <a:ea typeface="Cambria" panose="02040503050406030204" pitchFamily="18" charset="0"/>
              </a:rPr>
              <a:t> thủ môn, hậu vệ, </a:t>
            </a:r>
          </a:p>
          <a:p>
            <a:pPr algn="ctr"/>
            <a:r>
              <a:rPr lang="vi-VN" sz="2400" b="1" dirty="0">
                <a:solidFill>
                  <a:srgbClr val="000000"/>
                </a:solidFill>
                <a:latin typeface="Cambria" panose="02040503050406030204" pitchFamily="18" charset="0"/>
                <a:ea typeface="Cambria" panose="02040503050406030204" pitchFamily="18" charset="0"/>
              </a:rPr>
              <a:t>tiền đạo,...</a:t>
            </a:r>
          </a:p>
          <a:p>
            <a:pPr algn="ctr"/>
            <a:endParaRPr lang="en-US" sz="2400"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67638426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circle(in)">
                                      <p:cBhvr>
                                        <p:cTn id="7" dur="2000"/>
                                        <p:tgtEl>
                                          <p:spTgt spid="18"/>
                                        </p:tgtEl>
                                      </p:cBhvr>
                                    </p:animEffect>
                                  </p:childTnLst>
                                </p:cTn>
                              </p:par>
                              <p:par>
                                <p:cTn id="8" presetID="6" presetClass="entr" presetSubtype="16"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circle(in)">
                                      <p:cBhvr>
                                        <p:cTn id="10" dur="2000"/>
                                        <p:tgtEl>
                                          <p:spTgt spid="21"/>
                                        </p:tgtEl>
                                      </p:cBhvr>
                                    </p:animEffect>
                                  </p:childTnLst>
                                </p:cTn>
                              </p:par>
                              <p:par>
                                <p:cTn id="11" presetID="6" presetClass="entr" presetSubtype="1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par>
                                <p:cTn id="14" presetID="6" presetClass="entr" presetSubtype="16"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circle(in)">
                                      <p:cBhvr>
                                        <p:cTn id="16" dur="20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22">
                                            <p:txEl>
                                              <p:pRg st="0" end="0"/>
                                            </p:txEl>
                                          </p:spTgt>
                                        </p:tgtEl>
                                        <p:attrNameLst>
                                          <p:attrName>style.visibility</p:attrName>
                                        </p:attrNameLst>
                                      </p:cBhvr>
                                      <p:to>
                                        <p:strVal val="visible"/>
                                      </p:to>
                                    </p:set>
                                    <p:animEffect transition="in" filter="barn(inVertical)">
                                      <p:cBhvr>
                                        <p:cTn id="28" dur="500"/>
                                        <p:tgtEl>
                                          <p:spTgt spid="22">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barn(inVertical)">
                                      <p:cBhvr>
                                        <p:cTn id="33" dur="500"/>
                                        <p:tgtEl>
                                          <p:spTgt spid="24"/>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barn(inVertical)">
                                      <p:cBhvr>
                                        <p:cTn id="38" dur="500"/>
                                        <p:tgtEl>
                                          <p:spTgt spid="3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down)">
                                      <p:cBhvr>
                                        <p:cTn id="43" dur="500"/>
                                        <p:tgtEl>
                                          <p:spTgt spid="32"/>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1000"/>
                                        <p:tgtEl>
                                          <p:spTgt spid="34"/>
                                        </p:tgtEl>
                                      </p:cBhvr>
                                    </p:animEffect>
                                    <p:anim calcmode="lin" valueType="num">
                                      <p:cBhvr>
                                        <p:cTn id="49" dur="1000" fill="hold"/>
                                        <p:tgtEl>
                                          <p:spTgt spid="34"/>
                                        </p:tgtEl>
                                        <p:attrNameLst>
                                          <p:attrName>ppt_x</p:attrName>
                                        </p:attrNameLst>
                                      </p:cBhvr>
                                      <p:tavLst>
                                        <p:tav tm="0">
                                          <p:val>
                                            <p:strVal val="#ppt_x"/>
                                          </p:val>
                                        </p:tav>
                                        <p:tav tm="100000">
                                          <p:val>
                                            <p:strVal val="#ppt_x"/>
                                          </p:val>
                                        </p:tav>
                                      </p:tavLst>
                                    </p:anim>
                                    <p:anim calcmode="lin" valueType="num">
                                      <p:cBhvr>
                                        <p:cTn id="5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barn(inVertical)">
                                      <p:cBhvr>
                                        <p:cTn id="55" dur="500"/>
                                        <p:tgtEl>
                                          <p:spTgt spid="35"/>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21" fill="hold" grpId="0" nodeType="click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barn(inVertical)">
                                      <p:cBhvr>
                                        <p:cTn id="60" dur="500"/>
                                        <p:tgtEl>
                                          <p:spTgt spid="36"/>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21" fill="hold" grpId="0" nodeType="click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barn(inVertical)">
                                      <p:cBhvr>
                                        <p:cTn id="6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4" grpId="0"/>
      <p:bldP spid="32" grpId="0"/>
      <p:bldP spid="33" grpId="0"/>
      <p:bldP spid="34" grpId="0"/>
      <p:bldP spid="35" grpId="0"/>
      <p:bldP spid="36"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78C1C260-A392-4604-BDC6-45A60B928D6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854" r="7270"/>
          <a:stretch/>
        </p:blipFill>
        <p:spPr>
          <a:xfrm>
            <a:off x="29742" y="0"/>
            <a:ext cx="12192001" cy="6858000"/>
          </a:xfrm>
          <a:prstGeom prst="rect">
            <a:avLst/>
          </a:prstGeom>
        </p:spPr>
      </p:pic>
      <p:sp>
        <p:nvSpPr>
          <p:cNvPr id="4" name="文本框 3">
            <a:extLst>
              <a:ext uri="{FF2B5EF4-FFF2-40B4-BE49-F238E27FC236}">
                <a16:creationId xmlns:a16="http://schemas.microsoft.com/office/drawing/2014/main" id="{511660CD-82D0-44AB-BA7A-450904CB0983}"/>
              </a:ext>
            </a:extLst>
          </p:cNvPr>
          <p:cNvSpPr txBox="1"/>
          <p:nvPr/>
        </p:nvSpPr>
        <p:spPr>
          <a:xfrm>
            <a:off x="11613467" y="939447"/>
            <a:ext cx="461665" cy="4536504"/>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包图简圆体" panose="02010601030101010101" pitchFamily="2" charset="-122"/>
                <a:ea typeface="包图简圆体" panose="02010601030101010101" pitchFamily="2" charset="-122"/>
                <a:cs typeface="+mn-cs"/>
              </a:rPr>
              <a:t>有序返校开学</a:t>
            </a:r>
          </a:p>
        </p:txBody>
      </p:sp>
      <p:pic>
        <p:nvPicPr>
          <p:cNvPr id="9" name="Picture 8" descr="Text&#10;&#10;Description automatically generated">
            <a:extLst>
              <a:ext uri="{FF2B5EF4-FFF2-40B4-BE49-F238E27FC236}">
                <a16:creationId xmlns:a16="http://schemas.microsoft.com/office/drawing/2014/main" id="{5F97158A-DD45-4277-8B5E-0DF0A20EEB38}"/>
              </a:ext>
            </a:extLst>
          </p:cNvPr>
          <p:cNvPicPr>
            <a:picLocks noChangeAspect="1"/>
          </p:cNvPicPr>
          <p:nvPr/>
        </p:nvPicPr>
        <p:blipFill rotWithShape="1">
          <a:blip r:embed="rId3">
            <a:extLst>
              <a:ext uri="{28A0092B-C50C-407E-A947-70E740481C1C}">
                <a14:useLocalDpi xmlns:a14="http://schemas.microsoft.com/office/drawing/2010/main" val="0"/>
              </a:ext>
            </a:extLst>
          </a:blip>
          <a:srcRect t="16457" b="19667"/>
          <a:stretch/>
        </p:blipFill>
        <p:spPr>
          <a:xfrm>
            <a:off x="695400" y="188640"/>
            <a:ext cx="12529392" cy="7118533"/>
          </a:xfrm>
          <a:prstGeom prst="rect">
            <a:avLst/>
          </a:prstGeom>
        </p:spPr>
      </p:pic>
      <p:sp>
        <p:nvSpPr>
          <p:cNvPr id="10" name="Text Box 2">
            <a:extLst>
              <a:ext uri="{FF2B5EF4-FFF2-40B4-BE49-F238E27FC236}">
                <a16:creationId xmlns:a16="http://schemas.microsoft.com/office/drawing/2014/main" id="{EE95ACD3-0C30-466A-AB0D-27835C5FDC31}"/>
              </a:ext>
            </a:extLst>
          </p:cNvPr>
          <p:cNvSpPr txBox="1">
            <a:spLocks noChangeArrowheads="1"/>
          </p:cNvSpPr>
          <p:nvPr/>
        </p:nvSpPr>
        <p:spPr bwMode="auto">
          <a:xfrm>
            <a:off x="1271464" y="135110"/>
            <a:ext cx="9144000" cy="1371600"/>
          </a:xfrm>
          <a:custGeom>
            <a:avLst/>
            <a:gdLst>
              <a:gd name="connsiteX0" fmla="*/ 0 w 9144000"/>
              <a:gd name="connsiteY0" fmla="*/ 0 h 1371600"/>
              <a:gd name="connsiteX1" fmla="*/ 480060 w 9144000"/>
              <a:gd name="connsiteY1" fmla="*/ 0 h 1371600"/>
              <a:gd name="connsiteX2" fmla="*/ 777240 w 9144000"/>
              <a:gd name="connsiteY2" fmla="*/ 0 h 1371600"/>
              <a:gd name="connsiteX3" fmla="*/ 1440180 w 9144000"/>
              <a:gd name="connsiteY3" fmla="*/ 0 h 1371600"/>
              <a:gd name="connsiteX4" fmla="*/ 1737360 w 9144000"/>
              <a:gd name="connsiteY4" fmla="*/ 0 h 1371600"/>
              <a:gd name="connsiteX5" fmla="*/ 2125980 w 9144000"/>
              <a:gd name="connsiteY5" fmla="*/ 0 h 1371600"/>
              <a:gd name="connsiteX6" fmla="*/ 2697480 w 9144000"/>
              <a:gd name="connsiteY6" fmla="*/ 0 h 1371600"/>
              <a:gd name="connsiteX7" fmla="*/ 3360420 w 9144000"/>
              <a:gd name="connsiteY7" fmla="*/ 0 h 1371600"/>
              <a:gd name="connsiteX8" fmla="*/ 3931920 w 9144000"/>
              <a:gd name="connsiteY8" fmla="*/ 0 h 1371600"/>
              <a:gd name="connsiteX9" fmla="*/ 4411980 w 9144000"/>
              <a:gd name="connsiteY9" fmla="*/ 0 h 1371600"/>
              <a:gd name="connsiteX10" fmla="*/ 4709160 w 9144000"/>
              <a:gd name="connsiteY10" fmla="*/ 0 h 1371600"/>
              <a:gd name="connsiteX11" fmla="*/ 5189220 w 9144000"/>
              <a:gd name="connsiteY11" fmla="*/ 0 h 1371600"/>
              <a:gd name="connsiteX12" fmla="*/ 5852160 w 9144000"/>
              <a:gd name="connsiteY12" fmla="*/ 0 h 1371600"/>
              <a:gd name="connsiteX13" fmla="*/ 6240780 w 9144000"/>
              <a:gd name="connsiteY13" fmla="*/ 0 h 1371600"/>
              <a:gd name="connsiteX14" fmla="*/ 6720840 w 9144000"/>
              <a:gd name="connsiteY14" fmla="*/ 0 h 1371600"/>
              <a:gd name="connsiteX15" fmla="*/ 7200900 w 9144000"/>
              <a:gd name="connsiteY15" fmla="*/ 0 h 1371600"/>
              <a:gd name="connsiteX16" fmla="*/ 7498080 w 9144000"/>
              <a:gd name="connsiteY16" fmla="*/ 0 h 1371600"/>
              <a:gd name="connsiteX17" fmla="*/ 8252460 w 9144000"/>
              <a:gd name="connsiteY17" fmla="*/ 0 h 1371600"/>
              <a:gd name="connsiteX18" fmla="*/ 8641080 w 9144000"/>
              <a:gd name="connsiteY18" fmla="*/ 0 h 1371600"/>
              <a:gd name="connsiteX19" fmla="*/ 9144000 w 9144000"/>
              <a:gd name="connsiteY19" fmla="*/ 0 h 1371600"/>
              <a:gd name="connsiteX20" fmla="*/ 9144000 w 9144000"/>
              <a:gd name="connsiteY20" fmla="*/ 418876 h 1371600"/>
              <a:gd name="connsiteX21" fmla="*/ 9144000 w 9144000"/>
              <a:gd name="connsiteY21" fmla="*/ 891225 h 1371600"/>
              <a:gd name="connsiteX22" fmla="*/ 8725948 w 9144000"/>
              <a:gd name="connsiteY22" fmla="*/ 891225 h 1371600"/>
              <a:gd name="connsiteX23" fmla="*/ 8219885 w 9144000"/>
              <a:gd name="connsiteY23" fmla="*/ 891225 h 1371600"/>
              <a:gd name="connsiteX24" fmla="*/ 7801832 w 9144000"/>
              <a:gd name="connsiteY24" fmla="*/ 891225 h 1371600"/>
              <a:gd name="connsiteX25" fmla="*/ 7163753 w 9144000"/>
              <a:gd name="connsiteY25" fmla="*/ 891225 h 1371600"/>
              <a:gd name="connsiteX26" fmla="*/ 6569678 w 9144000"/>
              <a:gd name="connsiteY26" fmla="*/ 891225 h 1371600"/>
              <a:gd name="connsiteX27" fmla="*/ 5975604 w 9144000"/>
              <a:gd name="connsiteY27" fmla="*/ 891225 h 1371600"/>
              <a:gd name="connsiteX28" fmla="*/ 5425535 w 9144000"/>
              <a:gd name="connsiteY28" fmla="*/ 891225 h 1371600"/>
              <a:gd name="connsiteX29" fmla="*/ 4743450 w 9144000"/>
              <a:gd name="connsiteY29" fmla="*/ 891225 h 1371600"/>
              <a:gd name="connsiteX30" fmla="*/ 4743450 w 9144000"/>
              <a:gd name="connsiteY30" fmla="*/ 1028700 h 1371600"/>
              <a:gd name="connsiteX31" fmla="*/ 4914900 w 9144000"/>
              <a:gd name="connsiteY31" fmla="*/ 1028700 h 1371600"/>
              <a:gd name="connsiteX32" fmla="*/ 4572000 w 9144000"/>
              <a:gd name="connsiteY32" fmla="*/ 1371600 h 1371600"/>
              <a:gd name="connsiteX33" fmla="*/ 4229100 w 9144000"/>
              <a:gd name="connsiteY33" fmla="*/ 1028700 h 1371600"/>
              <a:gd name="connsiteX34" fmla="*/ 4400550 w 9144000"/>
              <a:gd name="connsiteY34" fmla="*/ 1028700 h 1371600"/>
              <a:gd name="connsiteX35" fmla="*/ 4400550 w 9144000"/>
              <a:gd name="connsiteY35" fmla="*/ 891225 h 1371600"/>
              <a:gd name="connsiteX36" fmla="*/ 3982498 w 9144000"/>
              <a:gd name="connsiteY36" fmla="*/ 891225 h 1371600"/>
              <a:gd name="connsiteX37" fmla="*/ 3564446 w 9144000"/>
              <a:gd name="connsiteY37" fmla="*/ 891225 h 1371600"/>
              <a:gd name="connsiteX38" fmla="*/ 3058382 w 9144000"/>
              <a:gd name="connsiteY38" fmla="*/ 891225 h 1371600"/>
              <a:gd name="connsiteX39" fmla="*/ 2464308 w 9144000"/>
              <a:gd name="connsiteY39" fmla="*/ 891225 h 1371600"/>
              <a:gd name="connsiteX40" fmla="*/ 1914239 w 9144000"/>
              <a:gd name="connsiteY40" fmla="*/ 891225 h 1371600"/>
              <a:gd name="connsiteX41" fmla="*/ 1276160 w 9144000"/>
              <a:gd name="connsiteY41" fmla="*/ 891225 h 1371600"/>
              <a:gd name="connsiteX42" fmla="*/ 858107 w 9144000"/>
              <a:gd name="connsiteY42" fmla="*/ 891225 h 1371600"/>
              <a:gd name="connsiteX43" fmla="*/ 0 w 9144000"/>
              <a:gd name="connsiteY43" fmla="*/ 891225 h 1371600"/>
              <a:gd name="connsiteX44" fmla="*/ 0 w 9144000"/>
              <a:gd name="connsiteY44" fmla="*/ 445613 h 1371600"/>
              <a:gd name="connsiteX45" fmla="*/ 0 w 9144000"/>
              <a:gd name="connsiteY45"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144000" h="1371600" fill="none" extrusionOk="0">
                <a:moveTo>
                  <a:pt x="0" y="0"/>
                </a:moveTo>
                <a:cubicBezTo>
                  <a:pt x="179497" y="-23482"/>
                  <a:pt x="364431" y="47184"/>
                  <a:pt x="480060" y="0"/>
                </a:cubicBezTo>
                <a:cubicBezTo>
                  <a:pt x="595689" y="-47184"/>
                  <a:pt x="695125" y="23804"/>
                  <a:pt x="777240" y="0"/>
                </a:cubicBezTo>
                <a:cubicBezTo>
                  <a:pt x="859355" y="-23804"/>
                  <a:pt x="1279500" y="39992"/>
                  <a:pt x="1440180" y="0"/>
                </a:cubicBezTo>
                <a:cubicBezTo>
                  <a:pt x="1600860" y="-39992"/>
                  <a:pt x="1655621" y="23190"/>
                  <a:pt x="1737360" y="0"/>
                </a:cubicBezTo>
                <a:cubicBezTo>
                  <a:pt x="1819099" y="-23190"/>
                  <a:pt x="1966531" y="26623"/>
                  <a:pt x="2125980" y="0"/>
                </a:cubicBezTo>
                <a:cubicBezTo>
                  <a:pt x="2285429" y="-26623"/>
                  <a:pt x="2472873" y="19609"/>
                  <a:pt x="2697480" y="0"/>
                </a:cubicBezTo>
                <a:cubicBezTo>
                  <a:pt x="2922087" y="-19609"/>
                  <a:pt x="3059155" y="55620"/>
                  <a:pt x="3360420" y="0"/>
                </a:cubicBezTo>
                <a:cubicBezTo>
                  <a:pt x="3661685" y="-55620"/>
                  <a:pt x="3812251" y="18607"/>
                  <a:pt x="3931920" y="0"/>
                </a:cubicBezTo>
                <a:cubicBezTo>
                  <a:pt x="4051589" y="-18607"/>
                  <a:pt x="4234436" y="56639"/>
                  <a:pt x="4411980" y="0"/>
                </a:cubicBezTo>
                <a:cubicBezTo>
                  <a:pt x="4589524" y="-56639"/>
                  <a:pt x="4568610" y="15469"/>
                  <a:pt x="4709160" y="0"/>
                </a:cubicBezTo>
                <a:cubicBezTo>
                  <a:pt x="4849710" y="-15469"/>
                  <a:pt x="5031964" y="21910"/>
                  <a:pt x="5189220" y="0"/>
                </a:cubicBezTo>
                <a:cubicBezTo>
                  <a:pt x="5346476" y="-21910"/>
                  <a:pt x="5642152" y="22354"/>
                  <a:pt x="5852160" y="0"/>
                </a:cubicBezTo>
                <a:cubicBezTo>
                  <a:pt x="6062168" y="-22354"/>
                  <a:pt x="6048199" y="8728"/>
                  <a:pt x="6240780" y="0"/>
                </a:cubicBezTo>
                <a:cubicBezTo>
                  <a:pt x="6433361" y="-8728"/>
                  <a:pt x="6526683" y="40226"/>
                  <a:pt x="6720840" y="0"/>
                </a:cubicBezTo>
                <a:cubicBezTo>
                  <a:pt x="6914997" y="-40226"/>
                  <a:pt x="7032781" y="6885"/>
                  <a:pt x="7200900" y="0"/>
                </a:cubicBezTo>
                <a:cubicBezTo>
                  <a:pt x="7369019" y="-6885"/>
                  <a:pt x="7378580" y="32576"/>
                  <a:pt x="7498080" y="0"/>
                </a:cubicBezTo>
                <a:cubicBezTo>
                  <a:pt x="7617580" y="-32576"/>
                  <a:pt x="8042550" y="58846"/>
                  <a:pt x="8252460" y="0"/>
                </a:cubicBezTo>
                <a:cubicBezTo>
                  <a:pt x="8462370" y="-58846"/>
                  <a:pt x="8529957" y="20209"/>
                  <a:pt x="8641080" y="0"/>
                </a:cubicBezTo>
                <a:cubicBezTo>
                  <a:pt x="8752203" y="-20209"/>
                  <a:pt x="8918258" y="34531"/>
                  <a:pt x="9144000" y="0"/>
                </a:cubicBezTo>
                <a:cubicBezTo>
                  <a:pt x="9183117" y="169996"/>
                  <a:pt x="9134237" y="334717"/>
                  <a:pt x="9144000" y="418876"/>
                </a:cubicBezTo>
                <a:cubicBezTo>
                  <a:pt x="9153763" y="503035"/>
                  <a:pt x="9098878" y="656734"/>
                  <a:pt x="9144000" y="891225"/>
                </a:cubicBezTo>
                <a:cubicBezTo>
                  <a:pt x="9054948" y="927408"/>
                  <a:pt x="8848471" y="848938"/>
                  <a:pt x="8725948" y="891225"/>
                </a:cubicBezTo>
                <a:cubicBezTo>
                  <a:pt x="8603425" y="933512"/>
                  <a:pt x="8355794" y="849551"/>
                  <a:pt x="8219885" y="891225"/>
                </a:cubicBezTo>
                <a:cubicBezTo>
                  <a:pt x="8083976" y="932899"/>
                  <a:pt x="7981723" y="870087"/>
                  <a:pt x="7801832" y="891225"/>
                </a:cubicBezTo>
                <a:cubicBezTo>
                  <a:pt x="7621941" y="912363"/>
                  <a:pt x="7482280" y="880691"/>
                  <a:pt x="7163753" y="891225"/>
                </a:cubicBezTo>
                <a:cubicBezTo>
                  <a:pt x="6845226" y="901759"/>
                  <a:pt x="6826450" y="876048"/>
                  <a:pt x="6569678" y="891225"/>
                </a:cubicBezTo>
                <a:cubicBezTo>
                  <a:pt x="6312907" y="906402"/>
                  <a:pt x="6197475" y="838489"/>
                  <a:pt x="5975604" y="891225"/>
                </a:cubicBezTo>
                <a:cubicBezTo>
                  <a:pt x="5753733" y="943961"/>
                  <a:pt x="5655710" y="870734"/>
                  <a:pt x="5425535" y="891225"/>
                </a:cubicBezTo>
                <a:cubicBezTo>
                  <a:pt x="5195360" y="911716"/>
                  <a:pt x="4906666" y="850956"/>
                  <a:pt x="4743450" y="891225"/>
                </a:cubicBezTo>
                <a:cubicBezTo>
                  <a:pt x="4743721" y="959636"/>
                  <a:pt x="4740711" y="995068"/>
                  <a:pt x="4743450" y="1028700"/>
                </a:cubicBezTo>
                <a:cubicBezTo>
                  <a:pt x="4812039" y="1022025"/>
                  <a:pt x="4833910" y="1032629"/>
                  <a:pt x="4914900" y="1028700"/>
                </a:cubicBezTo>
                <a:cubicBezTo>
                  <a:pt x="4777211" y="1212941"/>
                  <a:pt x="4704154" y="1181268"/>
                  <a:pt x="4572000" y="1371600"/>
                </a:cubicBezTo>
                <a:cubicBezTo>
                  <a:pt x="4422879" y="1230726"/>
                  <a:pt x="4374353" y="1120280"/>
                  <a:pt x="4229100" y="1028700"/>
                </a:cubicBezTo>
                <a:cubicBezTo>
                  <a:pt x="4272760" y="1025310"/>
                  <a:pt x="4320099" y="1033152"/>
                  <a:pt x="4400550" y="1028700"/>
                </a:cubicBezTo>
                <a:cubicBezTo>
                  <a:pt x="4394431" y="980187"/>
                  <a:pt x="4415077" y="949827"/>
                  <a:pt x="4400550" y="891225"/>
                </a:cubicBezTo>
                <a:cubicBezTo>
                  <a:pt x="4196774" y="900353"/>
                  <a:pt x="4105642" y="860889"/>
                  <a:pt x="3982498" y="891225"/>
                </a:cubicBezTo>
                <a:cubicBezTo>
                  <a:pt x="3859354" y="921561"/>
                  <a:pt x="3686429" y="890905"/>
                  <a:pt x="3564446" y="891225"/>
                </a:cubicBezTo>
                <a:cubicBezTo>
                  <a:pt x="3442463" y="891545"/>
                  <a:pt x="3230130" y="852932"/>
                  <a:pt x="3058382" y="891225"/>
                </a:cubicBezTo>
                <a:cubicBezTo>
                  <a:pt x="2886634" y="929518"/>
                  <a:pt x="2736909" y="884358"/>
                  <a:pt x="2464308" y="891225"/>
                </a:cubicBezTo>
                <a:cubicBezTo>
                  <a:pt x="2191707" y="898092"/>
                  <a:pt x="2129066" y="888487"/>
                  <a:pt x="1914239" y="891225"/>
                </a:cubicBezTo>
                <a:cubicBezTo>
                  <a:pt x="1699412" y="893963"/>
                  <a:pt x="1585089" y="844955"/>
                  <a:pt x="1276160" y="891225"/>
                </a:cubicBezTo>
                <a:cubicBezTo>
                  <a:pt x="967231" y="937495"/>
                  <a:pt x="943560" y="874798"/>
                  <a:pt x="858107" y="891225"/>
                </a:cubicBezTo>
                <a:cubicBezTo>
                  <a:pt x="772654" y="907652"/>
                  <a:pt x="400622" y="874679"/>
                  <a:pt x="0" y="891225"/>
                </a:cubicBezTo>
                <a:cubicBezTo>
                  <a:pt x="-5574" y="707150"/>
                  <a:pt x="30807" y="640943"/>
                  <a:pt x="0" y="445613"/>
                </a:cubicBezTo>
                <a:cubicBezTo>
                  <a:pt x="-30807" y="250283"/>
                  <a:pt x="36276" y="180409"/>
                  <a:pt x="0" y="0"/>
                </a:cubicBezTo>
                <a:close/>
              </a:path>
              <a:path w="9144000" h="1371600" stroke="0" extrusionOk="0">
                <a:moveTo>
                  <a:pt x="0" y="0"/>
                </a:moveTo>
                <a:cubicBezTo>
                  <a:pt x="105161" y="-11863"/>
                  <a:pt x="206143" y="10863"/>
                  <a:pt x="297180" y="0"/>
                </a:cubicBezTo>
                <a:cubicBezTo>
                  <a:pt x="388217" y="-10863"/>
                  <a:pt x="598658" y="51380"/>
                  <a:pt x="868680" y="0"/>
                </a:cubicBezTo>
                <a:cubicBezTo>
                  <a:pt x="1138702" y="-51380"/>
                  <a:pt x="1364197" y="72933"/>
                  <a:pt x="1531620" y="0"/>
                </a:cubicBezTo>
                <a:cubicBezTo>
                  <a:pt x="1699043" y="-72933"/>
                  <a:pt x="1702194" y="23413"/>
                  <a:pt x="1828800" y="0"/>
                </a:cubicBezTo>
                <a:cubicBezTo>
                  <a:pt x="1955406" y="-23413"/>
                  <a:pt x="2331550" y="48417"/>
                  <a:pt x="2491740" y="0"/>
                </a:cubicBezTo>
                <a:cubicBezTo>
                  <a:pt x="2651930" y="-48417"/>
                  <a:pt x="3043855" y="55603"/>
                  <a:pt x="3246120" y="0"/>
                </a:cubicBezTo>
                <a:cubicBezTo>
                  <a:pt x="3448385" y="-55603"/>
                  <a:pt x="3702977" y="43587"/>
                  <a:pt x="4000500" y="0"/>
                </a:cubicBezTo>
                <a:cubicBezTo>
                  <a:pt x="4298023" y="-43587"/>
                  <a:pt x="4439139" y="5812"/>
                  <a:pt x="4663440" y="0"/>
                </a:cubicBezTo>
                <a:cubicBezTo>
                  <a:pt x="4887741" y="-5812"/>
                  <a:pt x="5081765" y="63586"/>
                  <a:pt x="5417820" y="0"/>
                </a:cubicBezTo>
                <a:cubicBezTo>
                  <a:pt x="5753875" y="-63586"/>
                  <a:pt x="5752296" y="55859"/>
                  <a:pt x="5897880" y="0"/>
                </a:cubicBezTo>
                <a:cubicBezTo>
                  <a:pt x="6043464" y="-55859"/>
                  <a:pt x="6436279" y="6830"/>
                  <a:pt x="6652260" y="0"/>
                </a:cubicBezTo>
                <a:cubicBezTo>
                  <a:pt x="6868241" y="-6830"/>
                  <a:pt x="7102058" y="11329"/>
                  <a:pt x="7406640" y="0"/>
                </a:cubicBezTo>
                <a:cubicBezTo>
                  <a:pt x="7711222" y="-11329"/>
                  <a:pt x="7888991" y="53086"/>
                  <a:pt x="8161020" y="0"/>
                </a:cubicBezTo>
                <a:cubicBezTo>
                  <a:pt x="8433049" y="-53086"/>
                  <a:pt x="8657239" y="69067"/>
                  <a:pt x="9144000" y="0"/>
                </a:cubicBezTo>
                <a:cubicBezTo>
                  <a:pt x="9163885" y="208823"/>
                  <a:pt x="9104562" y="211741"/>
                  <a:pt x="9144000" y="418876"/>
                </a:cubicBezTo>
                <a:cubicBezTo>
                  <a:pt x="9183438" y="626011"/>
                  <a:pt x="9100634" y="660977"/>
                  <a:pt x="9144000" y="891225"/>
                </a:cubicBezTo>
                <a:cubicBezTo>
                  <a:pt x="8980335" y="941475"/>
                  <a:pt x="8813565" y="880499"/>
                  <a:pt x="8549926" y="891225"/>
                </a:cubicBezTo>
                <a:cubicBezTo>
                  <a:pt x="8286287" y="901951"/>
                  <a:pt x="8194025" y="863475"/>
                  <a:pt x="7999857" y="891225"/>
                </a:cubicBezTo>
                <a:cubicBezTo>
                  <a:pt x="7805689" y="918975"/>
                  <a:pt x="7613433" y="837347"/>
                  <a:pt x="7361777" y="891225"/>
                </a:cubicBezTo>
                <a:cubicBezTo>
                  <a:pt x="7110121" y="945103"/>
                  <a:pt x="7063263" y="823088"/>
                  <a:pt x="6767703" y="891225"/>
                </a:cubicBezTo>
                <a:cubicBezTo>
                  <a:pt x="6472143" y="959362"/>
                  <a:pt x="6393893" y="887492"/>
                  <a:pt x="6129623" y="891225"/>
                </a:cubicBezTo>
                <a:cubicBezTo>
                  <a:pt x="5865353" y="894958"/>
                  <a:pt x="5911919" y="867792"/>
                  <a:pt x="5711571" y="891225"/>
                </a:cubicBezTo>
                <a:cubicBezTo>
                  <a:pt x="5511223" y="914658"/>
                  <a:pt x="5073891" y="780030"/>
                  <a:pt x="4743450" y="891225"/>
                </a:cubicBezTo>
                <a:cubicBezTo>
                  <a:pt x="4751214" y="930296"/>
                  <a:pt x="4729546" y="964732"/>
                  <a:pt x="4743450" y="1028700"/>
                </a:cubicBezTo>
                <a:cubicBezTo>
                  <a:pt x="4819727" y="1027832"/>
                  <a:pt x="4832344" y="1038369"/>
                  <a:pt x="4914900" y="1028700"/>
                </a:cubicBezTo>
                <a:cubicBezTo>
                  <a:pt x="4837543" y="1179190"/>
                  <a:pt x="4726244" y="1196674"/>
                  <a:pt x="4572000" y="1371600"/>
                </a:cubicBezTo>
                <a:cubicBezTo>
                  <a:pt x="4453361" y="1324810"/>
                  <a:pt x="4407983" y="1172902"/>
                  <a:pt x="4229100" y="1028700"/>
                </a:cubicBezTo>
                <a:cubicBezTo>
                  <a:pt x="4277944" y="1026091"/>
                  <a:pt x="4331927" y="1033833"/>
                  <a:pt x="4400550" y="1028700"/>
                </a:cubicBezTo>
                <a:cubicBezTo>
                  <a:pt x="4384417" y="977526"/>
                  <a:pt x="4409284" y="943767"/>
                  <a:pt x="4400550" y="891225"/>
                </a:cubicBezTo>
                <a:cubicBezTo>
                  <a:pt x="4171267" y="960400"/>
                  <a:pt x="3935676" y="816592"/>
                  <a:pt x="3762470" y="891225"/>
                </a:cubicBezTo>
                <a:cubicBezTo>
                  <a:pt x="3589264" y="965858"/>
                  <a:pt x="3441738" y="858401"/>
                  <a:pt x="3344418" y="891225"/>
                </a:cubicBezTo>
                <a:cubicBezTo>
                  <a:pt x="3247098" y="924049"/>
                  <a:pt x="3038605" y="886374"/>
                  <a:pt x="2750344" y="891225"/>
                </a:cubicBezTo>
                <a:cubicBezTo>
                  <a:pt x="2462083" y="896076"/>
                  <a:pt x="2437137" y="833637"/>
                  <a:pt x="2200275" y="891225"/>
                </a:cubicBezTo>
                <a:cubicBezTo>
                  <a:pt x="1963413" y="948813"/>
                  <a:pt x="1906420" y="889550"/>
                  <a:pt x="1738217" y="891225"/>
                </a:cubicBezTo>
                <a:cubicBezTo>
                  <a:pt x="1570014" y="892900"/>
                  <a:pt x="1450076" y="861883"/>
                  <a:pt x="1232154" y="891225"/>
                </a:cubicBezTo>
                <a:cubicBezTo>
                  <a:pt x="1014232" y="920567"/>
                  <a:pt x="909062" y="861734"/>
                  <a:pt x="726091" y="891225"/>
                </a:cubicBezTo>
                <a:cubicBezTo>
                  <a:pt x="543120" y="920716"/>
                  <a:pt x="226487" y="827855"/>
                  <a:pt x="0" y="891225"/>
                </a:cubicBezTo>
                <a:cubicBezTo>
                  <a:pt x="-44605" y="781201"/>
                  <a:pt x="36480" y="640195"/>
                  <a:pt x="0" y="472349"/>
                </a:cubicBezTo>
                <a:cubicBezTo>
                  <a:pt x="-36480" y="304503"/>
                  <a:pt x="5093" y="132327"/>
                  <a:pt x="0" y="0"/>
                </a:cubicBezTo>
                <a:close/>
              </a:path>
            </a:pathLst>
          </a:custGeom>
          <a:solidFill>
            <a:schemeClr val="accent5">
              <a:lumMod val="20000"/>
              <a:lumOff val="80000"/>
            </a:schemeClr>
          </a:solidFill>
          <a:ln w="28575">
            <a:solidFill>
              <a:schemeClr val="tx2">
                <a:lumMod val="60000"/>
                <a:lumOff val="40000"/>
              </a:schemeClr>
            </a:solidFill>
            <a:extLst>
              <a:ext uri="{C807C97D-BFC1-408E-A445-0C87EB9F89A2}">
                <ask:lineSketchStyleProps xmlns:ask="http://schemas.microsoft.com/office/drawing/2018/sketchyshapes" sd="1859389928">
                  <a:prstGeom prst="downArrowCallout">
                    <a:avLst/>
                  </a:prstGeom>
                  <ask:type>
                    <ask:lineSketchScribble/>
                  </ask:type>
                </ask:lineSketchStyleProps>
              </a:ext>
            </a:extLst>
          </a:ln>
        </p:spPr>
        <p:txBody>
          <a:bodyPr wrap="square">
            <a:spAutoFit/>
          </a:bodyPr>
          <a:lstStyle>
            <a:lvl1pPr>
              <a:defRPr sz="2800">
                <a:solidFill>
                  <a:srgbClr val="006666"/>
                </a:solidFill>
                <a:latin typeface="HP001 4 hàng" panose="020B0603050302020204" pitchFamily="34" charset="0"/>
              </a:defRPr>
            </a:lvl1pPr>
            <a:lvl2pPr marL="742950" indent="-285750">
              <a:defRPr sz="2800">
                <a:solidFill>
                  <a:srgbClr val="006666"/>
                </a:solidFill>
                <a:latin typeface="HP001 4 hàng" panose="020B0603050302020204" pitchFamily="34" charset="0"/>
              </a:defRPr>
            </a:lvl2pPr>
            <a:lvl3pPr marL="1143000" indent="-228600">
              <a:defRPr sz="2800">
                <a:solidFill>
                  <a:srgbClr val="006666"/>
                </a:solidFill>
                <a:latin typeface="HP001 4 hàng" panose="020B0603050302020204" pitchFamily="34" charset="0"/>
              </a:defRPr>
            </a:lvl3pPr>
            <a:lvl4pPr marL="1600200" indent="-228600">
              <a:defRPr sz="2800">
                <a:solidFill>
                  <a:srgbClr val="006666"/>
                </a:solidFill>
                <a:latin typeface="HP001 4 hàng" panose="020B0603050302020204" pitchFamily="34" charset="0"/>
              </a:defRPr>
            </a:lvl4pPr>
            <a:lvl5pPr marL="2057400" indent="-228600">
              <a:defRPr sz="2800">
                <a:solidFill>
                  <a:srgbClr val="006666"/>
                </a:solidFill>
                <a:latin typeface="HP001 4 hàng" panose="020B0603050302020204" pitchFamily="34" charset="0"/>
              </a:defRPr>
            </a:lvl5pPr>
            <a:lvl6pPr marL="2514600" indent="-228600" eaLnBrk="0" fontAlgn="base" hangingPunct="0">
              <a:spcBef>
                <a:spcPct val="0"/>
              </a:spcBef>
              <a:spcAft>
                <a:spcPct val="0"/>
              </a:spcAft>
              <a:defRPr sz="2800">
                <a:solidFill>
                  <a:srgbClr val="006666"/>
                </a:solidFill>
                <a:latin typeface="HP001 4 hàng" panose="020B0603050302020204" pitchFamily="34" charset="0"/>
              </a:defRPr>
            </a:lvl6pPr>
            <a:lvl7pPr marL="2971800" indent="-228600" eaLnBrk="0" fontAlgn="base" hangingPunct="0">
              <a:spcBef>
                <a:spcPct val="0"/>
              </a:spcBef>
              <a:spcAft>
                <a:spcPct val="0"/>
              </a:spcAft>
              <a:defRPr sz="2800">
                <a:solidFill>
                  <a:srgbClr val="006666"/>
                </a:solidFill>
                <a:latin typeface="HP001 4 hàng" panose="020B0603050302020204" pitchFamily="34" charset="0"/>
              </a:defRPr>
            </a:lvl7pPr>
            <a:lvl8pPr marL="3429000" indent="-228600" eaLnBrk="0" fontAlgn="base" hangingPunct="0">
              <a:spcBef>
                <a:spcPct val="0"/>
              </a:spcBef>
              <a:spcAft>
                <a:spcPct val="0"/>
              </a:spcAft>
              <a:defRPr sz="2800">
                <a:solidFill>
                  <a:srgbClr val="006666"/>
                </a:solidFill>
                <a:latin typeface="HP001 4 hàng" panose="020B0603050302020204" pitchFamily="34" charset="0"/>
              </a:defRPr>
            </a:lvl8pPr>
            <a:lvl9pPr marL="3886200" indent="-228600" eaLnBrk="0" fontAlgn="base" hangingPunct="0">
              <a:spcBef>
                <a:spcPct val="0"/>
              </a:spcBef>
              <a:spcAft>
                <a:spcPct val="0"/>
              </a:spcAft>
              <a:defRPr sz="2800">
                <a:solidFill>
                  <a:srgbClr val="006666"/>
                </a:solidFill>
                <a:latin typeface="HP001 4 hàng" panose="020B0603050302020204" pitchFamily="34" charset="0"/>
              </a:defRPr>
            </a:lvl9pPr>
          </a:lstStyle>
          <a:p>
            <a:pPr marL="0" marR="0" lvl="0" indent="0" algn="ctr" defTabSz="914400" rtl="0" eaLnBrk="1" fontAlgn="auto" latinLnBrk="0" hangingPunct="1">
              <a:lnSpc>
                <a:spcPct val="100000"/>
              </a:lnSpc>
              <a:spcBef>
                <a:spcPct val="50000"/>
              </a:spcBef>
              <a:spcAft>
                <a:spcPts val="0"/>
              </a:spcAft>
              <a:buClrTx/>
              <a:buSzTx/>
              <a:buFontTx/>
              <a:buNone/>
              <a:tabLst/>
              <a:defRPr/>
            </a:pPr>
            <a:endParaRPr kumimoji="0" lang="en-US" alt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1" name="TextBox 10"/>
          <p:cNvSpPr txBox="1"/>
          <p:nvPr/>
        </p:nvSpPr>
        <p:spPr>
          <a:xfrm>
            <a:off x="1231262" y="43774"/>
            <a:ext cx="8597576" cy="1554272"/>
          </a:xfrm>
          <a:prstGeom prst="rect">
            <a:avLst/>
          </a:prstGeom>
          <a:noFill/>
        </p:spPr>
        <p:txBody>
          <a:bodyPr wrap="square" rtlCol="0">
            <a:spAutoFit/>
          </a:bodyPr>
          <a:lstStyle/>
          <a:p>
            <a:pPr algn="ctr">
              <a:spcBef>
                <a:spcPct val="50000"/>
              </a:spcBef>
            </a:pPr>
            <a:r>
              <a:rPr lang="vi-VN" sz="2800" b="1" dirty="0">
                <a:solidFill>
                  <a:srgbClr val="7030A0"/>
                </a:solidFill>
                <a:latin typeface="Cambria" panose="02040503050406030204" pitchFamily="18" charset="0"/>
                <a:ea typeface="Cambria" panose="02040503050406030204" pitchFamily="18" charset="0"/>
              </a:rPr>
              <a:t>3. Danh từ chỉ hiện tượng tự nhiên nào có thể thay cho mỗi bông hoa dưới đây?</a:t>
            </a:r>
          </a:p>
          <a:p>
            <a:pPr marL="0" marR="0" lvl="0" indent="0" algn="ctr" defTabSz="914400" rtl="0" eaLnBrk="1" fontAlgn="auto" latinLnBrk="0" hangingPunct="1">
              <a:lnSpc>
                <a:spcPct val="100000"/>
              </a:lnSpc>
              <a:spcBef>
                <a:spcPct val="50000"/>
              </a:spcBef>
              <a:spcAft>
                <a:spcPts val="0"/>
              </a:spcAft>
              <a:buClrTx/>
              <a:buSzTx/>
              <a:buFontTx/>
              <a:buNone/>
              <a:tabLst/>
              <a:defRPr/>
            </a:pPr>
            <a:endParaRPr kumimoji="0" lang="en-US" altLang="en-US" sz="2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mn-cs"/>
            </a:endParaRPr>
          </a:p>
        </p:txBody>
      </p:sp>
      <p:sp>
        <p:nvSpPr>
          <p:cNvPr id="12" name="Rectangle 11"/>
          <p:cNvSpPr/>
          <p:nvPr/>
        </p:nvSpPr>
        <p:spPr>
          <a:xfrm>
            <a:off x="3071664" y="2405057"/>
            <a:ext cx="8208912" cy="3754874"/>
          </a:xfrm>
          <a:prstGeom prst="rect">
            <a:avLst/>
          </a:prstGeom>
        </p:spPr>
        <p:txBody>
          <a:bodyPr wrap="square">
            <a:spAutoFit/>
          </a:bodyPr>
          <a:lstStyle/>
          <a:p>
            <a:r>
              <a:rPr kumimoji="0" lang="vi-VN" sz="28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rPr>
              <a:t> </a:t>
            </a:r>
            <a:r>
              <a:rPr lang="vi-VN" sz="3400" dirty="0">
                <a:solidFill>
                  <a:srgbClr val="000000"/>
                </a:solidFill>
                <a:latin typeface="Cambria" panose="02040503050406030204" pitchFamily="18" charset="0"/>
                <a:ea typeface="Cambria" panose="02040503050406030204" pitchFamily="18" charset="0"/>
              </a:rPr>
              <a:t>Buổi sáng, mặt trời toả                  gay gắt, chói chang. Bỗng từ đâu           đen kéo tới, che kín bầu trời,         cuồn cuộn thổi,         loé lên từng hồi sáng rực,         nổ đì đùng. Rồi         ầm ầm trút xuống. Không gian đẫm nước.</a:t>
            </a:r>
          </a:p>
          <a:p>
            <a:r>
              <a:rPr lang="vi-VN" sz="3400" dirty="0">
                <a:solidFill>
                  <a:srgbClr val="000000"/>
                </a:solidFill>
                <a:latin typeface="Cambria" panose="02040503050406030204" pitchFamily="18" charset="0"/>
                <a:ea typeface="Cambria" panose="02040503050406030204" pitchFamily="18" charset="0"/>
              </a:rPr>
              <a:t>       			(Theo Phạm Khải)</a:t>
            </a:r>
            <a:endParaRPr kumimoji="0" lang="vi-VN" sz="3400" b="0"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endParaRPr>
          </a:p>
        </p:txBody>
      </p:sp>
      <p:pic>
        <p:nvPicPr>
          <p:cNvPr id="3" name="Picture 2"/>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2450" b="24250" l="2050" r="22200"/>
                    </a14:imgEffect>
                  </a14:imgLayer>
                </a14:imgProps>
              </a:ext>
              <a:ext uri="{28A0092B-C50C-407E-A947-70E740481C1C}">
                <a14:useLocalDpi xmlns:a14="http://schemas.microsoft.com/office/drawing/2010/main" val="0"/>
              </a:ext>
            </a:extLst>
          </a:blip>
          <a:srcRect r="79400" b="75200"/>
          <a:stretch/>
        </p:blipFill>
        <p:spPr>
          <a:xfrm>
            <a:off x="7509164" y="2040074"/>
            <a:ext cx="899593" cy="1082999"/>
          </a:xfrm>
          <a:prstGeom prst="rect">
            <a:avLst/>
          </a:prstGeom>
        </p:spPr>
      </p:pic>
      <p:sp>
        <p:nvSpPr>
          <p:cNvPr id="5" name="Rectangle 4"/>
          <p:cNvSpPr/>
          <p:nvPr/>
        </p:nvSpPr>
        <p:spPr>
          <a:xfrm>
            <a:off x="7674935" y="2449281"/>
            <a:ext cx="992579" cy="553998"/>
          </a:xfrm>
          <a:prstGeom prst="rect">
            <a:avLst/>
          </a:prstGeom>
        </p:spPr>
        <p:txBody>
          <a:bodyPr wrap="none">
            <a:spAutoFit/>
          </a:bodyPr>
          <a:lstStyle/>
          <a:p>
            <a:r>
              <a:rPr lang="vi-VN" sz="3000" dirty="0">
                <a:solidFill>
                  <a:srgbClr val="FF0000"/>
                </a:solidFill>
                <a:latin typeface="Cambria" panose="02040503050406030204" pitchFamily="18" charset="0"/>
                <a:ea typeface="Cambria" panose="02040503050406030204" pitchFamily="18" charset="0"/>
              </a:rPr>
              <a:t>nắng</a:t>
            </a:r>
            <a:endParaRPr lang="en-US" sz="3000" dirty="0">
              <a:solidFill>
                <a:srgbClr val="FF0000"/>
              </a:solidFill>
              <a:latin typeface="Cambria" panose="02040503050406030204" pitchFamily="18" charset="0"/>
              <a:ea typeface="Cambria" panose="02040503050406030204" pitchFamily="18" charset="0"/>
            </a:endParaRPr>
          </a:p>
        </p:txBody>
      </p:sp>
      <p:pic>
        <p:nvPicPr>
          <p:cNvPr id="14" name="Picture 13"/>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2450" b="24250" l="2050" r="22200"/>
                    </a14:imgEffect>
                  </a14:imgLayer>
                </a14:imgProps>
              </a:ext>
              <a:ext uri="{28A0092B-C50C-407E-A947-70E740481C1C}">
                <a14:useLocalDpi xmlns:a14="http://schemas.microsoft.com/office/drawing/2010/main" val="0"/>
              </a:ext>
            </a:extLst>
          </a:blip>
          <a:srcRect r="79400" b="75200"/>
          <a:stretch/>
        </p:blipFill>
        <p:spPr>
          <a:xfrm>
            <a:off x="7529569" y="2581573"/>
            <a:ext cx="899593" cy="1082999"/>
          </a:xfrm>
          <a:prstGeom prst="rect">
            <a:avLst/>
          </a:prstGeom>
        </p:spPr>
      </p:pic>
      <p:sp>
        <p:nvSpPr>
          <p:cNvPr id="15" name="Rectangle 14"/>
          <p:cNvSpPr/>
          <p:nvPr/>
        </p:nvSpPr>
        <p:spPr>
          <a:xfrm>
            <a:off x="7664992" y="2947010"/>
            <a:ext cx="879280" cy="553998"/>
          </a:xfrm>
          <a:prstGeom prst="rect">
            <a:avLst/>
          </a:prstGeom>
        </p:spPr>
        <p:txBody>
          <a:bodyPr wrap="square">
            <a:spAutoFit/>
          </a:bodyPr>
          <a:lstStyle/>
          <a:p>
            <a:r>
              <a:rPr lang="vi-VN" sz="3000" dirty="0">
                <a:solidFill>
                  <a:srgbClr val="FF0000"/>
                </a:solidFill>
                <a:latin typeface="Cambria" panose="02040503050406030204" pitchFamily="18" charset="0"/>
                <a:ea typeface="Cambria" panose="02040503050406030204" pitchFamily="18" charset="0"/>
              </a:rPr>
              <a:t>mây</a:t>
            </a:r>
            <a:endParaRPr lang="en-US" sz="3000" dirty="0">
              <a:solidFill>
                <a:srgbClr val="FF0000"/>
              </a:solidFill>
              <a:latin typeface="Cambria" panose="02040503050406030204" pitchFamily="18" charset="0"/>
              <a:ea typeface="Cambria" panose="02040503050406030204" pitchFamily="18" charset="0"/>
            </a:endParaRPr>
          </a:p>
        </p:txBody>
      </p:sp>
      <p:pic>
        <p:nvPicPr>
          <p:cNvPr id="16" name="Picture 15"/>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2450" b="24250" l="2050" r="22200"/>
                    </a14:imgEffect>
                  </a14:imgLayer>
                </a14:imgProps>
              </a:ext>
              <a:ext uri="{28A0092B-C50C-407E-A947-70E740481C1C}">
                <a14:useLocalDpi xmlns:a14="http://schemas.microsoft.com/office/drawing/2010/main" val="0"/>
              </a:ext>
            </a:extLst>
          </a:blip>
          <a:srcRect r="79400" b="75200"/>
          <a:stretch/>
        </p:blipFill>
        <p:spPr>
          <a:xfrm>
            <a:off x="5923670" y="3071839"/>
            <a:ext cx="899593" cy="1082999"/>
          </a:xfrm>
          <a:prstGeom prst="rect">
            <a:avLst/>
          </a:prstGeom>
        </p:spPr>
      </p:pic>
      <p:sp>
        <p:nvSpPr>
          <p:cNvPr id="17" name="Rectangle 16"/>
          <p:cNvSpPr/>
          <p:nvPr/>
        </p:nvSpPr>
        <p:spPr>
          <a:xfrm>
            <a:off x="6214508" y="3501008"/>
            <a:ext cx="879280" cy="553998"/>
          </a:xfrm>
          <a:prstGeom prst="rect">
            <a:avLst/>
          </a:prstGeom>
        </p:spPr>
        <p:txBody>
          <a:bodyPr wrap="square">
            <a:spAutoFit/>
          </a:bodyPr>
          <a:lstStyle/>
          <a:p>
            <a:r>
              <a:rPr lang="vi-VN" sz="3000" dirty="0">
                <a:solidFill>
                  <a:srgbClr val="FF0000"/>
                </a:solidFill>
                <a:latin typeface="Cambria" panose="02040503050406030204" pitchFamily="18" charset="0"/>
                <a:ea typeface="Cambria" panose="02040503050406030204" pitchFamily="18" charset="0"/>
              </a:rPr>
              <a:t>gió</a:t>
            </a:r>
            <a:endParaRPr lang="en-US" sz="3000" dirty="0">
              <a:solidFill>
                <a:srgbClr val="FF0000"/>
              </a:solidFill>
              <a:latin typeface="Cambria" panose="02040503050406030204" pitchFamily="18" charset="0"/>
              <a:ea typeface="Cambria" panose="02040503050406030204" pitchFamily="18" charset="0"/>
            </a:endParaRPr>
          </a:p>
        </p:txBody>
      </p:sp>
      <p:pic>
        <p:nvPicPr>
          <p:cNvPr id="18" name="Picture 17"/>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2450" b="24250" l="2050" r="22200"/>
                    </a14:imgEffect>
                  </a14:imgLayer>
                </a14:imgProps>
              </a:ext>
              <a:ext uri="{28A0092B-C50C-407E-A947-70E740481C1C}">
                <a14:useLocalDpi xmlns:a14="http://schemas.microsoft.com/office/drawing/2010/main" val="0"/>
              </a:ext>
            </a:extLst>
          </a:blip>
          <a:srcRect r="79400" b="75200"/>
          <a:stretch/>
        </p:blipFill>
        <p:spPr>
          <a:xfrm>
            <a:off x="9732911" y="3034395"/>
            <a:ext cx="899593" cy="1082999"/>
          </a:xfrm>
          <a:prstGeom prst="rect">
            <a:avLst/>
          </a:prstGeom>
        </p:spPr>
      </p:pic>
      <p:sp>
        <p:nvSpPr>
          <p:cNvPr id="20" name="Rectangle 19"/>
          <p:cNvSpPr/>
          <p:nvPr/>
        </p:nvSpPr>
        <p:spPr>
          <a:xfrm>
            <a:off x="9886064" y="3501008"/>
            <a:ext cx="1123394" cy="553998"/>
          </a:xfrm>
          <a:prstGeom prst="rect">
            <a:avLst/>
          </a:prstGeom>
        </p:spPr>
        <p:txBody>
          <a:bodyPr wrap="square">
            <a:spAutoFit/>
          </a:bodyPr>
          <a:lstStyle/>
          <a:p>
            <a:r>
              <a:rPr lang="vi-VN" sz="3000" dirty="0">
                <a:solidFill>
                  <a:srgbClr val="FF0000"/>
                </a:solidFill>
                <a:latin typeface="Cambria" panose="02040503050406030204" pitchFamily="18" charset="0"/>
                <a:ea typeface="Cambria" panose="02040503050406030204" pitchFamily="18" charset="0"/>
              </a:rPr>
              <a:t>chớp</a:t>
            </a:r>
            <a:endParaRPr lang="en-US" sz="3000" dirty="0">
              <a:solidFill>
                <a:srgbClr val="FF0000"/>
              </a:solidFill>
              <a:latin typeface="Cambria" panose="02040503050406030204" pitchFamily="18" charset="0"/>
              <a:ea typeface="Cambria" panose="02040503050406030204" pitchFamily="18" charset="0"/>
            </a:endParaRPr>
          </a:p>
        </p:txBody>
      </p:sp>
      <p:pic>
        <p:nvPicPr>
          <p:cNvPr id="21" name="Picture 20"/>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2450" b="24250" l="2050" r="22200"/>
                    </a14:imgEffect>
                  </a14:imgLayer>
                </a14:imgProps>
              </a:ext>
              <a:ext uri="{28A0092B-C50C-407E-A947-70E740481C1C}">
                <a14:useLocalDpi xmlns:a14="http://schemas.microsoft.com/office/drawing/2010/main" val="0"/>
              </a:ext>
            </a:extLst>
          </a:blip>
          <a:srcRect r="79400" b="75200"/>
          <a:stretch/>
        </p:blipFill>
        <p:spPr>
          <a:xfrm>
            <a:off x="7483905" y="3578555"/>
            <a:ext cx="899593" cy="1082999"/>
          </a:xfrm>
          <a:prstGeom prst="rect">
            <a:avLst/>
          </a:prstGeom>
        </p:spPr>
      </p:pic>
      <p:sp>
        <p:nvSpPr>
          <p:cNvPr id="22" name="Rectangle 21"/>
          <p:cNvSpPr/>
          <p:nvPr/>
        </p:nvSpPr>
        <p:spPr>
          <a:xfrm>
            <a:off x="7755023" y="4036916"/>
            <a:ext cx="1123394" cy="553998"/>
          </a:xfrm>
          <a:prstGeom prst="rect">
            <a:avLst/>
          </a:prstGeom>
        </p:spPr>
        <p:txBody>
          <a:bodyPr wrap="square">
            <a:spAutoFit/>
          </a:bodyPr>
          <a:lstStyle/>
          <a:p>
            <a:r>
              <a:rPr lang="vi-VN" sz="3000" dirty="0">
                <a:solidFill>
                  <a:srgbClr val="FF0000"/>
                </a:solidFill>
                <a:latin typeface="Cambria" panose="02040503050406030204" pitchFamily="18" charset="0"/>
                <a:ea typeface="Cambria" panose="02040503050406030204" pitchFamily="18" charset="0"/>
              </a:rPr>
              <a:t>sấm</a:t>
            </a:r>
            <a:endParaRPr lang="en-US" sz="3000" dirty="0">
              <a:solidFill>
                <a:srgbClr val="FF0000"/>
              </a:solidFill>
              <a:latin typeface="Cambria" panose="02040503050406030204" pitchFamily="18" charset="0"/>
              <a:ea typeface="Cambria" panose="02040503050406030204" pitchFamily="18" charset="0"/>
            </a:endParaRPr>
          </a:p>
        </p:txBody>
      </p:sp>
      <p:pic>
        <p:nvPicPr>
          <p:cNvPr id="23" name="Picture 22"/>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2450" b="24250" l="2050" r="22200"/>
                    </a14:imgEffect>
                  </a14:imgLayer>
                </a14:imgProps>
              </a:ext>
              <a:ext uri="{28A0092B-C50C-407E-A947-70E740481C1C}">
                <a14:useLocalDpi xmlns:a14="http://schemas.microsoft.com/office/drawing/2010/main" val="0"/>
              </a:ext>
            </a:extLst>
          </a:blip>
          <a:srcRect r="79400" b="75200"/>
          <a:stretch/>
        </p:blipFill>
        <p:spPr>
          <a:xfrm>
            <a:off x="3553832" y="4033629"/>
            <a:ext cx="899593" cy="1082999"/>
          </a:xfrm>
          <a:prstGeom prst="rect">
            <a:avLst/>
          </a:prstGeom>
        </p:spPr>
      </p:pic>
      <p:sp>
        <p:nvSpPr>
          <p:cNvPr id="24" name="Rectangle 23"/>
          <p:cNvSpPr/>
          <p:nvPr/>
        </p:nvSpPr>
        <p:spPr>
          <a:xfrm>
            <a:off x="3706119" y="4531186"/>
            <a:ext cx="1123394" cy="553998"/>
          </a:xfrm>
          <a:prstGeom prst="rect">
            <a:avLst/>
          </a:prstGeom>
        </p:spPr>
        <p:txBody>
          <a:bodyPr wrap="square">
            <a:spAutoFit/>
          </a:bodyPr>
          <a:lstStyle/>
          <a:p>
            <a:r>
              <a:rPr lang="vi-VN" sz="3000" dirty="0">
                <a:solidFill>
                  <a:srgbClr val="FF0000"/>
                </a:solidFill>
                <a:latin typeface="Cambria" panose="02040503050406030204" pitchFamily="18" charset="0"/>
                <a:ea typeface="Cambria" panose="02040503050406030204" pitchFamily="18" charset="0"/>
              </a:rPr>
              <a:t>mưa</a:t>
            </a:r>
            <a:endParaRPr lang="en-US" sz="3000" dirty="0">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25195354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nodeType="clickEffect">
                                  <p:stCondLst>
                                    <p:cond delay="0"/>
                                  </p:stCondLst>
                                  <p:childTnLst>
                                    <p:animEffect transition="out" filter="wipe(down)">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par>
                                <p:cTn id="13" presetID="6"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ircle(in)">
                                      <p:cBhvr>
                                        <p:cTn id="15" dur="2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nodeType="clickEffect">
                                  <p:stCondLst>
                                    <p:cond delay="0"/>
                                  </p:stCondLst>
                                  <p:childTnLst>
                                    <p:animEffect transition="out" filter="wipe(down)">
                                      <p:cBhvr>
                                        <p:cTn id="19" dur="500"/>
                                        <p:tgtEl>
                                          <p:spTgt spid="14"/>
                                        </p:tgtEl>
                                      </p:cBhvr>
                                    </p:animEffect>
                                    <p:set>
                                      <p:cBhvr>
                                        <p:cTn id="20" dur="1" fill="hold">
                                          <p:stCondLst>
                                            <p:cond delay="499"/>
                                          </p:stCondLst>
                                        </p:cTn>
                                        <p:tgtEl>
                                          <p:spTgt spid="14"/>
                                        </p:tgtEl>
                                        <p:attrNameLst>
                                          <p:attrName>style.visibility</p:attrName>
                                        </p:attrNameLst>
                                      </p:cBhvr>
                                      <p:to>
                                        <p:strVal val="hidden"/>
                                      </p:to>
                                    </p:set>
                                  </p:childTnLst>
                                </p:cTn>
                              </p:par>
                              <p:par>
                                <p:cTn id="21" presetID="6" presetClass="entr" presetSubtype="16"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circle(in)">
                                      <p:cBhvr>
                                        <p:cTn id="23" dur="20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xit" presetSubtype="4" fill="hold" nodeType="clickEffect">
                                  <p:stCondLst>
                                    <p:cond delay="0"/>
                                  </p:stCondLst>
                                  <p:childTnLst>
                                    <p:animEffect transition="out" filter="wipe(down)">
                                      <p:cBhvr>
                                        <p:cTn id="27" dur="500"/>
                                        <p:tgtEl>
                                          <p:spTgt spid="16"/>
                                        </p:tgtEl>
                                      </p:cBhvr>
                                    </p:animEffect>
                                    <p:set>
                                      <p:cBhvr>
                                        <p:cTn id="28" dur="1" fill="hold">
                                          <p:stCondLst>
                                            <p:cond delay="499"/>
                                          </p:stCondLst>
                                        </p:cTn>
                                        <p:tgtEl>
                                          <p:spTgt spid="16"/>
                                        </p:tgtEl>
                                        <p:attrNameLst>
                                          <p:attrName>style.visibility</p:attrName>
                                        </p:attrNameLst>
                                      </p:cBhvr>
                                      <p:to>
                                        <p:strVal val="hidden"/>
                                      </p:to>
                                    </p:set>
                                  </p:childTnLst>
                                </p:cTn>
                              </p:par>
                              <p:par>
                                <p:cTn id="29" presetID="6" presetClass="entr" presetSubtype="16"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circle(in)">
                                      <p:cBhvr>
                                        <p:cTn id="31" dur="20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xit" presetSubtype="4" fill="hold" nodeType="clickEffect">
                                  <p:stCondLst>
                                    <p:cond delay="0"/>
                                  </p:stCondLst>
                                  <p:childTnLst>
                                    <p:animEffect transition="out" filter="wipe(down)">
                                      <p:cBhvr>
                                        <p:cTn id="35" dur="500"/>
                                        <p:tgtEl>
                                          <p:spTgt spid="18"/>
                                        </p:tgtEl>
                                      </p:cBhvr>
                                    </p:animEffect>
                                    <p:set>
                                      <p:cBhvr>
                                        <p:cTn id="36" dur="1" fill="hold">
                                          <p:stCondLst>
                                            <p:cond delay="499"/>
                                          </p:stCondLst>
                                        </p:cTn>
                                        <p:tgtEl>
                                          <p:spTgt spid="18"/>
                                        </p:tgtEl>
                                        <p:attrNameLst>
                                          <p:attrName>style.visibility</p:attrName>
                                        </p:attrNameLst>
                                      </p:cBhvr>
                                      <p:to>
                                        <p:strVal val="hidden"/>
                                      </p:to>
                                    </p:set>
                                  </p:childTnLst>
                                </p:cTn>
                              </p:par>
                              <p:par>
                                <p:cTn id="37" presetID="6" presetClass="entr" presetSubtype="16"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circle(in)">
                                      <p:cBhvr>
                                        <p:cTn id="39" dur="2000"/>
                                        <p:tgtEl>
                                          <p:spTgt spid="2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xit" presetSubtype="4" fill="hold" nodeType="clickEffect">
                                  <p:stCondLst>
                                    <p:cond delay="0"/>
                                  </p:stCondLst>
                                  <p:childTnLst>
                                    <p:animEffect transition="out" filter="wipe(down)">
                                      <p:cBhvr>
                                        <p:cTn id="43" dur="500"/>
                                        <p:tgtEl>
                                          <p:spTgt spid="21"/>
                                        </p:tgtEl>
                                      </p:cBhvr>
                                    </p:animEffect>
                                    <p:set>
                                      <p:cBhvr>
                                        <p:cTn id="44" dur="1" fill="hold">
                                          <p:stCondLst>
                                            <p:cond delay="499"/>
                                          </p:stCondLst>
                                        </p:cTn>
                                        <p:tgtEl>
                                          <p:spTgt spid="21"/>
                                        </p:tgtEl>
                                        <p:attrNameLst>
                                          <p:attrName>style.visibility</p:attrName>
                                        </p:attrNameLst>
                                      </p:cBhvr>
                                      <p:to>
                                        <p:strVal val="hidden"/>
                                      </p:to>
                                    </p:set>
                                  </p:childTnLst>
                                </p:cTn>
                              </p:par>
                              <p:par>
                                <p:cTn id="45" presetID="6" presetClass="entr" presetSubtype="16"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circle(in)">
                                      <p:cBhvr>
                                        <p:cTn id="47" dur="20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nodeType="clickEffect">
                                  <p:stCondLst>
                                    <p:cond delay="0"/>
                                  </p:stCondLst>
                                  <p:childTnLst>
                                    <p:animEffect transition="out" filter="wipe(down)">
                                      <p:cBhvr>
                                        <p:cTn id="51" dur="500"/>
                                        <p:tgtEl>
                                          <p:spTgt spid="23"/>
                                        </p:tgtEl>
                                      </p:cBhvr>
                                    </p:animEffect>
                                    <p:set>
                                      <p:cBhvr>
                                        <p:cTn id="52" dur="1" fill="hold">
                                          <p:stCondLst>
                                            <p:cond delay="499"/>
                                          </p:stCondLst>
                                        </p:cTn>
                                        <p:tgtEl>
                                          <p:spTgt spid="23"/>
                                        </p:tgtEl>
                                        <p:attrNameLst>
                                          <p:attrName>style.visibility</p:attrName>
                                        </p:attrNameLst>
                                      </p:cBhvr>
                                      <p:to>
                                        <p:strVal val="hidden"/>
                                      </p:to>
                                    </p:set>
                                  </p:childTnLst>
                                </p:cTn>
                              </p:par>
                              <p:par>
                                <p:cTn id="53" presetID="6" presetClass="entr" presetSubtype="16"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circle(in)">
                                      <p:cBhvr>
                                        <p:cTn id="55"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5" grpId="0"/>
      <p:bldP spid="17" grpId="0"/>
      <p:bldP spid="20" grpId="0"/>
      <p:bldP spid="22"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1">
            <a:extLst>
              <a:ext uri="{FF2B5EF4-FFF2-40B4-BE49-F238E27FC236}">
                <a16:creationId xmlns:a16="http://schemas.microsoft.com/office/drawing/2014/main" id="{78C1C260-A392-4604-BDC6-45A60B928D6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854" r="7270"/>
          <a:stretch/>
        </p:blipFill>
        <p:spPr>
          <a:xfrm>
            <a:off x="29742" y="0"/>
            <a:ext cx="12192001" cy="6858000"/>
          </a:xfrm>
          <a:prstGeom prst="rect">
            <a:avLst/>
          </a:prstGeom>
        </p:spPr>
      </p:pic>
      <p:sp>
        <p:nvSpPr>
          <p:cNvPr id="2" name="Rectangle 1"/>
          <p:cNvSpPr/>
          <p:nvPr/>
        </p:nvSpPr>
        <p:spPr>
          <a:xfrm>
            <a:off x="2989922" y="1328723"/>
            <a:ext cx="7272808" cy="4524315"/>
          </a:xfrm>
          <a:prstGeom prst="rect">
            <a:avLst/>
          </a:prstGeom>
        </p:spPr>
        <p:txBody>
          <a:bodyPr wrap="square">
            <a:spAutoFit/>
          </a:bodyPr>
          <a:lstStyle/>
          <a:p>
            <a:pPr marL="514350" indent="-514350" algn="just">
              <a:buAutoNum type="alphaLcPeriod"/>
            </a:pPr>
            <a:r>
              <a:rPr lang="en-US" sz="3000" b="1" dirty="0" err="1">
                <a:solidFill>
                  <a:srgbClr val="000000"/>
                </a:solidFill>
                <a:latin typeface="Cambria" panose="02040503050406030204" pitchFamily="18" charset="0"/>
                <a:ea typeface="Cambria" panose="02040503050406030204" pitchFamily="18" charset="0"/>
              </a:rPr>
              <a:t>Chỉ</a:t>
            </a:r>
            <a:r>
              <a:rPr lang="en-US" sz="3000" b="1" dirty="0">
                <a:solidFill>
                  <a:srgbClr val="000000"/>
                </a:solidFill>
                <a:latin typeface="Cambria" panose="02040503050406030204" pitchFamily="18" charset="0"/>
                <a:ea typeface="Cambria" panose="02040503050406030204" pitchFamily="18" charset="0"/>
              </a:rPr>
              <a:t> </a:t>
            </a:r>
            <a:r>
              <a:rPr lang="en-US" sz="3000" b="1" dirty="0" err="1">
                <a:solidFill>
                  <a:srgbClr val="000000"/>
                </a:solidFill>
                <a:latin typeface="Cambria" panose="02040503050406030204" pitchFamily="18" charset="0"/>
                <a:ea typeface="Cambria" panose="02040503050406030204" pitchFamily="18" charset="0"/>
              </a:rPr>
              <a:t>một</a:t>
            </a:r>
            <a:r>
              <a:rPr lang="en-US" sz="3000" b="1" dirty="0">
                <a:solidFill>
                  <a:srgbClr val="000000"/>
                </a:solidFill>
                <a:latin typeface="Cambria" panose="02040503050406030204" pitchFamily="18" charset="0"/>
                <a:ea typeface="Cambria" panose="02040503050406030204" pitchFamily="18" charset="0"/>
              </a:rPr>
              <a:t> </a:t>
            </a:r>
            <a:r>
              <a:rPr lang="en-US" sz="3000" b="1" dirty="0" err="1">
                <a:solidFill>
                  <a:srgbClr val="000000"/>
                </a:solidFill>
                <a:latin typeface="Cambria" panose="02040503050406030204" pitchFamily="18" charset="0"/>
                <a:ea typeface="Cambria" panose="02040503050406030204" pitchFamily="18" charset="0"/>
              </a:rPr>
              <a:t>buổi</a:t>
            </a:r>
            <a:r>
              <a:rPr lang="en-US" sz="3000" b="1" dirty="0">
                <a:solidFill>
                  <a:srgbClr val="000000"/>
                </a:solidFill>
                <a:latin typeface="Cambria" panose="02040503050406030204" pitchFamily="18" charset="0"/>
                <a:ea typeface="Cambria" panose="02040503050406030204" pitchFamily="18" charset="0"/>
              </a:rPr>
              <a:t> </a:t>
            </a:r>
            <a:r>
              <a:rPr lang="en-US" sz="3000" b="1" dirty="0" err="1">
                <a:solidFill>
                  <a:srgbClr val="000000"/>
                </a:solidFill>
                <a:latin typeface="Cambria" panose="02040503050406030204" pitchFamily="18" charset="0"/>
                <a:ea typeface="Cambria" panose="02040503050406030204" pitchFamily="18" charset="0"/>
              </a:rPr>
              <a:t>trong</a:t>
            </a:r>
            <a:r>
              <a:rPr lang="en-US" sz="3000" b="1" dirty="0">
                <a:solidFill>
                  <a:srgbClr val="000000"/>
                </a:solidFill>
                <a:latin typeface="Cambria" panose="02040503050406030204" pitchFamily="18" charset="0"/>
                <a:ea typeface="Cambria" panose="02040503050406030204" pitchFamily="18" charset="0"/>
              </a:rPr>
              <a:t> </a:t>
            </a:r>
            <a:r>
              <a:rPr lang="en-US" sz="3000" b="1" dirty="0" err="1">
                <a:solidFill>
                  <a:srgbClr val="000000"/>
                </a:solidFill>
                <a:latin typeface="Cambria" panose="02040503050406030204" pitchFamily="18" charset="0"/>
                <a:ea typeface="Cambria" panose="02040503050406030204" pitchFamily="18" charset="0"/>
              </a:rPr>
              <a:t>ngày</a:t>
            </a:r>
            <a:r>
              <a:rPr lang="en-US" sz="3000" b="1" dirty="0">
                <a:solidFill>
                  <a:srgbClr val="000000"/>
                </a:solidFill>
                <a:latin typeface="Cambria" panose="02040503050406030204" pitchFamily="18" charset="0"/>
                <a:ea typeface="Cambria" panose="02040503050406030204" pitchFamily="18" charset="0"/>
              </a:rPr>
              <a:t>. </a:t>
            </a:r>
            <a:endParaRPr lang="vi-VN" sz="3000" b="1" dirty="0">
              <a:solidFill>
                <a:srgbClr val="000000"/>
              </a:solidFill>
              <a:latin typeface="Cambria" panose="02040503050406030204" pitchFamily="18" charset="0"/>
              <a:ea typeface="Cambria" panose="02040503050406030204" pitchFamily="18" charset="0"/>
            </a:endParaRPr>
          </a:p>
          <a:p>
            <a:pPr algn="just"/>
            <a:endParaRPr lang="vi-VN" sz="3000" b="1" dirty="0">
              <a:solidFill>
                <a:srgbClr val="000000"/>
              </a:solidFill>
              <a:latin typeface="Cambria" panose="02040503050406030204" pitchFamily="18" charset="0"/>
              <a:ea typeface="Cambria" panose="02040503050406030204" pitchFamily="18" charset="0"/>
            </a:endParaRPr>
          </a:p>
          <a:p>
            <a:pPr algn="just"/>
            <a:endParaRPr lang="vi-VN" sz="3000" b="1" dirty="0">
              <a:solidFill>
                <a:srgbClr val="000000"/>
              </a:solidFill>
              <a:latin typeface="Cambria" panose="02040503050406030204" pitchFamily="18" charset="0"/>
              <a:ea typeface="Cambria" panose="02040503050406030204" pitchFamily="18" charset="0"/>
            </a:endParaRPr>
          </a:p>
          <a:p>
            <a:pPr algn="just"/>
            <a:endParaRPr lang="en-US" sz="3000" b="1" dirty="0">
              <a:solidFill>
                <a:srgbClr val="000000"/>
              </a:solidFill>
              <a:latin typeface="Cambria" panose="02040503050406030204" pitchFamily="18" charset="0"/>
              <a:ea typeface="Cambria" panose="02040503050406030204" pitchFamily="18" charset="0"/>
            </a:endParaRPr>
          </a:p>
          <a:p>
            <a:pPr algn="just"/>
            <a:r>
              <a:rPr lang="en-US" sz="3000" b="1" dirty="0">
                <a:solidFill>
                  <a:srgbClr val="000000"/>
                </a:solidFill>
                <a:latin typeface="Cambria" panose="02040503050406030204" pitchFamily="18" charset="0"/>
                <a:ea typeface="Cambria" panose="02040503050406030204" pitchFamily="18" charset="0"/>
              </a:rPr>
              <a:t>b. </a:t>
            </a:r>
            <a:r>
              <a:rPr lang="en-US" sz="3000" b="1" dirty="0" err="1">
                <a:solidFill>
                  <a:srgbClr val="000000"/>
                </a:solidFill>
                <a:latin typeface="Cambria" panose="02040503050406030204" pitchFamily="18" charset="0"/>
                <a:ea typeface="Cambria" panose="02040503050406030204" pitchFamily="18" charset="0"/>
              </a:rPr>
              <a:t>Chỉ</a:t>
            </a:r>
            <a:r>
              <a:rPr lang="en-US" sz="3000" b="1" dirty="0">
                <a:solidFill>
                  <a:srgbClr val="000000"/>
                </a:solidFill>
                <a:latin typeface="Cambria" panose="02040503050406030204" pitchFamily="18" charset="0"/>
                <a:ea typeface="Cambria" panose="02040503050406030204" pitchFamily="18" charset="0"/>
              </a:rPr>
              <a:t> </a:t>
            </a:r>
            <a:r>
              <a:rPr lang="en-US" sz="3000" b="1" dirty="0" err="1">
                <a:solidFill>
                  <a:srgbClr val="000000"/>
                </a:solidFill>
                <a:latin typeface="Cambria" panose="02040503050406030204" pitchFamily="18" charset="0"/>
                <a:ea typeface="Cambria" panose="02040503050406030204" pitchFamily="18" charset="0"/>
              </a:rPr>
              <a:t>một</a:t>
            </a:r>
            <a:r>
              <a:rPr lang="en-US" sz="3000" b="1" dirty="0">
                <a:solidFill>
                  <a:srgbClr val="000000"/>
                </a:solidFill>
                <a:latin typeface="Cambria" panose="02040503050406030204" pitchFamily="18" charset="0"/>
                <a:ea typeface="Cambria" panose="02040503050406030204" pitchFamily="18" charset="0"/>
              </a:rPr>
              <a:t> </a:t>
            </a:r>
            <a:r>
              <a:rPr lang="en-US" sz="3000" b="1" dirty="0" err="1">
                <a:solidFill>
                  <a:srgbClr val="000000"/>
                </a:solidFill>
                <a:latin typeface="Cambria" panose="02040503050406030204" pitchFamily="18" charset="0"/>
                <a:ea typeface="Cambria" panose="02040503050406030204" pitchFamily="18" charset="0"/>
              </a:rPr>
              <a:t>ngày</a:t>
            </a:r>
            <a:r>
              <a:rPr lang="en-US" sz="3000" b="1" dirty="0">
                <a:solidFill>
                  <a:srgbClr val="000000"/>
                </a:solidFill>
                <a:latin typeface="Cambria" panose="02040503050406030204" pitchFamily="18" charset="0"/>
                <a:ea typeface="Cambria" panose="02040503050406030204" pitchFamily="18" charset="0"/>
              </a:rPr>
              <a:t> </a:t>
            </a:r>
            <a:r>
              <a:rPr lang="en-US" sz="3000" b="1" dirty="0" err="1">
                <a:solidFill>
                  <a:srgbClr val="000000"/>
                </a:solidFill>
                <a:latin typeface="Cambria" panose="02040503050406030204" pitchFamily="18" charset="0"/>
                <a:ea typeface="Cambria" panose="02040503050406030204" pitchFamily="18" charset="0"/>
              </a:rPr>
              <a:t>trong</a:t>
            </a:r>
            <a:r>
              <a:rPr lang="en-US" sz="3000" b="1" dirty="0">
                <a:solidFill>
                  <a:srgbClr val="000000"/>
                </a:solidFill>
                <a:latin typeface="Cambria" panose="02040503050406030204" pitchFamily="18" charset="0"/>
                <a:ea typeface="Cambria" panose="02040503050406030204" pitchFamily="18" charset="0"/>
              </a:rPr>
              <a:t> </a:t>
            </a:r>
            <a:r>
              <a:rPr lang="en-US" sz="3000" b="1" dirty="0" err="1">
                <a:solidFill>
                  <a:srgbClr val="000000"/>
                </a:solidFill>
                <a:latin typeface="Cambria" panose="02040503050406030204" pitchFamily="18" charset="0"/>
                <a:ea typeface="Cambria" panose="02040503050406030204" pitchFamily="18" charset="0"/>
              </a:rPr>
              <a:t>tuần</a:t>
            </a:r>
            <a:r>
              <a:rPr lang="en-US" sz="3000" b="1" dirty="0">
                <a:solidFill>
                  <a:srgbClr val="000000"/>
                </a:solidFill>
                <a:latin typeface="Cambria" panose="02040503050406030204" pitchFamily="18" charset="0"/>
                <a:ea typeface="Cambria" panose="02040503050406030204" pitchFamily="18" charset="0"/>
              </a:rPr>
              <a:t>.</a:t>
            </a:r>
            <a:endParaRPr lang="vi-VN" sz="3000" b="1" dirty="0">
              <a:solidFill>
                <a:srgbClr val="000000"/>
              </a:solidFill>
              <a:latin typeface="Cambria" panose="02040503050406030204" pitchFamily="18" charset="0"/>
              <a:ea typeface="Cambria" panose="02040503050406030204" pitchFamily="18" charset="0"/>
            </a:endParaRPr>
          </a:p>
          <a:p>
            <a:pPr algn="just"/>
            <a:endParaRPr lang="en-US" sz="3000" b="1" dirty="0">
              <a:solidFill>
                <a:srgbClr val="000000"/>
              </a:solidFill>
              <a:latin typeface="Cambria" panose="02040503050406030204" pitchFamily="18" charset="0"/>
              <a:ea typeface="Cambria" panose="02040503050406030204" pitchFamily="18" charset="0"/>
            </a:endParaRPr>
          </a:p>
          <a:p>
            <a:pPr algn="just"/>
            <a:endParaRPr lang="vi-VN" sz="3000" b="1" dirty="0">
              <a:solidFill>
                <a:srgbClr val="000000"/>
              </a:solidFill>
              <a:latin typeface="Cambria" panose="02040503050406030204" pitchFamily="18" charset="0"/>
              <a:ea typeface="Cambria" panose="02040503050406030204" pitchFamily="18" charset="0"/>
            </a:endParaRPr>
          </a:p>
          <a:p>
            <a:pPr algn="just"/>
            <a:endParaRPr lang="vi-VN" sz="3000" b="1" dirty="0">
              <a:solidFill>
                <a:srgbClr val="000000"/>
              </a:solidFill>
              <a:latin typeface="Cambria" panose="02040503050406030204" pitchFamily="18" charset="0"/>
              <a:ea typeface="Cambria" panose="02040503050406030204" pitchFamily="18" charset="0"/>
            </a:endParaRPr>
          </a:p>
          <a:p>
            <a:pPr algn="just"/>
            <a:r>
              <a:rPr lang="en-US" sz="3000" b="1" dirty="0">
                <a:solidFill>
                  <a:srgbClr val="000000"/>
                </a:solidFill>
                <a:latin typeface="Cambria" panose="02040503050406030204" pitchFamily="18" charset="0"/>
                <a:ea typeface="Cambria" panose="02040503050406030204" pitchFamily="18" charset="0"/>
              </a:rPr>
              <a:t>c. </a:t>
            </a:r>
            <a:r>
              <a:rPr lang="en-US" sz="3000" b="1" dirty="0" err="1">
                <a:solidFill>
                  <a:srgbClr val="000000"/>
                </a:solidFill>
                <a:latin typeface="Cambria" panose="02040503050406030204" pitchFamily="18" charset="0"/>
                <a:ea typeface="Cambria" panose="02040503050406030204" pitchFamily="18" charset="0"/>
              </a:rPr>
              <a:t>Chỉ</a:t>
            </a:r>
            <a:r>
              <a:rPr lang="en-US" sz="3000" b="1" dirty="0">
                <a:solidFill>
                  <a:srgbClr val="000000"/>
                </a:solidFill>
                <a:latin typeface="Cambria" panose="02040503050406030204" pitchFamily="18" charset="0"/>
                <a:ea typeface="Cambria" panose="02040503050406030204" pitchFamily="18" charset="0"/>
              </a:rPr>
              <a:t> </a:t>
            </a:r>
            <a:r>
              <a:rPr lang="en-US" sz="3000" b="1" dirty="0" err="1">
                <a:solidFill>
                  <a:srgbClr val="000000"/>
                </a:solidFill>
                <a:latin typeface="Cambria" panose="02040503050406030204" pitchFamily="18" charset="0"/>
                <a:ea typeface="Cambria" panose="02040503050406030204" pitchFamily="18" charset="0"/>
              </a:rPr>
              <a:t>một</a:t>
            </a:r>
            <a:r>
              <a:rPr lang="en-US" sz="3000" b="1" dirty="0">
                <a:solidFill>
                  <a:srgbClr val="000000"/>
                </a:solidFill>
                <a:latin typeface="Cambria" panose="02040503050406030204" pitchFamily="18" charset="0"/>
                <a:ea typeface="Cambria" panose="02040503050406030204" pitchFamily="18" charset="0"/>
              </a:rPr>
              <a:t> </a:t>
            </a:r>
            <a:r>
              <a:rPr lang="en-US" sz="3000" b="1" dirty="0" err="1">
                <a:solidFill>
                  <a:srgbClr val="000000"/>
                </a:solidFill>
                <a:latin typeface="Cambria" panose="02040503050406030204" pitchFamily="18" charset="0"/>
                <a:ea typeface="Cambria" panose="02040503050406030204" pitchFamily="18" charset="0"/>
              </a:rPr>
              <a:t>mùa</a:t>
            </a:r>
            <a:r>
              <a:rPr lang="en-US" sz="3000" b="1" dirty="0">
                <a:solidFill>
                  <a:srgbClr val="000000"/>
                </a:solidFill>
                <a:latin typeface="Cambria" panose="02040503050406030204" pitchFamily="18" charset="0"/>
                <a:ea typeface="Cambria" panose="02040503050406030204" pitchFamily="18" charset="0"/>
              </a:rPr>
              <a:t> </a:t>
            </a:r>
            <a:r>
              <a:rPr lang="en-US" sz="3000" b="1" dirty="0" err="1">
                <a:solidFill>
                  <a:srgbClr val="000000"/>
                </a:solidFill>
                <a:latin typeface="Cambria" panose="02040503050406030204" pitchFamily="18" charset="0"/>
                <a:ea typeface="Cambria" panose="02040503050406030204" pitchFamily="18" charset="0"/>
              </a:rPr>
              <a:t>trong</a:t>
            </a:r>
            <a:r>
              <a:rPr lang="en-US" sz="3000" b="1" dirty="0">
                <a:solidFill>
                  <a:srgbClr val="000000"/>
                </a:solidFill>
                <a:latin typeface="Cambria" panose="02040503050406030204" pitchFamily="18" charset="0"/>
                <a:ea typeface="Cambria" panose="02040503050406030204" pitchFamily="18" charset="0"/>
              </a:rPr>
              <a:t> </a:t>
            </a:r>
            <a:r>
              <a:rPr lang="en-US" sz="3000" b="1" dirty="0" err="1">
                <a:solidFill>
                  <a:srgbClr val="000000"/>
                </a:solidFill>
                <a:latin typeface="Cambria" panose="02040503050406030204" pitchFamily="18" charset="0"/>
                <a:ea typeface="Cambria" panose="02040503050406030204" pitchFamily="18" charset="0"/>
              </a:rPr>
              <a:t>năm</a:t>
            </a:r>
            <a:r>
              <a:rPr lang="en-US" sz="3000" b="1" dirty="0">
                <a:solidFill>
                  <a:srgbClr val="000000"/>
                </a:solidFill>
                <a:latin typeface="Cambria" panose="02040503050406030204" pitchFamily="18" charset="0"/>
                <a:ea typeface="Cambria" panose="02040503050406030204" pitchFamily="18" charset="0"/>
              </a:rPr>
              <a:t>.</a:t>
            </a:r>
            <a:endParaRPr lang="vi-VN" sz="3000" b="1" dirty="0">
              <a:solidFill>
                <a:srgbClr val="000000"/>
              </a:solidFill>
              <a:latin typeface="Cambria" panose="02040503050406030204" pitchFamily="18" charset="0"/>
              <a:ea typeface="Cambria" panose="02040503050406030204" pitchFamily="18" charset="0"/>
            </a:endParaRPr>
          </a:p>
          <a:p>
            <a:r>
              <a:rPr lang="vi-VN" dirty="0"/>
              <a:t> </a:t>
            </a:r>
            <a:endParaRPr lang="en-US" b="0" i="0" dirty="0">
              <a:solidFill>
                <a:srgbClr val="000000"/>
              </a:solidFill>
              <a:effectLst/>
              <a:latin typeface="OpenSans"/>
            </a:endParaRPr>
          </a:p>
        </p:txBody>
      </p:sp>
      <p:sp>
        <p:nvSpPr>
          <p:cNvPr id="6" name="Text Box 2">
            <a:extLst>
              <a:ext uri="{FF2B5EF4-FFF2-40B4-BE49-F238E27FC236}">
                <a16:creationId xmlns:a16="http://schemas.microsoft.com/office/drawing/2014/main" id="{EE95ACD3-0C30-466A-AB0D-27835C5FDC31}"/>
              </a:ext>
            </a:extLst>
          </p:cNvPr>
          <p:cNvSpPr txBox="1">
            <a:spLocks noChangeArrowheads="1"/>
          </p:cNvSpPr>
          <p:nvPr/>
        </p:nvSpPr>
        <p:spPr bwMode="auto">
          <a:xfrm>
            <a:off x="1271464" y="135110"/>
            <a:ext cx="9144000" cy="1371600"/>
          </a:xfrm>
          <a:custGeom>
            <a:avLst/>
            <a:gdLst>
              <a:gd name="connsiteX0" fmla="*/ 0 w 9144000"/>
              <a:gd name="connsiteY0" fmla="*/ 0 h 1371600"/>
              <a:gd name="connsiteX1" fmla="*/ 480060 w 9144000"/>
              <a:gd name="connsiteY1" fmla="*/ 0 h 1371600"/>
              <a:gd name="connsiteX2" fmla="*/ 777240 w 9144000"/>
              <a:gd name="connsiteY2" fmla="*/ 0 h 1371600"/>
              <a:gd name="connsiteX3" fmla="*/ 1440180 w 9144000"/>
              <a:gd name="connsiteY3" fmla="*/ 0 h 1371600"/>
              <a:gd name="connsiteX4" fmla="*/ 1737360 w 9144000"/>
              <a:gd name="connsiteY4" fmla="*/ 0 h 1371600"/>
              <a:gd name="connsiteX5" fmla="*/ 2125980 w 9144000"/>
              <a:gd name="connsiteY5" fmla="*/ 0 h 1371600"/>
              <a:gd name="connsiteX6" fmla="*/ 2697480 w 9144000"/>
              <a:gd name="connsiteY6" fmla="*/ 0 h 1371600"/>
              <a:gd name="connsiteX7" fmla="*/ 3360420 w 9144000"/>
              <a:gd name="connsiteY7" fmla="*/ 0 h 1371600"/>
              <a:gd name="connsiteX8" fmla="*/ 3931920 w 9144000"/>
              <a:gd name="connsiteY8" fmla="*/ 0 h 1371600"/>
              <a:gd name="connsiteX9" fmla="*/ 4411980 w 9144000"/>
              <a:gd name="connsiteY9" fmla="*/ 0 h 1371600"/>
              <a:gd name="connsiteX10" fmla="*/ 4709160 w 9144000"/>
              <a:gd name="connsiteY10" fmla="*/ 0 h 1371600"/>
              <a:gd name="connsiteX11" fmla="*/ 5189220 w 9144000"/>
              <a:gd name="connsiteY11" fmla="*/ 0 h 1371600"/>
              <a:gd name="connsiteX12" fmla="*/ 5852160 w 9144000"/>
              <a:gd name="connsiteY12" fmla="*/ 0 h 1371600"/>
              <a:gd name="connsiteX13" fmla="*/ 6240780 w 9144000"/>
              <a:gd name="connsiteY13" fmla="*/ 0 h 1371600"/>
              <a:gd name="connsiteX14" fmla="*/ 6720840 w 9144000"/>
              <a:gd name="connsiteY14" fmla="*/ 0 h 1371600"/>
              <a:gd name="connsiteX15" fmla="*/ 7200900 w 9144000"/>
              <a:gd name="connsiteY15" fmla="*/ 0 h 1371600"/>
              <a:gd name="connsiteX16" fmla="*/ 7498080 w 9144000"/>
              <a:gd name="connsiteY16" fmla="*/ 0 h 1371600"/>
              <a:gd name="connsiteX17" fmla="*/ 8252460 w 9144000"/>
              <a:gd name="connsiteY17" fmla="*/ 0 h 1371600"/>
              <a:gd name="connsiteX18" fmla="*/ 8641080 w 9144000"/>
              <a:gd name="connsiteY18" fmla="*/ 0 h 1371600"/>
              <a:gd name="connsiteX19" fmla="*/ 9144000 w 9144000"/>
              <a:gd name="connsiteY19" fmla="*/ 0 h 1371600"/>
              <a:gd name="connsiteX20" fmla="*/ 9144000 w 9144000"/>
              <a:gd name="connsiteY20" fmla="*/ 418876 h 1371600"/>
              <a:gd name="connsiteX21" fmla="*/ 9144000 w 9144000"/>
              <a:gd name="connsiteY21" fmla="*/ 891225 h 1371600"/>
              <a:gd name="connsiteX22" fmla="*/ 8725948 w 9144000"/>
              <a:gd name="connsiteY22" fmla="*/ 891225 h 1371600"/>
              <a:gd name="connsiteX23" fmla="*/ 8219885 w 9144000"/>
              <a:gd name="connsiteY23" fmla="*/ 891225 h 1371600"/>
              <a:gd name="connsiteX24" fmla="*/ 7801832 w 9144000"/>
              <a:gd name="connsiteY24" fmla="*/ 891225 h 1371600"/>
              <a:gd name="connsiteX25" fmla="*/ 7163753 w 9144000"/>
              <a:gd name="connsiteY25" fmla="*/ 891225 h 1371600"/>
              <a:gd name="connsiteX26" fmla="*/ 6569678 w 9144000"/>
              <a:gd name="connsiteY26" fmla="*/ 891225 h 1371600"/>
              <a:gd name="connsiteX27" fmla="*/ 5975604 w 9144000"/>
              <a:gd name="connsiteY27" fmla="*/ 891225 h 1371600"/>
              <a:gd name="connsiteX28" fmla="*/ 5425535 w 9144000"/>
              <a:gd name="connsiteY28" fmla="*/ 891225 h 1371600"/>
              <a:gd name="connsiteX29" fmla="*/ 4743450 w 9144000"/>
              <a:gd name="connsiteY29" fmla="*/ 891225 h 1371600"/>
              <a:gd name="connsiteX30" fmla="*/ 4743450 w 9144000"/>
              <a:gd name="connsiteY30" fmla="*/ 1028700 h 1371600"/>
              <a:gd name="connsiteX31" fmla="*/ 4914900 w 9144000"/>
              <a:gd name="connsiteY31" fmla="*/ 1028700 h 1371600"/>
              <a:gd name="connsiteX32" fmla="*/ 4572000 w 9144000"/>
              <a:gd name="connsiteY32" fmla="*/ 1371600 h 1371600"/>
              <a:gd name="connsiteX33" fmla="*/ 4229100 w 9144000"/>
              <a:gd name="connsiteY33" fmla="*/ 1028700 h 1371600"/>
              <a:gd name="connsiteX34" fmla="*/ 4400550 w 9144000"/>
              <a:gd name="connsiteY34" fmla="*/ 1028700 h 1371600"/>
              <a:gd name="connsiteX35" fmla="*/ 4400550 w 9144000"/>
              <a:gd name="connsiteY35" fmla="*/ 891225 h 1371600"/>
              <a:gd name="connsiteX36" fmla="*/ 3982498 w 9144000"/>
              <a:gd name="connsiteY36" fmla="*/ 891225 h 1371600"/>
              <a:gd name="connsiteX37" fmla="*/ 3564446 w 9144000"/>
              <a:gd name="connsiteY37" fmla="*/ 891225 h 1371600"/>
              <a:gd name="connsiteX38" fmla="*/ 3058382 w 9144000"/>
              <a:gd name="connsiteY38" fmla="*/ 891225 h 1371600"/>
              <a:gd name="connsiteX39" fmla="*/ 2464308 w 9144000"/>
              <a:gd name="connsiteY39" fmla="*/ 891225 h 1371600"/>
              <a:gd name="connsiteX40" fmla="*/ 1914239 w 9144000"/>
              <a:gd name="connsiteY40" fmla="*/ 891225 h 1371600"/>
              <a:gd name="connsiteX41" fmla="*/ 1276160 w 9144000"/>
              <a:gd name="connsiteY41" fmla="*/ 891225 h 1371600"/>
              <a:gd name="connsiteX42" fmla="*/ 858107 w 9144000"/>
              <a:gd name="connsiteY42" fmla="*/ 891225 h 1371600"/>
              <a:gd name="connsiteX43" fmla="*/ 0 w 9144000"/>
              <a:gd name="connsiteY43" fmla="*/ 891225 h 1371600"/>
              <a:gd name="connsiteX44" fmla="*/ 0 w 9144000"/>
              <a:gd name="connsiteY44" fmla="*/ 445613 h 1371600"/>
              <a:gd name="connsiteX45" fmla="*/ 0 w 9144000"/>
              <a:gd name="connsiteY45"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144000" h="1371600" fill="none" extrusionOk="0">
                <a:moveTo>
                  <a:pt x="0" y="0"/>
                </a:moveTo>
                <a:cubicBezTo>
                  <a:pt x="179497" y="-23482"/>
                  <a:pt x="364431" y="47184"/>
                  <a:pt x="480060" y="0"/>
                </a:cubicBezTo>
                <a:cubicBezTo>
                  <a:pt x="595689" y="-47184"/>
                  <a:pt x="695125" y="23804"/>
                  <a:pt x="777240" y="0"/>
                </a:cubicBezTo>
                <a:cubicBezTo>
                  <a:pt x="859355" y="-23804"/>
                  <a:pt x="1279500" y="39992"/>
                  <a:pt x="1440180" y="0"/>
                </a:cubicBezTo>
                <a:cubicBezTo>
                  <a:pt x="1600860" y="-39992"/>
                  <a:pt x="1655621" y="23190"/>
                  <a:pt x="1737360" y="0"/>
                </a:cubicBezTo>
                <a:cubicBezTo>
                  <a:pt x="1819099" y="-23190"/>
                  <a:pt x="1966531" y="26623"/>
                  <a:pt x="2125980" y="0"/>
                </a:cubicBezTo>
                <a:cubicBezTo>
                  <a:pt x="2285429" y="-26623"/>
                  <a:pt x="2472873" y="19609"/>
                  <a:pt x="2697480" y="0"/>
                </a:cubicBezTo>
                <a:cubicBezTo>
                  <a:pt x="2922087" y="-19609"/>
                  <a:pt x="3059155" y="55620"/>
                  <a:pt x="3360420" y="0"/>
                </a:cubicBezTo>
                <a:cubicBezTo>
                  <a:pt x="3661685" y="-55620"/>
                  <a:pt x="3812251" y="18607"/>
                  <a:pt x="3931920" y="0"/>
                </a:cubicBezTo>
                <a:cubicBezTo>
                  <a:pt x="4051589" y="-18607"/>
                  <a:pt x="4234436" y="56639"/>
                  <a:pt x="4411980" y="0"/>
                </a:cubicBezTo>
                <a:cubicBezTo>
                  <a:pt x="4589524" y="-56639"/>
                  <a:pt x="4568610" y="15469"/>
                  <a:pt x="4709160" y="0"/>
                </a:cubicBezTo>
                <a:cubicBezTo>
                  <a:pt x="4849710" y="-15469"/>
                  <a:pt x="5031964" y="21910"/>
                  <a:pt x="5189220" y="0"/>
                </a:cubicBezTo>
                <a:cubicBezTo>
                  <a:pt x="5346476" y="-21910"/>
                  <a:pt x="5642152" y="22354"/>
                  <a:pt x="5852160" y="0"/>
                </a:cubicBezTo>
                <a:cubicBezTo>
                  <a:pt x="6062168" y="-22354"/>
                  <a:pt x="6048199" y="8728"/>
                  <a:pt x="6240780" y="0"/>
                </a:cubicBezTo>
                <a:cubicBezTo>
                  <a:pt x="6433361" y="-8728"/>
                  <a:pt x="6526683" y="40226"/>
                  <a:pt x="6720840" y="0"/>
                </a:cubicBezTo>
                <a:cubicBezTo>
                  <a:pt x="6914997" y="-40226"/>
                  <a:pt x="7032781" y="6885"/>
                  <a:pt x="7200900" y="0"/>
                </a:cubicBezTo>
                <a:cubicBezTo>
                  <a:pt x="7369019" y="-6885"/>
                  <a:pt x="7378580" y="32576"/>
                  <a:pt x="7498080" y="0"/>
                </a:cubicBezTo>
                <a:cubicBezTo>
                  <a:pt x="7617580" y="-32576"/>
                  <a:pt x="8042550" y="58846"/>
                  <a:pt x="8252460" y="0"/>
                </a:cubicBezTo>
                <a:cubicBezTo>
                  <a:pt x="8462370" y="-58846"/>
                  <a:pt x="8529957" y="20209"/>
                  <a:pt x="8641080" y="0"/>
                </a:cubicBezTo>
                <a:cubicBezTo>
                  <a:pt x="8752203" y="-20209"/>
                  <a:pt x="8918258" y="34531"/>
                  <a:pt x="9144000" y="0"/>
                </a:cubicBezTo>
                <a:cubicBezTo>
                  <a:pt x="9183117" y="169996"/>
                  <a:pt x="9134237" y="334717"/>
                  <a:pt x="9144000" y="418876"/>
                </a:cubicBezTo>
                <a:cubicBezTo>
                  <a:pt x="9153763" y="503035"/>
                  <a:pt x="9098878" y="656734"/>
                  <a:pt x="9144000" y="891225"/>
                </a:cubicBezTo>
                <a:cubicBezTo>
                  <a:pt x="9054948" y="927408"/>
                  <a:pt x="8848471" y="848938"/>
                  <a:pt x="8725948" y="891225"/>
                </a:cubicBezTo>
                <a:cubicBezTo>
                  <a:pt x="8603425" y="933512"/>
                  <a:pt x="8355794" y="849551"/>
                  <a:pt x="8219885" y="891225"/>
                </a:cubicBezTo>
                <a:cubicBezTo>
                  <a:pt x="8083976" y="932899"/>
                  <a:pt x="7981723" y="870087"/>
                  <a:pt x="7801832" y="891225"/>
                </a:cubicBezTo>
                <a:cubicBezTo>
                  <a:pt x="7621941" y="912363"/>
                  <a:pt x="7482280" y="880691"/>
                  <a:pt x="7163753" y="891225"/>
                </a:cubicBezTo>
                <a:cubicBezTo>
                  <a:pt x="6845226" y="901759"/>
                  <a:pt x="6826450" y="876048"/>
                  <a:pt x="6569678" y="891225"/>
                </a:cubicBezTo>
                <a:cubicBezTo>
                  <a:pt x="6312907" y="906402"/>
                  <a:pt x="6197475" y="838489"/>
                  <a:pt x="5975604" y="891225"/>
                </a:cubicBezTo>
                <a:cubicBezTo>
                  <a:pt x="5753733" y="943961"/>
                  <a:pt x="5655710" y="870734"/>
                  <a:pt x="5425535" y="891225"/>
                </a:cubicBezTo>
                <a:cubicBezTo>
                  <a:pt x="5195360" y="911716"/>
                  <a:pt x="4906666" y="850956"/>
                  <a:pt x="4743450" y="891225"/>
                </a:cubicBezTo>
                <a:cubicBezTo>
                  <a:pt x="4743721" y="959636"/>
                  <a:pt x="4740711" y="995068"/>
                  <a:pt x="4743450" y="1028700"/>
                </a:cubicBezTo>
                <a:cubicBezTo>
                  <a:pt x="4812039" y="1022025"/>
                  <a:pt x="4833910" y="1032629"/>
                  <a:pt x="4914900" y="1028700"/>
                </a:cubicBezTo>
                <a:cubicBezTo>
                  <a:pt x="4777211" y="1212941"/>
                  <a:pt x="4704154" y="1181268"/>
                  <a:pt x="4572000" y="1371600"/>
                </a:cubicBezTo>
                <a:cubicBezTo>
                  <a:pt x="4422879" y="1230726"/>
                  <a:pt x="4374353" y="1120280"/>
                  <a:pt x="4229100" y="1028700"/>
                </a:cubicBezTo>
                <a:cubicBezTo>
                  <a:pt x="4272760" y="1025310"/>
                  <a:pt x="4320099" y="1033152"/>
                  <a:pt x="4400550" y="1028700"/>
                </a:cubicBezTo>
                <a:cubicBezTo>
                  <a:pt x="4394431" y="980187"/>
                  <a:pt x="4415077" y="949827"/>
                  <a:pt x="4400550" y="891225"/>
                </a:cubicBezTo>
                <a:cubicBezTo>
                  <a:pt x="4196774" y="900353"/>
                  <a:pt x="4105642" y="860889"/>
                  <a:pt x="3982498" y="891225"/>
                </a:cubicBezTo>
                <a:cubicBezTo>
                  <a:pt x="3859354" y="921561"/>
                  <a:pt x="3686429" y="890905"/>
                  <a:pt x="3564446" y="891225"/>
                </a:cubicBezTo>
                <a:cubicBezTo>
                  <a:pt x="3442463" y="891545"/>
                  <a:pt x="3230130" y="852932"/>
                  <a:pt x="3058382" y="891225"/>
                </a:cubicBezTo>
                <a:cubicBezTo>
                  <a:pt x="2886634" y="929518"/>
                  <a:pt x="2736909" y="884358"/>
                  <a:pt x="2464308" y="891225"/>
                </a:cubicBezTo>
                <a:cubicBezTo>
                  <a:pt x="2191707" y="898092"/>
                  <a:pt x="2129066" y="888487"/>
                  <a:pt x="1914239" y="891225"/>
                </a:cubicBezTo>
                <a:cubicBezTo>
                  <a:pt x="1699412" y="893963"/>
                  <a:pt x="1585089" y="844955"/>
                  <a:pt x="1276160" y="891225"/>
                </a:cubicBezTo>
                <a:cubicBezTo>
                  <a:pt x="967231" y="937495"/>
                  <a:pt x="943560" y="874798"/>
                  <a:pt x="858107" y="891225"/>
                </a:cubicBezTo>
                <a:cubicBezTo>
                  <a:pt x="772654" y="907652"/>
                  <a:pt x="400622" y="874679"/>
                  <a:pt x="0" y="891225"/>
                </a:cubicBezTo>
                <a:cubicBezTo>
                  <a:pt x="-5574" y="707150"/>
                  <a:pt x="30807" y="640943"/>
                  <a:pt x="0" y="445613"/>
                </a:cubicBezTo>
                <a:cubicBezTo>
                  <a:pt x="-30807" y="250283"/>
                  <a:pt x="36276" y="180409"/>
                  <a:pt x="0" y="0"/>
                </a:cubicBezTo>
                <a:close/>
              </a:path>
              <a:path w="9144000" h="1371600" stroke="0" extrusionOk="0">
                <a:moveTo>
                  <a:pt x="0" y="0"/>
                </a:moveTo>
                <a:cubicBezTo>
                  <a:pt x="105161" y="-11863"/>
                  <a:pt x="206143" y="10863"/>
                  <a:pt x="297180" y="0"/>
                </a:cubicBezTo>
                <a:cubicBezTo>
                  <a:pt x="388217" y="-10863"/>
                  <a:pt x="598658" y="51380"/>
                  <a:pt x="868680" y="0"/>
                </a:cubicBezTo>
                <a:cubicBezTo>
                  <a:pt x="1138702" y="-51380"/>
                  <a:pt x="1364197" y="72933"/>
                  <a:pt x="1531620" y="0"/>
                </a:cubicBezTo>
                <a:cubicBezTo>
                  <a:pt x="1699043" y="-72933"/>
                  <a:pt x="1702194" y="23413"/>
                  <a:pt x="1828800" y="0"/>
                </a:cubicBezTo>
                <a:cubicBezTo>
                  <a:pt x="1955406" y="-23413"/>
                  <a:pt x="2331550" y="48417"/>
                  <a:pt x="2491740" y="0"/>
                </a:cubicBezTo>
                <a:cubicBezTo>
                  <a:pt x="2651930" y="-48417"/>
                  <a:pt x="3043855" y="55603"/>
                  <a:pt x="3246120" y="0"/>
                </a:cubicBezTo>
                <a:cubicBezTo>
                  <a:pt x="3448385" y="-55603"/>
                  <a:pt x="3702977" y="43587"/>
                  <a:pt x="4000500" y="0"/>
                </a:cubicBezTo>
                <a:cubicBezTo>
                  <a:pt x="4298023" y="-43587"/>
                  <a:pt x="4439139" y="5812"/>
                  <a:pt x="4663440" y="0"/>
                </a:cubicBezTo>
                <a:cubicBezTo>
                  <a:pt x="4887741" y="-5812"/>
                  <a:pt x="5081765" y="63586"/>
                  <a:pt x="5417820" y="0"/>
                </a:cubicBezTo>
                <a:cubicBezTo>
                  <a:pt x="5753875" y="-63586"/>
                  <a:pt x="5752296" y="55859"/>
                  <a:pt x="5897880" y="0"/>
                </a:cubicBezTo>
                <a:cubicBezTo>
                  <a:pt x="6043464" y="-55859"/>
                  <a:pt x="6436279" y="6830"/>
                  <a:pt x="6652260" y="0"/>
                </a:cubicBezTo>
                <a:cubicBezTo>
                  <a:pt x="6868241" y="-6830"/>
                  <a:pt x="7102058" y="11329"/>
                  <a:pt x="7406640" y="0"/>
                </a:cubicBezTo>
                <a:cubicBezTo>
                  <a:pt x="7711222" y="-11329"/>
                  <a:pt x="7888991" y="53086"/>
                  <a:pt x="8161020" y="0"/>
                </a:cubicBezTo>
                <a:cubicBezTo>
                  <a:pt x="8433049" y="-53086"/>
                  <a:pt x="8657239" y="69067"/>
                  <a:pt x="9144000" y="0"/>
                </a:cubicBezTo>
                <a:cubicBezTo>
                  <a:pt x="9163885" y="208823"/>
                  <a:pt x="9104562" y="211741"/>
                  <a:pt x="9144000" y="418876"/>
                </a:cubicBezTo>
                <a:cubicBezTo>
                  <a:pt x="9183438" y="626011"/>
                  <a:pt x="9100634" y="660977"/>
                  <a:pt x="9144000" y="891225"/>
                </a:cubicBezTo>
                <a:cubicBezTo>
                  <a:pt x="8980335" y="941475"/>
                  <a:pt x="8813565" y="880499"/>
                  <a:pt x="8549926" y="891225"/>
                </a:cubicBezTo>
                <a:cubicBezTo>
                  <a:pt x="8286287" y="901951"/>
                  <a:pt x="8194025" y="863475"/>
                  <a:pt x="7999857" y="891225"/>
                </a:cubicBezTo>
                <a:cubicBezTo>
                  <a:pt x="7805689" y="918975"/>
                  <a:pt x="7613433" y="837347"/>
                  <a:pt x="7361777" y="891225"/>
                </a:cubicBezTo>
                <a:cubicBezTo>
                  <a:pt x="7110121" y="945103"/>
                  <a:pt x="7063263" y="823088"/>
                  <a:pt x="6767703" y="891225"/>
                </a:cubicBezTo>
                <a:cubicBezTo>
                  <a:pt x="6472143" y="959362"/>
                  <a:pt x="6393893" y="887492"/>
                  <a:pt x="6129623" y="891225"/>
                </a:cubicBezTo>
                <a:cubicBezTo>
                  <a:pt x="5865353" y="894958"/>
                  <a:pt x="5911919" y="867792"/>
                  <a:pt x="5711571" y="891225"/>
                </a:cubicBezTo>
                <a:cubicBezTo>
                  <a:pt x="5511223" y="914658"/>
                  <a:pt x="5073891" y="780030"/>
                  <a:pt x="4743450" y="891225"/>
                </a:cubicBezTo>
                <a:cubicBezTo>
                  <a:pt x="4751214" y="930296"/>
                  <a:pt x="4729546" y="964732"/>
                  <a:pt x="4743450" y="1028700"/>
                </a:cubicBezTo>
                <a:cubicBezTo>
                  <a:pt x="4819727" y="1027832"/>
                  <a:pt x="4832344" y="1038369"/>
                  <a:pt x="4914900" y="1028700"/>
                </a:cubicBezTo>
                <a:cubicBezTo>
                  <a:pt x="4837543" y="1179190"/>
                  <a:pt x="4726244" y="1196674"/>
                  <a:pt x="4572000" y="1371600"/>
                </a:cubicBezTo>
                <a:cubicBezTo>
                  <a:pt x="4453361" y="1324810"/>
                  <a:pt x="4407983" y="1172902"/>
                  <a:pt x="4229100" y="1028700"/>
                </a:cubicBezTo>
                <a:cubicBezTo>
                  <a:pt x="4277944" y="1026091"/>
                  <a:pt x="4331927" y="1033833"/>
                  <a:pt x="4400550" y="1028700"/>
                </a:cubicBezTo>
                <a:cubicBezTo>
                  <a:pt x="4384417" y="977526"/>
                  <a:pt x="4409284" y="943767"/>
                  <a:pt x="4400550" y="891225"/>
                </a:cubicBezTo>
                <a:cubicBezTo>
                  <a:pt x="4171267" y="960400"/>
                  <a:pt x="3935676" y="816592"/>
                  <a:pt x="3762470" y="891225"/>
                </a:cubicBezTo>
                <a:cubicBezTo>
                  <a:pt x="3589264" y="965858"/>
                  <a:pt x="3441738" y="858401"/>
                  <a:pt x="3344418" y="891225"/>
                </a:cubicBezTo>
                <a:cubicBezTo>
                  <a:pt x="3247098" y="924049"/>
                  <a:pt x="3038605" y="886374"/>
                  <a:pt x="2750344" y="891225"/>
                </a:cubicBezTo>
                <a:cubicBezTo>
                  <a:pt x="2462083" y="896076"/>
                  <a:pt x="2437137" y="833637"/>
                  <a:pt x="2200275" y="891225"/>
                </a:cubicBezTo>
                <a:cubicBezTo>
                  <a:pt x="1963413" y="948813"/>
                  <a:pt x="1906420" y="889550"/>
                  <a:pt x="1738217" y="891225"/>
                </a:cubicBezTo>
                <a:cubicBezTo>
                  <a:pt x="1570014" y="892900"/>
                  <a:pt x="1450076" y="861883"/>
                  <a:pt x="1232154" y="891225"/>
                </a:cubicBezTo>
                <a:cubicBezTo>
                  <a:pt x="1014232" y="920567"/>
                  <a:pt x="909062" y="861734"/>
                  <a:pt x="726091" y="891225"/>
                </a:cubicBezTo>
                <a:cubicBezTo>
                  <a:pt x="543120" y="920716"/>
                  <a:pt x="226487" y="827855"/>
                  <a:pt x="0" y="891225"/>
                </a:cubicBezTo>
                <a:cubicBezTo>
                  <a:pt x="-44605" y="781201"/>
                  <a:pt x="36480" y="640195"/>
                  <a:pt x="0" y="472349"/>
                </a:cubicBezTo>
                <a:cubicBezTo>
                  <a:pt x="-36480" y="304503"/>
                  <a:pt x="5093" y="132327"/>
                  <a:pt x="0" y="0"/>
                </a:cubicBezTo>
                <a:close/>
              </a:path>
            </a:pathLst>
          </a:custGeom>
          <a:solidFill>
            <a:schemeClr val="accent5">
              <a:lumMod val="20000"/>
              <a:lumOff val="80000"/>
            </a:schemeClr>
          </a:solidFill>
          <a:ln w="28575">
            <a:solidFill>
              <a:schemeClr val="tx2">
                <a:lumMod val="60000"/>
                <a:lumOff val="40000"/>
              </a:schemeClr>
            </a:solidFill>
            <a:extLst>
              <a:ext uri="{C807C97D-BFC1-408E-A445-0C87EB9F89A2}">
                <ask:lineSketchStyleProps xmlns:ask="http://schemas.microsoft.com/office/drawing/2018/sketchyshapes" sd="1859389928">
                  <a:prstGeom prst="downArrowCallout">
                    <a:avLst/>
                  </a:prstGeom>
                  <ask:type>
                    <ask:lineSketchScribble/>
                  </ask:type>
                </ask:lineSketchStyleProps>
              </a:ext>
            </a:extLst>
          </a:ln>
        </p:spPr>
        <p:txBody>
          <a:bodyPr wrap="square">
            <a:spAutoFit/>
          </a:bodyPr>
          <a:lstStyle>
            <a:lvl1pPr>
              <a:defRPr sz="2800">
                <a:solidFill>
                  <a:srgbClr val="006666"/>
                </a:solidFill>
                <a:latin typeface="HP001 4 hàng" panose="020B0603050302020204" pitchFamily="34" charset="0"/>
              </a:defRPr>
            </a:lvl1pPr>
            <a:lvl2pPr marL="742950" indent="-285750">
              <a:defRPr sz="2800">
                <a:solidFill>
                  <a:srgbClr val="006666"/>
                </a:solidFill>
                <a:latin typeface="HP001 4 hàng" panose="020B0603050302020204" pitchFamily="34" charset="0"/>
              </a:defRPr>
            </a:lvl2pPr>
            <a:lvl3pPr marL="1143000" indent="-228600">
              <a:defRPr sz="2800">
                <a:solidFill>
                  <a:srgbClr val="006666"/>
                </a:solidFill>
                <a:latin typeface="HP001 4 hàng" panose="020B0603050302020204" pitchFamily="34" charset="0"/>
              </a:defRPr>
            </a:lvl3pPr>
            <a:lvl4pPr marL="1600200" indent="-228600">
              <a:defRPr sz="2800">
                <a:solidFill>
                  <a:srgbClr val="006666"/>
                </a:solidFill>
                <a:latin typeface="HP001 4 hàng" panose="020B0603050302020204" pitchFamily="34" charset="0"/>
              </a:defRPr>
            </a:lvl4pPr>
            <a:lvl5pPr marL="2057400" indent="-228600">
              <a:defRPr sz="2800">
                <a:solidFill>
                  <a:srgbClr val="006666"/>
                </a:solidFill>
                <a:latin typeface="HP001 4 hàng" panose="020B0603050302020204" pitchFamily="34" charset="0"/>
              </a:defRPr>
            </a:lvl5pPr>
            <a:lvl6pPr marL="2514600" indent="-228600" eaLnBrk="0" fontAlgn="base" hangingPunct="0">
              <a:spcBef>
                <a:spcPct val="0"/>
              </a:spcBef>
              <a:spcAft>
                <a:spcPct val="0"/>
              </a:spcAft>
              <a:defRPr sz="2800">
                <a:solidFill>
                  <a:srgbClr val="006666"/>
                </a:solidFill>
                <a:latin typeface="HP001 4 hàng" panose="020B0603050302020204" pitchFamily="34" charset="0"/>
              </a:defRPr>
            </a:lvl6pPr>
            <a:lvl7pPr marL="2971800" indent="-228600" eaLnBrk="0" fontAlgn="base" hangingPunct="0">
              <a:spcBef>
                <a:spcPct val="0"/>
              </a:spcBef>
              <a:spcAft>
                <a:spcPct val="0"/>
              </a:spcAft>
              <a:defRPr sz="2800">
                <a:solidFill>
                  <a:srgbClr val="006666"/>
                </a:solidFill>
                <a:latin typeface="HP001 4 hàng" panose="020B0603050302020204" pitchFamily="34" charset="0"/>
              </a:defRPr>
            </a:lvl7pPr>
            <a:lvl8pPr marL="3429000" indent="-228600" eaLnBrk="0" fontAlgn="base" hangingPunct="0">
              <a:spcBef>
                <a:spcPct val="0"/>
              </a:spcBef>
              <a:spcAft>
                <a:spcPct val="0"/>
              </a:spcAft>
              <a:defRPr sz="2800">
                <a:solidFill>
                  <a:srgbClr val="006666"/>
                </a:solidFill>
                <a:latin typeface="HP001 4 hàng" panose="020B0603050302020204" pitchFamily="34" charset="0"/>
              </a:defRPr>
            </a:lvl8pPr>
            <a:lvl9pPr marL="3886200" indent="-228600" eaLnBrk="0" fontAlgn="base" hangingPunct="0">
              <a:spcBef>
                <a:spcPct val="0"/>
              </a:spcBef>
              <a:spcAft>
                <a:spcPct val="0"/>
              </a:spcAft>
              <a:defRPr sz="2800">
                <a:solidFill>
                  <a:srgbClr val="006666"/>
                </a:solidFill>
                <a:latin typeface="HP001 4 hàng" panose="020B0603050302020204" pitchFamily="34" charset="0"/>
              </a:defRPr>
            </a:lvl9pPr>
          </a:lstStyle>
          <a:p>
            <a:pPr algn="ctr">
              <a:spcBef>
                <a:spcPct val="50000"/>
              </a:spcBef>
            </a:pPr>
            <a:endParaRPr lang="en-US" altLang="en-US" sz="3200" b="1" dirty="0">
              <a:solidFill>
                <a:schemeClr val="tx1"/>
              </a:solidFill>
              <a:latin typeface="Cambria" panose="02040503050406030204" pitchFamily="18" charset="0"/>
              <a:ea typeface="Cambria" panose="02040503050406030204" pitchFamily="18" charset="0"/>
            </a:endParaRPr>
          </a:p>
        </p:txBody>
      </p:sp>
      <p:sp>
        <p:nvSpPr>
          <p:cNvPr id="7" name="TextBox 6"/>
          <p:cNvSpPr txBox="1"/>
          <p:nvPr/>
        </p:nvSpPr>
        <p:spPr>
          <a:xfrm>
            <a:off x="1415480" y="169989"/>
            <a:ext cx="8597576" cy="1231106"/>
          </a:xfrm>
          <a:prstGeom prst="rect">
            <a:avLst/>
          </a:prstGeom>
          <a:noFill/>
        </p:spPr>
        <p:txBody>
          <a:bodyPr wrap="square" rtlCol="0">
            <a:spAutoFit/>
          </a:bodyPr>
          <a:lstStyle/>
          <a:p>
            <a:pPr algn="ctr">
              <a:spcBef>
                <a:spcPct val="50000"/>
              </a:spcBef>
            </a:pPr>
            <a:r>
              <a:rPr lang="vi-VN" sz="3500" b="1" dirty="0">
                <a:solidFill>
                  <a:srgbClr val="002060"/>
                </a:solidFill>
                <a:latin typeface="Cambria" panose="02040503050406030204" pitchFamily="18" charset="0"/>
                <a:ea typeface="Cambria" panose="02040503050406030204" pitchFamily="18" charset="0"/>
              </a:rPr>
              <a:t>4. </a:t>
            </a:r>
            <a:r>
              <a:rPr lang="en-US" sz="3500" b="1" dirty="0" err="1">
                <a:solidFill>
                  <a:srgbClr val="002060"/>
                </a:solidFill>
                <a:latin typeface="Cambria" panose="02040503050406030204" pitchFamily="18" charset="0"/>
                <a:ea typeface="Cambria" panose="02040503050406030204" pitchFamily="18" charset="0"/>
              </a:rPr>
              <a:t>Đặt</a:t>
            </a:r>
            <a:r>
              <a:rPr lang="en-US" sz="3500" b="1" dirty="0">
                <a:solidFill>
                  <a:srgbClr val="002060"/>
                </a:solidFill>
                <a:latin typeface="Cambria" panose="02040503050406030204" pitchFamily="18" charset="0"/>
                <a:ea typeface="Cambria" panose="02040503050406030204" pitchFamily="18" charset="0"/>
              </a:rPr>
              <a:t> 3 </a:t>
            </a:r>
            <a:r>
              <a:rPr lang="en-US" sz="3500" b="1" dirty="0" err="1">
                <a:solidFill>
                  <a:srgbClr val="002060"/>
                </a:solidFill>
                <a:latin typeface="Cambria" panose="02040503050406030204" pitchFamily="18" charset="0"/>
                <a:ea typeface="Cambria" panose="02040503050406030204" pitchFamily="18" charset="0"/>
              </a:rPr>
              <a:t>câu</a:t>
            </a:r>
            <a:r>
              <a:rPr lang="en-US" sz="3500" b="1" dirty="0">
                <a:solidFill>
                  <a:srgbClr val="002060"/>
                </a:solidFill>
                <a:latin typeface="Cambria" panose="02040503050406030204" pitchFamily="18" charset="0"/>
                <a:ea typeface="Cambria" panose="02040503050406030204" pitchFamily="18" charset="0"/>
              </a:rPr>
              <a:t> </a:t>
            </a:r>
            <a:r>
              <a:rPr lang="en-US" sz="3500" b="1" dirty="0" err="1">
                <a:solidFill>
                  <a:srgbClr val="002060"/>
                </a:solidFill>
                <a:latin typeface="Cambria" panose="02040503050406030204" pitchFamily="18" charset="0"/>
                <a:ea typeface="Cambria" panose="02040503050406030204" pitchFamily="18" charset="0"/>
              </a:rPr>
              <a:t>có</a:t>
            </a:r>
            <a:r>
              <a:rPr lang="en-US" sz="3500" b="1" dirty="0">
                <a:solidFill>
                  <a:srgbClr val="002060"/>
                </a:solidFill>
                <a:latin typeface="Cambria" panose="02040503050406030204" pitchFamily="18" charset="0"/>
                <a:ea typeface="Cambria" panose="02040503050406030204" pitchFamily="18" charset="0"/>
              </a:rPr>
              <a:t> </a:t>
            </a:r>
            <a:r>
              <a:rPr lang="en-US" sz="3500" b="1" dirty="0" err="1">
                <a:solidFill>
                  <a:srgbClr val="002060"/>
                </a:solidFill>
                <a:latin typeface="Cambria" panose="02040503050406030204" pitchFamily="18" charset="0"/>
                <a:ea typeface="Cambria" panose="02040503050406030204" pitchFamily="18" charset="0"/>
              </a:rPr>
              <a:t>chứa</a:t>
            </a:r>
            <a:r>
              <a:rPr lang="en-US" sz="3500" b="1" dirty="0">
                <a:solidFill>
                  <a:srgbClr val="002060"/>
                </a:solidFill>
                <a:latin typeface="Cambria" panose="02040503050406030204" pitchFamily="18" charset="0"/>
                <a:ea typeface="Cambria" panose="02040503050406030204" pitchFamily="18" charset="0"/>
              </a:rPr>
              <a:t> </a:t>
            </a:r>
            <a:r>
              <a:rPr lang="en-US" sz="3500" b="1" dirty="0" err="1">
                <a:solidFill>
                  <a:srgbClr val="002060"/>
                </a:solidFill>
                <a:latin typeface="Cambria" panose="02040503050406030204" pitchFamily="18" charset="0"/>
                <a:ea typeface="Cambria" panose="02040503050406030204" pitchFamily="18" charset="0"/>
              </a:rPr>
              <a:t>danh</a:t>
            </a:r>
            <a:r>
              <a:rPr lang="en-US" sz="3500" b="1" dirty="0">
                <a:solidFill>
                  <a:srgbClr val="002060"/>
                </a:solidFill>
                <a:latin typeface="Cambria" panose="02040503050406030204" pitchFamily="18" charset="0"/>
                <a:ea typeface="Cambria" panose="02040503050406030204" pitchFamily="18" charset="0"/>
              </a:rPr>
              <a:t> </a:t>
            </a:r>
            <a:r>
              <a:rPr lang="en-US" sz="3500" b="1" dirty="0" err="1">
                <a:solidFill>
                  <a:srgbClr val="002060"/>
                </a:solidFill>
                <a:latin typeface="Cambria" panose="02040503050406030204" pitchFamily="18" charset="0"/>
                <a:ea typeface="Cambria" panose="02040503050406030204" pitchFamily="18" charset="0"/>
              </a:rPr>
              <a:t>từ</a:t>
            </a:r>
            <a:r>
              <a:rPr lang="en-US" sz="3500" b="1" dirty="0">
                <a:solidFill>
                  <a:srgbClr val="002060"/>
                </a:solidFill>
                <a:latin typeface="Cambria" panose="02040503050406030204" pitchFamily="18" charset="0"/>
                <a:ea typeface="Cambria" panose="02040503050406030204" pitchFamily="18" charset="0"/>
              </a:rPr>
              <a:t>:</a:t>
            </a:r>
          </a:p>
          <a:p>
            <a:pPr algn="ctr">
              <a:spcBef>
                <a:spcPct val="50000"/>
              </a:spcBef>
            </a:pPr>
            <a:endParaRPr lang="en-US" altLang="en-US" sz="2600" b="1" dirty="0">
              <a:latin typeface="Cambria" panose="02040503050406030204" pitchFamily="18" charset="0"/>
              <a:ea typeface="Cambria" panose="02040503050406030204" pitchFamily="18" charset="0"/>
            </a:endParaRPr>
          </a:p>
        </p:txBody>
      </p:sp>
      <p:grpSp>
        <p:nvGrpSpPr>
          <p:cNvPr id="9" name="组合 18">
            <a:extLst>
              <a:ext uri="{FF2B5EF4-FFF2-40B4-BE49-F238E27FC236}">
                <a16:creationId xmlns:a16="http://schemas.microsoft.com/office/drawing/2014/main" id="{3D375297-BB84-4234-97B1-240EDDA19AD8}"/>
              </a:ext>
            </a:extLst>
          </p:cNvPr>
          <p:cNvGrpSpPr/>
          <p:nvPr/>
        </p:nvGrpSpPr>
        <p:grpSpPr>
          <a:xfrm>
            <a:off x="1114834" y="1988839"/>
            <a:ext cx="9705109" cy="981857"/>
            <a:chOff x="5988034" y="4653136"/>
            <a:chExt cx="6297889" cy="709896"/>
          </a:xfrm>
        </p:grpSpPr>
        <p:sp>
          <p:nvSpPr>
            <p:cNvPr id="10" name="文本框 13">
              <a:extLst>
                <a:ext uri="{FF2B5EF4-FFF2-40B4-BE49-F238E27FC236}">
                  <a16:creationId xmlns:a16="http://schemas.microsoft.com/office/drawing/2014/main" id="{923890D5-7877-45E0-8A9B-8B9A35D15736}"/>
                </a:ext>
              </a:extLst>
            </p:cNvPr>
            <p:cNvSpPr txBox="1"/>
            <p:nvPr/>
          </p:nvSpPr>
          <p:spPr>
            <a:xfrm>
              <a:off x="5988034" y="4653136"/>
              <a:ext cx="146777" cy="61168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4400" b="1" i="1" u="none" strike="noStrike" kern="1200" cap="none" spc="0" normalizeH="0" baseline="0" noProof="0" dirty="0">
                <a:ln>
                  <a:noFill/>
                </a:ln>
                <a:solidFill>
                  <a:prstClr val="white"/>
                </a:solidFill>
                <a:effectLst>
                  <a:outerShdw dist="76200" dir="5400000" algn="t" rotWithShape="0">
                    <a:srgbClr val="0051A4"/>
                  </a:outerShdw>
                </a:effectLst>
                <a:uLnTx/>
                <a:uFillTx/>
                <a:latin typeface="包图简圆体" panose="02010601030101010101" pitchFamily="2" charset="-122"/>
                <a:ea typeface="包图简圆体" panose="02010601030101010101" pitchFamily="2" charset="-122"/>
                <a:cs typeface="+mn-cs"/>
              </a:endParaRPr>
            </a:p>
          </p:txBody>
        </p:sp>
        <p:sp>
          <p:nvSpPr>
            <p:cNvPr id="11" name="圆角矩形 12">
              <a:extLst>
                <a:ext uri="{FF2B5EF4-FFF2-40B4-BE49-F238E27FC236}">
                  <a16:creationId xmlns:a16="http://schemas.microsoft.com/office/drawing/2014/main" id="{45E6FDD1-C5FE-4E11-9411-0CA5BDE78966}"/>
                </a:ext>
              </a:extLst>
            </p:cNvPr>
            <p:cNvSpPr/>
            <p:nvPr/>
          </p:nvSpPr>
          <p:spPr>
            <a:xfrm>
              <a:off x="6690389" y="4653136"/>
              <a:ext cx="5595534" cy="709896"/>
            </a:xfrm>
            <a:prstGeom prst="roundRect">
              <a:avLst>
                <a:gd name="adj" fmla="val 50000"/>
              </a:avLst>
            </a:prstGeom>
            <a:solidFill>
              <a:schemeClr val="bg1"/>
            </a:solidFill>
            <a:ln>
              <a:noFill/>
            </a:ln>
            <a:effectLst>
              <a:outerShdw dist="50800" dir="5400000" algn="t" rotWithShape="0">
                <a:srgbClr val="0051A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2800" b="0" i="0" u="none" strike="noStrike" kern="1200" cap="none" spc="0" normalizeH="0" baseline="0" noProof="0" dirty="0">
                <a:ln>
                  <a:noFill/>
                </a:ln>
                <a:solidFill>
                  <a:prstClr val="black"/>
                </a:solidFill>
                <a:effectLst/>
                <a:uLnTx/>
                <a:uFillTx/>
                <a:latin typeface="字魂58号-创中黑" panose="00000500000000000000" pitchFamily="2" charset="-122"/>
                <a:ea typeface="字魂58号-创中黑" panose="00000500000000000000" pitchFamily="2" charset="-122"/>
                <a:cs typeface="+mn-cs"/>
              </a:endParaRPr>
            </a:p>
          </p:txBody>
        </p:sp>
      </p:grpSp>
      <p:sp>
        <p:nvSpPr>
          <p:cNvPr id="12" name="Rectangle 11"/>
          <p:cNvSpPr/>
          <p:nvPr/>
        </p:nvSpPr>
        <p:spPr>
          <a:xfrm>
            <a:off x="2463067" y="2205030"/>
            <a:ext cx="8410444" cy="553998"/>
          </a:xfrm>
          <a:prstGeom prst="rect">
            <a:avLst/>
          </a:prstGeom>
        </p:spPr>
        <p:txBody>
          <a:bodyPr wrap="none">
            <a:spAutoFit/>
          </a:bodyPr>
          <a:lstStyle/>
          <a:p>
            <a:pPr algn="just"/>
            <a:r>
              <a:rPr lang="vi-VN" sz="3000" b="1" dirty="0">
                <a:solidFill>
                  <a:srgbClr val="7030A0"/>
                </a:solidFill>
                <a:latin typeface="Cambria" panose="02040503050406030204" pitchFamily="18" charset="0"/>
                <a:ea typeface="Cambria" panose="02040503050406030204" pitchFamily="18" charset="0"/>
              </a:rPr>
              <a:t>Chiều nay, em và các bạn sẽ cùng chơi đá bóng. </a:t>
            </a:r>
          </a:p>
        </p:txBody>
      </p:sp>
      <p:grpSp>
        <p:nvGrpSpPr>
          <p:cNvPr id="13" name="组合 18">
            <a:extLst>
              <a:ext uri="{FF2B5EF4-FFF2-40B4-BE49-F238E27FC236}">
                <a16:creationId xmlns:a16="http://schemas.microsoft.com/office/drawing/2014/main" id="{3D375297-BB84-4234-97B1-240EDDA19AD8}"/>
              </a:ext>
            </a:extLst>
          </p:cNvPr>
          <p:cNvGrpSpPr/>
          <p:nvPr/>
        </p:nvGrpSpPr>
        <p:grpSpPr>
          <a:xfrm>
            <a:off x="1669800" y="3833901"/>
            <a:ext cx="8999984" cy="1011026"/>
            <a:chOff x="5988034" y="4653136"/>
            <a:chExt cx="6297889" cy="709896"/>
          </a:xfrm>
        </p:grpSpPr>
        <p:sp>
          <p:nvSpPr>
            <p:cNvPr id="14" name="文本框 13">
              <a:extLst>
                <a:ext uri="{FF2B5EF4-FFF2-40B4-BE49-F238E27FC236}">
                  <a16:creationId xmlns:a16="http://schemas.microsoft.com/office/drawing/2014/main" id="{923890D5-7877-45E0-8A9B-8B9A35D15736}"/>
                </a:ext>
              </a:extLst>
            </p:cNvPr>
            <p:cNvSpPr txBox="1"/>
            <p:nvPr/>
          </p:nvSpPr>
          <p:spPr>
            <a:xfrm>
              <a:off x="5988034" y="4653136"/>
              <a:ext cx="146777" cy="61168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4400" b="1" i="1" u="none" strike="noStrike" kern="1200" cap="none" spc="0" normalizeH="0" baseline="0" noProof="0" dirty="0">
                <a:ln>
                  <a:noFill/>
                </a:ln>
                <a:solidFill>
                  <a:prstClr val="white"/>
                </a:solidFill>
                <a:effectLst>
                  <a:outerShdw dist="76200" dir="5400000" algn="t" rotWithShape="0">
                    <a:srgbClr val="0051A4"/>
                  </a:outerShdw>
                </a:effectLst>
                <a:uLnTx/>
                <a:uFillTx/>
                <a:latin typeface="包图简圆体" panose="02010601030101010101" pitchFamily="2" charset="-122"/>
                <a:ea typeface="包图简圆体" panose="02010601030101010101" pitchFamily="2" charset="-122"/>
                <a:cs typeface="+mn-cs"/>
              </a:endParaRPr>
            </a:p>
          </p:txBody>
        </p:sp>
        <p:sp>
          <p:nvSpPr>
            <p:cNvPr id="15" name="圆角矩形 12">
              <a:extLst>
                <a:ext uri="{FF2B5EF4-FFF2-40B4-BE49-F238E27FC236}">
                  <a16:creationId xmlns:a16="http://schemas.microsoft.com/office/drawing/2014/main" id="{45E6FDD1-C5FE-4E11-9411-0CA5BDE78966}"/>
                </a:ext>
              </a:extLst>
            </p:cNvPr>
            <p:cNvSpPr/>
            <p:nvPr/>
          </p:nvSpPr>
          <p:spPr>
            <a:xfrm>
              <a:off x="6690389" y="4653136"/>
              <a:ext cx="5595534" cy="709896"/>
            </a:xfrm>
            <a:prstGeom prst="roundRect">
              <a:avLst>
                <a:gd name="adj" fmla="val 50000"/>
              </a:avLst>
            </a:prstGeom>
            <a:solidFill>
              <a:schemeClr val="bg1"/>
            </a:solidFill>
            <a:ln>
              <a:noFill/>
            </a:ln>
            <a:effectLst>
              <a:outerShdw dist="50800" dir="5400000" algn="t" rotWithShape="0">
                <a:srgbClr val="0051A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2800" b="0" i="0" u="none" strike="noStrike" kern="1200" cap="none" spc="0" normalizeH="0" baseline="0" noProof="0" dirty="0">
                <a:ln>
                  <a:noFill/>
                </a:ln>
                <a:solidFill>
                  <a:prstClr val="black"/>
                </a:solidFill>
                <a:effectLst/>
                <a:uLnTx/>
                <a:uFillTx/>
                <a:latin typeface="字魂58号-创中黑" panose="00000500000000000000" pitchFamily="2" charset="-122"/>
                <a:ea typeface="字魂58号-创中黑" panose="00000500000000000000" pitchFamily="2" charset="-122"/>
                <a:cs typeface="+mn-cs"/>
              </a:endParaRPr>
            </a:p>
          </p:txBody>
        </p:sp>
      </p:grpSp>
      <p:sp>
        <p:nvSpPr>
          <p:cNvPr id="16" name="Rectangle 15"/>
          <p:cNvSpPr/>
          <p:nvPr/>
        </p:nvSpPr>
        <p:spPr>
          <a:xfrm>
            <a:off x="2892402" y="3996833"/>
            <a:ext cx="7820602" cy="553998"/>
          </a:xfrm>
          <a:prstGeom prst="rect">
            <a:avLst/>
          </a:prstGeom>
        </p:spPr>
        <p:txBody>
          <a:bodyPr wrap="none">
            <a:spAutoFit/>
          </a:bodyPr>
          <a:lstStyle/>
          <a:p>
            <a:pPr algn="just"/>
            <a:r>
              <a:rPr lang="vi-VN" sz="3000" b="1" dirty="0">
                <a:solidFill>
                  <a:srgbClr val="7030A0"/>
                </a:solidFill>
                <a:latin typeface="Cambria" panose="02040503050406030204" pitchFamily="18" charset="0"/>
                <a:ea typeface="Cambria" panose="02040503050406030204" pitchFamily="18" charset="0"/>
              </a:rPr>
              <a:t>Vào chủ nhật, cả gia đình em sẽ về quê chơi.</a:t>
            </a:r>
          </a:p>
        </p:txBody>
      </p:sp>
      <p:grpSp>
        <p:nvGrpSpPr>
          <p:cNvPr id="17" name="组合 18">
            <a:extLst>
              <a:ext uri="{FF2B5EF4-FFF2-40B4-BE49-F238E27FC236}">
                <a16:creationId xmlns:a16="http://schemas.microsoft.com/office/drawing/2014/main" id="{3D375297-BB84-4234-97B1-240EDDA19AD8}"/>
              </a:ext>
            </a:extLst>
          </p:cNvPr>
          <p:cNvGrpSpPr/>
          <p:nvPr/>
        </p:nvGrpSpPr>
        <p:grpSpPr>
          <a:xfrm>
            <a:off x="2126334" y="5643689"/>
            <a:ext cx="8999984" cy="1008111"/>
            <a:chOff x="5988034" y="4653136"/>
            <a:chExt cx="6297889" cy="709896"/>
          </a:xfrm>
        </p:grpSpPr>
        <p:sp>
          <p:nvSpPr>
            <p:cNvPr id="18" name="文本框 13">
              <a:extLst>
                <a:ext uri="{FF2B5EF4-FFF2-40B4-BE49-F238E27FC236}">
                  <a16:creationId xmlns:a16="http://schemas.microsoft.com/office/drawing/2014/main" id="{923890D5-7877-45E0-8A9B-8B9A35D15736}"/>
                </a:ext>
              </a:extLst>
            </p:cNvPr>
            <p:cNvSpPr txBox="1"/>
            <p:nvPr/>
          </p:nvSpPr>
          <p:spPr>
            <a:xfrm>
              <a:off x="5988034" y="4653136"/>
              <a:ext cx="146777" cy="61168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4400" b="1" i="1" u="none" strike="noStrike" kern="1200" cap="none" spc="0" normalizeH="0" baseline="0" noProof="0" dirty="0">
                <a:ln>
                  <a:noFill/>
                </a:ln>
                <a:solidFill>
                  <a:prstClr val="white"/>
                </a:solidFill>
                <a:effectLst>
                  <a:outerShdw dist="76200" dir="5400000" algn="t" rotWithShape="0">
                    <a:srgbClr val="0051A4"/>
                  </a:outerShdw>
                </a:effectLst>
                <a:uLnTx/>
                <a:uFillTx/>
                <a:latin typeface="包图简圆体" panose="02010601030101010101" pitchFamily="2" charset="-122"/>
                <a:ea typeface="包图简圆体" panose="02010601030101010101" pitchFamily="2" charset="-122"/>
                <a:cs typeface="+mn-cs"/>
              </a:endParaRPr>
            </a:p>
          </p:txBody>
        </p:sp>
        <p:sp>
          <p:nvSpPr>
            <p:cNvPr id="19" name="圆角矩形 12">
              <a:extLst>
                <a:ext uri="{FF2B5EF4-FFF2-40B4-BE49-F238E27FC236}">
                  <a16:creationId xmlns:a16="http://schemas.microsoft.com/office/drawing/2014/main" id="{45E6FDD1-C5FE-4E11-9411-0CA5BDE78966}"/>
                </a:ext>
              </a:extLst>
            </p:cNvPr>
            <p:cNvSpPr/>
            <p:nvPr/>
          </p:nvSpPr>
          <p:spPr>
            <a:xfrm>
              <a:off x="6690389" y="4653136"/>
              <a:ext cx="5595534" cy="709896"/>
            </a:xfrm>
            <a:prstGeom prst="roundRect">
              <a:avLst>
                <a:gd name="adj" fmla="val 50000"/>
              </a:avLst>
            </a:prstGeom>
            <a:solidFill>
              <a:schemeClr val="bg1"/>
            </a:solidFill>
            <a:ln>
              <a:noFill/>
            </a:ln>
            <a:effectLst>
              <a:outerShdw dist="50800" dir="5400000" algn="t" rotWithShape="0">
                <a:srgbClr val="0051A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2800" b="0" i="0" u="none" strike="noStrike" kern="1200" cap="none" spc="0" normalizeH="0" baseline="0" noProof="0" dirty="0">
                <a:ln>
                  <a:noFill/>
                </a:ln>
                <a:solidFill>
                  <a:prstClr val="black"/>
                </a:solidFill>
                <a:effectLst/>
                <a:uLnTx/>
                <a:uFillTx/>
                <a:latin typeface="字魂58号-创中黑" panose="00000500000000000000" pitchFamily="2" charset="-122"/>
                <a:ea typeface="字魂58号-创中黑" panose="00000500000000000000" pitchFamily="2" charset="-122"/>
                <a:cs typeface="+mn-cs"/>
              </a:endParaRPr>
            </a:p>
          </p:txBody>
        </p:sp>
      </p:grpSp>
      <p:sp>
        <p:nvSpPr>
          <p:cNvPr id="21" name="Rectangle 20"/>
          <p:cNvSpPr/>
          <p:nvPr/>
        </p:nvSpPr>
        <p:spPr>
          <a:xfrm>
            <a:off x="3596808" y="5883390"/>
            <a:ext cx="7010702" cy="1015663"/>
          </a:xfrm>
          <a:prstGeom prst="rect">
            <a:avLst/>
          </a:prstGeom>
        </p:spPr>
        <p:txBody>
          <a:bodyPr wrap="none">
            <a:spAutoFit/>
          </a:bodyPr>
          <a:lstStyle/>
          <a:p>
            <a:pPr algn="just"/>
            <a:r>
              <a:rPr lang="vi-VN" sz="3000" b="1" dirty="0">
                <a:solidFill>
                  <a:srgbClr val="7030A0"/>
                </a:solidFill>
                <a:latin typeface="Cambria" panose="02040503050406030204" pitchFamily="18" charset="0"/>
                <a:ea typeface="Cambria" panose="02040503050406030204" pitchFamily="18" charset="0"/>
              </a:rPr>
              <a:t>Mùa hè là mùa chúng em được nghỉ hè.</a:t>
            </a:r>
          </a:p>
          <a:p>
            <a:pPr algn="just"/>
            <a:endParaRPr lang="vi-VN" sz="3000" b="1" dirty="0">
              <a:solidFill>
                <a:srgbClr val="7030A0"/>
              </a:solidFill>
              <a:latin typeface="Cambria" panose="02040503050406030204" pitchFamily="18" charset="0"/>
              <a:ea typeface="Cambria" panose="02040503050406030204" pitchFamily="18" charset="0"/>
            </a:endParaRPr>
          </a:p>
        </p:txBody>
      </p:sp>
      <p:pic>
        <p:nvPicPr>
          <p:cNvPr id="22" name="图片 3">
            <a:extLst>
              <a:ext uri="{FF2B5EF4-FFF2-40B4-BE49-F238E27FC236}">
                <a16:creationId xmlns:a16="http://schemas.microsoft.com/office/drawing/2014/main" id="{F884638A-48F5-4903-A78C-9D18CB625F8F}"/>
              </a:ext>
            </a:extLst>
          </p:cNvPr>
          <p:cNvPicPr>
            <a:picLocks noChangeAspect="1"/>
          </p:cNvPicPr>
          <p:nvPr/>
        </p:nvPicPr>
        <p:blipFill>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tretch>
            <a:fillRect/>
          </a:stretch>
        </p:blipFill>
        <p:spPr>
          <a:xfrm>
            <a:off x="-51674" y="2438486"/>
            <a:ext cx="3127470" cy="4419514"/>
          </a:xfrm>
          <a:prstGeom prst="rect">
            <a:avLst/>
          </a:prstGeom>
        </p:spPr>
      </p:pic>
    </p:spTree>
    <p:extLst>
      <p:ext uri="{BB962C8B-B14F-4D97-AF65-F5344CB8AC3E}">
        <p14:creationId xmlns:p14="http://schemas.microsoft.com/office/powerpoint/2010/main" val="87419986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16" presetClass="entr" presetSubtype="2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ipe(down)">
                                      <p:cBhvr>
                                        <p:cTn id="18" dur="5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par>
                                <p:cTn id="24" presetID="22" presetClass="entr" presetSubtype="4"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down)">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1">
            <a:extLst>
              <a:ext uri="{FF2B5EF4-FFF2-40B4-BE49-F238E27FC236}">
                <a16:creationId xmlns:a16="http://schemas.microsoft.com/office/drawing/2014/main" id="{78C1C260-A392-4604-BDC6-45A60B928D6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854" r="7270"/>
          <a:stretch/>
        </p:blipFill>
        <p:spPr>
          <a:xfrm>
            <a:off x="-9182" y="-80650"/>
            <a:ext cx="12192001" cy="6858000"/>
          </a:xfrm>
          <a:prstGeom prst="rect">
            <a:avLst/>
          </a:prstGeom>
        </p:spPr>
      </p:pic>
      <p:sp>
        <p:nvSpPr>
          <p:cNvPr id="2" name="TextBox 1">
            <a:extLst>
              <a:ext uri="{FF2B5EF4-FFF2-40B4-BE49-F238E27FC236}">
                <a16:creationId xmlns:a16="http://schemas.microsoft.com/office/drawing/2014/main" id="{4A07C072-8AD4-499E-A6F4-A4666BFD419E}"/>
              </a:ext>
            </a:extLst>
          </p:cNvPr>
          <p:cNvSpPr txBox="1"/>
          <p:nvPr/>
        </p:nvSpPr>
        <p:spPr>
          <a:xfrm>
            <a:off x="-793949" y="195066"/>
            <a:ext cx="9289032" cy="14773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9000" b="1" dirty="0">
                <a:gradFill flip="none" rotWithShape="1">
                  <a:gsLst>
                    <a:gs pos="55000">
                      <a:srgbClr val="DA4A8B"/>
                    </a:gs>
                    <a:gs pos="31000">
                      <a:srgbClr val="349B9B"/>
                    </a:gs>
                    <a:gs pos="81000">
                      <a:srgbClr val="FFC000"/>
                    </a:gs>
                  </a:gsLst>
                  <a:lin ang="5400000" scaled="1"/>
                  <a:tileRect/>
                </a:gradFill>
                <a:latin typeface="UTM Kabel KT" panose="02040603050506020204" pitchFamily="18" charset="0"/>
              </a:rPr>
              <a:t>KẾT LUẬN </a:t>
            </a:r>
            <a:endParaRPr kumimoji="0" lang="vi-VN" sz="9000" b="0" i="0" u="none" strike="noStrike" kern="1200" cap="none" spc="0" normalizeH="0" baseline="0" noProof="0" dirty="0">
              <a:ln>
                <a:noFill/>
              </a:ln>
              <a:solidFill>
                <a:prstClr val="black"/>
              </a:solidFill>
              <a:effectLst/>
              <a:uLnTx/>
              <a:uFillTx/>
              <a:latin typeface="Arial" panose="020B0604020202020204" pitchFamily="34" charset="0"/>
            </a:endParaRPr>
          </a:p>
        </p:txBody>
      </p:sp>
      <p:sp>
        <p:nvSpPr>
          <p:cNvPr id="4" name="思想气泡: 云 6">
            <a:extLst>
              <a:ext uri="{FF2B5EF4-FFF2-40B4-BE49-F238E27FC236}">
                <a16:creationId xmlns:a16="http://schemas.microsoft.com/office/drawing/2014/main" id="{263FF764-D1BB-4C45-9984-D50041EA2644}"/>
              </a:ext>
            </a:extLst>
          </p:cNvPr>
          <p:cNvSpPr/>
          <p:nvPr/>
        </p:nvSpPr>
        <p:spPr>
          <a:xfrm>
            <a:off x="7088668" y="-49646"/>
            <a:ext cx="5094151" cy="3004750"/>
          </a:xfrm>
          <a:prstGeom prst="cloudCallout">
            <a:avLst>
              <a:gd name="adj1" fmla="val -82523"/>
              <a:gd name="adj2" fmla="val 18755"/>
            </a:avLst>
          </a:prstGeom>
          <a:solidFill>
            <a:schemeClr val="accent1">
              <a:lumMod val="20000"/>
              <a:lumOff val="80000"/>
            </a:schemeClr>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 name="图片 3">
            <a:extLst>
              <a:ext uri="{FF2B5EF4-FFF2-40B4-BE49-F238E27FC236}">
                <a16:creationId xmlns:a16="http://schemas.microsoft.com/office/drawing/2014/main" id="{F884638A-48F5-4903-A78C-9D18CB625F8F}"/>
              </a:ext>
            </a:extLst>
          </p:cNvPr>
          <p:cNvPicPr>
            <a:picLocks noChangeAspect="1"/>
          </p:cNvPicPr>
          <p:nvPr/>
        </p:nvPicPr>
        <p:blipFill>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tretch>
            <a:fillRect/>
          </a:stretch>
        </p:blipFill>
        <p:spPr>
          <a:xfrm>
            <a:off x="-51674" y="2438486"/>
            <a:ext cx="3127470" cy="4419514"/>
          </a:xfrm>
          <a:prstGeom prst="rect">
            <a:avLst/>
          </a:prstGeom>
        </p:spPr>
      </p:pic>
      <p:sp>
        <p:nvSpPr>
          <p:cNvPr id="7" name="TextBox 6"/>
          <p:cNvSpPr txBox="1"/>
          <p:nvPr/>
        </p:nvSpPr>
        <p:spPr>
          <a:xfrm>
            <a:off x="7774036" y="681177"/>
            <a:ext cx="3816424" cy="1477328"/>
          </a:xfrm>
          <a:prstGeom prst="rect">
            <a:avLst/>
          </a:prstGeom>
          <a:noFill/>
        </p:spPr>
        <p:txBody>
          <a:bodyPr wrap="square" rtlCol="0">
            <a:spAutoFit/>
          </a:bodyPr>
          <a:lstStyle/>
          <a:p>
            <a:pPr algn="ctr"/>
            <a:r>
              <a:rPr lang="vi-VN" sz="3000" b="1" dirty="0">
                <a:solidFill>
                  <a:srgbClr val="002060"/>
                </a:solidFill>
                <a:latin typeface="Cambria" panose="02040503050406030204" pitchFamily="18" charset="0"/>
                <a:ea typeface="Cambria" panose="02040503050406030204" pitchFamily="18" charset="0"/>
              </a:rPr>
              <a:t>Ở tiết học này, chúng ta biết thêm những danh từ nào?</a:t>
            </a:r>
            <a:endParaRPr lang="en-US" sz="3000" b="1" dirty="0">
              <a:solidFill>
                <a:srgbClr val="002060"/>
              </a:solidFill>
              <a:latin typeface="Cambria" panose="02040503050406030204" pitchFamily="18" charset="0"/>
              <a:ea typeface="Cambria" panose="02040503050406030204" pitchFamily="18" charset="0"/>
            </a:endParaRPr>
          </a:p>
        </p:txBody>
      </p:sp>
      <p:grpSp>
        <p:nvGrpSpPr>
          <p:cNvPr id="9" name="组合 15">
            <a:extLst>
              <a:ext uri="{FF2B5EF4-FFF2-40B4-BE49-F238E27FC236}">
                <a16:creationId xmlns:a16="http://schemas.microsoft.com/office/drawing/2014/main" id="{2F4DA870-C1E3-4C0B-9CD8-B1BE7E61D72A}"/>
              </a:ext>
            </a:extLst>
          </p:cNvPr>
          <p:cNvGrpSpPr/>
          <p:nvPr/>
        </p:nvGrpSpPr>
        <p:grpSpPr>
          <a:xfrm>
            <a:off x="2473749" y="1588064"/>
            <a:ext cx="5638474" cy="917705"/>
            <a:chOff x="5865061" y="1819067"/>
            <a:chExt cx="5294562" cy="652914"/>
          </a:xfrm>
        </p:grpSpPr>
        <p:sp>
          <p:nvSpPr>
            <p:cNvPr id="10" name="文本框 7">
              <a:extLst>
                <a:ext uri="{FF2B5EF4-FFF2-40B4-BE49-F238E27FC236}">
                  <a16:creationId xmlns:a16="http://schemas.microsoft.com/office/drawing/2014/main" id="{9FE95D1D-FDC6-40FD-8A2E-E0D3161233E8}"/>
                </a:ext>
              </a:extLst>
            </p:cNvPr>
            <p:cNvSpPr txBox="1"/>
            <p:nvPr/>
          </p:nvSpPr>
          <p:spPr>
            <a:xfrm>
              <a:off x="5865061" y="1819067"/>
              <a:ext cx="757431" cy="547429"/>
            </a:xfrm>
            <a:prstGeom prst="rect">
              <a:avLst/>
            </a:prstGeom>
            <a:noFill/>
          </p:spPr>
          <p:txBody>
            <a:bodyPr wrap="none" rtlCol="0">
              <a:spAutoFit/>
            </a:bodyPr>
            <a:lstStyle/>
            <a:p>
              <a:r>
                <a:rPr kumimoji="1" lang="en-US" altLang="zh-CN" sz="4400" b="1" i="1" dirty="0">
                  <a:solidFill>
                    <a:schemeClr val="bg1"/>
                  </a:solidFill>
                  <a:effectLst>
                    <a:outerShdw dist="76200" dir="5400000" algn="t" rotWithShape="0">
                      <a:srgbClr val="0051A4"/>
                    </a:outerShdw>
                  </a:effectLst>
                  <a:latin typeface="包图简圆体" panose="02010601030101010101" pitchFamily="2" charset="-122"/>
                  <a:ea typeface="包图简圆体" panose="02010601030101010101" pitchFamily="2" charset="-122"/>
                </a:rPr>
                <a:t>01</a:t>
              </a:r>
              <a:endParaRPr kumimoji="1" lang="zh-CN" altLang="en-US" sz="4400" b="1" i="1" dirty="0">
                <a:solidFill>
                  <a:schemeClr val="bg1"/>
                </a:solidFill>
                <a:effectLst>
                  <a:outerShdw dist="76200" dir="5400000" algn="t" rotWithShape="0">
                    <a:srgbClr val="0051A4"/>
                  </a:outerShdw>
                </a:effectLst>
                <a:latin typeface="包图简圆体" panose="02010601030101010101" pitchFamily="2" charset="-122"/>
                <a:ea typeface="包图简圆体" panose="02010601030101010101" pitchFamily="2" charset="-122"/>
              </a:endParaRPr>
            </a:p>
          </p:txBody>
        </p:sp>
        <p:sp>
          <p:nvSpPr>
            <p:cNvPr id="11" name="圆角矩形 6">
              <a:extLst>
                <a:ext uri="{FF2B5EF4-FFF2-40B4-BE49-F238E27FC236}">
                  <a16:creationId xmlns:a16="http://schemas.microsoft.com/office/drawing/2014/main" id="{6625E3B0-5206-4029-AC31-EA70C7619546}"/>
                </a:ext>
              </a:extLst>
            </p:cNvPr>
            <p:cNvSpPr/>
            <p:nvPr/>
          </p:nvSpPr>
          <p:spPr>
            <a:xfrm>
              <a:off x="6690389" y="1877663"/>
              <a:ext cx="4469234" cy="594318"/>
            </a:xfrm>
            <a:prstGeom prst="roundRect">
              <a:avLst>
                <a:gd name="adj" fmla="val 50000"/>
              </a:avLst>
            </a:prstGeom>
            <a:solidFill>
              <a:schemeClr val="bg1"/>
            </a:solidFill>
            <a:ln>
              <a:noFill/>
            </a:ln>
            <a:effectLst>
              <a:outerShdw dist="50800" dir="5400000" algn="t" rotWithShape="0">
                <a:srgbClr val="0051A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vi-VN" altLang="zh-CN" sz="2800" dirty="0">
                  <a:solidFill>
                    <a:schemeClr val="tx1"/>
                  </a:solidFill>
                  <a:latin typeface="Cambria" panose="02040503050406030204" pitchFamily="18" charset="0"/>
                  <a:ea typeface="Cambria" panose="02040503050406030204" pitchFamily="18" charset="0"/>
                </a:rPr>
                <a:t>Danh từ chỉ thời gian: mùa, tháng, năm ngày, giờ,...</a:t>
              </a:r>
              <a:endParaRPr kumimoji="1" lang="zh-CN" altLang="en-US" sz="2800" dirty="0">
                <a:solidFill>
                  <a:schemeClr val="tx1"/>
                </a:solidFill>
                <a:latin typeface="Cambria" panose="02040503050406030204" pitchFamily="18" charset="0"/>
                <a:ea typeface="字魂58号-创中黑" panose="00000500000000000000" pitchFamily="2" charset="-122"/>
              </a:endParaRPr>
            </a:p>
          </p:txBody>
        </p:sp>
      </p:grpSp>
      <p:sp>
        <p:nvSpPr>
          <p:cNvPr id="13" name="文本框 9">
            <a:extLst>
              <a:ext uri="{FF2B5EF4-FFF2-40B4-BE49-F238E27FC236}">
                <a16:creationId xmlns:a16="http://schemas.microsoft.com/office/drawing/2014/main" id="{7F838169-CB61-4CD3-99F4-097C7BBC16F9}"/>
              </a:ext>
            </a:extLst>
          </p:cNvPr>
          <p:cNvSpPr txBox="1"/>
          <p:nvPr/>
        </p:nvSpPr>
        <p:spPr>
          <a:xfrm>
            <a:off x="2633531" y="2519467"/>
            <a:ext cx="806631" cy="769441"/>
          </a:xfrm>
          <a:prstGeom prst="rect">
            <a:avLst/>
          </a:prstGeom>
          <a:noFill/>
        </p:spPr>
        <p:txBody>
          <a:bodyPr wrap="none" rtlCol="0">
            <a:spAutoFit/>
          </a:bodyPr>
          <a:lstStyle/>
          <a:p>
            <a:r>
              <a:rPr kumimoji="1" lang="en-US" altLang="zh-CN" sz="4400" b="1" i="1" dirty="0">
                <a:solidFill>
                  <a:schemeClr val="bg1"/>
                </a:solidFill>
                <a:effectLst>
                  <a:outerShdw dist="76200" dir="5400000" algn="t" rotWithShape="0">
                    <a:srgbClr val="0051A4"/>
                  </a:outerShdw>
                </a:effectLst>
                <a:latin typeface="包图简圆体" panose="02010601030101010101" pitchFamily="2" charset="-122"/>
                <a:ea typeface="包图简圆体" panose="02010601030101010101" pitchFamily="2" charset="-122"/>
              </a:rPr>
              <a:t>02</a:t>
            </a:r>
            <a:endParaRPr kumimoji="1" lang="zh-CN" altLang="en-US" sz="4400" b="1" i="1" dirty="0">
              <a:solidFill>
                <a:schemeClr val="bg1"/>
              </a:solidFill>
              <a:effectLst>
                <a:outerShdw dist="76200" dir="5400000" algn="t" rotWithShape="0">
                  <a:srgbClr val="0051A4"/>
                </a:outerShdw>
              </a:effectLst>
              <a:latin typeface="包图简圆体" panose="02010601030101010101" pitchFamily="2" charset="-122"/>
              <a:ea typeface="包图简圆体" panose="02010601030101010101" pitchFamily="2" charset="-122"/>
            </a:endParaRPr>
          </a:p>
        </p:txBody>
      </p:sp>
      <p:sp>
        <p:nvSpPr>
          <p:cNvPr id="16" name="文本框 11">
            <a:extLst>
              <a:ext uri="{FF2B5EF4-FFF2-40B4-BE49-F238E27FC236}">
                <a16:creationId xmlns:a16="http://schemas.microsoft.com/office/drawing/2014/main" id="{888530A3-3061-466A-A753-BEBFF076C588}"/>
              </a:ext>
            </a:extLst>
          </p:cNvPr>
          <p:cNvSpPr txBox="1"/>
          <p:nvPr/>
        </p:nvSpPr>
        <p:spPr>
          <a:xfrm>
            <a:off x="2810926" y="3647592"/>
            <a:ext cx="806631" cy="769441"/>
          </a:xfrm>
          <a:prstGeom prst="rect">
            <a:avLst/>
          </a:prstGeom>
          <a:noFill/>
        </p:spPr>
        <p:txBody>
          <a:bodyPr wrap="none" rtlCol="0">
            <a:spAutoFit/>
          </a:bodyPr>
          <a:lstStyle/>
          <a:p>
            <a:r>
              <a:rPr kumimoji="1" lang="en-US" altLang="zh-CN" sz="4400" b="1" i="1" dirty="0">
                <a:solidFill>
                  <a:schemeClr val="bg1"/>
                </a:solidFill>
                <a:effectLst>
                  <a:outerShdw dist="76200" dir="5400000" algn="t" rotWithShape="0">
                    <a:srgbClr val="0051A4"/>
                  </a:outerShdw>
                </a:effectLst>
                <a:latin typeface="包图简圆体" panose="02010601030101010101" pitchFamily="2" charset="-122"/>
                <a:ea typeface="包图简圆体" panose="02010601030101010101" pitchFamily="2" charset="-122"/>
              </a:rPr>
              <a:t>03</a:t>
            </a:r>
            <a:endParaRPr kumimoji="1" lang="zh-CN" altLang="en-US" sz="4400" b="1" i="1" dirty="0">
              <a:solidFill>
                <a:schemeClr val="bg1"/>
              </a:solidFill>
              <a:effectLst>
                <a:outerShdw dist="76200" dir="5400000" algn="t" rotWithShape="0">
                  <a:srgbClr val="0051A4"/>
                </a:outerShdw>
              </a:effectLst>
              <a:latin typeface="包图简圆体" panose="02010601030101010101" pitchFamily="2" charset="-122"/>
              <a:ea typeface="包图简圆体" panose="02010601030101010101" pitchFamily="2" charset="-122"/>
            </a:endParaRPr>
          </a:p>
        </p:txBody>
      </p:sp>
      <p:sp>
        <p:nvSpPr>
          <p:cNvPr id="19" name="文本框 13">
            <a:extLst>
              <a:ext uri="{FF2B5EF4-FFF2-40B4-BE49-F238E27FC236}">
                <a16:creationId xmlns:a16="http://schemas.microsoft.com/office/drawing/2014/main" id="{923890D5-7877-45E0-8A9B-8B9A35D15736}"/>
              </a:ext>
            </a:extLst>
          </p:cNvPr>
          <p:cNvSpPr txBox="1"/>
          <p:nvPr/>
        </p:nvSpPr>
        <p:spPr>
          <a:xfrm>
            <a:off x="2865287" y="4827750"/>
            <a:ext cx="806631" cy="769441"/>
          </a:xfrm>
          <a:prstGeom prst="rect">
            <a:avLst/>
          </a:prstGeom>
          <a:noFill/>
        </p:spPr>
        <p:txBody>
          <a:bodyPr wrap="none" rtlCol="0">
            <a:spAutoFit/>
          </a:bodyPr>
          <a:lstStyle/>
          <a:p>
            <a:r>
              <a:rPr kumimoji="1" lang="en-US" altLang="zh-CN" sz="4400" b="1" i="1" dirty="0">
                <a:solidFill>
                  <a:schemeClr val="bg1"/>
                </a:solidFill>
                <a:effectLst>
                  <a:outerShdw dist="76200" dir="5400000" algn="t" rotWithShape="0">
                    <a:srgbClr val="0051A4"/>
                  </a:outerShdw>
                </a:effectLst>
                <a:latin typeface="包图简圆体" panose="02010601030101010101" pitchFamily="2" charset="-122"/>
                <a:ea typeface="包图简圆体" panose="02010601030101010101" pitchFamily="2" charset="-122"/>
              </a:rPr>
              <a:t>04</a:t>
            </a:r>
            <a:endParaRPr kumimoji="1" lang="zh-CN" altLang="en-US" sz="4400" b="1" i="1" dirty="0">
              <a:solidFill>
                <a:schemeClr val="bg1"/>
              </a:solidFill>
              <a:effectLst>
                <a:outerShdw dist="76200" dir="5400000" algn="t" rotWithShape="0">
                  <a:srgbClr val="0051A4"/>
                </a:outerShdw>
              </a:effectLst>
              <a:latin typeface="包图简圆体" panose="02010601030101010101" pitchFamily="2" charset="-122"/>
              <a:ea typeface="包图简圆体" panose="02010601030101010101" pitchFamily="2" charset="-122"/>
            </a:endParaRPr>
          </a:p>
        </p:txBody>
      </p:sp>
      <p:sp>
        <p:nvSpPr>
          <p:cNvPr id="22" name="圆角矩形 6">
            <a:extLst>
              <a:ext uri="{FF2B5EF4-FFF2-40B4-BE49-F238E27FC236}">
                <a16:creationId xmlns:a16="http://schemas.microsoft.com/office/drawing/2014/main" id="{6625E3B0-5206-4029-AC31-EA70C7619546}"/>
              </a:ext>
            </a:extLst>
          </p:cNvPr>
          <p:cNvSpPr/>
          <p:nvPr/>
        </p:nvSpPr>
        <p:spPr>
          <a:xfrm>
            <a:off x="3461408" y="2671896"/>
            <a:ext cx="4938848" cy="823120"/>
          </a:xfrm>
          <a:prstGeom prst="roundRect">
            <a:avLst>
              <a:gd name="adj" fmla="val 50000"/>
            </a:avLst>
          </a:prstGeom>
          <a:solidFill>
            <a:schemeClr val="bg1"/>
          </a:solidFill>
          <a:ln>
            <a:noFill/>
          </a:ln>
          <a:effectLst>
            <a:outerShdw dist="50800" dir="5400000" algn="t" rotWithShape="0">
              <a:srgbClr val="0051A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vi-VN" altLang="zh-CN" sz="2800" dirty="0">
                <a:solidFill>
                  <a:schemeClr val="tx1"/>
                </a:solidFill>
                <a:latin typeface="Cambria" panose="02040503050406030204" pitchFamily="18" charset="0"/>
                <a:ea typeface="Cambria" panose="02040503050406030204" pitchFamily="18" charset="0"/>
              </a:rPr>
              <a:t>Danh từ chỉ con vật: lợn, gà trống, chào mào,...</a:t>
            </a:r>
            <a:endParaRPr kumimoji="1" lang="zh-CN" altLang="en-US" sz="2800" dirty="0">
              <a:solidFill>
                <a:schemeClr val="tx1"/>
              </a:solidFill>
              <a:latin typeface="Cambria" panose="02040503050406030204" pitchFamily="18" charset="0"/>
              <a:ea typeface="字魂58号-创中黑" panose="00000500000000000000" pitchFamily="2" charset="-122"/>
            </a:endParaRPr>
          </a:p>
        </p:txBody>
      </p:sp>
      <p:sp>
        <p:nvSpPr>
          <p:cNvPr id="23" name="圆角矩形 6">
            <a:extLst>
              <a:ext uri="{FF2B5EF4-FFF2-40B4-BE49-F238E27FC236}">
                <a16:creationId xmlns:a16="http://schemas.microsoft.com/office/drawing/2014/main" id="{6625E3B0-5206-4029-AC31-EA70C7619546}"/>
              </a:ext>
            </a:extLst>
          </p:cNvPr>
          <p:cNvSpPr/>
          <p:nvPr/>
        </p:nvSpPr>
        <p:spPr>
          <a:xfrm>
            <a:off x="3666053" y="3685927"/>
            <a:ext cx="4662195" cy="895200"/>
          </a:xfrm>
          <a:prstGeom prst="roundRect">
            <a:avLst>
              <a:gd name="adj" fmla="val 50000"/>
            </a:avLst>
          </a:prstGeom>
          <a:solidFill>
            <a:schemeClr val="bg1"/>
          </a:solidFill>
          <a:ln>
            <a:noFill/>
          </a:ln>
          <a:effectLst>
            <a:outerShdw dist="50800" dir="5400000" algn="t" rotWithShape="0">
              <a:srgbClr val="0051A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vi-VN" altLang="zh-CN" sz="2800" dirty="0">
                <a:solidFill>
                  <a:schemeClr val="tx1"/>
                </a:solidFill>
                <a:latin typeface="Cambria" panose="02040503050406030204" pitchFamily="18" charset="0"/>
                <a:ea typeface="Cambria" panose="02040503050406030204" pitchFamily="18" charset="0"/>
              </a:rPr>
              <a:t>Danh từ chỉ cây cối: xoài, </a:t>
            </a:r>
          </a:p>
          <a:p>
            <a:pPr algn="ctr"/>
            <a:r>
              <a:rPr kumimoji="1" lang="vi-VN" altLang="zh-CN" sz="2800" dirty="0">
                <a:solidFill>
                  <a:schemeClr val="tx1"/>
                </a:solidFill>
                <a:latin typeface="Cambria" panose="02040503050406030204" pitchFamily="18" charset="0"/>
                <a:ea typeface="Cambria" panose="02040503050406030204" pitchFamily="18" charset="0"/>
              </a:rPr>
              <a:t>bằng lăng, ...</a:t>
            </a:r>
            <a:endParaRPr kumimoji="1" lang="zh-CN" altLang="en-US" sz="2800" dirty="0">
              <a:solidFill>
                <a:schemeClr val="tx1"/>
              </a:solidFill>
              <a:latin typeface="Cambria" panose="02040503050406030204" pitchFamily="18" charset="0"/>
              <a:ea typeface="字魂58号-创中黑" panose="00000500000000000000" pitchFamily="2" charset="-122"/>
            </a:endParaRPr>
          </a:p>
        </p:txBody>
      </p:sp>
      <p:sp>
        <p:nvSpPr>
          <p:cNvPr id="24" name="圆角矩形 6">
            <a:extLst>
              <a:ext uri="{FF2B5EF4-FFF2-40B4-BE49-F238E27FC236}">
                <a16:creationId xmlns:a16="http://schemas.microsoft.com/office/drawing/2014/main" id="{6625E3B0-5206-4029-AC31-EA70C7619546}"/>
              </a:ext>
            </a:extLst>
          </p:cNvPr>
          <p:cNvSpPr/>
          <p:nvPr/>
        </p:nvSpPr>
        <p:spPr>
          <a:xfrm>
            <a:off x="3755391" y="4827750"/>
            <a:ext cx="4662853" cy="864096"/>
          </a:xfrm>
          <a:prstGeom prst="roundRect">
            <a:avLst>
              <a:gd name="adj" fmla="val 50000"/>
            </a:avLst>
          </a:prstGeom>
          <a:solidFill>
            <a:schemeClr val="bg1"/>
          </a:solidFill>
          <a:ln>
            <a:noFill/>
          </a:ln>
          <a:effectLst>
            <a:outerShdw dist="50800" dir="5400000" algn="t" rotWithShape="0">
              <a:srgbClr val="0051A4"/>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vi-VN" altLang="zh-CN" sz="2800" dirty="0">
                <a:solidFill>
                  <a:schemeClr val="tx1"/>
                </a:solidFill>
                <a:latin typeface="Cambria" panose="02040503050406030204" pitchFamily="18" charset="0"/>
                <a:ea typeface="Cambria" panose="02040503050406030204" pitchFamily="18" charset="0"/>
              </a:rPr>
              <a:t>Danh từ chỉ hiện tượng: mưa, bão, lũ, hạn hán,...</a:t>
            </a:r>
            <a:endParaRPr kumimoji="1" lang="zh-CN" altLang="en-US" sz="2800" dirty="0">
              <a:solidFill>
                <a:schemeClr val="tx1"/>
              </a:solidFill>
              <a:latin typeface="Cambria" panose="02040503050406030204" pitchFamily="18" charset="0"/>
              <a:ea typeface="字魂58号-创中黑" panose="00000500000000000000" pitchFamily="2" charset="-122"/>
            </a:endParaRPr>
          </a:p>
        </p:txBody>
      </p:sp>
    </p:spTree>
    <p:extLst>
      <p:ext uri="{BB962C8B-B14F-4D97-AF65-F5344CB8AC3E}">
        <p14:creationId xmlns:p14="http://schemas.microsoft.com/office/powerpoint/2010/main" val="1613142974"/>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00"/>
                                        <p:tgtEl>
                                          <p:spTgt spid="2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500"/>
                                        <p:tgtEl>
                                          <p:spTgt spid="24"/>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down)">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6" grpId="0"/>
      <p:bldP spid="19" grpId="0"/>
      <p:bldP spid="22" grpId="0" animBg="1"/>
      <p:bldP spid="23" grpId="0" animBg="1"/>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A07C072-8AD4-499E-A6F4-A4666BFD419E}"/>
              </a:ext>
            </a:extLst>
          </p:cNvPr>
          <p:cNvSpPr txBox="1"/>
          <p:nvPr/>
        </p:nvSpPr>
        <p:spPr>
          <a:xfrm>
            <a:off x="2711624" y="620688"/>
            <a:ext cx="8208912"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9600" b="1" dirty="0">
                <a:gradFill flip="none" rotWithShape="1">
                  <a:gsLst>
                    <a:gs pos="55000">
                      <a:srgbClr val="DA4A8B"/>
                    </a:gs>
                    <a:gs pos="31000">
                      <a:srgbClr val="349B9B"/>
                    </a:gs>
                    <a:gs pos="81000">
                      <a:srgbClr val="FFC000"/>
                    </a:gs>
                  </a:gsLst>
                  <a:lin ang="5400000" scaled="1"/>
                  <a:tileRect/>
                </a:gradFill>
                <a:latin typeface="UTM Kabel KT" panose="02040603050506020204" pitchFamily="18" charset="0"/>
              </a:rPr>
              <a:t>VẬN DỤNG</a:t>
            </a:r>
            <a:endParaRPr kumimoji="0" lang="vi-VN" sz="24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6" name="TextBox 5"/>
          <p:cNvSpPr txBox="1"/>
          <p:nvPr/>
        </p:nvSpPr>
        <p:spPr>
          <a:xfrm>
            <a:off x="4295800" y="3140968"/>
            <a:ext cx="7128792" cy="1569660"/>
          </a:xfrm>
          <a:prstGeom prst="rect">
            <a:avLst/>
          </a:prstGeom>
          <a:noFill/>
        </p:spPr>
        <p:txBody>
          <a:bodyPr wrap="square" rtlCol="0">
            <a:spAutoFit/>
          </a:bodyPr>
          <a:lstStyle/>
          <a:p>
            <a:pPr algn="ctr"/>
            <a:r>
              <a:rPr lang="vi-VN" sz="3200" b="1" dirty="0">
                <a:solidFill>
                  <a:srgbClr val="7030A0"/>
                </a:solidFill>
                <a:latin typeface="Cambria" panose="02040503050406030204" pitchFamily="18" charset="0"/>
                <a:ea typeface="Cambria" panose="02040503050406030204" pitchFamily="18" charset="0"/>
              </a:rPr>
              <a:t>Tìm thêm một số danh từ chỉ </a:t>
            </a:r>
            <a:r>
              <a:rPr kumimoji="1" lang="vi-VN" altLang="zh-CN" sz="3200" b="1" dirty="0">
                <a:solidFill>
                  <a:srgbClr val="7030A0"/>
                </a:solidFill>
                <a:latin typeface="Cambria" panose="02040503050406030204" pitchFamily="18" charset="0"/>
                <a:ea typeface="Cambria" panose="02040503050406030204" pitchFamily="18" charset="0"/>
              </a:rPr>
              <a:t>thời gian, con vật, cây cối hoặc hiện tượng </a:t>
            </a:r>
          </a:p>
          <a:p>
            <a:pPr algn="ctr"/>
            <a:r>
              <a:rPr kumimoji="1" lang="vi-VN" altLang="zh-CN" sz="3200" b="1" dirty="0">
                <a:solidFill>
                  <a:srgbClr val="7030A0"/>
                </a:solidFill>
                <a:latin typeface="Cambria" panose="02040503050406030204" pitchFamily="18" charset="0"/>
                <a:ea typeface="Cambria" panose="02040503050406030204" pitchFamily="18" charset="0"/>
              </a:rPr>
              <a:t>mà em biết</a:t>
            </a:r>
            <a:r>
              <a:rPr kumimoji="1" lang="en-US" altLang="zh-CN" sz="3200" b="1" dirty="0">
                <a:solidFill>
                  <a:srgbClr val="7030A0"/>
                </a:solidFill>
                <a:latin typeface="Cambria" panose="02040503050406030204" pitchFamily="18" charset="0"/>
                <a:ea typeface="Cambria" panose="02040503050406030204" pitchFamily="18" charset="0"/>
              </a:rPr>
              <a:t> </a:t>
            </a:r>
            <a:r>
              <a:rPr kumimoji="1" lang="en-US" altLang="zh-CN" sz="3200" b="1" dirty="0" err="1">
                <a:solidFill>
                  <a:srgbClr val="7030A0"/>
                </a:solidFill>
                <a:latin typeface="Cambria" panose="02040503050406030204" pitchFamily="18" charset="0"/>
                <a:ea typeface="Cambria" panose="02040503050406030204" pitchFamily="18" charset="0"/>
              </a:rPr>
              <a:t>và</a:t>
            </a:r>
            <a:r>
              <a:rPr kumimoji="1" lang="en-US" altLang="zh-CN" sz="3200" b="1" dirty="0">
                <a:solidFill>
                  <a:srgbClr val="7030A0"/>
                </a:solidFill>
                <a:latin typeface="Cambria" panose="02040503050406030204" pitchFamily="18" charset="0"/>
                <a:ea typeface="Cambria" panose="02040503050406030204" pitchFamily="18" charset="0"/>
              </a:rPr>
              <a:t> </a:t>
            </a:r>
            <a:r>
              <a:rPr kumimoji="1" lang="en-US" altLang="zh-CN" sz="3200" b="1" dirty="0" err="1">
                <a:solidFill>
                  <a:srgbClr val="7030A0"/>
                </a:solidFill>
                <a:latin typeface="Cambria" panose="02040503050406030204" pitchFamily="18" charset="0"/>
                <a:ea typeface="Cambria" panose="02040503050406030204" pitchFamily="18" charset="0"/>
              </a:rPr>
              <a:t>đặt</a:t>
            </a:r>
            <a:r>
              <a:rPr kumimoji="1" lang="en-US" altLang="zh-CN" sz="3200" b="1" dirty="0">
                <a:solidFill>
                  <a:srgbClr val="7030A0"/>
                </a:solidFill>
                <a:latin typeface="Cambria" panose="02040503050406030204" pitchFamily="18" charset="0"/>
                <a:ea typeface="Cambria" panose="02040503050406030204" pitchFamily="18" charset="0"/>
              </a:rPr>
              <a:t> </a:t>
            </a:r>
            <a:r>
              <a:rPr kumimoji="1" lang="en-US" altLang="zh-CN" sz="3200" b="1" dirty="0" err="1">
                <a:solidFill>
                  <a:srgbClr val="7030A0"/>
                </a:solidFill>
                <a:latin typeface="Cambria" panose="02040503050406030204" pitchFamily="18" charset="0"/>
                <a:ea typeface="Cambria" panose="02040503050406030204" pitchFamily="18" charset="0"/>
              </a:rPr>
              <a:t>câu</a:t>
            </a:r>
            <a:r>
              <a:rPr kumimoji="1" lang="en-US" altLang="zh-CN" sz="3200" b="1" dirty="0">
                <a:solidFill>
                  <a:srgbClr val="7030A0"/>
                </a:solidFill>
                <a:latin typeface="Cambria" panose="02040503050406030204" pitchFamily="18" charset="0"/>
                <a:ea typeface="Cambria" panose="02040503050406030204" pitchFamily="18" charset="0"/>
              </a:rPr>
              <a:t> </a:t>
            </a:r>
            <a:r>
              <a:rPr kumimoji="1" lang="en-US" altLang="zh-CN" sz="3200" b="1" dirty="0" err="1">
                <a:solidFill>
                  <a:srgbClr val="7030A0"/>
                </a:solidFill>
                <a:latin typeface="Cambria" panose="02040503050406030204" pitchFamily="18" charset="0"/>
                <a:ea typeface="Cambria" panose="02040503050406030204" pitchFamily="18" charset="0"/>
              </a:rPr>
              <a:t>với</a:t>
            </a:r>
            <a:r>
              <a:rPr kumimoji="1" lang="en-US" altLang="zh-CN" sz="3200" b="1" dirty="0">
                <a:solidFill>
                  <a:srgbClr val="7030A0"/>
                </a:solidFill>
                <a:latin typeface="Cambria" panose="02040503050406030204" pitchFamily="18" charset="0"/>
                <a:ea typeface="Cambria" panose="02040503050406030204" pitchFamily="18" charset="0"/>
              </a:rPr>
              <a:t> </a:t>
            </a:r>
            <a:r>
              <a:rPr kumimoji="1" lang="en-US" altLang="zh-CN" sz="3200" b="1" dirty="0" err="1">
                <a:solidFill>
                  <a:srgbClr val="7030A0"/>
                </a:solidFill>
                <a:latin typeface="Cambria" panose="02040503050406030204" pitchFamily="18" charset="0"/>
                <a:ea typeface="Cambria" panose="02040503050406030204" pitchFamily="18" charset="0"/>
              </a:rPr>
              <a:t>danh</a:t>
            </a:r>
            <a:r>
              <a:rPr kumimoji="1" lang="en-US" altLang="zh-CN" sz="3200" b="1" dirty="0">
                <a:solidFill>
                  <a:srgbClr val="7030A0"/>
                </a:solidFill>
                <a:latin typeface="Cambria" panose="02040503050406030204" pitchFamily="18" charset="0"/>
                <a:ea typeface="Cambria" panose="02040503050406030204" pitchFamily="18" charset="0"/>
              </a:rPr>
              <a:t> </a:t>
            </a:r>
            <a:r>
              <a:rPr kumimoji="1" lang="en-US" altLang="zh-CN" sz="3200" b="1" dirty="0" err="1">
                <a:solidFill>
                  <a:srgbClr val="7030A0"/>
                </a:solidFill>
                <a:latin typeface="Cambria" panose="02040503050406030204" pitchFamily="18" charset="0"/>
                <a:ea typeface="Cambria" panose="02040503050406030204" pitchFamily="18" charset="0"/>
              </a:rPr>
              <a:t>từ</a:t>
            </a:r>
            <a:r>
              <a:rPr kumimoji="1" lang="en-US" altLang="zh-CN" sz="3200" b="1" dirty="0">
                <a:solidFill>
                  <a:srgbClr val="7030A0"/>
                </a:solidFill>
                <a:latin typeface="Cambria" panose="02040503050406030204" pitchFamily="18" charset="0"/>
                <a:ea typeface="Cambria" panose="02040503050406030204" pitchFamily="18" charset="0"/>
              </a:rPr>
              <a:t> </a:t>
            </a:r>
            <a:r>
              <a:rPr kumimoji="1" lang="en-US" altLang="zh-CN" sz="3200" b="1" dirty="0" err="1">
                <a:solidFill>
                  <a:srgbClr val="7030A0"/>
                </a:solidFill>
                <a:latin typeface="Cambria" panose="02040503050406030204" pitchFamily="18" charset="0"/>
                <a:ea typeface="Cambria" panose="02040503050406030204" pitchFamily="18" charset="0"/>
              </a:rPr>
              <a:t>đó</a:t>
            </a:r>
            <a:r>
              <a:rPr kumimoji="1" lang="en-US" altLang="zh-CN" sz="3200" b="1" dirty="0">
                <a:solidFill>
                  <a:srgbClr val="7030A0"/>
                </a:solidFill>
                <a:latin typeface="Cambria" panose="02040503050406030204" pitchFamily="18" charset="0"/>
                <a:ea typeface="Cambria" panose="02040503050406030204" pitchFamily="18" charset="0"/>
              </a:rPr>
              <a:t>.</a:t>
            </a:r>
            <a:endParaRPr lang="en-US" sz="3200" b="1" dirty="0">
              <a:solidFill>
                <a:srgbClr val="7030A0"/>
              </a:solidFill>
              <a:latin typeface="Cambria" panose="02040503050406030204" pitchFamily="18" charset="0"/>
              <a:ea typeface="Cambria" panose="02040503050406030204" pitchFamily="18" charset="0"/>
            </a:endParaRPr>
          </a:p>
        </p:txBody>
      </p:sp>
      <p:pic>
        <p:nvPicPr>
          <p:cNvPr id="7" name="图片 3">
            <a:extLst>
              <a:ext uri="{FF2B5EF4-FFF2-40B4-BE49-F238E27FC236}">
                <a16:creationId xmlns:a16="http://schemas.microsoft.com/office/drawing/2014/main" id="{E2A8EB0B-0825-46E0-81A6-EF88097EC37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7070" t="2576" r="18861" b="3401"/>
          <a:stretch/>
        </p:blipFill>
        <p:spPr>
          <a:xfrm>
            <a:off x="407368" y="2492896"/>
            <a:ext cx="3766599" cy="3903569"/>
          </a:xfrm>
          <a:prstGeom prst="rect">
            <a:avLst/>
          </a:prstGeom>
        </p:spPr>
      </p:pic>
    </p:spTree>
    <p:extLst>
      <p:ext uri="{BB962C8B-B14F-4D97-AF65-F5344CB8AC3E}">
        <p14:creationId xmlns:p14="http://schemas.microsoft.com/office/powerpoint/2010/main" val="382522046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22D0A6F-2045-40F1-9751-11A6CDD15C0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854" r="7270"/>
          <a:stretch/>
        </p:blipFill>
        <p:spPr>
          <a:xfrm>
            <a:off x="-1" y="0"/>
            <a:ext cx="12192001" cy="6858000"/>
          </a:xfrm>
          <a:prstGeom prst="rect">
            <a:avLst/>
          </a:prstGeom>
        </p:spPr>
      </p:pic>
      <p:pic>
        <p:nvPicPr>
          <p:cNvPr id="23" name="Picture 22"/>
          <p:cNvPicPr>
            <a:picLocks noChangeAspect="1"/>
          </p:cNvPicPr>
          <p:nvPr/>
        </p:nvPicPr>
        <p:blipFill>
          <a:blip r:embed="rId3"/>
          <a:stretch>
            <a:fillRect/>
          </a:stretch>
        </p:blipFill>
        <p:spPr>
          <a:xfrm>
            <a:off x="1847528" y="1772816"/>
            <a:ext cx="8340051" cy="3060457"/>
          </a:xfrm>
          <a:prstGeom prst="rect">
            <a:avLst/>
          </a:prstGeom>
        </p:spPr>
      </p:pic>
    </p:spTree>
    <p:extLst>
      <p:ext uri="{BB962C8B-B14F-4D97-AF65-F5344CB8AC3E}">
        <p14:creationId xmlns:p14="http://schemas.microsoft.com/office/powerpoint/2010/main" val="393240687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
            <a:extLst>
              <a:ext uri="{FF2B5EF4-FFF2-40B4-BE49-F238E27FC236}">
                <a16:creationId xmlns:a16="http://schemas.microsoft.com/office/drawing/2014/main" id="{622D0A6F-2045-40F1-9751-11A6CDD15C0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854" r="7270"/>
          <a:stretch/>
        </p:blipFill>
        <p:spPr>
          <a:xfrm>
            <a:off x="-11340" y="0"/>
            <a:ext cx="12192001" cy="6858000"/>
          </a:xfrm>
          <a:prstGeom prst="rect">
            <a:avLst/>
          </a:prstGeom>
        </p:spPr>
      </p:pic>
      <p:pic>
        <p:nvPicPr>
          <p:cNvPr id="5" name="图片 1">
            <a:extLst>
              <a:ext uri="{FF2B5EF4-FFF2-40B4-BE49-F238E27FC236}">
                <a16:creationId xmlns:a16="http://schemas.microsoft.com/office/drawing/2014/main" id="{83162203-BC7C-46AD-90E6-1F83F8F73ACF}"/>
              </a:ext>
            </a:extLst>
          </p:cNvPr>
          <p:cNvPicPr>
            <a:picLocks noChangeAspect="1"/>
          </p:cNvPicPr>
          <p:nvPr/>
        </p:nvPicPr>
        <p:blipFill>
          <a:blip r:embed="rId3"/>
          <a:stretch>
            <a:fillRect/>
          </a:stretch>
        </p:blipFill>
        <p:spPr>
          <a:xfrm>
            <a:off x="2423592" y="1052736"/>
            <a:ext cx="8280920" cy="4320480"/>
          </a:xfrm>
          <a:prstGeom prst="rect">
            <a:avLst/>
          </a:prstGeom>
        </p:spPr>
      </p:pic>
      <p:pic>
        <p:nvPicPr>
          <p:cNvPr id="6" name="Picture 5"/>
          <p:cNvPicPr>
            <a:picLocks noChangeAspect="1"/>
          </p:cNvPicPr>
          <p:nvPr/>
        </p:nvPicPr>
        <p:blipFill>
          <a:blip r:embed="rId4"/>
          <a:stretch>
            <a:fillRect/>
          </a:stretch>
        </p:blipFill>
        <p:spPr>
          <a:xfrm>
            <a:off x="2399888" y="2621210"/>
            <a:ext cx="8340051" cy="1615580"/>
          </a:xfrm>
          <a:prstGeom prst="rect">
            <a:avLst/>
          </a:prstGeom>
        </p:spPr>
      </p:pic>
    </p:spTree>
    <p:extLst>
      <p:ext uri="{BB962C8B-B14F-4D97-AF65-F5344CB8AC3E}">
        <p14:creationId xmlns:p14="http://schemas.microsoft.com/office/powerpoint/2010/main" val="25141019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descr="푸른 하늘 꽃과 여름 테마 배경에 적합한 녹색 초원 자연 풍경 벡터 일러스트 레이 션, 배경, 여름, 하늘 무료 다운로드를위한 ..."/>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377047"/>
            <a:ext cx="12195401" cy="762936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草地素材-草地图片-草地素材图片下载-觅知网"/>
          <p:cNvPicPr>
            <a:picLocks noChangeAspect="1" noChangeArrowheads="1"/>
          </p:cNvPicPr>
          <p:nvPr/>
        </p:nvPicPr>
        <p:blipFill rotWithShape="1">
          <a:blip r:embed="rId6">
            <a:extLst>
              <a:ext uri="{28A0092B-C50C-407E-A947-70E740481C1C}">
                <a14:useLocalDpi xmlns:a14="http://schemas.microsoft.com/office/drawing/2010/main" val="0"/>
              </a:ext>
            </a:extLst>
          </a:blip>
          <a:srcRect t="66442"/>
          <a:stretch/>
        </p:blipFill>
        <p:spPr bwMode="auto">
          <a:xfrm>
            <a:off x="0" y="3909914"/>
            <a:ext cx="12192000" cy="295611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hlinkClick r:id="rId7" action="ppaction://hlinksldjump"/>
            <a:extLst>
              <a:ext uri="{FF2B5EF4-FFF2-40B4-BE49-F238E27FC236}">
                <a16:creationId xmlns:a16="http://schemas.microsoft.com/office/drawing/2014/main" id="{A152F28D-03D3-4D6D-AC5E-DF195FFC531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102323" y="3166727"/>
            <a:ext cx="1960807" cy="743187"/>
          </a:xfrm>
          <a:prstGeom prst="rect">
            <a:avLst/>
          </a:prstGeom>
        </p:spPr>
      </p:pic>
      <p:pic>
        <p:nvPicPr>
          <p:cNvPr id="2" name="Nhac nen">
            <a:hlinkClick r:id="" action="ppaction://media"/>
            <a:extLst>
              <a:ext uri="{FF2B5EF4-FFF2-40B4-BE49-F238E27FC236}">
                <a16:creationId xmlns:a16="http://schemas.microsoft.com/office/drawing/2014/main" id="{C23B07A0-9676-4F48-8D2E-FD04E7F8BFD4}"/>
              </a:ext>
            </a:extLst>
          </p:cNvPr>
          <p:cNvPicPr>
            <a:picLocks noChangeAspect="1"/>
          </p:cNvPicPr>
          <p:nvPr>
            <a:audioFile r:link="rId1"/>
            <p:extLst>
              <p:ext uri="{DAA4B4D4-6D71-4841-9C94-3DE7FCFB9230}">
                <p14:media xmlns:p14="http://schemas.microsoft.com/office/powerpoint/2010/main" r:embed="rId2">
                  <p14:trim st="33751" end="29864.3125"/>
                </p14:media>
              </p:ext>
            </p:extLst>
          </p:nvPr>
        </p:nvPicPr>
        <p:blipFill>
          <a:blip r:embed="rId9"/>
          <a:stretch>
            <a:fillRect/>
          </a:stretch>
        </p:blipFill>
        <p:spPr>
          <a:xfrm>
            <a:off x="-1248816" y="5271618"/>
            <a:ext cx="487363" cy="487362"/>
          </a:xfrm>
          <a:prstGeom prst="rect">
            <a:avLst/>
          </a:prstGeom>
        </p:spPr>
      </p:pic>
      <p:pic>
        <p:nvPicPr>
          <p:cNvPr id="16" name="Picture 15">
            <a:extLst>
              <a:ext uri="{FF2B5EF4-FFF2-40B4-BE49-F238E27FC236}">
                <a16:creationId xmlns:a16="http://schemas.microsoft.com/office/drawing/2014/main" id="{5928C8E1-4AB8-4A41-87EE-B146A8D27DE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269816" y="5915673"/>
            <a:ext cx="762616" cy="766336"/>
          </a:xfrm>
          <a:prstGeom prst="rect">
            <a:avLst/>
          </a:prstGeom>
        </p:spPr>
      </p:pic>
      <p:pic>
        <p:nvPicPr>
          <p:cNvPr id="10" name="Picture 9">
            <a:extLst>
              <a:ext uri="{FF2B5EF4-FFF2-40B4-BE49-F238E27FC236}">
                <a16:creationId xmlns:a16="http://schemas.microsoft.com/office/drawing/2014/main" id="{FF3F3338-918A-4A02-A719-5D95465F4A39}"/>
              </a:ext>
            </a:extLst>
          </p:cNvPr>
          <p:cNvPicPr>
            <a:picLocks noChangeAspect="1"/>
          </p:cNvPicPr>
          <p:nvPr/>
        </p:nvPicPr>
        <p:blipFill>
          <a:blip r:embed="rId11"/>
          <a:stretch>
            <a:fillRect/>
          </a:stretch>
        </p:blipFill>
        <p:spPr>
          <a:xfrm>
            <a:off x="0" y="6851907"/>
            <a:ext cx="12192000" cy="6093"/>
          </a:xfrm>
          <a:prstGeom prst="rect">
            <a:avLst/>
          </a:prstGeom>
        </p:spPr>
      </p:pic>
      <p:sp>
        <p:nvSpPr>
          <p:cNvPr id="3" name="TextBox 2">
            <a:extLst>
              <a:ext uri="{FF2B5EF4-FFF2-40B4-BE49-F238E27FC236}">
                <a16:creationId xmlns:a16="http://schemas.microsoft.com/office/drawing/2014/main" id="{5C814130-806D-4A96-9B87-64A3AD07FB4B}"/>
              </a:ext>
            </a:extLst>
          </p:cNvPr>
          <p:cNvSpPr txBox="1"/>
          <p:nvPr/>
        </p:nvSpPr>
        <p:spPr>
          <a:xfrm>
            <a:off x="-1561292" y="4753713"/>
            <a:ext cx="107593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Nhạc</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nền</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 name="Picture 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863752" y="-1229141"/>
            <a:ext cx="10058400" cy="5165124"/>
          </a:xfrm>
          <a:prstGeom prst="rect">
            <a:avLst/>
          </a:prstGeom>
        </p:spPr>
      </p:pic>
      <p:pic>
        <p:nvPicPr>
          <p:cNvPr id="5" name="Picture 4">
            <a:hlinkClick r:id="rId7" action="ppaction://hlinksldjump"/>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904247" y="3909914"/>
            <a:ext cx="1431903" cy="1431903"/>
          </a:xfrm>
          <a:prstGeom prst="rect">
            <a:avLst/>
          </a:prstGeom>
        </p:spPr>
      </p:pic>
      <p:pic>
        <p:nvPicPr>
          <p:cNvPr id="13" name="Picture 12">
            <a:extLst>
              <a:ext uri="{FF2B5EF4-FFF2-40B4-BE49-F238E27FC236}">
                <a16:creationId xmlns:a16="http://schemas.microsoft.com/office/drawing/2014/main" id="{9832F191-A93B-4162-A1C5-2871D89441C7}"/>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513357" y="4829349"/>
            <a:ext cx="1960807" cy="587393"/>
          </a:xfrm>
          <a:prstGeom prst="rect">
            <a:avLst/>
          </a:prstGeom>
        </p:spPr>
      </p:pic>
      <p:pic>
        <p:nvPicPr>
          <p:cNvPr id="6" name="Picture 5">
            <a:hlinkClick r:id="rId15" action="ppaction://hlinksldjump"/>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264021" y="4726120"/>
            <a:ext cx="1333881" cy="1333881"/>
          </a:xfrm>
          <a:prstGeom prst="rect">
            <a:avLst/>
          </a:prstGeom>
        </p:spPr>
      </p:pic>
      <p:pic>
        <p:nvPicPr>
          <p:cNvPr id="29" name="Picture 28">
            <a:hlinkClick r:id="rId17" action="ppaction://hlinksldjump"/>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9063130" y="3941342"/>
            <a:ext cx="1620743" cy="1620743"/>
          </a:xfrm>
          <a:prstGeom prst="rect">
            <a:avLst/>
          </a:prstGeom>
        </p:spPr>
      </p:pic>
      <p:pic>
        <p:nvPicPr>
          <p:cNvPr id="34" name="Picture 33">
            <a:extLst>
              <a:ext uri="{FF2B5EF4-FFF2-40B4-BE49-F238E27FC236}">
                <a16:creationId xmlns:a16="http://schemas.microsoft.com/office/drawing/2014/main" id="{1FBE6653-2FF3-47CF-BB70-826F504B55E2}"/>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8897599" y="5171587"/>
            <a:ext cx="1960807" cy="587393"/>
          </a:xfrm>
          <a:prstGeom prst="rect">
            <a:avLst/>
          </a:prstGeom>
        </p:spPr>
      </p:pic>
      <p:pic>
        <p:nvPicPr>
          <p:cNvPr id="28" name="Picture 27">
            <a:extLst>
              <a:ext uri="{FF2B5EF4-FFF2-40B4-BE49-F238E27FC236}">
                <a16:creationId xmlns:a16="http://schemas.microsoft.com/office/drawing/2014/main" id="{2E4DF13A-C76E-440A-8FA3-A4407A442A91}"/>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950559" y="5782324"/>
            <a:ext cx="1960807" cy="587393"/>
          </a:xfrm>
          <a:prstGeom prst="rect">
            <a:avLst/>
          </a:prstGeom>
        </p:spPr>
      </p:pic>
      <p:pic>
        <p:nvPicPr>
          <p:cNvPr id="1026" name="Picture 2" descr="LINE Official Stickers - Happy Bunny 1: Sweetness Example with GIF ..."/>
          <p:cNvPicPr>
            <a:picLocks noChangeAspect="1" noChangeArrowheads="1" noCrop="1"/>
          </p:cNvPicPr>
          <p:nvPr/>
        </p:nvPicPr>
        <p:blipFill>
          <a:blip r:embed="rId19">
            <a:extLst>
              <a:ext uri="{28A0092B-C50C-407E-A947-70E740481C1C}">
                <a14:useLocalDpi xmlns:a14="http://schemas.microsoft.com/office/drawing/2010/main" val="0"/>
              </a:ext>
            </a:extLst>
          </a:blip>
          <a:srcRect/>
          <a:stretch>
            <a:fillRect/>
          </a:stretch>
        </p:blipFill>
        <p:spPr bwMode="auto">
          <a:xfrm>
            <a:off x="-260054" y="1683990"/>
            <a:ext cx="5033465" cy="50334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684532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42" presetClass="path" presetSubtype="0" repeatCount="indefinite" accel="50000" decel="50000" autoRev="1" fill="hold" nodeType="withEffect">
                                  <p:stCondLst>
                                    <p:cond delay="0"/>
                                  </p:stCondLst>
                                  <p:childTnLst>
                                    <p:animMotion origin="layout" path="M 2.91667E-6 -2.22222E-6 L 2.91667E-6 0.02847 " pathEditMode="relative" rAng="0" ptsTypes="AA">
                                      <p:cBhvr>
                                        <p:cTn id="11" dur="1000" fill="hold"/>
                                        <p:tgtEl>
                                          <p:spTgt spid="4"/>
                                        </p:tgtEl>
                                        <p:attrNameLst>
                                          <p:attrName>ppt_x</p:attrName>
                                          <p:attrName>ppt_y</p:attrName>
                                        </p:attrNameLst>
                                      </p:cBhvr>
                                      <p:rCtr x="0" y="1412"/>
                                    </p:animMotion>
                                  </p:childTnLst>
                                </p:cTn>
                              </p:par>
                              <p:par>
                                <p:cTn id="12" presetID="53" presetClass="entr" presetSubtype="16"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p:cTn id="14" dur="500" fill="hold"/>
                                        <p:tgtEl>
                                          <p:spTgt spid="16"/>
                                        </p:tgtEl>
                                        <p:attrNameLst>
                                          <p:attrName>ppt_w</p:attrName>
                                        </p:attrNameLst>
                                      </p:cBhvr>
                                      <p:tavLst>
                                        <p:tav tm="0">
                                          <p:val>
                                            <p:fltVal val="0"/>
                                          </p:val>
                                        </p:tav>
                                        <p:tav tm="100000">
                                          <p:val>
                                            <p:strVal val="#ppt_w"/>
                                          </p:val>
                                        </p:tav>
                                      </p:tavLst>
                                    </p:anim>
                                    <p:anim calcmode="lin" valueType="num">
                                      <p:cBhvr>
                                        <p:cTn id="15" dur="500" fill="hold"/>
                                        <p:tgtEl>
                                          <p:spTgt spid="16"/>
                                        </p:tgtEl>
                                        <p:attrNameLst>
                                          <p:attrName>ppt_h</p:attrName>
                                        </p:attrNameLst>
                                      </p:cBhvr>
                                      <p:tavLst>
                                        <p:tav tm="0">
                                          <p:val>
                                            <p:fltVal val="0"/>
                                          </p:val>
                                        </p:tav>
                                        <p:tav tm="100000">
                                          <p:val>
                                            <p:strVal val="#ppt_h"/>
                                          </p:val>
                                        </p:tav>
                                      </p:tavLst>
                                    </p:anim>
                                    <p:animEffect transition="in" filter="fade">
                                      <p:cBhvr>
                                        <p:cTn id="16" dur="500"/>
                                        <p:tgtEl>
                                          <p:spTgt spid="16"/>
                                        </p:tgtEl>
                                      </p:cBhvr>
                                    </p:animEffect>
                                  </p:childTnLst>
                                </p:cTn>
                              </p:par>
                              <p:par>
                                <p:cTn id="17" presetID="53" presetClass="entr" presetSubtype="16"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par>
                                <p:cTn id="22" presetID="42" presetClass="path" presetSubtype="0" repeatCount="indefinite" accel="50000" decel="50000" autoRev="1" fill="hold" nodeType="withEffect">
                                  <p:stCondLst>
                                    <p:cond delay="0"/>
                                  </p:stCondLst>
                                  <p:childTnLst>
                                    <p:animMotion origin="layout" path="M 2.22045E-16 -1.48148E-6 L 2.22045E-16 0.02847 " pathEditMode="relative" rAng="0" ptsTypes="AA">
                                      <p:cBhvr>
                                        <p:cTn id="23" dur="1000" fill="hold"/>
                                        <p:tgtEl>
                                          <p:spTgt spid="11"/>
                                        </p:tgtEl>
                                        <p:attrNameLst>
                                          <p:attrName>ppt_x</p:attrName>
                                          <p:attrName>ppt_y</p:attrName>
                                        </p:attrNameLst>
                                      </p:cBhvr>
                                      <p:rCtr x="0" y="1412"/>
                                    </p:animMotion>
                                  </p:childTnLst>
                                </p:cTn>
                              </p:par>
                            </p:childTnLst>
                          </p:cTn>
                        </p:par>
                        <p:par>
                          <p:cTn id="24" fill="hold">
                            <p:stCondLst>
                              <p:cond delay="2000"/>
                            </p:stCondLst>
                            <p:childTnLst>
                              <p:par>
                                <p:cTn id="25" presetID="1" presetClass="mediacall" presetSubtype="0" fill="hold" nodeType="afterEffect">
                                  <p:stCondLst>
                                    <p:cond delay="0"/>
                                  </p:stCondLst>
                                  <p:childTnLst>
                                    <p:cmd type="call" cmd="playFrom(0.0)">
                                      <p:cBhvr>
                                        <p:cTn id="26" dur="1" fill="hold"/>
                                        <p:tgtEl>
                                          <p:spTgt spid="2"/>
                                        </p:tgtEl>
                                      </p:cBhvr>
                                    </p:cmd>
                                  </p:childTnLst>
                                </p:cTn>
                              </p:par>
                            </p:childTnLst>
                          </p:cTn>
                        </p:par>
                        <p:par>
                          <p:cTn id="27" fill="hold">
                            <p:stCondLst>
                              <p:cond delay="2000"/>
                            </p:stCondLst>
                            <p:childTnLst>
                              <p:par>
                                <p:cTn id="28" presetID="32" presetClass="emph" presetSubtype="0" repeatCount="indefinite" fill="hold" nodeType="afterEffect">
                                  <p:stCondLst>
                                    <p:cond delay="0"/>
                                  </p:stCondLst>
                                  <p:childTnLst>
                                    <p:animRot by="120000">
                                      <p:cBhvr>
                                        <p:cTn id="29" dur="200" fill="hold">
                                          <p:stCondLst>
                                            <p:cond delay="0"/>
                                          </p:stCondLst>
                                        </p:cTn>
                                        <p:tgtEl>
                                          <p:spTgt spid="5"/>
                                        </p:tgtEl>
                                        <p:attrNameLst>
                                          <p:attrName>r</p:attrName>
                                        </p:attrNameLst>
                                      </p:cBhvr>
                                    </p:animRot>
                                    <p:animRot by="-240000">
                                      <p:cBhvr>
                                        <p:cTn id="30" dur="400" fill="hold">
                                          <p:stCondLst>
                                            <p:cond delay="400"/>
                                          </p:stCondLst>
                                        </p:cTn>
                                        <p:tgtEl>
                                          <p:spTgt spid="5"/>
                                        </p:tgtEl>
                                        <p:attrNameLst>
                                          <p:attrName>r</p:attrName>
                                        </p:attrNameLst>
                                      </p:cBhvr>
                                    </p:animRot>
                                    <p:animRot by="240000">
                                      <p:cBhvr>
                                        <p:cTn id="31" dur="400" fill="hold">
                                          <p:stCondLst>
                                            <p:cond delay="800"/>
                                          </p:stCondLst>
                                        </p:cTn>
                                        <p:tgtEl>
                                          <p:spTgt spid="5"/>
                                        </p:tgtEl>
                                        <p:attrNameLst>
                                          <p:attrName>r</p:attrName>
                                        </p:attrNameLst>
                                      </p:cBhvr>
                                    </p:animRot>
                                    <p:animRot by="-240000">
                                      <p:cBhvr>
                                        <p:cTn id="32" dur="400" fill="hold">
                                          <p:stCondLst>
                                            <p:cond delay="1200"/>
                                          </p:stCondLst>
                                        </p:cTn>
                                        <p:tgtEl>
                                          <p:spTgt spid="5"/>
                                        </p:tgtEl>
                                        <p:attrNameLst>
                                          <p:attrName>r</p:attrName>
                                        </p:attrNameLst>
                                      </p:cBhvr>
                                    </p:animRot>
                                    <p:animRot by="120000">
                                      <p:cBhvr>
                                        <p:cTn id="33" dur="400" fill="hold">
                                          <p:stCondLst>
                                            <p:cond delay="1600"/>
                                          </p:stCondLst>
                                        </p:cTn>
                                        <p:tgtEl>
                                          <p:spTgt spid="5"/>
                                        </p:tgtEl>
                                        <p:attrNameLst>
                                          <p:attrName>r</p:attrName>
                                        </p:attrNameLst>
                                      </p:cBhvr>
                                    </p:animRot>
                                  </p:childTnLst>
                                </p:cTn>
                              </p:par>
                              <p:par>
                                <p:cTn id="34" presetID="32" presetClass="emph" presetSubtype="0" repeatCount="indefinite" fill="hold" nodeType="withEffect">
                                  <p:stCondLst>
                                    <p:cond delay="0"/>
                                  </p:stCondLst>
                                  <p:childTnLst>
                                    <p:animRot by="120000">
                                      <p:cBhvr>
                                        <p:cTn id="35" dur="200" fill="hold">
                                          <p:stCondLst>
                                            <p:cond delay="0"/>
                                          </p:stCondLst>
                                        </p:cTn>
                                        <p:tgtEl>
                                          <p:spTgt spid="29"/>
                                        </p:tgtEl>
                                        <p:attrNameLst>
                                          <p:attrName>r</p:attrName>
                                        </p:attrNameLst>
                                      </p:cBhvr>
                                    </p:animRot>
                                    <p:animRot by="-240000">
                                      <p:cBhvr>
                                        <p:cTn id="36" dur="400" fill="hold">
                                          <p:stCondLst>
                                            <p:cond delay="400"/>
                                          </p:stCondLst>
                                        </p:cTn>
                                        <p:tgtEl>
                                          <p:spTgt spid="29"/>
                                        </p:tgtEl>
                                        <p:attrNameLst>
                                          <p:attrName>r</p:attrName>
                                        </p:attrNameLst>
                                      </p:cBhvr>
                                    </p:animRot>
                                    <p:animRot by="240000">
                                      <p:cBhvr>
                                        <p:cTn id="37" dur="400" fill="hold">
                                          <p:stCondLst>
                                            <p:cond delay="800"/>
                                          </p:stCondLst>
                                        </p:cTn>
                                        <p:tgtEl>
                                          <p:spTgt spid="29"/>
                                        </p:tgtEl>
                                        <p:attrNameLst>
                                          <p:attrName>r</p:attrName>
                                        </p:attrNameLst>
                                      </p:cBhvr>
                                    </p:animRot>
                                    <p:animRot by="-240000">
                                      <p:cBhvr>
                                        <p:cTn id="38" dur="400" fill="hold">
                                          <p:stCondLst>
                                            <p:cond delay="1200"/>
                                          </p:stCondLst>
                                        </p:cTn>
                                        <p:tgtEl>
                                          <p:spTgt spid="29"/>
                                        </p:tgtEl>
                                        <p:attrNameLst>
                                          <p:attrName>r</p:attrName>
                                        </p:attrNameLst>
                                      </p:cBhvr>
                                    </p:animRot>
                                    <p:animRot by="120000">
                                      <p:cBhvr>
                                        <p:cTn id="39" dur="400" fill="hold">
                                          <p:stCondLst>
                                            <p:cond delay="1600"/>
                                          </p:stCondLst>
                                        </p:cTn>
                                        <p:tgtEl>
                                          <p:spTgt spid="29"/>
                                        </p:tgtEl>
                                        <p:attrNameLst>
                                          <p:attrName>r</p:attrName>
                                        </p:attrNameLst>
                                      </p:cBhvr>
                                    </p:animRot>
                                  </p:childTnLst>
                                </p:cTn>
                              </p:par>
                              <p:par>
                                <p:cTn id="40" presetID="32" presetClass="emph" presetSubtype="0" repeatCount="indefinite" fill="hold" nodeType="withEffect">
                                  <p:stCondLst>
                                    <p:cond delay="0"/>
                                  </p:stCondLst>
                                  <p:childTnLst>
                                    <p:animRot by="120000">
                                      <p:cBhvr>
                                        <p:cTn id="41" dur="200" fill="hold">
                                          <p:stCondLst>
                                            <p:cond delay="0"/>
                                          </p:stCondLst>
                                        </p:cTn>
                                        <p:tgtEl>
                                          <p:spTgt spid="6"/>
                                        </p:tgtEl>
                                        <p:attrNameLst>
                                          <p:attrName>r</p:attrName>
                                        </p:attrNameLst>
                                      </p:cBhvr>
                                    </p:animRot>
                                    <p:animRot by="-240000">
                                      <p:cBhvr>
                                        <p:cTn id="42" dur="400" fill="hold">
                                          <p:stCondLst>
                                            <p:cond delay="400"/>
                                          </p:stCondLst>
                                        </p:cTn>
                                        <p:tgtEl>
                                          <p:spTgt spid="6"/>
                                        </p:tgtEl>
                                        <p:attrNameLst>
                                          <p:attrName>r</p:attrName>
                                        </p:attrNameLst>
                                      </p:cBhvr>
                                    </p:animRot>
                                    <p:animRot by="240000">
                                      <p:cBhvr>
                                        <p:cTn id="43" dur="400" fill="hold">
                                          <p:stCondLst>
                                            <p:cond delay="800"/>
                                          </p:stCondLst>
                                        </p:cTn>
                                        <p:tgtEl>
                                          <p:spTgt spid="6"/>
                                        </p:tgtEl>
                                        <p:attrNameLst>
                                          <p:attrName>r</p:attrName>
                                        </p:attrNameLst>
                                      </p:cBhvr>
                                    </p:animRot>
                                    <p:animRot by="-240000">
                                      <p:cBhvr>
                                        <p:cTn id="44" dur="400" fill="hold">
                                          <p:stCondLst>
                                            <p:cond delay="1200"/>
                                          </p:stCondLst>
                                        </p:cTn>
                                        <p:tgtEl>
                                          <p:spTgt spid="6"/>
                                        </p:tgtEl>
                                        <p:attrNameLst>
                                          <p:attrName>r</p:attrName>
                                        </p:attrNameLst>
                                      </p:cBhvr>
                                    </p:animRot>
                                    <p:animRot by="120000">
                                      <p:cBhvr>
                                        <p:cTn id="45" dur="400" fill="hold">
                                          <p:stCondLst>
                                            <p:cond delay="16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64634" numSld="999">
                <p:cTn id="46" repeatCount="indefinite" fill="hold" display="0">
                  <p:stCondLst>
                    <p:cond delay="indefinite"/>
                  </p:stCondLst>
                  <p:endCondLst>
                    <p:cond evt="onStopAudio" delay="0">
                      <p:tgtEl>
                        <p:sldTgt/>
                      </p:tgtEl>
                    </p:cond>
                  </p:endCondLst>
                </p:cTn>
                <p:tgtEl>
                  <p:spTgt spid="2"/>
                </p:tgtEl>
              </p:cMediaNode>
            </p:audio>
            <p:seq concurrent="1" nextAc="seek">
              <p:cTn id="47" restart="whenNotActive" fill="hold" evtFilter="cancelBubble" nodeType="interactiveSeq">
                <p:stCondLst>
                  <p:cond evt="onClick" delay="0">
                    <p:tgtEl>
                      <p:spTgt spid="16"/>
                    </p:tgtEl>
                  </p:cond>
                </p:stCondLst>
                <p:endSync evt="end" delay="0">
                  <p:rtn val="all"/>
                </p:endSync>
                <p:childTnLst>
                  <p:par>
                    <p:cTn id="48" fill="hold">
                      <p:stCondLst>
                        <p:cond delay="0"/>
                      </p:stCondLst>
                      <p:childTnLst>
                        <p:par>
                          <p:cTn id="49" fill="hold">
                            <p:stCondLst>
                              <p:cond delay="0"/>
                            </p:stCondLst>
                            <p:childTnLst>
                              <p:par>
                                <p:cTn id="50" presetID="26" presetClass="emph" presetSubtype="0" fill="hold" nodeType="clickEffect">
                                  <p:stCondLst>
                                    <p:cond delay="0"/>
                                  </p:stCondLst>
                                  <p:childTnLst>
                                    <p:animEffect transition="out" filter="fade">
                                      <p:cBhvr>
                                        <p:cTn id="51" dur="500" tmFilter="0, 0; .2, .5; .8, .5; 1, 0"/>
                                        <p:tgtEl>
                                          <p:spTgt spid="16"/>
                                        </p:tgtEl>
                                      </p:cBhvr>
                                    </p:animEffect>
                                    <p:animScale>
                                      <p:cBhvr>
                                        <p:cTn id="52" dur="250" autoRev="1" fill="hold"/>
                                        <p:tgtEl>
                                          <p:spTgt spid="16"/>
                                        </p:tgtEl>
                                      </p:cBhvr>
                                      <p:by x="105000" y="105000"/>
                                    </p:animScale>
                                  </p:childTnLst>
                                </p:cTn>
                              </p:par>
                              <p:par>
                                <p:cTn id="53" presetID="3" presetClass="mediacall" presetSubtype="0" fill="hold" nodeType="withEffect">
                                  <p:stCondLst>
                                    <p:cond delay="0"/>
                                  </p:stCondLst>
                                  <p:childTnLst>
                                    <p:cmd type="call" cmd="stop">
                                      <p:cBhvr>
                                        <p:cTn id="54" dur="1" fill="hold"/>
                                        <p:tgtEl>
                                          <p:spTgt spid="2"/>
                                        </p:tgtEl>
                                      </p:cBhvr>
                                    </p:cmd>
                                  </p:childTnLst>
                                </p:cTn>
                              </p:par>
                            </p:childTnLst>
                          </p:cTn>
                        </p:par>
                      </p:childTnLst>
                    </p:cTn>
                  </p:par>
                  <p:par>
                    <p:cTn id="55" fill="hold">
                      <p:stCondLst>
                        <p:cond delay="indefinite"/>
                      </p:stCondLst>
                      <p:childTnLst>
                        <p:par>
                          <p:cTn id="56" fill="hold">
                            <p:stCondLst>
                              <p:cond delay="0"/>
                            </p:stCondLst>
                            <p:childTnLst>
                              <p:par>
                                <p:cTn id="57" presetID="26" presetClass="emph" presetSubtype="0" fill="hold" nodeType="clickEffect">
                                  <p:stCondLst>
                                    <p:cond delay="0"/>
                                  </p:stCondLst>
                                  <p:childTnLst>
                                    <p:animEffect transition="out" filter="fade">
                                      <p:cBhvr>
                                        <p:cTn id="58" dur="500" tmFilter="0, 0; .2, .5; .8, .5; 1, 0"/>
                                        <p:tgtEl>
                                          <p:spTgt spid="16"/>
                                        </p:tgtEl>
                                      </p:cBhvr>
                                    </p:animEffect>
                                    <p:animScale>
                                      <p:cBhvr>
                                        <p:cTn id="59" dur="250" autoRev="1" fill="hold"/>
                                        <p:tgtEl>
                                          <p:spTgt spid="16"/>
                                        </p:tgtEl>
                                      </p:cBhvr>
                                      <p:by x="105000" y="105000"/>
                                    </p:animScale>
                                  </p:childTnLst>
                                </p:cTn>
                              </p:par>
                              <p:par>
                                <p:cTn id="60" presetID="1" presetClass="mediacall" presetSubtype="0" fill="hold" nodeType="withEffect">
                                  <p:stCondLst>
                                    <p:cond delay="0"/>
                                  </p:stCondLst>
                                  <p:childTnLst>
                                    <p:cmd type="call" cmd="playFrom(0.0)">
                                      <p:cBhvr>
                                        <p:cTn id="61" dur="1" fill="hold"/>
                                        <p:tgtEl>
                                          <p:spTgt spid="2"/>
                                        </p:tgtEl>
                                      </p:cBhvr>
                                    </p:cmd>
                                  </p:childTnLst>
                                </p:cTn>
                              </p:par>
                            </p:childTnLst>
                          </p:cTn>
                        </p:par>
                      </p:childTnLst>
                    </p:cTn>
                  </p:par>
                </p:childTnLst>
              </p:cTn>
              <p:nextCondLst>
                <p:cond evt="onClick" delay="0">
                  <p:tgtEl>
                    <p:spTgt spid="16"/>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 name="Picture 4" descr="푸른 하늘 꽃과 여름 테마 배경에 적합한 녹색 초원 자연 풍경 벡터 일러스트 레이 션, 배경, 여름, 하늘 무료 다운로드를위한 ..."/>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377047"/>
            <a:ext cx="12195401" cy="7629364"/>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6" descr="草地素材-草地图片-草地素材图片下载-觅知网"/>
          <p:cNvPicPr>
            <a:picLocks noChangeAspect="1" noChangeArrowheads="1"/>
          </p:cNvPicPr>
          <p:nvPr/>
        </p:nvPicPr>
        <p:blipFill rotWithShape="1">
          <a:blip r:embed="rId8">
            <a:extLst>
              <a:ext uri="{28A0092B-C50C-407E-A947-70E740481C1C}">
                <a14:useLocalDpi xmlns:a14="http://schemas.microsoft.com/office/drawing/2010/main" val="0"/>
              </a:ext>
            </a:extLst>
          </a:blip>
          <a:srcRect t="66442"/>
          <a:stretch/>
        </p:blipFill>
        <p:spPr bwMode="auto">
          <a:xfrm>
            <a:off x="0" y="3909914"/>
            <a:ext cx="12192000" cy="295611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63">
            <a:extLst>
              <a:ext uri="{FF2B5EF4-FFF2-40B4-BE49-F238E27FC236}">
                <a16:creationId xmlns:a16="http://schemas.microsoft.com/office/drawing/2014/main" id="{CBD9B5C9-CA06-4115-934D-476E7C9299B8}"/>
              </a:ext>
            </a:extLst>
          </p:cNvPr>
          <p:cNvPicPr>
            <a:picLocks noChangeAspect="1"/>
          </p:cNvPicPr>
          <p:nvPr/>
        </p:nvPicPr>
        <p:blipFill>
          <a:blip r:embed="rId9"/>
          <a:stretch>
            <a:fillRect/>
          </a:stretch>
        </p:blipFill>
        <p:spPr>
          <a:xfrm>
            <a:off x="1070043" y="252452"/>
            <a:ext cx="10170536" cy="1863939"/>
          </a:xfrm>
          <a:prstGeom prst="rect">
            <a:avLst/>
          </a:prstGeom>
        </p:spPr>
      </p:pic>
      <p:sp>
        <p:nvSpPr>
          <p:cNvPr id="65" name="TextBox 64">
            <a:extLst>
              <a:ext uri="{FF2B5EF4-FFF2-40B4-BE49-F238E27FC236}">
                <a16:creationId xmlns:a16="http://schemas.microsoft.com/office/drawing/2014/main" id="{784446D1-0083-4268-9941-8C7553FD46F9}"/>
              </a:ext>
            </a:extLst>
          </p:cNvPr>
          <p:cNvSpPr txBox="1"/>
          <p:nvPr/>
        </p:nvSpPr>
        <p:spPr>
          <a:xfrm>
            <a:off x="2246700" y="559252"/>
            <a:ext cx="1401027" cy="1015663"/>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6000" b="0" i="0" u="none" strike="noStrike" kern="1200" cap="none" spc="0" normalizeH="0" baseline="0" noProof="0" dirty="0">
                <a:ln>
                  <a:noFill/>
                </a:ln>
                <a:solidFill>
                  <a:prstClr val="white"/>
                </a:solidFill>
                <a:effectLst/>
                <a:uLnTx/>
                <a:uFillTx/>
                <a:latin typeface="iCiel Cadena" panose="02000503000000020004" pitchFamily="50" charset="0"/>
                <a:ea typeface="+mn-ea"/>
                <a:cs typeface="+mn-cs"/>
              </a:rPr>
              <a:t>01</a:t>
            </a:r>
            <a:endParaRPr kumimoji="0" lang="en-US" sz="6000" b="0" i="0" u="none" strike="noStrike" kern="1200" cap="none" spc="0" normalizeH="0" baseline="0" noProof="0" dirty="0">
              <a:ln>
                <a:noFill/>
              </a:ln>
              <a:solidFill>
                <a:prstClr val="white"/>
              </a:solidFill>
              <a:effectLst/>
              <a:uLnTx/>
              <a:uFillTx/>
              <a:latin typeface="iCiel Cadena" panose="02000503000000020004" pitchFamily="50" charset="0"/>
              <a:ea typeface="+mn-ea"/>
              <a:cs typeface="+mn-cs"/>
            </a:endParaRPr>
          </a:p>
        </p:txBody>
      </p:sp>
      <p:sp>
        <p:nvSpPr>
          <p:cNvPr id="66" name="Rectangle 65">
            <a:extLst>
              <a:ext uri="{FF2B5EF4-FFF2-40B4-BE49-F238E27FC236}">
                <a16:creationId xmlns:a16="http://schemas.microsoft.com/office/drawing/2014/main" id="{68CCCB1E-5D6D-4B1D-94ED-906BCD4A2D0C}"/>
              </a:ext>
            </a:extLst>
          </p:cNvPr>
          <p:cNvSpPr/>
          <p:nvPr/>
        </p:nvSpPr>
        <p:spPr>
          <a:xfrm>
            <a:off x="1522957" y="416428"/>
            <a:ext cx="9480158" cy="1620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prstClr val="white"/>
              </a:solidFill>
              <a:effectLst/>
              <a:uLnTx/>
              <a:uFillTx/>
              <a:latin typeface="iCiel Cadena" panose="02000503000000020004" pitchFamily="50" charset="0"/>
              <a:ea typeface="Tahoma" panose="020B0604030504040204" pitchFamily="34" charset="0"/>
              <a:cs typeface="Tahoma" panose="020B0604030504040204" pitchFamily="34" charset="0"/>
            </a:endParaRPr>
          </a:p>
        </p:txBody>
      </p:sp>
      <p:pic>
        <p:nvPicPr>
          <p:cNvPr id="70" name="nhacthang">
            <a:hlinkClick r:id="" action="ppaction://media"/>
            <a:extLst>
              <a:ext uri="{FF2B5EF4-FFF2-40B4-BE49-F238E27FC236}">
                <a16:creationId xmlns:a16="http://schemas.microsoft.com/office/drawing/2014/main" id="{7F4D256B-EBEA-4BF4-94EE-9E076C8DB254}"/>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221098" y="3508797"/>
            <a:ext cx="487363" cy="487363"/>
          </a:xfrm>
          <a:prstGeom prst="rect">
            <a:avLst/>
          </a:prstGeom>
        </p:spPr>
      </p:pic>
      <p:grpSp>
        <p:nvGrpSpPr>
          <p:cNvPr id="27" name="Group 26"/>
          <p:cNvGrpSpPr/>
          <p:nvPr/>
        </p:nvGrpSpPr>
        <p:grpSpPr>
          <a:xfrm>
            <a:off x="148833" y="4885387"/>
            <a:ext cx="4100784" cy="1280134"/>
            <a:chOff x="122330" y="4865784"/>
            <a:chExt cx="4100784" cy="1280134"/>
          </a:xfrm>
        </p:grpSpPr>
        <p:grpSp>
          <p:nvGrpSpPr>
            <p:cNvPr id="77" name="Group 76">
              <a:extLst>
                <a:ext uri="{FF2B5EF4-FFF2-40B4-BE49-F238E27FC236}">
                  <a16:creationId xmlns:a16="http://schemas.microsoft.com/office/drawing/2014/main" id="{A1BCC062-7CFB-BBD4-9E75-9D3FD001CDAE}"/>
                </a:ext>
              </a:extLst>
            </p:cNvPr>
            <p:cNvGrpSpPr/>
            <p:nvPr/>
          </p:nvGrpSpPr>
          <p:grpSpPr>
            <a:xfrm>
              <a:off x="122330" y="4865784"/>
              <a:ext cx="4100784" cy="1280134"/>
              <a:chOff x="825" y="5337422"/>
              <a:chExt cx="4100784" cy="1280134"/>
            </a:xfrm>
          </p:grpSpPr>
          <p:sp>
            <p:nvSpPr>
              <p:cNvPr id="78" name="Rectangle 3">
                <a:extLst>
                  <a:ext uri="{FF2B5EF4-FFF2-40B4-BE49-F238E27FC236}">
                    <a16:creationId xmlns:a16="http://schemas.microsoft.com/office/drawing/2014/main" id="{8AAD9EEB-F209-0708-57BE-6B1F08F73F30}"/>
                  </a:ext>
                </a:extLst>
              </p:cNvPr>
              <p:cNvSpPr>
                <a:spLocks noChangeArrowheads="1"/>
              </p:cNvSpPr>
              <p:nvPr/>
            </p:nvSpPr>
            <p:spPr bwMode="auto">
              <a:xfrm>
                <a:off x="290908" y="5556409"/>
                <a:ext cx="3810701" cy="1061147"/>
              </a:xfrm>
              <a:custGeom>
                <a:avLst/>
                <a:gdLst>
                  <a:gd name="connsiteX0" fmla="*/ 0 w 3810701"/>
                  <a:gd name="connsiteY0" fmla="*/ 0 h 1061147"/>
                  <a:gd name="connsiteX1" fmla="*/ 3810701 w 3810701"/>
                  <a:gd name="connsiteY1" fmla="*/ 0 h 1061147"/>
                  <a:gd name="connsiteX2" fmla="*/ 3810701 w 3810701"/>
                  <a:gd name="connsiteY2" fmla="*/ 1061147 h 1061147"/>
                  <a:gd name="connsiteX3" fmla="*/ 0 w 3810701"/>
                  <a:gd name="connsiteY3" fmla="*/ 1061147 h 1061147"/>
                  <a:gd name="connsiteX4" fmla="*/ 0 w 3810701"/>
                  <a:gd name="connsiteY4" fmla="*/ 0 h 1061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701" h="1061147" fill="none" extrusionOk="0">
                    <a:moveTo>
                      <a:pt x="0" y="0"/>
                    </a:moveTo>
                    <a:cubicBezTo>
                      <a:pt x="1258587" y="34145"/>
                      <a:pt x="2536281" y="-125365"/>
                      <a:pt x="3810701" y="0"/>
                    </a:cubicBezTo>
                    <a:cubicBezTo>
                      <a:pt x="3732757" y="286554"/>
                      <a:pt x="3742229" y="863731"/>
                      <a:pt x="3810701" y="1061147"/>
                    </a:cubicBezTo>
                    <a:cubicBezTo>
                      <a:pt x="2879425" y="996681"/>
                      <a:pt x="1894023" y="966921"/>
                      <a:pt x="0" y="1061147"/>
                    </a:cubicBezTo>
                    <a:cubicBezTo>
                      <a:pt x="64485" y="795890"/>
                      <a:pt x="-14398" y="121665"/>
                      <a:pt x="0" y="0"/>
                    </a:cubicBezTo>
                    <a:close/>
                  </a:path>
                  <a:path w="3810701" h="1061147" stroke="0" extrusionOk="0">
                    <a:moveTo>
                      <a:pt x="0" y="0"/>
                    </a:moveTo>
                    <a:cubicBezTo>
                      <a:pt x="750134" y="108135"/>
                      <a:pt x="3020743" y="-162209"/>
                      <a:pt x="3810701" y="0"/>
                    </a:cubicBezTo>
                    <a:cubicBezTo>
                      <a:pt x="3809492" y="266802"/>
                      <a:pt x="3719156" y="869087"/>
                      <a:pt x="3810701" y="1061147"/>
                    </a:cubicBezTo>
                    <a:cubicBezTo>
                      <a:pt x="2934724" y="896887"/>
                      <a:pt x="1816311" y="996114"/>
                      <a:pt x="0" y="1061147"/>
                    </a:cubicBezTo>
                    <a:cubicBezTo>
                      <a:pt x="46089" y="703486"/>
                      <a:pt x="-58098" y="388789"/>
                      <a:pt x="0" y="0"/>
                    </a:cubicBezTo>
                    <a:close/>
                  </a:path>
                </a:pathLst>
              </a:custGeom>
              <a:solidFill>
                <a:schemeClr val="bg1"/>
              </a:solidFill>
              <a:ln w="38100">
                <a:solidFill>
                  <a:srgbClr val="FC7E17"/>
                </a:solidFill>
                <a:miter lim="800000"/>
                <a:headEnd/>
                <a:tailEnd/>
                <a:extLst>
                  <a:ext uri="{C807C97D-BFC1-408E-A445-0C87EB9F89A2}">
                    <ask:lineSketchStyleProps xmlns:ask="http://schemas.microsoft.com/office/drawing/2018/sketchyshapes" sd="1831111025">
                      <a:prstGeom prst="rect">
                        <a:avLst/>
                      </a:prstGeom>
                      <ask:type>
                        <ask:lineSketchCurved/>
                      </ask:type>
                    </ask:lineSketchStyleProps>
                  </a:ext>
                </a:extLs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US" sz="4400" b="1" i="0" u="none" strike="noStrike" kern="1200" cap="none" spc="0" normalizeH="0" baseline="0" noProof="0" dirty="0">
                  <a:ln>
                    <a:noFill/>
                  </a:ln>
                  <a:solidFill>
                    <a:srgbClr val="FC7E17"/>
                  </a:solidFill>
                  <a:effectLst/>
                  <a:uLnTx/>
                  <a:uFillTx/>
                  <a:latin typeface="Times New Roman" panose="02020603050405020304" pitchFamily="18" charset="0"/>
                  <a:ea typeface="+mn-ea"/>
                  <a:cs typeface="+mn-cs"/>
                </a:endParaRPr>
              </a:p>
            </p:txBody>
          </p:sp>
          <p:pic>
            <p:nvPicPr>
              <p:cNvPr id="79" name="Picture 78">
                <a:extLst>
                  <a:ext uri="{FF2B5EF4-FFF2-40B4-BE49-F238E27FC236}">
                    <a16:creationId xmlns:a16="http://schemas.microsoft.com/office/drawing/2014/main" id="{B37BC307-2B95-B668-ABB3-78146C5AC7CC}"/>
                  </a:ext>
                </a:extLst>
              </p:cNvPr>
              <p:cNvPicPr>
                <a:picLocks noChangeAspect="1"/>
              </p:cNvPicPr>
              <p:nvPr/>
            </p:nvPicPr>
            <p:blipFill rotWithShape="1">
              <a:blip r:embed="rId11">
                <a:extLst>
                  <a:ext uri="{BEBA8EAE-BF5A-486C-A8C5-ECC9F3942E4B}">
                    <a14:imgProps xmlns:a14="http://schemas.microsoft.com/office/drawing/2010/main">
                      <a14:imgLayer r:embed="rId12">
                        <a14:imgEffect>
                          <a14:saturation sat="400000"/>
                        </a14:imgEffect>
                      </a14:imgLayer>
                    </a14:imgProps>
                  </a:ext>
                  <a:ext uri="{28A0092B-C50C-407E-A947-70E740481C1C}">
                    <a14:useLocalDpi xmlns:a14="http://schemas.microsoft.com/office/drawing/2010/main" val="0"/>
                  </a:ext>
                </a:extLst>
              </a:blip>
              <a:srcRect l="23871" t="754" r="63014" b="79128"/>
              <a:stretch/>
            </p:blipFill>
            <p:spPr>
              <a:xfrm>
                <a:off x="825" y="5337422"/>
                <a:ext cx="1038301" cy="1067968"/>
              </a:xfrm>
              <a:prstGeom prst="rect">
                <a:avLst/>
              </a:prstGeom>
            </p:spPr>
          </p:pic>
        </p:grpSp>
        <p:sp>
          <p:nvSpPr>
            <p:cNvPr id="83" name="TextBox 82">
              <a:extLst>
                <a:ext uri="{FF2B5EF4-FFF2-40B4-BE49-F238E27FC236}">
                  <a16:creationId xmlns:a16="http://schemas.microsoft.com/office/drawing/2014/main" id="{33BA7FA1-C785-8EB6-50C8-F4CD02A1B07F}"/>
                </a:ext>
              </a:extLst>
            </p:cNvPr>
            <p:cNvSpPr txBox="1"/>
            <p:nvPr/>
          </p:nvSpPr>
          <p:spPr>
            <a:xfrm>
              <a:off x="916745" y="5092354"/>
              <a:ext cx="3210392" cy="86177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000" b="1" i="0" u="none" strike="noStrike" kern="1200" cap="none" spc="0" normalizeH="0" baseline="0" noProof="0" dirty="0" err="1">
                  <a:ln>
                    <a:noFill/>
                  </a:ln>
                  <a:solidFill>
                    <a:srgbClr val="70AD47">
                      <a:lumMod val="75000"/>
                    </a:srgbClr>
                  </a:solidFill>
                  <a:effectLst/>
                  <a:uLnTx/>
                  <a:uFillTx/>
                  <a:latin typeface="Cambria" panose="02040503050406030204" pitchFamily="18" charset="0"/>
                  <a:ea typeface="Cambria" panose="02040503050406030204" pitchFamily="18" charset="0"/>
                  <a:cs typeface="+mn-cs"/>
                </a:rPr>
                <a:t>Thầy</a:t>
              </a:r>
              <a:r>
                <a:rPr lang="en-US" sz="5000" b="1" dirty="0">
                  <a:solidFill>
                    <a:srgbClr val="70AD47">
                      <a:lumMod val="75000"/>
                    </a:srgbClr>
                  </a:solidFill>
                  <a:latin typeface="Cambria" panose="02040503050406030204" pitchFamily="18" charset="0"/>
                  <a:ea typeface="Cambria" panose="02040503050406030204" pitchFamily="18" charset="0"/>
                </a:rPr>
                <a:t> </a:t>
              </a:r>
              <a:r>
                <a:rPr lang="en-US" sz="5000" b="1" dirty="0" err="1">
                  <a:solidFill>
                    <a:srgbClr val="70AD47">
                      <a:lumMod val="75000"/>
                    </a:srgbClr>
                  </a:solidFill>
                  <a:latin typeface="Cambria" panose="02040503050406030204" pitchFamily="18" charset="0"/>
                  <a:ea typeface="Cambria" panose="02040503050406030204" pitchFamily="18" charset="0"/>
                </a:rPr>
                <a:t>giáo</a:t>
              </a:r>
              <a:endParaRPr kumimoji="0" lang="vi-VN" sz="5000" b="1" i="0" u="none" strike="noStrike" kern="120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cs typeface="+mn-cs"/>
              </a:endParaRPr>
            </a:p>
          </p:txBody>
        </p:sp>
      </p:grpSp>
      <p:grpSp>
        <p:nvGrpSpPr>
          <p:cNvPr id="24" name="Group 23"/>
          <p:cNvGrpSpPr/>
          <p:nvPr/>
        </p:nvGrpSpPr>
        <p:grpSpPr>
          <a:xfrm>
            <a:off x="44072" y="3236271"/>
            <a:ext cx="4196231" cy="1673094"/>
            <a:chOff x="44072" y="3236271"/>
            <a:chExt cx="4196231" cy="1673094"/>
          </a:xfrm>
        </p:grpSpPr>
        <p:grpSp>
          <p:nvGrpSpPr>
            <p:cNvPr id="71" name="Group 70">
              <a:extLst>
                <a:ext uri="{FF2B5EF4-FFF2-40B4-BE49-F238E27FC236}">
                  <a16:creationId xmlns:a16="http://schemas.microsoft.com/office/drawing/2014/main" id="{6E9A4FF9-956E-10B5-9832-02B57B4C9C85}"/>
                </a:ext>
              </a:extLst>
            </p:cNvPr>
            <p:cNvGrpSpPr/>
            <p:nvPr/>
          </p:nvGrpSpPr>
          <p:grpSpPr>
            <a:xfrm>
              <a:off x="44072" y="3236271"/>
              <a:ext cx="4196231" cy="1673094"/>
              <a:chOff x="-94621" y="3720567"/>
              <a:chExt cx="4196231" cy="1673094"/>
            </a:xfrm>
          </p:grpSpPr>
          <p:sp>
            <p:nvSpPr>
              <p:cNvPr id="72" name="Rectangle 3">
                <a:extLst>
                  <a:ext uri="{FF2B5EF4-FFF2-40B4-BE49-F238E27FC236}">
                    <a16:creationId xmlns:a16="http://schemas.microsoft.com/office/drawing/2014/main" id="{CA83A300-502E-2387-9F0C-DAF949404A01}"/>
                  </a:ext>
                </a:extLst>
              </p:cNvPr>
              <p:cNvSpPr>
                <a:spLocks noChangeArrowheads="1"/>
              </p:cNvSpPr>
              <p:nvPr/>
            </p:nvSpPr>
            <p:spPr bwMode="auto">
              <a:xfrm>
                <a:off x="157274" y="4332514"/>
                <a:ext cx="3944336" cy="1061147"/>
              </a:xfrm>
              <a:custGeom>
                <a:avLst/>
                <a:gdLst>
                  <a:gd name="connsiteX0" fmla="*/ 0 w 3944336"/>
                  <a:gd name="connsiteY0" fmla="*/ 0 h 1061147"/>
                  <a:gd name="connsiteX1" fmla="*/ 3944336 w 3944336"/>
                  <a:gd name="connsiteY1" fmla="*/ 0 h 1061147"/>
                  <a:gd name="connsiteX2" fmla="*/ 3944336 w 3944336"/>
                  <a:gd name="connsiteY2" fmla="*/ 1061147 h 1061147"/>
                  <a:gd name="connsiteX3" fmla="*/ 0 w 3944336"/>
                  <a:gd name="connsiteY3" fmla="*/ 1061147 h 1061147"/>
                  <a:gd name="connsiteX4" fmla="*/ 0 w 3944336"/>
                  <a:gd name="connsiteY4" fmla="*/ 0 h 1061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4336" h="1061147" fill="none" extrusionOk="0">
                    <a:moveTo>
                      <a:pt x="0" y="0"/>
                    </a:moveTo>
                    <a:cubicBezTo>
                      <a:pt x="1761920" y="34145"/>
                      <a:pt x="2955221" y="-125365"/>
                      <a:pt x="3944336" y="0"/>
                    </a:cubicBezTo>
                    <a:cubicBezTo>
                      <a:pt x="3866392" y="286554"/>
                      <a:pt x="3875864" y="863731"/>
                      <a:pt x="3944336" y="1061147"/>
                    </a:cubicBezTo>
                    <a:cubicBezTo>
                      <a:pt x="2672233" y="996681"/>
                      <a:pt x="606570" y="966921"/>
                      <a:pt x="0" y="1061147"/>
                    </a:cubicBezTo>
                    <a:cubicBezTo>
                      <a:pt x="64485" y="795890"/>
                      <a:pt x="-14398" y="121665"/>
                      <a:pt x="0" y="0"/>
                    </a:cubicBezTo>
                    <a:close/>
                  </a:path>
                  <a:path w="3944336" h="1061147" stroke="0" extrusionOk="0">
                    <a:moveTo>
                      <a:pt x="0" y="0"/>
                    </a:moveTo>
                    <a:cubicBezTo>
                      <a:pt x="1587669" y="108135"/>
                      <a:pt x="2668353" y="-162209"/>
                      <a:pt x="3944336" y="0"/>
                    </a:cubicBezTo>
                    <a:cubicBezTo>
                      <a:pt x="3943127" y="266802"/>
                      <a:pt x="3852791" y="869087"/>
                      <a:pt x="3944336" y="1061147"/>
                    </a:cubicBezTo>
                    <a:cubicBezTo>
                      <a:pt x="2349985" y="896887"/>
                      <a:pt x="796128" y="996114"/>
                      <a:pt x="0" y="1061147"/>
                    </a:cubicBezTo>
                    <a:cubicBezTo>
                      <a:pt x="46089" y="703486"/>
                      <a:pt x="-58098" y="388789"/>
                      <a:pt x="0" y="0"/>
                    </a:cubicBezTo>
                    <a:close/>
                  </a:path>
                </a:pathLst>
              </a:custGeom>
              <a:solidFill>
                <a:schemeClr val="bg1"/>
              </a:solidFill>
              <a:ln w="38100">
                <a:solidFill>
                  <a:srgbClr val="7DCAEC"/>
                </a:solidFill>
                <a:miter lim="800000"/>
                <a:headEnd/>
                <a:tailEnd/>
                <a:extLst>
                  <a:ext uri="{C807C97D-BFC1-408E-A445-0C87EB9F89A2}">
                    <ask:lineSketchStyleProps xmlns:ask="http://schemas.microsoft.com/office/drawing/2018/sketchyshapes" sd="1831111025">
                      <a:prstGeom prst="rect">
                        <a:avLst/>
                      </a:prstGeom>
                      <ask:type>
                        <ask:lineSketchCurved/>
                      </ask:type>
                    </ask:lineSketchStyleProps>
                  </a:ext>
                </a:extLs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US" sz="4400" b="1" i="0" u="none" strike="noStrike" kern="1200" cap="none" spc="0" normalizeH="0" baseline="0" noProof="0" dirty="0">
                  <a:ln>
                    <a:noFill/>
                  </a:ln>
                  <a:solidFill>
                    <a:srgbClr val="54BBE8"/>
                  </a:solidFill>
                  <a:effectLst/>
                  <a:uLnTx/>
                  <a:uFillTx/>
                  <a:latin typeface="Times New Roman" panose="02020603050405020304" pitchFamily="18" charset="0"/>
                  <a:ea typeface="+mn-ea"/>
                  <a:cs typeface="+mn-cs"/>
                </a:endParaRPr>
              </a:p>
            </p:txBody>
          </p:sp>
          <p:pic>
            <p:nvPicPr>
              <p:cNvPr id="73" name="Picture 72" descr="A picture containing graphics, graphic design, colorfulness, design&#10;&#10;Description automatically generated">
                <a:extLst>
                  <a:ext uri="{FF2B5EF4-FFF2-40B4-BE49-F238E27FC236}">
                    <a16:creationId xmlns:a16="http://schemas.microsoft.com/office/drawing/2014/main" id="{F6CFE92E-0F7E-2C87-77AF-6B817056D47E}"/>
                  </a:ext>
                </a:extLst>
              </p:cNvPr>
              <p:cNvPicPr>
                <a:picLocks noChangeAspect="1"/>
              </p:cNvPicPr>
              <p:nvPr/>
            </p:nvPicPr>
            <p:blipFill rotWithShape="1">
              <a:blip r:embed="rId13">
                <a:extLst>
                  <a:ext uri="{28A0092B-C50C-407E-A947-70E740481C1C}">
                    <a14:useLocalDpi xmlns:a14="http://schemas.microsoft.com/office/drawing/2010/main" val="0"/>
                  </a:ext>
                </a:extLst>
              </a:blip>
              <a:srcRect l="7756" t="554" r="77256" b="79182"/>
              <a:stretch/>
            </p:blipFill>
            <p:spPr>
              <a:xfrm>
                <a:off x="-94621" y="3720567"/>
                <a:ext cx="1170607" cy="1061147"/>
              </a:xfrm>
              <a:prstGeom prst="rect">
                <a:avLst/>
              </a:prstGeom>
            </p:spPr>
          </p:pic>
        </p:grpSp>
        <p:sp>
          <p:nvSpPr>
            <p:cNvPr id="84" name="TextBox 83">
              <a:extLst>
                <a:ext uri="{FF2B5EF4-FFF2-40B4-BE49-F238E27FC236}">
                  <a16:creationId xmlns:a16="http://schemas.microsoft.com/office/drawing/2014/main" id="{1DC3B31E-9598-1BB0-8913-FB0ED5A77CA2}"/>
                </a:ext>
              </a:extLst>
            </p:cNvPr>
            <p:cNvSpPr txBox="1"/>
            <p:nvPr/>
          </p:nvSpPr>
          <p:spPr>
            <a:xfrm>
              <a:off x="1313221" y="3893081"/>
              <a:ext cx="2666162"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rPr>
                <a:t>Lê </a:t>
              </a:r>
              <a:r>
                <a:rPr lang="en-US" sz="4800" b="1" dirty="0">
                  <a:solidFill>
                    <a:srgbClr val="70AD47">
                      <a:lumMod val="75000"/>
                    </a:srgbClr>
                  </a:solidFill>
                  <a:latin typeface="Cambria" panose="02040503050406030204" pitchFamily="18" charset="0"/>
                  <a:ea typeface="Cambria" panose="02040503050406030204" pitchFamily="18" charset="0"/>
                </a:rPr>
                <a:t>L</a:t>
              </a:r>
              <a:r>
                <a:rPr kumimoji="0" lang="en-US" sz="4800" b="1" i="0" u="none" strike="noStrike" kern="1200" cap="none" spc="0" normalizeH="0" baseline="0" noProof="0" dirty="0" err="1">
                  <a:ln>
                    <a:noFill/>
                  </a:ln>
                  <a:solidFill>
                    <a:srgbClr val="70AD47">
                      <a:lumMod val="75000"/>
                    </a:srgbClr>
                  </a:solidFill>
                  <a:effectLst/>
                  <a:uLnTx/>
                  <a:uFillTx/>
                  <a:latin typeface="Cambria" panose="02040503050406030204" pitchFamily="18" charset="0"/>
                  <a:ea typeface="Cambria" panose="02040503050406030204" pitchFamily="18" charset="0"/>
                </a:rPr>
                <a:t>ợi</a:t>
              </a:r>
              <a:endParaRPr kumimoji="0" lang="vi-VN" sz="4800" b="1" i="0" u="none" strike="noStrike" kern="120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endParaRPr>
            </a:p>
          </p:txBody>
        </p:sp>
      </p:grpSp>
      <p:grpSp>
        <p:nvGrpSpPr>
          <p:cNvPr id="28" name="Group 27"/>
          <p:cNvGrpSpPr/>
          <p:nvPr/>
        </p:nvGrpSpPr>
        <p:grpSpPr>
          <a:xfrm>
            <a:off x="6677258" y="3288016"/>
            <a:ext cx="4642450" cy="1440285"/>
            <a:chOff x="7563106" y="3170084"/>
            <a:chExt cx="4642450" cy="1440285"/>
          </a:xfrm>
        </p:grpSpPr>
        <p:grpSp>
          <p:nvGrpSpPr>
            <p:cNvPr id="80" name="Group 79">
              <a:extLst>
                <a:ext uri="{FF2B5EF4-FFF2-40B4-BE49-F238E27FC236}">
                  <a16:creationId xmlns:a16="http://schemas.microsoft.com/office/drawing/2014/main" id="{E46AC747-FE46-79DE-B7A1-C3FC57CBFC63}"/>
                </a:ext>
              </a:extLst>
            </p:cNvPr>
            <p:cNvGrpSpPr/>
            <p:nvPr/>
          </p:nvGrpSpPr>
          <p:grpSpPr>
            <a:xfrm>
              <a:off x="7563106" y="3170084"/>
              <a:ext cx="4360002" cy="1440285"/>
              <a:chOff x="7575236" y="3720567"/>
              <a:chExt cx="4360002" cy="1440285"/>
            </a:xfrm>
          </p:grpSpPr>
          <p:sp>
            <p:nvSpPr>
              <p:cNvPr id="81" name="Rectangle 3">
                <a:extLst>
                  <a:ext uri="{FF2B5EF4-FFF2-40B4-BE49-F238E27FC236}">
                    <a16:creationId xmlns:a16="http://schemas.microsoft.com/office/drawing/2014/main" id="{C80DAFB0-7582-D229-FCBE-702119444D73}"/>
                  </a:ext>
                </a:extLst>
              </p:cNvPr>
              <p:cNvSpPr>
                <a:spLocks noChangeArrowheads="1"/>
              </p:cNvSpPr>
              <p:nvPr/>
            </p:nvSpPr>
            <p:spPr bwMode="auto">
              <a:xfrm>
                <a:off x="7990902" y="4099705"/>
                <a:ext cx="3944336" cy="1061147"/>
              </a:xfrm>
              <a:custGeom>
                <a:avLst/>
                <a:gdLst>
                  <a:gd name="connsiteX0" fmla="*/ 0 w 3944336"/>
                  <a:gd name="connsiteY0" fmla="*/ 0 h 1061147"/>
                  <a:gd name="connsiteX1" fmla="*/ 3944336 w 3944336"/>
                  <a:gd name="connsiteY1" fmla="*/ 0 h 1061147"/>
                  <a:gd name="connsiteX2" fmla="*/ 3944336 w 3944336"/>
                  <a:gd name="connsiteY2" fmla="*/ 1061147 h 1061147"/>
                  <a:gd name="connsiteX3" fmla="*/ 0 w 3944336"/>
                  <a:gd name="connsiteY3" fmla="*/ 1061147 h 1061147"/>
                  <a:gd name="connsiteX4" fmla="*/ 0 w 3944336"/>
                  <a:gd name="connsiteY4" fmla="*/ 0 h 1061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4336" h="1061147" fill="none" extrusionOk="0">
                    <a:moveTo>
                      <a:pt x="0" y="0"/>
                    </a:moveTo>
                    <a:cubicBezTo>
                      <a:pt x="1761920" y="34145"/>
                      <a:pt x="2955221" y="-125365"/>
                      <a:pt x="3944336" y="0"/>
                    </a:cubicBezTo>
                    <a:cubicBezTo>
                      <a:pt x="3866392" y="286554"/>
                      <a:pt x="3875864" y="863731"/>
                      <a:pt x="3944336" y="1061147"/>
                    </a:cubicBezTo>
                    <a:cubicBezTo>
                      <a:pt x="2672233" y="996681"/>
                      <a:pt x="606570" y="966921"/>
                      <a:pt x="0" y="1061147"/>
                    </a:cubicBezTo>
                    <a:cubicBezTo>
                      <a:pt x="64485" y="795890"/>
                      <a:pt x="-14398" y="121665"/>
                      <a:pt x="0" y="0"/>
                    </a:cubicBezTo>
                    <a:close/>
                  </a:path>
                  <a:path w="3944336" h="1061147" stroke="0" extrusionOk="0">
                    <a:moveTo>
                      <a:pt x="0" y="0"/>
                    </a:moveTo>
                    <a:cubicBezTo>
                      <a:pt x="1587669" y="108135"/>
                      <a:pt x="2668353" y="-162209"/>
                      <a:pt x="3944336" y="0"/>
                    </a:cubicBezTo>
                    <a:cubicBezTo>
                      <a:pt x="3943127" y="266802"/>
                      <a:pt x="3852791" y="869087"/>
                      <a:pt x="3944336" y="1061147"/>
                    </a:cubicBezTo>
                    <a:cubicBezTo>
                      <a:pt x="2349985" y="896887"/>
                      <a:pt x="796128" y="996114"/>
                      <a:pt x="0" y="1061147"/>
                    </a:cubicBezTo>
                    <a:cubicBezTo>
                      <a:pt x="46089" y="703486"/>
                      <a:pt x="-58098" y="388789"/>
                      <a:pt x="0" y="0"/>
                    </a:cubicBezTo>
                    <a:close/>
                  </a:path>
                </a:pathLst>
              </a:custGeom>
              <a:solidFill>
                <a:schemeClr val="bg1"/>
              </a:solidFill>
              <a:ln w="38100">
                <a:solidFill>
                  <a:srgbClr val="AD69AD"/>
                </a:solidFill>
                <a:miter lim="800000"/>
                <a:headEnd/>
                <a:tailEnd/>
                <a:extLst>
                  <a:ext uri="{C807C97D-BFC1-408E-A445-0C87EB9F89A2}">
                    <ask:lineSketchStyleProps xmlns:ask="http://schemas.microsoft.com/office/drawing/2018/sketchyshapes" sd="1831111025">
                      <a:prstGeom prst="rect">
                        <a:avLst/>
                      </a:prstGeom>
                      <ask:type>
                        <ask:lineSketchCurved/>
                      </ask:type>
                    </ask:lineSketchStyleProps>
                  </a:ext>
                </a:extLs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US" sz="4400" b="1" i="0" u="none" strike="noStrike" kern="1200" cap="none" spc="0" normalizeH="0" baseline="0" noProof="0" dirty="0">
                  <a:ln>
                    <a:noFill/>
                  </a:ln>
                  <a:solidFill>
                    <a:srgbClr val="AD69AD"/>
                  </a:solidFill>
                  <a:effectLst/>
                  <a:uLnTx/>
                  <a:uFillTx/>
                  <a:latin typeface="Times New Roman" panose="02020603050405020304" pitchFamily="18" charset="0"/>
                  <a:ea typeface="+mn-ea"/>
                  <a:cs typeface="+mn-cs"/>
                </a:endParaRPr>
              </a:p>
            </p:txBody>
          </p:sp>
          <p:pic>
            <p:nvPicPr>
              <p:cNvPr id="82" name="Picture 81">
                <a:extLst>
                  <a:ext uri="{FF2B5EF4-FFF2-40B4-BE49-F238E27FC236}">
                    <a16:creationId xmlns:a16="http://schemas.microsoft.com/office/drawing/2014/main" id="{3DF9D80A-88A4-5ADE-D2A2-DAEB2CF30A58}"/>
                  </a:ext>
                </a:extLst>
              </p:cNvPr>
              <p:cNvPicPr>
                <a:picLocks noChangeAspect="1"/>
              </p:cNvPicPr>
              <p:nvPr/>
            </p:nvPicPr>
            <p:blipFill rotWithShape="1">
              <a:blip r:embed="rId13">
                <a:extLst>
                  <a:ext uri="{28A0092B-C50C-407E-A947-70E740481C1C}">
                    <a14:useLocalDpi xmlns:a14="http://schemas.microsoft.com/office/drawing/2010/main" val="0"/>
                  </a:ext>
                </a:extLst>
              </a:blip>
              <a:srcRect l="38308" t="719" r="50263" b="79856"/>
              <a:stretch/>
            </p:blipFill>
            <p:spPr>
              <a:xfrm>
                <a:off x="7575236" y="3720567"/>
                <a:ext cx="1030312" cy="1174206"/>
              </a:xfrm>
              <a:prstGeom prst="rect">
                <a:avLst/>
              </a:prstGeom>
            </p:spPr>
          </p:pic>
        </p:grpSp>
        <p:sp>
          <p:nvSpPr>
            <p:cNvPr id="85" name="TextBox 84">
              <a:extLst>
                <a:ext uri="{FF2B5EF4-FFF2-40B4-BE49-F238E27FC236}">
                  <a16:creationId xmlns:a16="http://schemas.microsoft.com/office/drawing/2014/main" id="{1789E622-BBC0-42F3-29E4-D989CC4D0AD3}"/>
                </a:ext>
              </a:extLst>
            </p:cNvPr>
            <p:cNvSpPr txBox="1"/>
            <p:nvPr/>
          </p:nvSpPr>
          <p:spPr>
            <a:xfrm>
              <a:off x="8403409" y="3680999"/>
              <a:ext cx="3802147" cy="86177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000" b="1" i="0" u="none" strike="noStrike" kern="120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cs typeface="+mn-cs"/>
                </a:rPr>
                <a:t>Kim </a:t>
              </a:r>
              <a:r>
                <a:rPr kumimoji="0" lang="en-US" sz="5000" b="1" i="0" u="none" strike="noStrike" kern="1200" cap="none" spc="0" normalizeH="0" baseline="0" noProof="0" dirty="0" err="1">
                  <a:ln>
                    <a:noFill/>
                  </a:ln>
                  <a:solidFill>
                    <a:srgbClr val="70AD47">
                      <a:lumMod val="75000"/>
                    </a:srgbClr>
                  </a:solidFill>
                  <a:effectLst/>
                  <a:uLnTx/>
                  <a:uFillTx/>
                  <a:latin typeface="Cambria" panose="02040503050406030204" pitchFamily="18" charset="0"/>
                  <a:ea typeface="Cambria" panose="02040503050406030204" pitchFamily="18" charset="0"/>
                  <a:cs typeface="+mn-cs"/>
                </a:rPr>
                <a:t>Đồng</a:t>
              </a:r>
              <a:endParaRPr kumimoji="0" lang="vi-VN" sz="5000" b="1" i="0" u="none" strike="noStrike" kern="120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cs typeface="+mn-cs"/>
              </a:endParaRPr>
            </a:p>
          </p:txBody>
        </p:sp>
      </p:grpSp>
      <p:grpSp>
        <p:nvGrpSpPr>
          <p:cNvPr id="32" name="Group 31"/>
          <p:cNvGrpSpPr/>
          <p:nvPr/>
        </p:nvGrpSpPr>
        <p:grpSpPr>
          <a:xfrm>
            <a:off x="6819926" y="4871172"/>
            <a:ext cx="4197185" cy="1421247"/>
            <a:chOff x="7826367" y="4724671"/>
            <a:chExt cx="4197185" cy="1421247"/>
          </a:xfrm>
        </p:grpSpPr>
        <p:grpSp>
          <p:nvGrpSpPr>
            <p:cNvPr id="74" name="Group 73">
              <a:extLst>
                <a:ext uri="{FF2B5EF4-FFF2-40B4-BE49-F238E27FC236}">
                  <a16:creationId xmlns:a16="http://schemas.microsoft.com/office/drawing/2014/main" id="{657A3732-FEC5-93E9-F8E5-05EB6902D5D3}"/>
                </a:ext>
              </a:extLst>
            </p:cNvPr>
            <p:cNvGrpSpPr/>
            <p:nvPr/>
          </p:nvGrpSpPr>
          <p:grpSpPr>
            <a:xfrm>
              <a:off x="7826367" y="4724671"/>
              <a:ext cx="4062596" cy="1421247"/>
              <a:chOff x="7704862" y="5196309"/>
              <a:chExt cx="4062596" cy="1421247"/>
            </a:xfrm>
          </p:grpSpPr>
          <p:sp>
            <p:nvSpPr>
              <p:cNvPr id="75" name="Rectangle 11">
                <a:extLst>
                  <a:ext uri="{FF2B5EF4-FFF2-40B4-BE49-F238E27FC236}">
                    <a16:creationId xmlns:a16="http://schemas.microsoft.com/office/drawing/2014/main" id="{6293278F-D03A-C161-4B1D-BD483EEBA88A}"/>
                  </a:ext>
                </a:extLst>
              </p:cNvPr>
              <p:cNvSpPr>
                <a:spLocks noChangeArrowheads="1"/>
              </p:cNvSpPr>
              <p:nvPr/>
            </p:nvSpPr>
            <p:spPr bwMode="auto">
              <a:xfrm>
                <a:off x="7956757" y="5556409"/>
                <a:ext cx="3810701" cy="1061147"/>
              </a:xfrm>
              <a:custGeom>
                <a:avLst/>
                <a:gdLst>
                  <a:gd name="connsiteX0" fmla="*/ 0 w 3810701"/>
                  <a:gd name="connsiteY0" fmla="*/ 0 h 1061147"/>
                  <a:gd name="connsiteX1" fmla="*/ 3810701 w 3810701"/>
                  <a:gd name="connsiteY1" fmla="*/ 0 h 1061147"/>
                  <a:gd name="connsiteX2" fmla="*/ 3810701 w 3810701"/>
                  <a:gd name="connsiteY2" fmla="*/ 1061147 h 1061147"/>
                  <a:gd name="connsiteX3" fmla="*/ 0 w 3810701"/>
                  <a:gd name="connsiteY3" fmla="*/ 1061147 h 1061147"/>
                  <a:gd name="connsiteX4" fmla="*/ 0 w 3810701"/>
                  <a:gd name="connsiteY4" fmla="*/ 0 h 1061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701" h="1061147" fill="none" extrusionOk="0">
                    <a:moveTo>
                      <a:pt x="0" y="0"/>
                    </a:moveTo>
                    <a:cubicBezTo>
                      <a:pt x="1258587" y="34145"/>
                      <a:pt x="2536281" y="-125365"/>
                      <a:pt x="3810701" y="0"/>
                    </a:cubicBezTo>
                    <a:cubicBezTo>
                      <a:pt x="3732757" y="286554"/>
                      <a:pt x="3742229" y="863731"/>
                      <a:pt x="3810701" y="1061147"/>
                    </a:cubicBezTo>
                    <a:cubicBezTo>
                      <a:pt x="2879425" y="996681"/>
                      <a:pt x="1894023" y="966921"/>
                      <a:pt x="0" y="1061147"/>
                    </a:cubicBezTo>
                    <a:cubicBezTo>
                      <a:pt x="64485" y="795890"/>
                      <a:pt x="-14398" y="121665"/>
                      <a:pt x="0" y="0"/>
                    </a:cubicBezTo>
                    <a:close/>
                  </a:path>
                  <a:path w="3810701" h="1061147" stroke="0" extrusionOk="0">
                    <a:moveTo>
                      <a:pt x="0" y="0"/>
                    </a:moveTo>
                    <a:cubicBezTo>
                      <a:pt x="750134" y="108135"/>
                      <a:pt x="3020743" y="-162209"/>
                      <a:pt x="3810701" y="0"/>
                    </a:cubicBezTo>
                    <a:cubicBezTo>
                      <a:pt x="3809492" y="266802"/>
                      <a:pt x="3719156" y="869087"/>
                      <a:pt x="3810701" y="1061147"/>
                    </a:cubicBezTo>
                    <a:cubicBezTo>
                      <a:pt x="2934724" y="896887"/>
                      <a:pt x="1816311" y="996114"/>
                      <a:pt x="0" y="1061147"/>
                    </a:cubicBezTo>
                    <a:cubicBezTo>
                      <a:pt x="46089" y="703486"/>
                      <a:pt x="-58098" y="388789"/>
                      <a:pt x="0" y="0"/>
                    </a:cubicBezTo>
                    <a:close/>
                  </a:path>
                </a:pathLst>
              </a:custGeom>
              <a:solidFill>
                <a:schemeClr val="bg1"/>
              </a:solidFill>
              <a:ln w="38100">
                <a:solidFill>
                  <a:srgbClr val="9AAD42"/>
                </a:solidFill>
                <a:miter lim="800000"/>
                <a:headEnd/>
                <a:tailEnd/>
                <a:extLst>
                  <a:ext uri="{C807C97D-BFC1-408E-A445-0C87EB9F89A2}">
                    <ask:lineSketchStyleProps xmlns:ask="http://schemas.microsoft.com/office/drawing/2018/sketchyshapes" sd="1831111025">
                      <a:prstGeom prst="rect">
                        <a:avLst/>
                      </a:prstGeom>
                      <ask:type>
                        <ask:lineSketchCurved/>
                      </ask:type>
                    </ask:lineSketchStyleProps>
                  </a:ext>
                </a:extLs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US" sz="4400" b="1" i="0" u="none" strike="noStrike" kern="1200" cap="none" spc="0" normalizeH="0" baseline="0" noProof="0" dirty="0">
                  <a:ln>
                    <a:noFill/>
                  </a:ln>
                  <a:solidFill>
                    <a:srgbClr val="9AAD42"/>
                  </a:solidFill>
                  <a:effectLst/>
                  <a:uLnTx/>
                  <a:uFillTx/>
                  <a:latin typeface="Times New Roman" panose="02020603050405020304" pitchFamily="18" charset="0"/>
                  <a:ea typeface="+mn-ea"/>
                  <a:cs typeface="+mn-cs"/>
                </a:endParaRPr>
              </a:p>
            </p:txBody>
          </p:sp>
          <p:pic>
            <p:nvPicPr>
              <p:cNvPr id="76" name="Picture 75">
                <a:extLst>
                  <a:ext uri="{FF2B5EF4-FFF2-40B4-BE49-F238E27FC236}">
                    <a16:creationId xmlns:a16="http://schemas.microsoft.com/office/drawing/2014/main" id="{9DB6DCC0-6123-D038-2DC9-D3C7260EC877}"/>
                  </a:ext>
                </a:extLst>
              </p:cNvPr>
              <p:cNvPicPr>
                <a:picLocks noChangeAspect="1"/>
              </p:cNvPicPr>
              <p:nvPr/>
            </p:nvPicPr>
            <p:blipFill rotWithShape="1">
              <a:blip r:embed="rId11">
                <a:extLst>
                  <a:ext uri="{BEBA8EAE-BF5A-486C-A8C5-ECC9F3942E4B}">
                    <a14:imgProps xmlns:a14="http://schemas.microsoft.com/office/drawing/2010/main">
                      <a14:imgLayer r:embed="rId12">
                        <a14:imgEffect>
                          <a14:saturation sat="400000"/>
                        </a14:imgEffect>
                      </a14:imgLayer>
                    </a14:imgProps>
                  </a:ext>
                  <a:ext uri="{28A0092B-C50C-407E-A947-70E740481C1C}">
                    <a14:useLocalDpi xmlns:a14="http://schemas.microsoft.com/office/drawing/2010/main" val="0"/>
                  </a:ext>
                </a:extLst>
              </a:blip>
              <a:srcRect l="52754" t="609" r="36152" b="79272"/>
              <a:stretch/>
            </p:blipFill>
            <p:spPr>
              <a:xfrm>
                <a:off x="7704862" y="5196309"/>
                <a:ext cx="905820" cy="1101454"/>
              </a:xfrm>
              <a:prstGeom prst="rect">
                <a:avLst/>
              </a:prstGeom>
            </p:spPr>
          </p:pic>
        </p:grpSp>
        <p:sp>
          <p:nvSpPr>
            <p:cNvPr id="86" name="TextBox 85">
              <a:extLst>
                <a:ext uri="{FF2B5EF4-FFF2-40B4-BE49-F238E27FC236}">
                  <a16:creationId xmlns:a16="http://schemas.microsoft.com/office/drawing/2014/main" id="{267A44EA-A65C-FF84-4827-DB7C81FAB48E}"/>
                </a:ext>
              </a:extLst>
            </p:cNvPr>
            <p:cNvSpPr txBox="1"/>
            <p:nvPr/>
          </p:nvSpPr>
          <p:spPr>
            <a:xfrm>
              <a:off x="8763249" y="5130171"/>
              <a:ext cx="3260303" cy="86177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000" b="1" i="0" u="none" strike="noStrike" kern="120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cs typeface="+mn-cs"/>
                </a:rPr>
                <a:t>Lan Anh</a:t>
              </a:r>
              <a:endParaRPr kumimoji="0" lang="vi-VN" sz="5000" b="1" i="0" u="none" strike="noStrike" kern="120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cs typeface="+mn-cs"/>
              </a:endParaRPr>
            </a:p>
          </p:txBody>
        </p:sp>
      </p:grpSp>
      <p:pic>
        <p:nvPicPr>
          <p:cNvPr id="23" name="tho khoc"/>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562001" y="3149323"/>
            <a:ext cx="1703877" cy="1693674"/>
          </a:xfrm>
          <a:prstGeom prst="rect">
            <a:avLst/>
          </a:prstGeom>
        </p:spPr>
      </p:pic>
      <p:pic>
        <p:nvPicPr>
          <p:cNvPr id="34" name="Picture 3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373215" y="3101471"/>
            <a:ext cx="1818785" cy="1807894"/>
          </a:xfrm>
          <a:prstGeom prst="rect">
            <a:avLst/>
          </a:prstGeom>
        </p:spPr>
      </p:pic>
      <p:pic>
        <p:nvPicPr>
          <p:cNvPr id="87" name="Picture 8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469787" y="5048366"/>
            <a:ext cx="1818785" cy="1807894"/>
          </a:xfrm>
          <a:prstGeom prst="rect">
            <a:avLst/>
          </a:prstGeom>
        </p:spPr>
      </p:pic>
      <p:grpSp>
        <p:nvGrpSpPr>
          <p:cNvPr id="88" name="tho om chua"/>
          <p:cNvGrpSpPr/>
          <p:nvPr/>
        </p:nvGrpSpPr>
        <p:grpSpPr>
          <a:xfrm>
            <a:off x="3342685" y="4901782"/>
            <a:ext cx="2187429" cy="2034383"/>
            <a:chOff x="1981714" y="2187161"/>
            <a:chExt cx="3695439" cy="3695440"/>
          </a:xfrm>
        </p:grpSpPr>
        <p:pic>
          <p:nvPicPr>
            <p:cNvPr id="2052" name="Picture 4" descr="Ghim của Dật Hàn trên nói sao nhỉ...cute ??? | Nhật ký nghệ thuật, Đang ..."/>
            <p:cNvPicPr>
              <a:picLocks noChangeAspect="1" noChangeArrowheads="1"/>
            </p:cNvPicPr>
            <p:nvPr/>
          </p:nvPicPr>
          <p:blipFill>
            <a:blip r:embed="rId16" cstate="print">
              <a:extLst>
                <a:ext uri="{BEBA8EAE-BF5A-486C-A8C5-ECC9F3942E4B}">
                  <a14:imgProps xmlns:a14="http://schemas.microsoft.com/office/drawing/2010/main">
                    <a14:imgLayer r:embed="rId17">
                      <a14:imgEffect>
                        <a14:backgroundRemoval t="725" b="100000" l="10000" r="99565">
                          <a14:foregroundMark x1="30435" y1="23188" x2="30435" y2="23188"/>
                          <a14:foregroundMark x1="28841" y1="21594" x2="28841" y2="21594"/>
                          <a14:foregroundMark x1="26812" y1="21014" x2="26812" y2="21014"/>
                          <a14:foregroundMark x1="27101" y1="21014" x2="27101" y2="21014"/>
                          <a14:foregroundMark x1="28116" y1="21304" x2="29130" y2="21884"/>
                          <a14:foregroundMark x1="31159" y1="23913" x2="31159" y2="23913"/>
                          <a14:foregroundMark x1="31739" y1="27246" x2="31739" y2="27246"/>
                          <a14:foregroundMark x1="31449" y1="27826" x2="29710" y2="27246"/>
                          <a14:foregroundMark x1="27246" y1="25797" x2="27246" y2="25797"/>
                          <a14:foregroundMark x1="27101" y1="25507" x2="27101" y2="25507"/>
                          <a14:foregroundMark x1="26522" y1="24638" x2="26522" y2="24638"/>
                          <a14:foregroundMark x1="39855" y1="21014" x2="39855" y2="21014"/>
                          <a14:foregroundMark x1="39855" y1="21014" x2="39855" y2="19420"/>
                          <a14:foregroundMark x1="39275" y1="15072" x2="39275" y2="15072"/>
                          <a14:foregroundMark x1="40580" y1="13768" x2="40580" y2="13768"/>
                          <a14:foregroundMark x1="42174" y1="14348" x2="43478" y2="15362"/>
                          <a14:foregroundMark x1="43478" y1="15362" x2="44493" y2="20000"/>
                          <a14:foregroundMark x1="39855" y1="38696" x2="39855" y2="38696"/>
                          <a14:foregroundMark x1="39855" y1="39565" x2="37536" y2="40870"/>
                          <a14:foregroundMark x1="34348" y1="41594" x2="34348" y2="41594"/>
                          <a14:foregroundMark x1="31014" y1="43913" x2="31014" y2="43913"/>
                          <a14:foregroundMark x1="31014" y1="44493" x2="32319" y2="45217"/>
                          <a14:foregroundMark x1="38696" y1="48406" x2="47826" y2="50725"/>
                          <a14:foregroundMark x1="51594" y1="50000" x2="54638" y2="51739"/>
                          <a14:foregroundMark x1="56522" y1="51594" x2="59275" y2="53623"/>
                          <a14:foregroundMark x1="63478" y1="53333" x2="65072" y2="54203"/>
                          <a14:foregroundMark x1="65072" y1="47826" x2="65362" y2="48116"/>
                          <a14:foregroundMark x1="62754" y1="46377" x2="61884" y2="46377"/>
                          <a14:foregroundMark x1="56667" y1="44493" x2="56667" y2="44493"/>
                          <a14:foregroundMark x1="50435" y1="42464" x2="49710" y2="43913"/>
                          <a14:foregroundMark x1="45217" y1="44203" x2="43768" y2="48116"/>
                          <a14:foregroundMark x1="39275" y1="51014" x2="38696" y2="57971"/>
                          <a14:foregroundMark x1="38696" y1="57971" x2="38696" y2="57971"/>
                          <a14:foregroundMark x1="38696" y1="57246" x2="37681" y2="57246"/>
                          <a14:foregroundMark x1="35362" y1="54638" x2="35362" y2="54638"/>
                          <a14:foregroundMark x1="28841" y1="50000" x2="28841" y2="50000"/>
                          <a14:foregroundMark x1="27826" y1="50290" x2="27826" y2="50290"/>
                          <a14:foregroundMark x1="29710" y1="46812" x2="33333" y2="46087"/>
                          <a14:foregroundMark x1="35072" y1="44493" x2="39565" y2="44783"/>
                          <a14:foregroundMark x1="48986" y1="40580" x2="58841" y2="44203"/>
                          <a14:foregroundMark x1="67971" y1="39565" x2="70290" y2="41884"/>
                          <a14:foregroundMark x1="69710" y1="37971" x2="69565" y2="37246"/>
                          <a14:foregroundMark x1="67391" y1="34348" x2="64783" y2="34348"/>
                          <a14:foregroundMark x1="38551" y1="28406" x2="37536" y2="31014"/>
                          <a14:foregroundMark x1="33333" y1="36232" x2="33623" y2="40000"/>
                          <a14:foregroundMark x1="30435" y1="41884" x2="29130" y2="46087"/>
                          <a14:foregroundMark x1="28551" y1="48696" x2="28841" y2="52609"/>
                          <a14:foregroundMark x1="29420" y1="54203" x2="32754" y2="60145"/>
                          <a14:foregroundMark x1="33768" y1="57971" x2="35942" y2="59565"/>
                          <a14:foregroundMark x1="34348" y1="55652" x2="33623" y2="56957"/>
                          <a14:foregroundMark x1="48116" y1="35072" x2="50000" y2="35362"/>
                          <a14:foregroundMark x1="55507" y1="35652" x2="61449" y2="36957"/>
                          <a14:foregroundMark x1="65797" y1="38261" x2="68261" y2="40870"/>
                          <a14:foregroundMark x1="68986" y1="43478" x2="69565" y2="45072"/>
                          <a14:foregroundMark x1="73478" y1="53333" x2="73478" y2="53333"/>
                          <a14:foregroundMark x1="73623" y1="54638" x2="71304" y2="57826"/>
                          <a14:foregroundMark x1="67391" y1="59130" x2="64493" y2="63188"/>
                          <a14:foregroundMark x1="59855" y1="64493" x2="54928" y2="66377"/>
                          <a14:foregroundMark x1="51014" y1="66377" x2="50725" y2="68406"/>
                          <a14:foregroundMark x1="46087" y1="61884" x2="46087" y2="61884"/>
                          <a14:foregroundMark x1="50435" y1="59565" x2="53913" y2="61449"/>
                          <a14:foregroundMark x1="55507" y1="58841" x2="63043" y2="57826"/>
                          <a14:foregroundMark x1="67391" y1="55217" x2="68406" y2="55942"/>
                          <a14:foregroundMark x1="69565" y1="51014" x2="69565" y2="51014"/>
                          <a14:foregroundMark x1="77246" y1="55507" x2="77246" y2="55507"/>
                          <a14:foregroundMark x1="75217" y1="58261" x2="71594" y2="62174"/>
                          <a14:foregroundMark x1="65072" y1="65072" x2="63478" y2="65797"/>
                          <a14:foregroundMark x1="61884" y1="65797" x2="63478" y2="75217"/>
                          <a14:foregroundMark x1="57826" y1="65797" x2="59130" y2="66957"/>
                          <a14:foregroundMark x1="61449" y1="76232" x2="62174" y2="77826"/>
                          <a14:foregroundMark x1="57826" y1="75797" x2="56667" y2="75217"/>
                          <a14:foregroundMark x1="52899" y1="72319" x2="49710" y2="76232"/>
                          <a14:foregroundMark x1="45797" y1="75797" x2="45072" y2="75942"/>
                          <a14:foregroundMark x1="44203" y1="74928" x2="44203" y2="74928"/>
                          <a14:foregroundMark x1="33333" y1="79710" x2="33333" y2="79710"/>
                          <a14:foregroundMark x1="33768" y1="79855" x2="35072" y2="81449"/>
                          <a14:foregroundMark x1="32754" y1="85942" x2="32754" y2="85942"/>
                          <a14:foregroundMark x1="34348" y1="87681" x2="35942" y2="88841"/>
                          <a14:foregroundMark x1="38261" y1="88551" x2="39275" y2="88841"/>
                          <a14:foregroundMark x1="43478" y1="88551" x2="44203" y2="89275"/>
                          <a14:foregroundMark x1="42609" y1="90870" x2="41594" y2="90870"/>
                          <a14:foregroundMark x1="50290" y1="83768" x2="50290" y2="83768"/>
                          <a14:foregroundMark x1="51594" y1="82754" x2="54203" y2="83043"/>
                          <a14:foregroundMark x1="58551" y1="82464" x2="60580" y2="82029"/>
                          <a14:foregroundMark x1="66087" y1="77536" x2="68696" y2="78841"/>
                          <a14:foregroundMark x1="69275" y1="77536" x2="69275" y2="77536"/>
                          <a14:foregroundMark x1="68696" y1="76812" x2="68696" y2="76812"/>
                          <a14:foregroundMark x1="66957" y1="74203" x2="67101" y2="77536"/>
                          <a14:foregroundMark x1="68696" y1="82464" x2="68696" y2="82464"/>
                          <a14:foregroundMark x1="69275" y1="84348" x2="70290" y2="86377"/>
                          <a14:foregroundMark x1="70000" y1="86957" x2="69565" y2="88261"/>
                          <a14:foregroundMark x1="53333" y1="85942" x2="53333" y2="85942"/>
                          <a14:foregroundMark x1="49710" y1="86232" x2="49710" y2="86232"/>
                          <a14:foregroundMark x1="79710" y1="79710" x2="79710" y2="79710"/>
                          <a14:foregroundMark x1="77826" y1="82319" x2="77826" y2="82319"/>
                        </a14:backgroundRemoval>
                      </a14:imgEffect>
                    </a14:imgLayer>
                  </a14:imgProps>
                </a:ext>
                <a:ext uri="{28A0092B-C50C-407E-A947-70E740481C1C}">
                  <a14:useLocalDpi xmlns:a14="http://schemas.microsoft.com/office/drawing/2010/main" val="0"/>
                </a:ext>
              </a:extLst>
            </a:blip>
            <a:srcRect/>
            <a:stretch>
              <a:fillRect/>
            </a:stretch>
          </p:blipFill>
          <p:spPr bwMode="auto">
            <a:xfrm>
              <a:off x="1981714" y="2187161"/>
              <a:ext cx="3695439" cy="3695440"/>
            </a:xfrm>
            <a:prstGeom prst="rect">
              <a:avLst/>
            </a:prstGeom>
            <a:noFill/>
            <a:extLst>
              <a:ext uri="{909E8E84-426E-40DD-AFC4-6F175D3DCCD1}">
                <a14:hiddenFill xmlns:a14="http://schemas.microsoft.com/office/drawing/2010/main">
                  <a:solidFill>
                    <a:srgbClr val="FFFFFF"/>
                  </a:solidFill>
                </a14:hiddenFill>
              </a:ext>
            </a:extLst>
          </p:spPr>
        </p:pic>
        <p:pic>
          <p:nvPicPr>
            <p:cNvPr id="67" name="ca chua"/>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rot="1323867">
              <a:off x="2193492" y="4245188"/>
              <a:ext cx="1450645" cy="1426368"/>
            </a:xfrm>
            <a:prstGeom prst="rect">
              <a:avLst/>
            </a:prstGeom>
          </p:spPr>
        </p:pic>
      </p:grpSp>
      <p:sp>
        <p:nvSpPr>
          <p:cNvPr id="2" name="TextBox 1">
            <a:extLst>
              <a:ext uri="{FF2B5EF4-FFF2-40B4-BE49-F238E27FC236}">
                <a16:creationId xmlns:a16="http://schemas.microsoft.com/office/drawing/2014/main" id="{68EB6C6B-0C52-DAF1-23B6-8836742D24C1}"/>
              </a:ext>
            </a:extLst>
          </p:cNvPr>
          <p:cNvSpPr txBox="1"/>
          <p:nvPr/>
        </p:nvSpPr>
        <p:spPr>
          <a:xfrm>
            <a:off x="2978253" y="621337"/>
            <a:ext cx="7188796" cy="1323439"/>
          </a:xfrm>
          <a:prstGeom prst="rect">
            <a:avLst/>
          </a:prstGeom>
          <a:noFill/>
        </p:spPr>
        <p:txBody>
          <a:bodyPr wrap="square" rtlCol="0">
            <a:spAutoFit/>
          </a:bodyPr>
          <a:lstStyle/>
          <a:p>
            <a:pPr algn="ctr"/>
            <a:r>
              <a:rPr lang="en-US" sz="4000" b="1" i="0" dirty="0" err="1">
                <a:solidFill>
                  <a:srgbClr val="000000"/>
                </a:solidFill>
                <a:effectLst/>
                <a:latin typeface="Cambria" panose="02040503050406030204" pitchFamily="18" charset="0"/>
                <a:ea typeface="Cambria" panose="02040503050406030204" pitchFamily="18" charset="0"/>
              </a:rPr>
              <a:t>Tìm</a:t>
            </a:r>
            <a:r>
              <a:rPr lang="en-US" sz="4000" b="1" i="0" dirty="0">
                <a:solidFill>
                  <a:srgbClr val="000000"/>
                </a:solidFill>
                <a:effectLst/>
                <a:latin typeface="Cambria" panose="02040503050406030204" pitchFamily="18" charset="0"/>
                <a:ea typeface="Cambria" panose="02040503050406030204" pitchFamily="18" charset="0"/>
              </a:rPr>
              <a:t> </a:t>
            </a:r>
            <a:r>
              <a:rPr lang="en-US" sz="4000" b="1" i="0" dirty="0" err="1">
                <a:solidFill>
                  <a:srgbClr val="000000"/>
                </a:solidFill>
                <a:effectLst/>
                <a:latin typeface="Cambria" panose="02040503050406030204" pitchFamily="18" charset="0"/>
                <a:ea typeface="Cambria" panose="02040503050406030204" pitchFamily="18" charset="0"/>
              </a:rPr>
              <a:t>danh</a:t>
            </a:r>
            <a:r>
              <a:rPr lang="en-US" sz="4000" b="1" i="0" dirty="0">
                <a:solidFill>
                  <a:srgbClr val="000000"/>
                </a:solidFill>
                <a:effectLst/>
                <a:latin typeface="Cambria" panose="02040503050406030204" pitchFamily="18" charset="0"/>
                <a:ea typeface="Cambria" panose="02040503050406030204" pitchFamily="18" charset="0"/>
              </a:rPr>
              <a:t> </a:t>
            </a:r>
            <a:r>
              <a:rPr lang="en-US" sz="4000" b="1" i="0" dirty="0" err="1">
                <a:solidFill>
                  <a:srgbClr val="000000"/>
                </a:solidFill>
                <a:effectLst/>
                <a:latin typeface="Cambria" panose="02040503050406030204" pitchFamily="18" charset="0"/>
                <a:ea typeface="Cambria" panose="02040503050406030204" pitchFamily="18" charset="0"/>
              </a:rPr>
              <a:t>từ</a:t>
            </a:r>
            <a:r>
              <a:rPr lang="en-US" sz="4000" b="1" i="0" dirty="0">
                <a:solidFill>
                  <a:srgbClr val="000000"/>
                </a:solidFill>
                <a:effectLst/>
                <a:latin typeface="Cambria" panose="02040503050406030204" pitchFamily="18" charset="0"/>
                <a:ea typeface="Cambria" panose="02040503050406030204" pitchFamily="18" charset="0"/>
              </a:rPr>
              <a:t> </a:t>
            </a:r>
            <a:r>
              <a:rPr lang="en-US" sz="4000" b="1" i="0" dirty="0" err="1">
                <a:solidFill>
                  <a:srgbClr val="000000"/>
                </a:solidFill>
                <a:effectLst/>
                <a:latin typeface="Cambria" panose="02040503050406030204" pitchFamily="18" charset="0"/>
                <a:ea typeface="Cambria" panose="02040503050406030204" pitchFamily="18" charset="0"/>
              </a:rPr>
              <a:t>chung</a:t>
            </a:r>
            <a:r>
              <a:rPr lang="en-US" sz="4000" b="1" i="0" dirty="0">
                <a:solidFill>
                  <a:srgbClr val="000000"/>
                </a:solidFill>
                <a:effectLst/>
                <a:latin typeface="Cambria" panose="02040503050406030204" pitchFamily="18" charset="0"/>
                <a:ea typeface="Cambria" panose="02040503050406030204" pitchFamily="18" charset="0"/>
              </a:rPr>
              <a:t> </a:t>
            </a:r>
            <a:r>
              <a:rPr lang="en-US" sz="4000" b="1" i="0" dirty="0" err="1">
                <a:solidFill>
                  <a:srgbClr val="000000"/>
                </a:solidFill>
                <a:effectLst/>
                <a:latin typeface="Cambria" panose="02040503050406030204" pitchFamily="18" charset="0"/>
                <a:ea typeface="Cambria" panose="02040503050406030204" pitchFamily="18" charset="0"/>
              </a:rPr>
              <a:t>trong</a:t>
            </a:r>
            <a:r>
              <a:rPr lang="en-US" sz="4000" b="1" i="0" dirty="0">
                <a:solidFill>
                  <a:srgbClr val="000000"/>
                </a:solidFill>
                <a:effectLst/>
                <a:latin typeface="Cambria" panose="02040503050406030204" pitchFamily="18" charset="0"/>
                <a:ea typeface="Cambria" panose="02040503050406030204" pitchFamily="18" charset="0"/>
              </a:rPr>
              <a:t> </a:t>
            </a:r>
          </a:p>
          <a:p>
            <a:pPr algn="ctr"/>
            <a:r>
              <a:rPr lang="en-US" sz="4000" b="1" i="0" dirty="0" err="1">
                <a:solidFill>
                  <a:srgbClr val="000000"/>
                </a:solidFill>
                <a:effectLst/>
                <a:latin typeface="Cambria" panose="02040503050406030204" pitchFamily="18" charset="0"/>
                <a:ea typeface="Cambria" panose="02040503050406030204" pitchFamily="18" charset="0"/>
              </a:rPr>
              <a:t>các</a:t>
            </a:r>
            <a:r>
              <a:rPr lang="en-US" sz="4000" b="1" i="0" dirty="0">
                <a:solidFill>
                  <a:srgbClr val="000000"/>
                </a:solidFill>
                <a:effectLst/>
                <a:latin typeface="Cambria" panose="02040503050406030204" pitchFamily="18" charset="0"/>
                <a:ea typeface="Cambria" panose="02040503050406030204" pitchFamily="18" charset="0"/>
              </a:rPr>
              <a:t> </a:t>
            </a:r>
            <a:r>
              <a:rPr lang="en-US" sz="4000" b="1" i="0" dirty="0" err="1">
                <a:solidFill>
                  <a:srgbClr val="000000"/>
                </a:solidFill>
                <a:effectLst/>
                <a:latin typeface="Cambria" panose="02040503050406030204" pitchFamily="18" charset="0"/>
                <a:ea typeface="Cambria" panose="02040503050406030204" pitchFamily="18" charset="0"/>
              </a:rPr>
              <a:t>từ</a:t>
            </a:r>
            <a:r>
              <a:rPr lang="en-US" sz="4000" b="1" i="0" dirty="0">
                <a:solidFill>
                  <a:srgbClr val="000000"/>
                </a:solidFill>
                <a:effectLst/>
                <a:latin typeface="Cambria" panose="02040503050406030204" pitchFamily="18" charset="0"/>
                <a:ea typeface="Cambria" panose="02040503050406030204" pitchFamily="18" charset="0"/>
              </a:rPr>
              <a:t> </a:t>
            </a:r>
            <a:r>
              <a:rPr lang="en-US" sz="4000" b="1" i="0" dirty="0" err="1">
                <a:solidFill>
                  <a:srgbClr val="000000"/>
                </a:solidFill>
                <a:effectLst/>
                <a:latin typeface="Cambria" panose="02040503050406030204" pitchFamily="18" charset="0"/>
                <a:ea typeface="Cambria" panose="02040503050406030204" pitchFamily="18" charset="0"/>
              </a:rPr>
              <a:t>sau</a:t>
            </a:r>
            <a:r>
              <a:rPr lang="en-US" sz="4000" b="1" i="0" dirty="0">
                <a:solidFill>
                  <a:srgbClr val="000000"/>
                </a:solidFill>
                <a:effectLst/>
                <a:latin typeface="Cambria" panose="02040503050406030204" pitchFamily="18" charset="0"/>
                <a:ea typeface="Cambria" panose="02040503050406030204" pitchFamily="18" charset="0"/>
              </a:rPr>
              <a:t>:</a:t>
            </a:r>
            <a:endParaRPr lang="en-US" sz="4000" b="1" dirty="0">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8313198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par>
                                <p:cTn id="14" presetID="10" presetClass="entr" presetSubtype="0"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70"/>
                </p:tgtEl>
              </p:cMediaNode>
            </p:audio>
            <p:seq concurrent="1" nextAc="seek">
              <p:cTn id="18" restart="whenNotActive" fill="hold" evtFilter="cancelBubble" nodeType="interactiveSeq">
                <p:stCondLst>
                  <p:cond evt="onClick" delay="0">
                    <p:tgtEl>
                      <p:spTgt spid="24"/>
                    </p:tgtEl>
                  </p:cond>
                </p:stCondLst>
                <p:endSync evt="end" delay="0">
                  <p:rtn val="all"/>
                </p:endSync>
                <p:childTnLst>
                  <p:par>
                    <p:cTn id="19" fill="hold">
                      <p:stCondLst>
                        <p:cond delay="0"/>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subTnLst>
                                    <p:audio>
                                      <p:cMediaNode>
                                        <p:cTn display="0" masterRel="sameClick">
                                          <p:stCondLst>
                                            <p:cond evt="begin" delay="0">
                                              <p:tn val="21"/>
                                            </p:cond>
                                          </p:stCondLst>
                                          <p:endCondLst>
                                            <p:cond evt="onStopAudio" delay="0">
                                              <p:tgtEl>
                                                <p:sldTgt/>
                                              </p:tgtEl>
                                            </p:cond>
                                          </p:endCondLst>
                                        </p:cTn>
                                        <p:tgtEl>
                                          <p:sndTgt r:embed="rId5" name="Media1.wav"/>
                                        </p:tgtEl>
                                      </p:cMediaNode>
                                    </p:audio>
                                  </p:subTnLst>
                                </p:cTn>
                              </p:par>
                            </p:childTnLst>
                          </p:cTn>
                        </p:par>
                      </p:childTnLst>
                    </p:cTn>
                  </p:par>
                </p:childTnLst>
              </p:cTn>
              <p:nextCondLst>
                <p:cond evt="onClick" delay="0">
                  <p:tgtEl>
                    <p:spTgt spid="24"/>
                  </p:tgtEl>
                </p:cond>
              </p:nextCondLst>
            </p:seq>
            <p:seq concurrent="1" nextAc="seek">
              <p:cTn id="24" restart="whenNotActive" fill="hold" evtFilter="cancelBubble" nodeType="interactiveSeq">
                <p:stCondLst>
                  <p:cond evt="onClick" delay="0">
                    <p:tgtEl>
                      <p:spTgt spid="28"/>
                    </p:tgtEl>
                  </p:cond>
                </p:stCondLst>
                <p:endSync evt="end" delay="0">
                  <p:rtn val="all"/>
                </p:endSync>
                <p:childTnLst>
                  <p:par>
                    <p:cTn id="25" fill="hold">
                      <p:stCondLst>
                        <p:cond delay="0"/>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subTnLst>
                                    <p:audio>
                                      <p:cMediaNode>
                                        <p:cTn display="0" masterRel="sameClick">
                                          <p:stCondLst>
                                            <p:cond evt="begin" delay="0">
                                              <p:tn val="27"/>
                                            </p:cond>
                                          </p:stCondLst>
                                          <p:endCondLst>
                                            <p:cond evt="onStopAudio" delay="0">
                                              <p:tgtEl>
                                                <p:sldTgt/>
                                              </p:tgtEl>
                                            </p:cond>
                                          </p:endCondLst>
                                        </p:cTn>
                                        <p:tgtEl>
                                          <p:sndTgt r:embed="rId5" name="Media1.wav"/>
                                        </p:tgtEl>
                                      </p:cMediaNode>
                                    </p:audio>
                                  </p:subTnLst>
                                </p:cTn>
                              </p:par>
                            </p:childTnLst>
                          </p:cTn>
                        </p:par>
                      </p:childTnLst>
                    </p:cTn>
                  </p:par>
                </p:childTnLst>
              </p:cTn>
              <p:nextCondLst>
                <p:cond evt="onClick" delay="0">
                  <p:tgtEl>
                    <p:spTgt spid="28"/>
                  </p:tgtEl>
                </p:cond>
              </p:nextCondLst>
            </p:seq>
            <p:seq concurrent="1" nextAc="seek">
              <p:cTn id="30" restart="whenNotActive" fill="hold" evtFilter="cancelBubble" nodeType="interactiveSeq">
                <p:stCondLst>
                  <p:cond evt="onClick" delay="0">
                    <p:tgtEl>
                      <p:spTgt spid="32"/>
                    </p:tgtEl>
                  </p:cond>
                </p:stCondLst>
                <p:endSync evt="end" delay="0">
                  <p:rtn val="all"/>
                </p:endSync>
                <p:childTnLst>
                  <p:par>
                    <p:cTn id="31" fill="hold">
                      <p:stCondLst>
                        <p:cond delay="0"/>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fade">
                                      <p:cBhvr>
                                        <p:cTn id="35" dur="500"/>
                                        <p:tgtEl>
                                          <p:spTgt spid="87"/>
                                        </p:tgtEl>
                                      </p:cBhvr>
                                    </p:animEffect>
                                  </p:childTnLst>
                                  <p:subTnLst>
                                    <p:audio>
                                      <p:cMediaNode>
                                        <p:cTn display="0" masterRel="sameClick">
                                          <p:stCondLst>
                                            <p:cond evt="begin" delay="0">
                                              <p:tn val="33"/>
                                            </p:cond>
                                          </p:stCondLst>
                                          <p:endCondLst>
                                            <p:cond evt="onStopAudio" delay="0">
                                              <p:tgtEl>
                                                <p:sldTgt/>
                                              </p:tgtEl>
                                            </p:cond>
                                          </p:endCondLst>
                                        </p:cTn>
                                        <p:tgtEl>
                                          <p:sndTgt r:embed="rId5" name="Media1.wav"/>
                                        </p:tgtEl>
                                      </p:cMediaNode>
                                    </p:audio>
                                  </p:subTnLst>
                                </p:cTn>
                              </p:par>
                            </p:childTnLst>
                          </p:cTn>
                        </p:par>
                      </p:childTnLst>
                    </p:cTn>
                  </p:par>
                </p:childTnLst>
              </p:cTn>
              <p:nextCondLst>
                <p:cond evt="onClick" delay="0">
                  <p:tgtEl>
                    <p:spTgt spid="32"/>
                  </p:tgtEl>
                </p:cond>
              </p:nextCondLst>
            </p:seq>
            <p:seq concurrent="1" nextAc="seek">
              <p:cTn id="36" restart="whenNotActive" fill="hold" evtFilter="cancelBubble" nodeType="interactiveSeq">
                <p:stCondLst>
                  <p:cond evt="onClick" delay="0">
                    <p:tgtEl>
                      <p:spTgt spid="27"/>
                    </p:tgtEl>
                  </p:cond>
                </p:stCondLst>
                <p:endSync evt="end" delay="0">
                  <p:rtn val="all"/>
                </p:endSync>
                <p:childTnLst>
                  <p:par>
                    <p:cTn id="37" fill="hold">
                      <p:stCondLst>
                        <p:cond delay="0"/>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88"/>
                                        </p:tgtEl>
                                        <p:attrNameLst>
                                          <p:attrName>style.visibility</p:attrName>
                                        </p:attrNameLst>
                                      </p:cBhvr>
                                      <p:to>
                                        <p:strVal val="visible"/>
                                      </p:to>
                                    </p:set>
                                    <p:animEffect transition="in" filter="fade">
                                      <p:cBhvr>
                                        <p:cTn id="41" dur="500"/>
                                        <p:tgtEl>
                                          <p:spTgt spid="88"/>
                                        </p:tgtEl>
                                      </p:cBhvr>
                                    </p:animEffect>
                                  </p:childTnLst>
                                  <p:subTnLst>
                                    <p:audio>
                                      <p:cMediaNode>
                                        <p:cTn display="0" masterRel="sameClick">
                                          <p:stCondLst>
                                            <p:cond evt="begin" delay="0">
                                              <p:tn val="39"/>
                                            </p:cond>
                                          </p:stCondLst>
                                          <p:endCondLst>
                                            <p:cond evt="onStopAudio" delay="0">
                                              <p:tgtEl>
                                                <p:sldTgt/>
                                              </p:tgtEl>
                                            </p:cond>
                                          </p:endCondLst>
                                        </p:cTn>
                                        <p:tgtEl>
                                          <p:sndTgt r:embed="rId6" name="breeze.wav"/>
                                        </p:tgtEl>
                                      </p:cMediaNode>
                                    </p:audio>
                                  </p:subTnLst>
                                </p:cTn>
                              </p:par>
                            </p:childTnLst>
                          </p:cTn>
                        </p:par>
                      </p:childTnLst>
                    </p:cTn>
                  </p:par>
                </p:childTnLst>
              </p:cTn>
              <p:nextCondLst>
                <p:cond evt="onClick" delay="0">
                  <p:tgtEl>
                    <p:spTgt spid="27"/>
                  </p:tgtEl>
                </p:cond>
              </p:nextCondLst>
            </p:seq>
            <p:seq concurrent="1" nextAc="seek">
              <p:cTn id="42" restart="whenNotActive" fill="hold" evtFilter="cancelBubble" nodeType="interactiveSeq">
                <p:stCondLst>
                  <p:cond evt="onClick" delay="0">
                    <p:tgtEl>
                      <p:spTgt spid="88"/>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0"/>
                                        </p:tgtEl>
                                        <p:attrNameLst>
                                          <p:attrName>style.visibility</p:attrName>
                                        </p:attrNameLst>
                                      </p:cBhvr>
                                      <p:to>
                                        <p:strVal val="visible"/>
                                      </p:to>
                                    </p:set>
                                  </p:childTnLst>
                                </p:cTn>
                              </p:par>
                            </p:childTnLst>
                          </p:cTn>
                        </p:par>
                      </p:childTnLst>
                    </p:cTn>
                  </p:par>
                </p:childTnLst>
              </p:cTn>
              <p:nextCondLst>
                <p:cond evt="onClick" delay="0">
                  <p:tgtEl>
                    <p:spTgt spid="88"/>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Picture 4" descr="푸른 하늘 꽃과 여름 테마 배경에 적합한 녹색 초원 자연 풍경 벡터 일러스트 레이 션, 배경, 여름, 하늘 무료 다운로드를위한 ..."/>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377047"/>
            <a:ext cx="12195401" cy="7629364"/>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6" descr="草地素材-草地图片-草地素材图片下载-觅知网"/>
          <p:cNvPicPr>
            <a:picLocks noChangeAspect="1" noChangeArrowheads="1"/>
          </p:cNvPicPr>
          <p:nvPr/>
        </p:nvPicPr>
        <p:blipFill rotWithShape="1">
          <a:blip r:embed="rId6">
            <a:extLst>
              <a:ext uri="{28A0092B-C50C-407E-A947-70E740481C1C}">
                <a14:useLocalDpi xmlns:a14="http://schemas.microsoft.com/office/drawing/2010/main" val="0"/>
              </a:ext>
            </a:extLst>
          </a:blip>
          <a:srcRect t="66442"/>
          <a:stretch/>
        </p:blipFill>
        <p:spPr bwMode="auto">
          <a:xfrm>
            <a:off x="0" y="3909914"/>
            <a:ext cx="12192000" cy="295611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63">
            <a:extLst>
              <a:ext uri="{FF2B5EF4-FFF2-40B4-BE49-F238E27FC236}">
                <a16:creationId xmlns:a16="http://schemas.microsoft.com/office/drawing/2014/main" id="{CBD9B5C9-CA06-4115-934D-476E7C9299B8}"/>
              </a:ext>
            </a:extLst>
          </p:cNvPr>
          <p:cNvPicPr>
            <a:picLocks noChangeAspect="1"/>
          </p:cNvPicPr>
          <p:nvPr/>
        </p:nvPicPr>
        <p:blipFill>
          <a:blip r:embed="rId7">
            <a:biLevel thresh="50000"/>
          </a:blip>
          <a:stretch>
            <a:fillRect/>
          </a:stretch>
        </p:blipFill>
        <p:spPr>
          <a:xfrm>
            <a:off x="852768" y="245199"/>
            <a:ext cx="10170536" cy="1863939"/>
          </a:xfrm>
          <a:prstGeom prst="rect">
            <a:avLst/>
          </a:prstGeom>
        </p:spPr>
      </p:pic>
      <p:sp>
        <p:nvSpPr>
          <p:cNvPr id="65" name="TextBox 64">
            <a:extLst>
              <a:ext uri="{FF2B5EF4-FFF2-40B4-BE49-F238E27FC236}">
                <a16:creationId xmlns:a16="http://schemas.microsoft.com/office/drawing/2014/main" id="{784446D1-0083-4268-9941-8C7553FD46F9}"/>
              </a:ext>
            </a:extLst>
          </p:cNvPr>
          <p:cNvSpPr txBox="1"/>
          <p:nvPr/>
        </p:nvSpPr>
        <p:spPr>
          <a:xfrm>
            <a:off x="880114" y="245199"/>
            <a:ext cx="1215044" cy="1015663"/>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60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rPr>
              <a:t>02</a:t>
            </a:r>
            <a:endParaRPr kumimoji="0" lang="en-US" sz="60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endParaRPr>
          </a:p>
        </p:txBody>
      </p:sp>
      <p:sp>
        <p:nvSpPr>
          <p:cNvPr id="66" name="Rectangle 65">
            <a:extLst>
              <a:ext uri="{FF2B5EF4-FFF2-40B4-BE49-F238E27FC236}">
                <a16:creationId xmlns:a16="http://schemas.microsoft.com/office/drawing/2014/main" id="{68CCCB1E-5D6D-4B1D-94ED-906BCD4A2D0C}"/>
              </a:ext>
            </a:extLst>
          </p:cNvPr>
          <p:cNvSpPr/>
          <p:nvPr/>
        </p:nvSpPr>
        <p:spPr>
          <a:xfrm>
            <a:off x="1585705" y="325395"/>
            <a:ext cx="8722730" cy="1620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ahoma" panose="020B0604030504040204" pitchFamily="34" charset="0"/>
              </a:rPr>
              <a:t>Tìm</a:t>
            </a:r>
            <a:r>
              <a:rPr kumimoji="0" lang="en-US" sz="32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ahoma" panose="020B0604030504040204" pitchFamily="34" charset="0"/>
              </a:rPr>
              <a:t> </a:t>
            </a:r>
            <a:r>
              <a:rPr kumimoji="0" lang="en-US" sz="3200" b="1"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ahoma" panose="020B0604030504040204" pitchFamily="34" charset="0"/>
              </a:rPr>
              <a:t>danh</a:t>
            </a:r>
            <a:r>
              <a:rPr kumimoji="0" lang="en-US" sz="32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ahoma" panose="020B0604030504040204" pitchFamily="34" charset="0"/>
              </a:rPr>
              <a:t> </a:t>
            </a:r>
            <a:r>
              <a:rPr kumimoji="0" lang="en-US" sz="3200" b="1"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ahoma" panose="020B0604030504040204" pitchFamily="34" charset="0"/>
              </a:rPr>
              <a:t>từ</a:t>
            </a:r>
            <a:r>
              <a:rPr kumimoji="0" lang="en-US" sz="32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ahoma" panose="020B0604030504040204" pitchFamily="34" charset="0"/>
              </a:rPr>
              <a:t> </a:t>
            </a:r>
            <a:r>
              <a:rPr kumimoji="0" lang="en-US" sz="3200" b="1"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ahoma" panose="020B0604030504040204" pitchFamily="34" charset="0"/>
              </a:rPr>
              <a:t>riêng</a:t>
            </a:r>
            <a:r>
              <a:rPr kumimoji="0" lang="en-US" sz="32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ahoma" panose="020B0604030504040204" pitchFamily="34" charset="0"/>
              </a:rPr>
              <a:t> </a:t>
            </a:r>
            <a:r>
              <a:rPr kumimoji="0" lang="en-US" sz="3200" b="1"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ahoma" panose="020B0604030504040204" pitchFamily="34" charset="0"/>
              </a:rPr>
              <a:t>có</a:t>
            </a:r>
            <a:r>
              <a:rPr kumimoji="0" lang="en-US" sz="32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ahoma" panose="020B0604030504040204" pitchFamily="34" charset="0"/>
              </a:rPr>
              <a:t> </a:t>
            </a:r>
            <a:r>
              <a:rPr kumimoji="0" lang="en-US" sz="3200" b="1"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ahoma" panose="020B0604030504040204" pitchFamily="34" charset="0"/>
              </a:rPr>
              <a:t>trong</a:t>
            </a:r>
            <a:r>
              <a:rPr kumimoji="0" lang="en-US" sz="32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ahoma" panose="020B0604030504040204" pitchFamily="34" charset="0"/>
              </a:rPr>
              <a:t> </a:t>
            </a:r>
            <a:r>
              <a:rPr kumimoji="0" lang="en-US" sz="3200" b="1"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ahoma" panose="020B0604030504040204" pitchFamily="34" charset="0"/>
              </a:rPr>
              <a:t>câu</a:t>
            </a:r>
            <a:r>
              <a:rPr kumimoji="0" lang="en-US" sz="32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ahoma" panose="020B0604030504040204" pitchFamily="34" charset="0"/>
              </a:rPr>
              <a:t> </a:t>
            </a:r>
            <a:r>
              <a:rPr kumimoji="0" lang="en-US" sz="3200" b="1"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Tahoma" panose="020B0604030504040204" pitchFamily="34" charset="0"/>
              </a:rPr>
              <a:t>sau</a:t>
            </a:r>
            <a:r>
              <a:rPr kumimoji="0" lang="en-US" sz="3200" b="1"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Tahoma" panose="020B0604030504040204" pitchFamily="34"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Trâm</a:t>
            </a:r>
            <a:r>
              <a:rPr kumimoji="0" lang="en-US" sz="3200" b="1" i="0" u="none" strike="noStrike" kern="1200" cap="none" spc="0" normalizeH="0" baseline="0" noProof="0" dirty="0">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 Anh </a:t>
            </a:r>
            <a:r>
              <a:rPr kumimoji="0" lang="en-US" sz="3200" b="1" i="0" u="none" strike="noStrike" kern="1200" cap="none" spc="0" normalizeH="0" baseline="0" noProof="0" dirty="0" err="1">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là</a:t>
            </a:r>
            <a:r>
              <a:rPr kumimoji="0" lang="en-US" sz="3200" b="1" i="0" u="none" strike="noStrike" kern="1200" cap="none" spc="0" normalizeH="0" baseline="0" noProof="0" dirty="0">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 </a:t>
            </a:r>
            <a:r>
              <a:rPr kumimoji="0" lang="en-US" sz="3200" b="1" i="0" u="none" strike="noStrike" kern="1200" cap="none" spc="0" normalizeH="0" baseline="0" noProof="0" dirty="0" err="1">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học</a:t>
            </a:r>
            <a:r>
              <a:rPr kumimoji="0" lang="en-US" sz="3200" b="1" i="0" u="none" strike="noStrike" kern="1200" cap="none" spc="0" normalizeH="0" baseline="0" noProof="0" dirty="0">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 </a:t>
            </a:r>
            <a:r>
              <a:rPr kumimoji="0" lang="en-US" sz="3200" b="1" i="0" u="none" strike="noStrike" kern="1200" cap="none" spc="0" normalizeH="0" baseline="0" noProof="0" dirty="0" err="1">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sinh</a:t>
            </a:r>
            <a:r>
              <a:rPr kumimoji="0" lang="en-US" sz="3200" b="1" i="0" u="none" strike="noStrike" kern="1200" cap="none" spc="0" normalizeH="0" baseline="0" noProof="0" dirty="0">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 </a:t>
            </a:r>
            <a:r>
              <a:rPr kumimoji="0" lang="en-US" sz="3200" b="1" i="0" u="none" strike="noStrike" kern="1200" cap="none" spc="0" normalizeH="0" baseline="0" noProof="0" dirty="0" err="1">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tiêu</a:t>
            </a:r>
            <a:r>
              <a:rPr kumimoji="0" lang="en-US" sz="3200" b="1" i="0" u="none" strike="noStrike" kern="1200" cap="none" spc="0" normalizeH="0" baseline="0" noProof="0" dirty="0">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 </a:t>
            </a:r>
            <a:r>
              <a:rPr kumimoji="0" lang="en-US" sz="3200" b="1" i="0" u="none" strike="noStrike" kern="1200" cap="none" spc="0" normalizeH="0" baseline="0" noProof="0" dirty="0" err="1">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biểu</a:t>
            </a:r>
            <a:r>
              <a:rPr kumimoji="0" lang="en-US" sz="3200" b="1" i="0" u="none" strike="noStrike" kern="1200" cap="none" spc="0" normalizeH="0" baseline="0" noProof="0" dirty="0">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 </a:t>
            </a:r>
            <a:r>
              <a:rPr kumimoji="0" lang="en-US" sz="3200" b="1" i="0" u="none" strike="noStrike" kern="1200" cap="none" spc="0" normalizeH="0" baseline="0" noProof="0" dirty="0" err="1">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của</a:t>
            </a:r>
            <a:r>
              <a:rPr kumimoji="0" lang="en-US" sz="3200" b="1" i="0" u="none" strike="noStrike" kern="1200" cap="none" spc="0" normalizeH="0" baseline="0" noProof="0" dirty="0">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 </a:t>
            </a:r>
            <a:r>
              <a:rPr kumimoji="0" lang="en-US" sz="3200" b="1" i="0" u="none" strike="noStrike" kern="1200" cap="none" spc="0" normalizeH="0" baseline="0" noProof="0" dirty="0" err="1">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trường</a:t>
            </a:r>
            <a:r>
              <a:rPr kumimoji="0" lang="en-US" sz="3200" b="1" i="0" u="none" strike="noStrike" kern="1200" cap="none" spc="0" normalizeH="0" baseline="0" noProof="0" dirty="0">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 </a:t>
            </a:r>
            <a:r>
              <a:rPr kumimoji="0" lang="en-US" sz="3200" b="1" i="0" u="none" strike="noStrike" kern="1200" cap="none" spc="0" normalizeH="0" baseline="0" noProof="0" dirty="0" err="1">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Tiểu</a:t>
            </a:r>
            <a:r>
              <a:rPr kumimoji="0" lang="en-US" sz="3200" b="1" i="0" u="none" strike="noStrike" kern="1200" cap="none" spc="0" normalizeH="0" baseline="0" noProof="0" dirty="0">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 </a:t>
            </a:r>
            <a:r>
              <a:rPr kumimoji="0" lang="en-US" sz="3200" b="1" i="0" u="none" strike="noStrike" kern="1200" cap="none" spc="0" normalizeH="0" baseline="0" noProof="0" dirty="0" err="1">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học</a:t>
            </a:r>
            <a:r>
              <a:rPr kumimoji="0" lang="en-US" sz="3200" b="1" i="0" u="none" strike="noStrike" kern="1200" cap="none" spc="0" normalizeH="0" baseline="0" noProof="0" dirty="0">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 Võ </a:t>
            </a:r>
            <a:r>
              <a:rPr kumimoji="0" lang="en-US" sz="3200" b="1" i="0" u="none" strike="noStrike" kern="1200" cap="none" spc="0" normalizeH="0" baseline="0" noProof="0" dirty="0" err="1">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Thị</a:t>
            </a:r>
            <a:r>
              <a:rPr kumimoji="0" lang="en-US" sz="3200" b="1" i="0" u="none" strike="noStrike" kern="1200" cap="none" spc="0" normalizeH="0" baseline="0" noProof="0" dirty="0">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 </a:t>
            </a:r>
            <a:r>
              <a:rPr kumimoji="0" lang="en-US" sz="3200" b="1" i="0" u="none" strike="noStrike" kern="1200" cap="none" spc="0" normalizeH="0" baseline="0" noProof="0" dirty="0" err="1">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Sáu</a:t>
            </a:r>
            <a:r>
              <a:rPr kumimoji="0" lang="en-US" sz="3200" b="1" i="0" u="none" strike="noStrike" kern="1200" cap="none" spc="0" normalizeH="0" baseline="0" noProof="0" dirty="0">
                <a:ln>
                  <a:noFill/>
                </a:ln>
                <a:solidFill>
                  <a:schemeClr val="tx1"/>
                </a:solidFill>
                <a:effectLst/>
                <a:uLnTx/>
                <a:uFillTx/>
                <a:latin typeface="Cambria" panose="02040503050406030204" pitchFamily="18" charset="0"/>
                <a:ea typeface="Cambria" panose="02040503050406030204" pitchFamily="18" charset="0"/>
                <a:cs typeface="Tahoma" panose="020B0604030504040204" pitchFamily="34" charset="0"/>
              </a:rPr>
              <a:t>.</a:t>
            </a:r>
          </a:p>
        </p:txBody>
      </p:sp>
      <p:grpSp>
        <p:nvGrpSpPr>
          <p:cNvPr id="4" name="c"/>
          <p:cNvGrpSpPr/>
          <p:nvPr/>
        </p:nvGrpSpPr>
        <p:grpSpPr>
          <a:xfrm>
            <a:off x="6880031" y="3692808"/>
            <a:ext cx="4325857" cy="1543808"/>
            <a:chOff x="7441601" y="3641722"/>
            <a:chExt cx="4325857" cy="1543808"/>
          </a:xfrm>
        </p:grpSpPr>
        <p:grpSp>
          <p:nvGrpSpPr>
            <p:cNvPr id="43" name="Group 42">
              <a:extLst>
                <a:ext uri="{FF2B5EF4-FFF2-40B4-BE49-F238E27FC236}">
                  <a16:creationId xmlns:a16="http://schemas.microsoft.com/office/drawing/2014/main" id="{E46AC747-FE46-79DE-B7A1-C3FC57CBFC63}"/>
                </a:ext>
              </a:extLst>
            </p:cNvPr>
            <p:cNvGrpSpPr/>
            <p:nvPr/>
          </p:nvGrpSpPr>
          <p:grpSpPr>
            <a:xfrm>
              <a:off x="7441601" y="3641722"/>
              <a:ext cx="4325857" cy="1543808"/>
              <a:chOff x="7575236" y="3720567"/>
              <a:chExt cx="4325857" cy="1543808"/>
            </a:xfrm>
          </p:grpSpPr>
          <p:sp>
            <p:nvSpPr>
              <p:cNvPr id="44" name="Rectangle 3">
                <a:extLst>
                  <a:ext uri="{FF2B5EF4-FFF2-40B4-BE49-F238E27FC236}">
                    <a16:creationId xmlns:a16="http://schemas.microsoft.com/office/drawing/2014/main" id="{C80DAFB0-7582-D229-FCBE-702119444D73}"/>
                  </a:ext>
                </a:extLst>
              </p:cNvPr>
              <p:cNvSpPr>
                <a:spLocks noChangeArrowheads="1"/>
              </p:cNvSpPr>
              <p:nvPr/>
            </p:nvSpPr>
            <p:spPr bwMode="auto">
              <a:xfrm>
                <a:off x="7956757" y="4203228"/>
                <a:ext cx="3944336" cy="1061147"/>
              </a:xfrm>
              <a:custGeom>
                <a:avLst/>
                <a:gdLst>
                  <a:gd name="connsiteX0" fmla="*/ 0 w 3944336"/>
                  <a:gd name="connsiteY0" fmla="*/ 0 h 1061147"/>
                  <a:gd name="connsiteX1" fmla="*/ 3944336 w 3944336"/>
                  <a:gd name="connsiteY1" fmla="*/ 0 h 1061147"/>
                  <a:gd name="connsiteX2" fmla="*/ 3944336 w 3944336"/>
                  <a:gd name="connsiteY2" fmla="*/ 1061147 h 1061147"/>
                  <a:gd name="connsiteX3" fmla="*/ 0 w 3944336"/>
                  <a:gd name="connsiteY3" fmla="*/ 1061147 h 1061147"/>
                  <a:gd name="connsiteX4" fmla="*/ 0 w 3944336"/>
                  <a:gd name="connsiteY4" fmla="*/ 0 h 1061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4336" h="1061147" fill="none" extrusionOk="0">
                    <a:moveTo>
                      <a:pt x="0" y="0"/>
                    </a:moveTo>
                    <a:cubicBezTo>
                      <a:pt x="1761920" y="34145"/>
                      <a:pt x="2955221" y="-125365"/>
                      <a:pt x="3944336" y="0"/>
                    </a:cubicBezTo>
                    <a:cubicBezTo>
                      <a:pt x="3866392" y="286554"/>
                      <a:pt x="3875864" y="863731"/>
                      <a:pt x="3944336" y="1061147"/>
                    </a:cubicBezTo>
                    <a:cubicBezTo>
                      <a:pt x="2672233" y="996681"/>
                      <a:pt x="606570" y="966921"/>
                      <a:pt x="0" y="1061147"/>
                    </a:cubicBezTo>
                    <a:cubicBezTo>
                      <a:pt x="64485" y="795890"/>
                      <a:pt x="-14398" y="121665"/>
                      <a:pt x="0" y="0"/>
                    </a:cubicBezTo>
                    <a:close/>
                  </a:path>
                  <a:path w="3944336" h="1061147" stroke="0" extrusionOk="0">
                    <a:moveTo>
                      <a:pt x="0" y="0"/>
                    </a:moveTo>
                    <a:cubicBezTo>
                      <a:pt x="1587669" y="108135"/>
                      <a:pt x="2668353" y="-162209"/>
                      <a:pt x="3944336" y="0"/>
                    </a:cubicBezTo>
                    <a:cubicBezTo>
                      <a:pt x="3943127" y="266802"/>
                      <a:pt x="3852791" y="869087"/>
                      <a:pt x="3944336" y="1061147"/>
                    </a:cubicBezTo>
                    <a:cubicBezTo>
                      <a:pt x="2349985" y="896887"/>
                      <a:pt x="796128" y="996114"/>
                      <a:pt x="0" y="1061147"/>
                    </a:cubicBezTo>
                    <a:cubicBezTo>
                      <a:pt x="46089" y="703486"/>
                      <a:pt x="-58098" y="388789"/>
                      <a:pt x="0" y="0"/>
                    </a:cubicBezTo>
                    <a:close/>
                  </a:path>
                </a:pathLst>
              </a:custGeom>
              <a:solidFill>
                <a:schemeClr val="bg1"/>
              </a:solidFill>
              <a:ln w="38100">
                <a:solidFill>
                  <a:srgbClr val="AD69AD"/>
                </a:solidFill>
                <a:miter lim="800000"/>
                <a:headEnd/>
                <a:tailEnd/>
                <a:extLst>
                  <a:ext uri="{C807C97D-BFC1-408E-A445-0C87EB9F89A2}">
                    <ask:lineSketchStyleProps xmlns:ask="http://schemas.microsoft.com/office/drawing/2018/sketchyshapes" sd="1831111025">
                      <a:prstGeom prst="rect">
                        <a:avLst/>
                      </a:prstGeom>
                      <ask:type>
                        <ask:lineSketchCurved/>
                      </ask:type>
                    </ask:lineSketchStyleProps>
                  </a:ext>
                </a:extLs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US" sz="4400" b="1" i="0" u="none" strike="noStrike" kern="1200" cap="none" spc="0" normalizeH="0" baseline="0" noProof="0" dirty="0">
                  <a:ln>
                    <a:noFill/>
                  </a:ln>
                  <a:solidFill>
                    <a:srgbClr val="AD69AD"/>
                  </a:solidFill>
                  <a:effectLst/>
                  <a:uLnTx/>
                  <a:uFillTx/>
                  <a:latin typeface="Times New Roman" panose="02020603050405020304" pitchFamily="18" charset="0"/>
                  <a:ea typeface="+mn-ea"/>
                  <a:cs typeface="+mn-cs"/>
                </a:endParaRPr>
              </a:p>
            </p:txBody>
          </p:sp>
          <p:pic>
            <p:nvPicPr>
              <p:cNvPr id="45" name="Picture 44">
                <a:extLst>
                  <a:ext uri="{FF2B5EF4-FFF2-40B4-BE49-F238E27FC236}">
                    <a16:creationId xmlns:a16="http://schemas.microsoft.com/office/drawing/2014/main" id="{3DF9D80A-88A4-5ADE-D2A2-DAEB2CF30A58}"/>
                  </a:ext>
                </a:extLst>
              </p:cNvPr>
              <p:cNvPicPr>
                <a:picLocks noChangeAspect="1"/>
              </p:cNvPicPr>
              <p:nvPr/>
            </p:nvPicPr>
            <p:blipFill rotWithShape="1">
              <a:blip r:embed="rId8">
                <a:extLst>
                  <a:ext uri="{28A0092B-C50C-407E-A947-70E740481C1C}">
                    <a14:useLocalDpi xmlns:a14="http://schemas.microsoft.com/office/drawing/2010/main" val="0"/>
                  </a:ext>
                </a:extLst>
              </a:blip>
              <a:srcRect l="38308" t="719" r="50263" b="79856"/>
              <a:stretch/>
            </p:blipFill>
            <p:spPr>
              <a:xfrm>
                <a:off x="7575236" y="3720567"/>
                <a:ext cx="1030312" cy="1174206"/>
              </a:xfrm>
              <a:prstGeom prst="rect">
                <a:avLst/>
              </a:prstGeom>
            </p:spPr>
          </p:pic>
        </p:grpSp>
        <p:sp>
          <p:nvSpPr>
            <p:cNvPr id="46" name="TextBox 45">
              <a:extLst>
                <a:ext uri="{FF2B5EF4-FFF2-40B4-BE49-F238E27FC236}">
                  <a16:creationId xmlns:a16="http://schemas.microsoft.com/office/drawing/2014/main" id="{33BA7FA1-C785-8EB6-50C8-F4CD02A1B07F}"/>
                </a:ext>
              </a:extLst>
            </p:cNvPr>
            <p:cNvSpPr txBox="1"/>
            <p:nvPr/>
          </p:nvSpPr>
          <p:spPr>
            <a:xfrm>
              <a:off x="8470457" y="4047234"/>
              <a:ext cx="2152588"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200" b="1" dirty="0" err="1">
                  <a:solidFill>
                    <a:srgbClr val="70AD47">
                      <a:lumMod val="75000"/>
                    </a:srgbClr>
                  </a:solidFill>
                  <a:latin typeface="Cambria" panose="02040503050406030204" pitchFamily="18" charset="0"/>
                  <a:ea typeface="Cambria" panose="02040503050406030204" pitchFamily="18" charset="0"/>
                </a:rPr>
                <a:t>Trâm</a:t>
              </a:r>
              <a:r>
                <a:rPr lang="en-US" sz="3200" b="1" dirty="0">
                  <a:solidFill>
                    <a:srgbClr val="70AD47">
                      <a:lumMod val="75000"/>
                    </a:srgbClr>
                  </a:solidFill>
                  <a:latin typeface="Cambria" panose="02040503050406030204" pitchFamily="18" charset="0"/>
                  <a:ea typeface="Cambria" panose="02040503050406030204" pitchFamily="18" charset="0"/>
                </a:rPr>
                <a:t> Anh, Võ </a:t>
              </a:r>
              <a:r>
                <a:rPr lang="en-US" sz="3200" b="1" dirty="0" err="1">
                  <a:solidFill>
                    <a:srgbClr val="70AD47">
                      <a:lumMod val="75000"/>
                    </a:srgbClr>
                  </a:solidFill>
                  <a:latin typeface="Cambria" panose="02040503050406030204" pitchFamily="18" charset="0"/>
                  <a:ea typeface="Cambria" panose="02040503050406030204" pitchFamily="18" charset="0"/>
                </a:rPr>
                <a:t>Thị</a:t>
              </a:r>
              <a:r>
                <a:rPr lang="en-US" sz="3200" b="1" dirty="0">
                  <a:solidFill>
                    <a:srgbClr val="70AD47">
                      <a:lumMod val="75000"/>
                    </a:srgbClr>
                  </a:solidFill>
                  <a:latin typeface="Cambria" panose="02040503050406030204" pitchFamily="18" charset="0"/>
                  <a:ea typeface="Cambria" panose="02040503050406030204" pitchFamily="18" charset="0"/>
                </a:rPr>
                <a:t> </a:t>
              </a:r>
              <a:r>
                <a:rPr lang="en-US" sz="3200" b="1" dirty="0" err="1">
                  <a:solidFill>
                    <a:srgbClr val="70AD47">
                      <a:lumMod val="75000"/>
                    </a:srgbClr>
                  </a:solidFill>
                  <a:latin typeface="Cambria" panose="02040503050406030204" pitchFamily="18" charset="0"/>
                  <a:ea typeface="Cambria" panose="02040503050406030204" pitchFamily="18" charset="0"/>
                </a:rPr>
                <a:t>Sáu</a:t>
              </a:r>
              <a:endParaRPr kumimoji="0" lang="vi-VN" sz="3200" b="1" i="0" u="none" strike="noStrike" kern="120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cs typeface="+mn-cs"/>
              </a:endParaRPr>
            </a:p>
          </p:txBody>
        </p:sp>
      </p:grpSp>
      <p:grpSp>
        <p:nvGrpSpPr>
          <p:cNvPr id="2" name="a"/>
          <p:cNvGrpSpPr/>
          <p:nvPr/>
        </p:nvGrpSpPr>
        <p:grpSpPr>
          <a:xfrm>
            <a:off x="394924" y="3546636"/>
            <a:ext cx="4196231" cy="1673094"/>
            <a:chOff x="-77433" y="3707909"/>
            <a:chExt cx="4196231" cy="1673094"/>
          </a:xfrm>
        </p:grpSpPr>
        <p:grpSp>
          <p:nvGrpSpPr>
            <p:cNvPr id="33" name="Group 32">
              <a:extLst>
                <a:ext uri="{FF2B5EF4-FFF2-40B4-BE49-F238E27FC236}">
                  <a16:creationId xmlns:a16="http://schemas.microsoft.com/office/drawing/2014/main" id="{6E9A4FF9-956E-10B5-9832-02B57B4C9C85}"/>
                </a:ext>
              </a:extLst>
            </p:cNvPr>
            <p:cNvGrpSpPr/>
            <p:nvPr/>
          </p:nvGrpSpPr>
          <p:grpSpPr>
            <a:xfrm>
              <a:off x="-77433" y="3707909"/>
              <a:ext cx="4196231" cy="1673094"/>
              <a:chOff x="-94621" y="3720567"/>
              <a:chExt cx="4196231" cy="1673094"/>
            </a:xfrm>
          </p:grpSpPr>
          <p:sp>
            <p:nvSpPr>
              <p:cNvPr id="35" name="Rectangle 3">
                <a:extLst>
                  <a:ext uri="{FF2B5EF4-FFF2-40B4-BE49-F238E27FC236}">
                    <a16:creationId xmlns:a16="http://schemas.microsoft.com/office/drawing/2014/main" id="{CA83A300-502E-2387-9F0C-DAF949404A01}"/>
                  </a:ext>
                </a:extLst>
              </p:cNvPr>
              <p:cNvSpPr>
                <a:spLocks noChangeArrowheads="1"/>
              </p:cNvSpPr>
              <p:nvPr/>
            </p:nvSpPr>
            <p:spPr bwMode="auto">
              <a:xfrm>
                <a:off x="157274" y="4332514"/>
                <a:ext cx="3944336" cy="1061147"/>
              </a:xfrm>
              <a:custGeom>
                <a:avLst/>
                <a:gdLst>
                  <a:gd name="connsiteX0" fmla="*/ 0 w 3944336"/>
                  <a:gd name="connsiteY0" fmla="*/ 0 h 1061147"/>
                  <a:gd name="connsiteX1" fmla="*/ 3944336 w 3944336"/>
                  <a:gd name="connsiteY1" fmla="*/ 0 h 1061147"/>
                  <a:gd name="connsiteX2" fmla="*/ 3944336 w 3944336"/>
                  <a:gd name="connsiteY2" fmla="*/ 1061147 h 1061147"/>
                  <a:gd name="connsiteX3" fmla="*/ 0 w 3944336"/>
                  <a:gd name="connsiteY3" fmla="*/ 1061147 h 1061147"/>
                  <a:gd name="connsiteX4" fmla="*/ 0 w 3944336"/>
                  <a:gd name="connsiteY4" fmla="*/ 0 h 1061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4336" h="1061147" fill="none" extrusionOk="0">
                    <a:moveTo>
                      <a:pt x="0" y="0"/>
                    </a:moveTo>
                    <a:cubicBezTo>
                      <a:pt x="1761920" y="34145"/>
                      <a:pt x="2955221" y="-125365"/>
                      <a:pt x="3944336" y="0"/>
                    </a:cubicBezTo>
                    <a:cubicBezTo>
                      <a:pt x="3866392" y="286554"/>
                      <a:pt x="3875864" y="863731"/>
                      <a:pt x="3944336" y="1061147"/>
                    </a:cubicBezTo>
                    <a:cubicBezTo>
                      <a:pt x="2672233" y="996681"/>
                      <a:pt x="606570" y="966921"/>
                      <a:pt x="0" y="1061147"/>
                    </a:cubicBezTo>
                    <a:cubicBezTo>
                      <a:pt x="64485" y="795890"/>
                      <a:pt x="-14398" y="121665"/>
                      <a:pt x="0" y="0"/>
                    </a:cubicBezTo>
                    <a:close/>
                  </a:path>
                  <a:path w="3944336" h="1061147" stroke="0" extrusionOk="0">
                    <a:moveTo>
                      <a:pt x="0" y="0"/>
                    </a:moveTo>
                    <a:cubicBezTo>
                      <a:pt x="1587669" y="108135"/>
                      <a:pt x="2668353" y="-162209"/>
                      <a:pt x="3944336" y="0"/>
                    </a:cubicBezTo>
                    <a:cubicBezTo>
                      <a:pt x="3943127" y="266802"/>
                      <a:pt x="3852791" y="869087"/>
                      <a:pt x="3944336" y="1061147"/>
                    </a:cubicBezTo>
                    <a:cubicBezTo>
                      <a:pt x="2349985" y="896887"/>
                      <a:pt x="796128" y="996114"/>
                      <a:pt x="0" y="1061147"/>
                    </a:cubicBezTo>
                    <a:cubicBezTo>
                      <a:pt x="46089" y="703486"/>
                      <a:pt x="-58098" y="388789"/>
                      <a:pt x="0" y="0"/>
                    </a:cubicBezTo>
                    <a:close/>
                  </a:path>
                </a:pathLst>
              </a:custGeom>
              <a:solidFill>
                <a:schemeClr val="bg1"/>
              </a:solidFill>
              <a:ln w="38100">
                <a:solidFill>
                  <a:srgbClr val="7DCAEC"/>
                </a:solidFill>
                <a:miter lim="800000"/>
                <a:headEnd/>
                <a:tailEnd/>
                <a:extLst>
                  <a:ext uri="{C807C97D-BFC1-408E-A445-0C87EB9F89A2}">
                    <ask:lineSketchStyleProps xmlns:ask="http://schemas.microsoft.com/office/drawing/2018/sketchyshapes" sd="1831111025">
                      <a:prstGeom prst="rect">
                        <a:avLst/>
                      </a:prstGeom>
                      <ask:type>
                        <ask:lineSketchCurved/>
                      </ask:type>
                    </ask:lineSketchStyleProps>
                  </a:ext>
                </a:extLs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US" sz="4400" b="1" i="0" u="none" strike="noStrike" kern="1200" cap="none" spc="0" normalizeH="0" baseline="0" noProof="0" dirty="0">
                  <a:ln>
                    <a:noFill/>
                  </a:ln>
                  <a:solidFill>
                    <a:srgbClr val="54BBE8"/>
                  </a:solidFill>
                  <a:effectLst/>
                  <a:uLnTx/>
                  <a:uFillTx/>
                  <a:latin typeface="Times New Roman" panose="02020603050405020304" pitchFamily="18" charset="0"/>
                  <a:ea typeface="+mn-ea"/>
                  <a:cs typeface="+mn-cs"/>
                </a:endParaRPr>
              </a:p>
            </p:txBody>
          </p:sp>
          <p:pic>
            <p:nvPicPr>
              <p:cNvPr id="36" name="Picture 35" descr="A picture containing graphics, graphic design, colorfulness, design&#10;&#10;Description automatically generated">
                <a:extLst>
                  <a:ext uri="{FF2B5EF4-FFF2-40B4-BE49-F238E27FC236}">
                    <a16:creationId xmlns:a16="http://schemas.microsoft.com/office/drawing/2014/main" id="{F6CFE92E-0F7E-2C87-77AF-6B817056D47E}"/>
                  </a:ext>
                </a:extLst>
              </p:cNvPr>
              <p:cNvPicPr>
                <a:picLocks noChangeAspect="1"/>
              </p:cNvPicPr>
              <p:nvPr/>
            </p:nvPicPr>
            <p:blipFill rotWithShape="1">
              <a:blip r:embed="rId8">
                <a:extLst>
                  <a:ext uri="{28A0092B-C50C-407E-A947-70E740481C1C}">
                    <a14:useLocalDpi xmlns:a14="http://schemas.microsoft.com/office/drawing/2010/main" val="0"/>
                  </a:ext>
                </a:extLst>
              </a:blip>
              <a:srcRect l="7756" t="554" r="77256" b="79182"/>
              <a:stretch/>
            </p:blipFill>
            <p:spPr>
              <a:xfrm>
                <a:off x="-94621" y="3720567"/>
                <a:ext cx="1170607" cy="1061147"/>
              </a:xfrm>
              <a:prstGeom prst="rect">
                <a:avLst/>
              </a:prstGeom>
            </p:spPr>
          </p:pic>
        </p:grpSp>
        <p:sp>
          <p:nvSpPr>
            <p:cNvPr id="47" name="TextBox 46">
              <a:extLst>
                <a:ext uri="{FF2B5EF4-FFF2-40B4-BE49-F238E27FC236}">
                  <a16:creationId xmlns:a16="http://schemas.microsoft.com/office/drawing/2014/main" id="{1DC3B31E-9598-1BB0-8913-FB0ED5A77CA2}"/>
                </a:ext>
              </a:extLst>
            </p:cNvPr>
            <p:cNvSpPr txBox="1"/>
            <p:nvPr/>
          </p:nvSpPr>
          <p:spPr>
            <a:xfrm>
              <a:off x="1536721" y="4248712"/>
              <a:ext cx="1346349"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6000" b="1" i="0" u="none" strike="noStrike" kern="120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cs typeface="+mn-cs"/>
              </a:endParaRPr>
            </a:p>
          </p:txBody>
        </p:sp>
      </p:grpSp>
      <p:grpSp>
        <p:nvGrpSpPr>
          <p:cNvPr id="3" name="b"/>
          <p:cNvGrpSpPr/>
          <p:nvPr/>
        </p:nvGrpSpPr>
        <p:grpSpPr>
          <a:xfrm>
            <a:off x="547404" y="5581770"/>
            <a:ext cx="4100784" cy="1280134"/>
            <a:chOff x="825" y="5337422"/>
            <a:chExt cx="4100784" cy="1280134"/>
          </a:xfrm>
        </p:grpSpPr>
        <p:grpSp>
          <p:nvGrpSpPr>
            <p:cNvPr id="40" name="Group 39">
              <a:extLst>
                <a:ext uri="{FF2B5EF4-FFF2-40B4-BE49-F238E27FC236}">
                  <a16:creationId xmlns:a16="http://schemas.microsoft.com/office/drawing/2014/main" id="{A1BCC062-7CFB-BBD4-9E75-9D3FD001CDAE}"/>
                </a:ext>
              </a:extLst>
            </p:cNvPr>
            <p:cNvGrpSpPr/>
            <p:nvPr/>
          </p:nvGrpSpPr>
          <p:grpSpPr>
            <a:xfrm>
              <a:off x="825" y="5337422"/>
              <a:ext cx="4100784" cy="1280134"/>
              <a:chOff x="825" y="5337422"/>
              <a:chExt cx="4100784" cy="1280134"/>
            </a:xfrm>
          </p:grpSpPr>
          <p:sp>
            <p:nvSpPr>
              <p:cNvPr id="41" name="Rectangle 3">
                <a:extLst>
                  <a:ext uri="{FF2B5EF4-FFF2-40B4-BE49-F238E27FC236}">
                    <a16:creationId xmlns:a16="http://schemas.microsoft.com/office/drawing/2014/main" id="{8AAD9EEB-F209-0708-57BE-6B1F08F73F30}"/>
                  </a:ext>
                </a:extLst>
              </p:cNvPr>
              <p:cNvSpPr>
                <a:spLocks noChangeArrowheads="1"/>
              </p:cNvSpPr>
              <p:nvPr/>
            </p:nvSpPr>
            <p:spPr bwMode="auto">
              <a:xfrm>
                <a:off x="290908" y="5556409"/>
                <a:ext cx="3810701" cy="1061147"/>
              </a:xfrm>
              <a:custGeom>
                <a:avLst/>
                <a:gdLst>
                  <a:gd name="connsiteX0" fmla="*/ 0 w 3810701"/>
                  <a:gd name="connsiteY0" fmla="*/ 0 h 1061147"/>
                  <a:gd name="connsiteX1" fmla="*/ 3810701 w 3810701"/>
                  <a:gd name="connsiteY1" fmla="*/ 0 h 1061147"/>
                  <a:gd name="connsiteX2" fmla="*/ 3810701 w 3810701"/>
                  <a:gd name="connsiteY2" fmla="*/ 1061147 h 1061147"/>
                  <a:gd name="connsiteX3" fmla="*/ 0 w 3810701"/>
                  <a:gd name="connsiteY3" fmla="*/ 1061147 h 1061147"/>
                  <a:gd name="connsiteX4" fmla="*/ 0 w 3810701"/>
                  <a:gd name="connsiteY4" fmla="*/ 0 h 1061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701" h="1061147" fill="none" extrusionOk="0">
                    <a:moveTo>
                      <a:pt x="0" y="0"/>
                    </a:moveTo>
                    <a:cubicBezTo>
                      <a:pt x="1258587" y="34145"/>
                      <a:pt x="2536281" y="-125365"/>
                      <a:pt x="3810701" y="0"/>
                    </a:cubicBezTo>
                    <a:cubicBezTo>
                      <a:pt x="3732757" y="286554"/>
                      <a:pt x="3742229" y="863731"/>
                      <a:pt x="3810701" y="1061147"/>
                    </a:cubicBezTo>
                    <a:cubicBezTo>
                      <a:pt x="2879425" y="996681"/>
                      <a:pt x="1894023" y="966921"/>
                      <a:pt x="0" y="1061147"/>
                    </a:cubicBezTo>
                    <a:cubicBezTo>
                      <a:pt x="64485" y="795890"/>
                      <a:pt x="-14398" y="121665"/>
                      <a:pt x="0" y="0"/>
                    </a:cubicBezTo>
                    <a:close/>
                  </a:path>
                  <a:path w="3810701" h="1061147" stroke="0" extrusionOk="0">
                    <a:moveTo>
                      <a:pt x="0" y="0"/>
                    </a:moveTo>
                    <a:cubicBezTo>
                      <a:pt x="750134" y="108135"/>
                      <a:pt x="3020743" y="-162209"/>
                      <a:pt x="3810701" y="0"/>
                    </a:cubicBezTo>
                    <a:cubicBezTo>
                      <a:pt x="3809492" y="266802"/>
                      <a:pt x="3719156" y="869087"/>
                      <a:pt x="3810701" y="1061147"/>
                    </a:cubicBezTo>
                    <a:cubicBezTo>
                      <a:pt x="2934724" y="896887"/>
                      <a:pt x="1816311" y="996114"/>
                      <a:pt x="0" y="1061147"/>
                    </a:cubicBezTo>
                    <a:cubicBezTo>
                      <a:pt x="46089" y="703486"/>
                      <a:pt x="-58098" y="388789"/>
                      <a:pt x="0" y="0"/>
                    </a:cubicBezTo>
                    <a:close/>
                  </a:path>
                </a:pathLst>
              </a:custGeom>
              <a:solidFill>
                <a:schemeClr val="bg1"/>
              </a:solidFill>
              <a:ln w="38100">
                <a:solidFill>
                  <a:srgbClr val="FC7E17"/>
                </a:solidFill>
                <a:miter lim="800000"/>
                <a:headEnd/>
                <a:tailEnd/>
                <a:extLst>
                  <a:ext uri="{C807C97D-BFC1-408E-A445-0C87EB9F89A2}">
                    <ask:lineSketchStyleProps xmlns:ask="http://schemas.microsoft.com/office/drawing/2018/sketchyshapes" sd="1831111025">
                      <a:prstGeom prst="rect">
                        <a:avLst/>
                      </a:prstGeom>
                      <ask:type>
                        <ask:lineSketchCurved/>
                      </ask:type>
                    </ask:lineSketchStyleProps>
                  </a:ext>
                </a:extLs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US" sz="4400" b="1" i="0" u="none" strike="noStrike" kern="1200" cap="none" spc="0" normalizeH="0" baseline="0" noProof="0" dirty="0">
                  <a:ln>
                    <a:noFill/>
                  </a:ln>
                  <a:solidFill>
                    <a:srgbClr val="FC7E17"/>
                  </a:solidFill>
                  <a:effectLst/>
                  <a:uLnTx/>
                  <a:uFillTx/>
                  <a:latin typeface="Times New Roman" panose="02020603050405020304" pitchFamily="18" charset="0"/>
                  <a:ea typeface="+mn-ea"/>
                  <a:cs typeface="+mn-cs"/>
                </a:endParaRPr>
              </a:p>
            </p:txBody>
          </p:sp>
          <p:pic>
            <p:nvPicPr>
              <p:cNvPr id="42" name="Picture 41">
                <a:extLst>
                  <a:ext uri="{FF2B5EF4-FFF2-40B4-BE49-F238E27FC236}">
                    <a16:creationId xmlns:a16="http://schemas.microsoft.com/office/drawing/2014/main" id="{B37BC307-2B95-B668-ABB3-78146C5AC7CC}"/>
                  </a:ext>
                </a:extLst>
              </p:cNvPr>
              <p:cNvPicPr>
                <a:picLocks noChangeAspect="1"/>
              </p:cNvPicPr>
              <p:nvPr/>
            </p:nvPicPr>
            <p:blipFill rotWithShape="1">
              <a:blip r:embed="rId9">
                <a:extLst>
                  <a:ext uri="{BEBA8EAE-BF5A-486C-A8C5-ECC9F3942E4B}">
                    <a14:imgProps xmlns:a14="http://schemas.microsoft.com/office/drawing/2010/main">
                      <a14:imgLayer r:embed="rId10">
                        <a14:imgEffect>
                          <a14:saturation sat="400000"/>
                        </a14:imgEffect>
                      </a14:imgLayer>
                    </a14:imgProps>
                  </a:ext>
                  <a:ext uri="{28A0092B-C50C-407E-A947-70E740481C1C}">
                    <a14:useLocalDpi xmlns:a14="http://schemas.microsoft.com/office/drawing/2010/main" val="0"/>
                  </a:ext>
                </a:extLst>
              </a:blip>
              <a:srcRect l="23871" t="754" r="63014" b="79128"/>
              <a:stretch/>
            </p:blipFill>
            <p:spPr>
              <a:xfrm>
                <a:off x="825" y="5337422"/>
                <a:ext cx="1038301" cy="1067968"/>
              </a:xfrm>
              <a:prstGeom prst="rect">
                <a:avLst/>
              </a:prstGeom>
            </p:spPr>
          </p:pic>
        </p:grpSp>
        <p:sp>
          <p:nvSpPr>
            <p:cNvPr id="48" name="TextBox 47">
              <a:extLst>
                <a:ext uri="{FF2B5EF4-FFF2-40B4-BE49-F238E27FC236}">
                  <a16:creationId xmlns:a16="http://schemas.microsoft.com/office/drawing/2014/main" id="{1789E622-BBC0-42F3-29E4-D989CC4D0AD3}"/>
                </a:ext>
              </a:extLst>
            </p:cNvPr>
            <p:cNvSpPr txBox="1"/>
            <p:nvPr/>
          </p:nvSpPr>
          <p:spPr>
            <a:xfrm>
              <a:off x="791850" y="5718389"/>
              <a:ext cx="3218032"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cs typeface="+mn-cs"/>
                </a:rPr>
                <a:t>Võ </a:t>
              </a:r>
              <a:r>
                <a:rPr kumimoji="0" lang="en-US" sz="4000" b="1" i="0" u="none" strike="noStrike" kern="1200" cap="none" spc="0" normalizeH="0" baseline="0" noProof="0" dirty="0" err="1">
                  <a:ln>
                    <a:noFill/>
                  </a:ln>
                  <a:solidFill>
                    <a:srgbClr val="70AD47">
                      <a:lumMod val="75000"/>
                    </a:srgbClr>
                  </a:solidFill>
                  <a:effectLst/>
                  <a:uLnTx/>
                  <a:uFillTx/>
                  <a:latin typeface="Cambria" panose="02040503050406030204" pitchFamily="18" charset="0"/>
                  <a:ea typeface="Cambria" panose="02040503050406030204" pitchFamily="18" charset="0"/>
                  <a:cs typeface="+mn-cs"/>
                </a:rPr>
                <a:t>Thị</a:t>
              </a:r>
              <a:r>
                <a:rPr kumimoji="0" lang="en-US" sz="4000" b="1" i="0" u="none" strike="noStrike" kern="120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cs typeface="+mn-cs"/>
                </a:rPr>
                <a:t> </a:t>
              </a:r>
              <a:r>
                <a:rPr kumimoji="0" lang="en-US" sz="4000" b="1" i="0" u="none" strike="noStrike" kern="1200" cap="none" spc="0" normalizeH="0" baseline="0" noProof="0" dirty="0" err="1">
                  <a:ln>
                    <a:noFill/>
                  </a:ln>
                  <a:solidFill>
                    <a:srgbClr val="70AD47">
                      <a:lumMod val="75000"/>
                    </a:srgbClr>
                  </a:solidFill>
                  <a:effectLst/>
                  <a:uLnTx/>
                  <a:uFillTx/>
                  <a:latin typeface="Cambria" panose="02040503050406030204" pitchFamily="18" charset="0"/>
                  <a:ea typeface="Cambria" panose="02040503050406030204" pitchFamily="18" charset="0"/>
                  <a:cs typeface="+mn-cs"/>
                </a:rPr>
                <a:t>Sáu</a:t>
              </a:r>
              <a:endParaRPr kumimoji="0" lang="vi-VN" sz="4000" b="1" i="0" u="none" strike="noStrike" kern="120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cs typeface="+mn-cs"/>
              </a:endParaRPr>
            </a:p>
          </p:txBody>
        </p:sp>
      </p:grpSp>
      <p:grpSp>
        <p:nvGrpSpPr>
          <p:cNvPr id="5" name="d"/>
          <p:cNvGrpSpPr/>
          <p:nvPr/>
        </p:nvGrpSpPr>
        <p:grpSpPr>
          <a:xfrm>
            <a:off x="7003067" y="5370492"/>
            <a:ext cx="4062595" cy="1420571"/>
            <a:chOff x="7704862" y="5196309"/>
            <a:chExt cx="4062595" cy="1420571"/>
          </a:xfrm>
        </p:grpSpPr>
        <p:grpSp>
          <p:nvGrpSpPr>
            <p:cNvPr id="37" name="Group 36">
              <a:extLst>
                <a:ext uri="{FF2B5EF4-FFF2-40B4-BE49-F238E27FC236}">
                  <a16:creationId xmlns:a16="http://schemas.microsoft.com/office/drawing/2014/main" id="{657A3732-FEC5-93E9-F8E5-05EB6902D5D3}"/>
                </a:ext>
              </a:extLst>
            </p:cNvPr>
            <p:cNvGrpSpPr/>
            <p:nvPr/>
          </p:nvGrpSpPr>
          <p:grpSpPr>
            <a:xfrm>
              <a:off x="7704862" y="5196309"/>
              <a:ext cx="4062595" cy="1420571"/>
              <a:chOff x="7704862" y="5196309"/>
              <a:chExt cx="4062595" cy="1420571"/>
            </a:xfrm>
          </p:grpSpPr>
          <p:sp>
            <p:nvSpPr>
              <p:cNvPr id="38" name="Rectangle 11">
                <a:extLst>
                  <a:ext uri="{FF2B5EF4-FFF2-40B4-BE49-F238E27FC236}">
                    <a16:creationId xmlns:a16="http://schemas.microsoft.com/office/drawing/2014/main" id="{6293278F-D03A-C161-4B1D-BD483EEBA88A}"/>
                  </a:ext>
                </a:extLst>
              </p:cNvPr>
              <p:cNvSpPr>
                <a:spLocks noChangeArrowheads="1"/>
              </p:cNvSpPr>
              <p:nvPr/>
            </p:nvSpPr>
            <p:spPr bwMode="auto">
              <a:xfrm>
                <a:off x="7956756" y="5555733"/>
                <a:ext cx="3810701" cy="1061147"/>
              </a:xfrm>
              <a:custGeom>
                <a:avLst/>
                <a:gdLst>
                  <a:gd name="connsiteX0" fmla="*/ 0 w 3810701"/>
                  <a:gd name="connsiteY0" fmla="*/ 0 h 1061147"/>
                  <a:gd name="connsiteX1" fmla="*/ 3810701 w 3810701"/>
                  <a:gd name="connsiteY1" fmla="*/ 0 h 1061147"/>
                  <a:gd name="connsiteX2" fmla="*/ 3810701 w 3810701"/>
                  <a:gd name="connsiteY2" fmla="*/ 1061147 h 1061147"/>
                  <a:gd name="connsiteX3" fmla="*/ 0 w 3810701"/>
                  <a:gd name="connsiteY3" fmla="*/ 1061147 h 1061147"/>
                  <a:gd name="connsiteX4" fmla="*/ 0 w 3810701"/>
                  <a:gd name="connsiteY4" fmla="*/ 0 h 1061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701" h="1061147" fill="none" extrusionOk="0">
                    <a:moveTo>
                      <a:pt x="0" y="0"/>
                    </a:moveTo>
                    <a:cubicBezTo>
                      <a:pt x="1258587" y="34145"/>
                      <a:pt x="2536281" y="-125365"/>
                      <a:pt x="3810701" y="0"/>
                    </a:cubicBezTo>
                    <a:cubicBezTo>
                      <a:pt x="3732757" y="286554"/>
                      <a:pt x="3742229" y="863731"/>
                      <a:pt x="3810701" y="1061147"/>
                    </a:cubicBezTo>
                    <a:cubicBezTo>
                      <a:pt x="2879425" y="996681"/>
                      <a:pt x="1894023" y="966921"/>
                      <a:pt x="0" y="1061147"/>
                    </a:cubicBezTo>
                    <a:cubicBezTo>
                      <a:pt x="64485" y="795890"/>
                      <a:pt x="-14398" y="121665"/>
                      <a:pt x="0" y="0"/>
                    </a:cubicBezTo>
                    <a:close/>
                  </a:path>
                  <a:path w="3810701" h="1061147" stroke="0" extrusionOk="0">
                    <a:moveTo>
                      <a:pt x="0" y="0"/>
                    </a:moveTo>
                    <a:cubicBezTo>
                      <a:pt x="750134" y="108135"/>
                      <a:pt x="3020743" y="-162209"/>
                      <a:pt x="3810701" y="0"/>
                    </a:cubicBezTo>
                    <a:cubicBezTo>
                      <a:pt x="3809492" y="266802"/>
                      <a:pt x="3719156" y="869087"/>
                      <a:pt x="3810701" y="1061147"/>
                    </a:cubicBezTo>
                    <a:cubicBezTo>
                      <a:pt x="2934724" y="896887"/>
                      <a:pt x="1816311" y="996114"/>
                      <a:pt x="0" y="1061147"/>
                    </a:cubicBezTo>
                    <a:cubicBezTo>
                      <a:pt x="46089" y="703486"/>
                      <a:pt x="-58098" y="388789"/>
                      <a:pt x="0" y="0"/>
                    </a:cubicBezTo>
                    <a:close/>
                  </a:path>
                </a:pathLst>
              </a:custGeom>
              <a:solidFill>
                <a:schemeClr val="bg1"/>
              </a:solidFill>
              <a:ln w="38100">
                <a:solidFill>
                  <a:srgbClr val="9AAD42"/>
                </a:solidFill>
                <a:miter lim="800000"/>
                <a:headEnd/>
                <a:tailEnd/>
                <a:extLst>
                  <a:ext uri="{C807C97D-BFC1-408E-A445-0C87EB9F89A2}">
                    <ask:lineSketchStyleProps xmlns:ask="http://schemas.microsoft.com/office/drawing/2018/sketchyshapes" sd="1831111025">
                      <a:prstGeom prst="rect">
                        <a:avLst/>
                      </a:prstGeom>
                      <ask:type>
                        <ask:lineSketchCurved/>
                      </ask:type>
                    </ask:lineSketchStyleProps>
                  </a:ext>
                </a:extLs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US" sz="4400" b="1" i="0" u="none" strike="noStrike" kern="1200" cap="none" spc="0" normalizeH="0" baseline="0" noProof="0" dirty="0">
                  <a:ln>
                    <a:noFill/>
                  </a:ln>
                  <a:solidFill>
                    <a:srgbClr val="9AAD42"/>
                  </a:solidFill>
                  <a:effectLst/>
                  <a:uLnTx/>
                  <a:uFillTx/>
                  <a:latin typeface="Times New Roman" panose="02020603050405020304" pitchFamily="18" charset="0"/>
                  <a:ea typeface="+mn-ea"/>
                  <a:cs typeface="+mn-cs"/>
                </a:endParaRPr>
              </a:p>
            </p:txBody>
          </p:sp>
          <p:pic>
            <p:nvPicPr>
              <p:cNvPr id="39" name="Picture 38">
                <a:extLst>
                  <a:ext uri="{FF2B5EF4-FFF2-40B4-BE49-F238E27FC236}">
                    <a16:creationId xmlns:a16="http://schemas.microsoft.com/office/drawing/2014/main" id="{9DB6DCC0-6123-D038-2DC9-D3C7260EC877}"/>
                  </a:ext>
                </a:extLst>
              </p:cNvPr>
              <p:cNvPicPr>
                <a:picLocks noChangeAspect="1"/>
              </p:cNvPicPr>
              <p:nvPr/>
            </p:nvPicPr>
            <p:blipFill rotWithShape="1">
              <a:blip r:embed="rId9">
                <a:extLst>
                  <a:ext uri="{BEBA8EAE-BF5A-486C-A8C5-ECC9F3942E4B}">
                    <a14:imgProps xmlns:a14="http://schemas.microsoft.com/office/drawing/2010/main">
                      <a14:imgLayer r:embed="rId10">
                        <a14:imgEffect>
                          <a14:saturation sat="400000"/>
                        </a14:imgEffect>
                      </a14:imgLayer>
                    </a14:imgProps>
                  </a:ext>
                  <a:ext uri="{28A0092B-C50C-407E-A947-70E740481C1C}">
                    <a14:useLocalDpi xmlns:a14="http://schemas.microsoft.com/office/drawing/2010/main" val="0"/>
                  </a:ext>
                </a:extLst>
              </a:blip>
              <a:srcRect l="52754" t="609" r="36152" b="79272"/>
              <a:stretch/>
            </p:blipFill>
            <p:spPr>
              <a:xfrm>
                <a:off x="7704862" y="5196309"/>
                <a:ext cx="905820" cy="1101454"/>
              </a:xfrm>
              <a:prstGeom prst="rect">
                <a:avLst/>
              </a:prstGeom>
            </p:spPr>
          </p:pic>
        </p:grpSp>
        <p:sp>
          <p:nvSpPr>
            <p:cNvPr id="49" name="TextBox 48">
              <a:extLst>
                <a:ext uri="{FF2B5EF4-FFF2-40B4-BE49-F238E27FC236}">
                  <a16:creationId xmlns:a16="http://schemas.microsoft.com/office/drawing/2014/main" id="{267A44EA-A65C-FF84-4827-DB7C81FAB48E}"/>
                </a:ext>
              </a:extLst>
            </p:cNvPr>
            <p:cNvSpPr txBox="1"/>
            <p:nvPr/>
          </p:nvSpPr>
          <p:spPr>
            <a:xfrm>
              <a:off x="8731710" y="5732363"/>
              <a:ext cx="2775248"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70AD47">
                      <a:lumMod val="75000"/>
                    </a:srgbClr>
                  </a:solidFill>
                  <a:effectLst/>
                  <a:uLnTx/>
                  <a:uFillTx/>
                  <a:latin typeface="Cambria" panose="02040503050406030204" pitchFamily="18" charset="0"/>
                  <a:ea typeface="Cambria" panose="02040503050406030204" pitchFamily="18" charset="0"/>
                  <a:cs typeface="+mn-cs"/>
                </a:rPr>
                <a:t>Trâ</a:t>
              </a:r>
              <a:r>
                <a:rPr lang="en-US" sz="4000" b="1" dirty="0">
                  <a:solidFill>
                    <a:srgbClr val="70AD47">
                      <a:lumMod val="75000"/>
                    </a:srgbClr>
                  </a:solidFill>
                  <a:latin typeface="Cambria" panose="02040503050406030204" pitchFamily="18" charset="0"/>
                  <a:ea typeface="Cambria" panose="02040503050406030204" pitchFamily="18" charset="0"/>
                </a:rPr>
                <a:t>m Anh</a:t>
              </a:r>
              <a:endParaRPr kumimoji="0" lang="vi-VN" sz="4000" b="1" i="0" u="none" strike="noStrike" kern="120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cs typeface="+mn-cs"/>
              </a:endParaRPr>
            </a:p>
          </p:txBody>
        </p:sp>
      </p:grpSp>
      <p:pic>
        <p:nvPicPr>
          <p:cNvPr id="8" name="tho khoc a"/>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521515" y="3323250"/>
            <a:ext cx="1985035" cy="1973149"/>
          </a:xfrm>
          <a:prstGeom prst="rect">
            <a:avLst/>
          </a:prstGeom>
        </p:spPr>
      </p:pic>
      <p:pic>
        <p:nvPicPr>
          <p:cNvPr id="59" name="tho khoc b"/>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821913" y="5008100"/>
            <a:ext cx="1985035" cy="1973149"/>
          </a:xfrm>
          <a:prstGeom prst="rect">
            <a:avLst/>
          </a:prstGeom>
        </p:spPr>
      </p:pic>
      <p:pic>
        <p:nvPicPr>
          <p:cNvPr id="60" name="tho khoc d"/>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308435" y="4934644"/>
            <a:ext cx="1985035" cy="1973149"/>
          </a:xfrm>
          <a:prstGeom prst="rect">
            <a:avLst/>
          </a:prstGeom>
        </p:spPr>
      </p:pic>
      <p:grpSp>
        <p:nvGrpSpPr>
          <p:cNvPr id="61" name="tho om chua"/>
          <p:cNvGrpSpPr/>
          <p:nvPr/>
        </p:nvGrpSpPr>
        <p:grpSpPr>
          <a:xfrm>
            <a:off x="10123629" y="3149243"/>
            <a:ext cx="2187429" cy="2034383"/>
            <a:chOff x="1981714" y="2187161"/>
            <a:chExt cx="3695439" cy="3695440"/>
          </a:xfrm>
        </p:grpSpPr>
        <p:pic>
          <p:nvPicPr>
            <p:cNvPr id="62" name="Picture 4" descr="Ghim của Dật Hàn trên nói sao nhỉ...cute ??? | Nhật ký nghệ thuật, Đang ..."/>
            <p:cNvPicPr>
              <a:picLocks noChangeAspect="1" noChangeArrowheads="1"/>
            </p:cNvPicPr>
            <p:nvPr/>
          </p:nvPicPr>
          <p:blipFill>
            <a:blip r:embed="rId12" cstate="print">
              <a:extLst>
                <a:ext uri="{BEBA8EAE-BF5A-486C-A8C5-ECC9F3942E4B}">
                  <a14:imgProps xmlns:a14="http://schemas.microsoft.com/office/drawing/2010/main">
                    <a14:imgLayer r:embed="rId13">
                      <a14:imgEffect>
                        <a14:backgroundRemoval t="725" b="100000" l="10000" r="99565">
                          <a14:foregroundMark x1="30435" y1="23188" x2="30435" y2="23188"/>
                          <a14:foregroundMark x1="28841" y1="21594" x2="28841" y2="21594"/>
                          <a14:foregroundMark x1="26812" y1="21014" x2="26812" y2="21014"/>
                          <a14:foregroundMark x1="27101" y1="21014" x2="27101" y2="21014"/>
                          <a14:foregroundMark x1="28116" y1="21304" x2="29130" y2="21884"/>
                          <a14:foregroundMark x1="31159" y1="23913" x2="31159" y2="23913"/>
                          <a14:foregroundMark x1="31739" y1="27246" x2="31739" y2="27246"/>
                          <a14:foregroundMark x1="31449" y1="27826" x2="29710" y2="27246"/>
                          <a14:foregroundMark x1="27246" y1="25797" x2="27246" y2="25797"/>
                          <a14:foregroundMark x1="27101" y1="25507" x2="27101" y2="25507"/>
                          <a14:foregroundMark x1="26522" y1="24638" x2="26522" y2="24638"/>
                          <a14:foregroundMark x1="39855" y1="21014" x2="39855" y2="21014"/>
                          <a14:foregroundMark x1="39855" y1="21014" x2="39855" y2="19420"/>
                          <a14:foregroundMark x1="39275" y1="15072" x2="39275" y2="15072"/>
                          <a14:foregroundMark x1="40580" y1="13768" x2="40580" y2="13768"/>
                          <a14:foregroundMark x1="42174" y1="14348" x2="43478" y2="15362"/>
                          <a14:foregroundMark x1="43478" y1="15362" x2="44493" y2="20000"/>
                          <a14:foregroundMark x1="39855" y1="38696" x2="39855" y2="38696"/>
                          <a14:foregroundMark x1="39855" y1="39565" x2="37536" y2="40870"/>
                          <a14:foregroundMark x1="34348" y1="41594" x2="34348" y2="41594"/>
                          <a14:foregroundMark x1="31014" y1="43913" x2="31014" y2="43913"/>
                          <a14:foregroundMark x1="31014" y1="44493" x2="32319" y2="45217"/>
                          <a14:foregroundMark x1="38696" y1="48406" x2="47826" y2="50725"/>
                          <a14:foregroundMark x1="51594" y1="50000" x2="54638" y2="51739"/>
                          <a14:foregroundMark x1="56522" y1="51594" x2="59275" y2="53623"/>
                          <a14:foregroundMark x1="63478" y1="53333" x2="65072" y2="54203"/>
                          <a14:foregroundMark x1="65072" y1="47826" x2="65362" y2="48116"/>
                          <a14:foregroundMark x1="62754" y1="46377" x2="61884" y2="46377"/>
                          <a14:foregroundMark x1="56667" y1="44493" x2="56667" y2="44493"/>
                          <a14:foregroundMark x1="50435" y1="42464" x2="49710" y2="43913"/>
                          <a14:foregroundMark x1="45217" y1="44203" x2="43768" y2="48116"/>
                          <a14:foregroundMark x1="39275" y1="51014" x2="38696" y2="57971"/>
                          <a14:foregroundMark x1="38696" y1="57971" x2="38696" y2="57971"/>
                          <a14:foregroundMark x1="38696" y1="57246" x2="37681" y2="57246"/>
                          <a14:foregroundMark x1="35362" y1="54638" x2="35362" y2="54638"/>
                          <a14:foregroundMark x1="28841" y1="50000" x2="28841" y2="50000"/>
                          <a14:foregroundMark x1="27826" y1="50290" x2="27826" y2="50290"/>
                          <a14:foregroundMark x1="29710" y1="46812" x2="33333" y2="46087"/>
                          <a14:foregroundMark x1="35072" y1="44493" x2="39565" y2="44783"/>
                          <a14:foregroundMark x1="48986" y1="40580" x2="58841" y2="44203"/>
                          <a14:foregroundMark x1="67971" y1="39565" x2="70290" y2="41884"/>
                          <a14:foregroundMark x1="69710" y1="37971" x2="69565" y2="37246"/>
                          <a14:foregroundMark x1="67391" y1="34348" x2="64783" y2="34348"/>
                          <a14:foregroundMark x1="38551" y1="28406" x2="37536" y2="31014"/>
                          <a14:foregroundMark x1="33333" y1="36232" x2="33623" y2="40000"/>
                          <a14:foregroundMark x1="30435" y1="41884" x2="29130" y2="46087"/>
                          <a14:foregroundMark x1="28551" y1="48696" x2="28841" y2="52609"/>
                          <a14:foregroundMark x1="29420" y1="54203" x2="32754" y2="60145"/>
                          <a14:foregroundMark x1="33768" y1="57971" x2="35942" y2="59565"/>
                          <a14:foregroundMark x1="34348" y1="55652" x2="33623" y2="56957"/>
                          <a14:foregroundMark x1="48116" y1="35072" x2="50000" y2="35362"/>
                          <a14:foregroundMark x1="55507" y1="35652" x2="61449" y2="36957"/>
                          <a14:foregroundMark x1="65797" y1="38261" x2="68261" y2="40870"/>
                          <a14:foregroundMark x1="68986" y1="43478" x2="69565" y2="45072"/>
                          <a14:foregroundMark x1="73478" y1="53333" x2="73478" y2="53333"/>
                          <a14:foregroundMark x1="73623" y1="54638" x2="71304" y2="57826"/>
                          <a14:foregroundMark x1="67391" y1="59130" x2="64493" y2="63188"/>
                          <a14:foregroundMark x1="59855" y1="64493" x2="54928" y2="66377"/>
                          <a14:foregroundMark x1="51014" y1="66377" x2="50725" y2="68406"/>
                          <a14:foregroundMark x1="46087" y1="61884" x2="46087" y2="61884"/>
                          <a14:foregroundMark x1="50435" y1="59565" x2="53913" y2="61449"/>
                          <a14:foregroundMark x1="55507" y1="58841" x2="63043" y2="57826"/>
                          <a14:foregroundMark x1="67391" y1="55217" x2="68406" y2="55942"/>
                          <a14:foregroundMark x1="69565" y1="51014" x2="69565" y2="51014"/>
                          <a14:foregroundMark x1="77246" y1="55507" x2="77246" y2="55507"/>
                          <a14:foregroundMark x1="75217" y1="58261" x2="71594" y2="62174"/>
                          <a14:foregroundMark x1="65072" y1="65072" x2="63478" y2="65797"/>
                          <a14:foregroundMark x1="61884" y1="65797" x2="63478" y2="75217"/>
                          <a14:foregroundMark x1="57826" y1="65797" x2="59130" y2="66957"/>
                          <a14:foregroundMark x1="61449" y1="76232" x2="62174" y2="77826"/>
                          <a14:foregroundMark x1="57826" y1="75797" x2="56667" y2="75217"/>
                          <a14:foregroundMark x1="52899" y1="72319" x2="49710" y2="76232"/>
                          <a14:foregroundMark x1="45797" y1="75797" x2="45072" y2="75942"/>
                          <a14:foregroundMark x1="44203" y1="74928" x2="44203" y2="74928"/>
                          <a14:foregroundMark x1="33333" y1="79710" x2="33333" y2="79710"/>
                          <a14:foregroundMark x1="33768" y1="79855" x2="35072" y2="81449"/>
                          <a14:foregroundMark x1="32754" y1="85942" x2="32754" y2="85942"/>
                          <a14:foregroundMark x1="34348" y1="87681" x2="35942" y2="88841"/>
                          <a14:foregroundMark x1="38261" y1="88551" x2="39275" y2="88841"/>
                          <a14:foregroundMark x1="43478" y1="88551" x2="44203" y2="89275"/>
                          <a14:foregroundMark x1="42609" y1="90870" x2="41594" y2="90870"/>
                          <a14:foregroundMark x1="50290" y1="83768" x2="50290" y2="83768"/>
                          <a14:foregroundMark x1="51594" y1="82754" x2="54203" y2="83043"/>
                          <a14:foregroundMark x1="58551" y1="82464" x2="60580" y2="82029"/>
                          <a14:foregroundMark x1="66087" y1="77536" x2="68696" y2="78841"/>
                          <a14:foregroundMark x1="69275" y1="77536" x2="69275" y2="77536"/>
                          <a14:foregroundMark x1="68696" y1="76812" x2="68696" y2="76812"/>
                          <a14:foregroundMark x1="66957" y1="74203" x2="67101" y2="77536"/>
                          <a14:foregroundMark x1="68696" y1="82464" x2="68696" y2="82464"/>
                          <a14:foregroundMark x1="69275" y1="84348" x2="70290" y2="86377"/>
                          <a14:foregroundMark x1="70000" y1="86957" x2="69565" y2="88261"/>
                          <a14:foregroundMark x1="53333" y1="85942" x2="53333" y2="85942"/>
                          <a14:foregroundMark x1="49710" y1="86232" x2="49710" y2="86232"/>
                          <a14:foregroundMark x1="79710" y1="79710" x2="79710" y2="79710"/>
                          <a14:foregroundMark x1="77826" y1="82319" x2="77826" y2="82319"/>
                        </a14:backgroundRemoval>
                      </a14:imgEffect>
                    </a14:imgLayer>
                  </a14:imgProps>
                </a:ext>
                <a:ext uri="{28A0092B-C50C-407E-A947-70E740481C1C}">
                  <a14:useLocalDpi xmlns:a14="http://schemas.microsoft.com/office/drawing/2010/main" val="0"/>
                </a:ext>
              </a:extLst>
            </a:blip>
            <a:srcRect/>
            <a:stretch>
              <a:fillRect/>
            </a:stretch>
          </p:blipFill>
          <p:spPr bwMode="auto">
            <a:xfrm>
              <a:off x="1981714" y="2187161"/>
              <a:ext cx="3695439" cy="3695440"/>
            </a:xfrm>
            <a:prstGeom prst="rect">
              <a:avLst/>
            </a:prstGeom>
            <a:noFill/>
            <a:extLst>
              <a:ext uri="{909E8E84-426E-40DD-AFC4-6F175D3DCCD1}">
                <a14:hiddenFill xmlns:a14="http://schemas.microsoft.com/office/drawing/2010/main">
                  <a:solidFill>
                    <a:srgbClr val="FFFFFF"/>
                  </a:solidFill>
                </a14:hiddenFill>
              </a:ext>
            </a:extLst>
          </p:spPr>
        </p:pic>
        <p:pic>
          <p:nvPicPr>
            <p:cNvPr id="68" name="ca chua"/>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rot="1323867">
              <a:off x="2193492" y="4245188"/>
              <a:ext cx="1450645" cy="1426368"/>
            </a:xfrm>
            <a:prstGeom prst="rect">
              <a:avLst/>
            </a:prstGeom>
          </p:spPr>
        </p:pic>
      </p:grpSp>
      <p:sp>
        <p:nvSpPr>
          <p:cNvPr id="6" name="TextBox 5">
            <a:extLst>
              <a:ext uri="{FF2B5EF4-FFF2-40B4-BE49-F238E27FC236}">
                <a16:creationId xmlns:a16="http://schemas.microsoft.com/office/drawing/2014/main" id="{DBB9B9B0-8918-0FED-B864-ADE8640D273D}"/>
              </a:ext>
            </a:extLst>
          </p:cNvPr>
          <p:cNvSpPr txBox="1"/>
          <p:nvPr/>
        </p:nvSpPr>
        <p:spPr>
          <a:xfrm>
            <a:off x="1081677" y="4328438"/>
            <a:ext cx="2845463" cy="86177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5000" b="1" i="0" u="none" strike="noStrike" kern="1200" cap="none" spc="0" normalizeH="0" baseline="0" noProof="0" dirty="0" err="1">
                <a:ln>
                  <a:noFill/>
                </a:ln>
                <a:solidFill>
                  <a:srgbClr val="70AD47">
                    <a:lumMod val="75000"/>
                  </a:srgbClr>
                </a:solidFill>
                <a:effectLst/>
                <a:uLnTx/>
                <a:uFillTx/>
                <a:latin typeface="Cambria" panose="02040503050406030204" pitchFamily="18" charset="0"/>
                <a:ea typeface="Cambria" panose="02040503050406030204" pitchFamily="18" charset="0"/>
                <a:cs typeface="+mn-cs"/>
              </a:rPr>
              <a:t>Học</a:t>
            </a:r>
            <a:r>
              <a:rPr kumimoji="0" lang="en-US" sz="5000" b="1" i="0" u="none" strike="noStrike" kern="120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cs typeface="+mn-cs"/>
              </a:rPr>
              <a:t> </a:t>
            </a:r>
            <a:r>
              <a:rPr kumimoji="0" lang="en-US" sz="5000" b="1" i="0" u="none" strike="noStrike" kern="1200" cap="none" spc="0" normalizeH="0" baseline="0" noProof="0" dirty="0" err="1">
                <a:ln>
                  <a:noFill/>
                </a:ln>
                <a:solidFill>
                  <a:srgbClr val="70AD47">
                    <a:lumMod val="75000"/>
                  </a:srgbClr>
                </a:solidFill>
                <a:effectLst/>
                <a:uLnTx/>
                <a:uFillTx/>
                <a:latin typeface="Cambria" panose="02040503050406030204" pitchFamily="18" charset="0"/>
                <a:ea typeface="Cambria" panose="02040503050406030204" pitchFamily="18" charset="0"/>
                <a:cs typeface="+mn-cs"/>
              </a:rPr>
              <a:t>sinh</a:t>
            </a:r>
            <a:endParaRPr kumimoji="0" lang="vi-VN" sz="5000" b="1" i="0" u="none" strike="noStrike" kern="120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9781322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par>
                                <p:cTn id="12" presetID="2" presetClass="entr" presetSubtype="4"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4" restart="whenNotActive" fill="hold" evtFilter="cancelBubble" nodeType="interactiveSeq">
                <p:stCondLst>
                  <p:cond evt="onClick" delay="0">
                    <p:tgtEl>
                      <p:spTgt spid="2"/>
                    </p:tgtEl>
                  </p:cond>
                </p:stCondLst>
                <p:endSync evt="end" delay="0">
                  <p:rtn val="all"/>
                </p:endSync>
                <p:childTnLst>
                  <p:par>
                    <p:cTn id="25" fill="hold">
                      <p:stCondLst>
                        <p:cond delay="0"/>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subTnLst>
                                    <p:audio>
                                      <p:cMediaNode>
                                        <p:cTn display="0" masterRel="sameClick">
                                          <p:stCondLst>
                                            <p:cond evt="begin" delay="0">
                                              <p:tn val="27"/>
                                            </p:cond>
                                          </p:stCondLst>
                                          <p:endCondLst>
                                            <p:cond evt="onStopAudio" delay="0">
                                              <p:tgtEl>
                                                <p:sldTgt/>
                                              </p:tgtEl>
                                            </p:cond>
                                          </p:endCondLst>
                                        </p:cTn>
                                        <p:tgtEl>
                                          <p:sndTgt r:embed="rId3" name="Media1.wav"/>
                                        </p:tgtEl>
                                      </p:cMediaNode>
                                    </p:audio>
                                  </p:subTnLst>
                                </p:cTn>
                              </p:par>
                            </p:childTnLst>
                          </p:cTn>
                        </p:par>
                      </p:childTnLst>
                    </p:cTn>
                  </p:par>
                </p:childTnLst>
              </p:cTn>
              <p:nextCondLst>
                <p:cond evt="onClick" delay="0">
                  <p:tgtEl>
                    <p:spTgt spid="2"/>
                  </p:tgtEl>
                </p:cond>
              </p:nextCondLst>
            </p:seq>
            <p:seq concurrent="1" nextAc="seek">
              <p:cTn id="30" restart="whenNotActive" fill="hold" evtFilter="cancelBubble" nodeType="interactiveSeq">
                <p:stCondLst>
                  <p:cond evt="onClick" delay="0">
                    <p:tgtEl>
                      <p:spTgt spid="3"/>
                    </p:tgtEl>
                  </p:cond>
                </p:stCondLst>
                <p:endSync evt="end" delay="0">
                  <p:rtn val="all"/>
                </p:endSync>
                <p:childTnLst>
                  <p:par>
                    <p:cTn id="31" fill="hold">
                      <p:stCondLst>
                        <p:cond delay="0"/>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fade">
                                      <p:cBhvr>
                                        <p:cTn id="35" dur="500"/>
                                        <p:tgtEl>
                                          <p:spTgt spid="59"/>
                                        </p:tgtEl>
                                      </p:cBhvr>
                                    </p:animEffect>
                                  </p:childTnLst>
                                  <p:subTnLst>
                                    <p:audio>
                                      <p:cMediaNode>
                                        <p:cTn display="0" masterRel="sameClick">
                                          <p:stCondLst>
                                            <p:cond evt="begin" delay="0">
                                              <p:tn val="33"/>
                                            </p:cond>
                                          </p:stCondLst>
                                          <p:endCondLst>
                                            <p:cond evt="onStopAudio" delay="0">
                                              <p:tgtEl>
                                                <p:sldTgt/>
                                              </p:tgtEl>
                                            </p:cond>
                                          </p:endCondLst>
                                        </p:cTn>
                                        <p:tgtEl>
                                          <p:sndTgt r:embed="rId3" name="Media1.wav"/>
                                        </p:tgtEl>
                                      </p:cMediaNode>
                                    </p:audio>
                                  </p:subTnLst>
                                </p:cTn>
                              </p:par>
                            </p:childTnLst>
                          </p:cTn>
                        </p:par>
                      </p:childTnLst>
                    </p:cTn>
                  </p:par>
                </p:childTnLst>
              </p:cTn>
              <p:nextCondLst>
                <p:cond evt="onClick" delay="0">
                  <p:tgtEl>
                    <p:spTgt spid="3"/>
                  </p:tgtEl>
                </p:cond>
              </p:nextCondLst>
            </p:seq>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fade">
                                      <p:cBhvr>
                                        <p:cTn id="41" dur="500"/>
                                        <p:tgtEl>
                                          <p:spTgt spid="61"/>
                                        </p:tgtEl>
                                      </p:cBhvr>
                                    </p:animEffect>
                                  </p:childTnLst>
                                  <p:subTnLst>
                                    <p:audio>
                                      <p:cMediaNode>
                                        <p:cTn display="0" masterRel="sameClick">
                                          <p:stCondLst>
                                            <p:cond evt="begin" delay="0">
                                              <p:tn val="39"/>
                                            </p:cond>
                                          </p:stCondLst>
                                          <p:endCondLst>
                                            <p:cond evt="onStopAudio" delay="0">
                                              <p:tgtEl>
                                                <p:sldTgt/>
                                              </p:tgtEl>
                                            </p:cond>
                                          </p:endCondLst>
                                        </p:cTn>
                                        <p:tgtEl>
                                          <p:sndTgt r:embed="rId4" name="breeze.wav"/>
                                        </p:tgtEl>
                                      </p:cMediaNode>
                                    </p:audio>
                                  </p:subTnLst>
                                </p:cTn>
                              </p:par>
                            </p:childTnLst>
                          </p:cTn>
                        </p:par>
                      </p:childTnLst>
                    </p:cTn>
                  </p:par>
                </p:childTnLst>
              </p:cTn>
              <p:nextCondLst>
                <p:cond evt="onClick" delay="0">
                  <p:tgtEl>
                    <p:spTgt spid="4"/>
                  </p:tgtEl>
                </p:cond>
              </p:nextCondLst>
            </p:seq>
            <p:seq concurrent="1" nextAc="seek">
              <p:cTn id="42" restart="whenNotActive" fill="hold" evtFilter="cancelBubble" nodeType="interactiveSeq">
                <p:stCondLst>
                  <p:cond evt="onClick" delay="0">
                    <p:tgtEl>
                      <p:spTgt spid="5"/>
                    </p:tgtEl>
                  </p:cond>
                </p:stCondLst>
                <p:endSync evt="end" delay="0">
                  <p:rtn val="all"/>
                </p:endSync>
                <p:childTnLst>
                  <p:par>
                    <p:cTn id="43" fill="hold">
                      <p:stCondLst>
                        <p:cond delay="0"/>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fade">
                                      <p:cBhvr>
                                        <p:cTn id="47" dur="500"/>
                                        <p:tgtEl>
                                          <p:spTgt spid="60"/>
                                        </p:tgtEl>
                                      </p:cBhvr>
                                    </p:animEffect>
                                  </p:childTnLst>
                                  <p:subTnLst>
                                    <p:audio>
                                      <p:cMediaNode>
                                        <p:cTn display="0" masterRel="sameClick">
                                          <p:stCondLst>
                                            <p:cond evt="begin" delay="0">
                                              <p:tn val="45"/>
                                            </p:cond>
                                          </p:stCondLst>
                                          <p:endCondLst>
                                            <p:cond evt="onStopAudio" delay="0">
                                              <p:tgtEl>
                                                <p:sldTgt/>
                                              </p:tgtEl>
                                            </p:cond>
                                          </p:endCondLst>
                                        </p:cTn>
                                        <p:tgtEl>
                                          <p:sndTgt r:embed="rId3" name="Media1.wav"/>
                                        </p:tgtEl>
                                      </p:cMediaNode>
                                    </p:audio>
                                  </p:subTnLst>
                                </p:cTn>
                              </p:par>
                            </p:childTnLst>
                          </p:cTn>
                        </p:par>
                      </p:childTnLst>
                    </p:cTn>
                  </p:par>
                </p:childTnLst>
              </p:cTn>
              <p:nextCondLst>
                <p:cond evt="onClick" delay="0">
                  <p:tgtEl>
                    <p:spTgt spid="5"/>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4" descr="푸른 하늘 꽃과 여름 테마 배경에 적합한 녹색 초원 자연 풍경 벡터 일러스트 레이 션, 배경, 여름, 하늘 무료 다운로드를위한 ..."/>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
            <a:ext cx="12195401" cy="625231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6" descr="草地素材-草地图片-草地素材图片下载-觅知网"/>
          <p:cNvPicPr>
            <a:picLocks noChangeAspect="1" noChangeArrowheads="1"/>
          </p:cNvPicPr>
          <p:nvPr/>
        </p:nvPicPr>
        <p:blipFill rotWithShape="1">
          <a:blip r:embed="rId8">
            <a:extLst>
              <a:ext uri="{28A0092B-C50C-407E-A947-70E740481C1C}">
                <a14:useLocalDpi xmlns:a14="http://schemas.microsoft.com/office/drawing/2010/main" val="0"/>
              </a:ext>
            </a:extLst>
          </a:blip>
          <a:srcRect t="66442"/>
          <a:stretch/>
        </p:blipFill>
        <p:spPr bwMode="auto">
          <a:xfrm>
            <a:off x="0" y="3909914"/>
            <a:ext cx="12192000" cy="295611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63">
            <a:extLst>
              <a:ext uri="{FF2B5EF4-FFF2-40B4-BE49-F238E27FC236}">
                <a16:creationId xmlns:a16="http://schemas.microsoft.com/office/drawing/2014/main" id="{CBD9B5C9-CA06-4115-934D-476E7C9299B8}"/>
              </a:ext>
            </a:extLst>
          </p:cNvPr>
          <p:cNvPicPr>
            <a:picLocks noChangeAspect="1"/>
          </p:cNvPicPr>
          <p:nvPr/>
        </p:nvPicPr>
        <p:blipFill>
          <a:blip r:embed="rId9"/>
          <a:stretch>
            <a:fillRect/>
          </a:stretch>
        </p:blipFill>
        <p:spPr>
          <a:xfrm>
            <a:off x="1177768" y="342858"/>
            <a:ext cx="10170536" cy="1863939"/>
          </a:xfrm>
          <a:prstGeom prst="rect">
            <a:avLst/>
          </a:prstGeom>
        </p:spPr>
      </p:pic>
      <p:sp>
        <p:nvSpPr>
          <p:cNvPr id="65" name="TextBox 64">
            <a:extLst>
              <a:ext uri="{FF2B5EF4-FFF2-40B4-BE49-F238E27FC236}">
                <a16:creationId xmlns:a16="http://schemas.microsoft.com/office/drawing/2014/main" id="{784446D1-0083-4268-9941-8C7553FD46F9}"/>
              </a:ext>
            </a:extLst>
          </p:cNvPr>
          <p:cNvSpPr txBox="1"/>
          <p:nvPr/>
        </p:nvSpPr>
        <p:spPr>
          <a:xfrm>
            <a:off x="1232978" y="451643"/>
            <a:ext cx="909210" cy="830997"/>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4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0</a:t>
            </a:r>
            <a:r>
              <a:rPr kumimoji="0" lang="en-US" sz="48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rPr>
              <a:t>3</a:t>
            </a:r>
          </a:p>
        </p:txBody>
      </p:sp>
      <p:sp>
        <p:nvSpPr>
          <p:cNvPr id="66" name="Rectangle 65">
            <a:extLst>
              <a:ext uri="{FF2B5EF4-FFF2-40B4-BE49-F238E27FC236}">
                <a16:creationId xmlns:a16="http://schemas.microsoft.com/office/drawing/2014/main" id="{68CCCB1E-5D6D-4B1D-94ED-906BCD4A2D0C}"/>
              </a:ext>
            </a:extLst>
          </p:cNvPr>
          <p:cNvSpPr/>
          <p:nvPr/>
        </p:nvSpPr>
        <p:spPr>
          <a:xfrm>
            <a:off x="1522956" y="416428"/>
            <a:ext cx="9541595" cy="1620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dirty="0" err="1">
                <a:solidFill>
                  <a:prstClr val="white"/>
                </a:solidFill>
                <a:latin typeface="Cambria" panose="02040503050406030204" pitchFamily="18" charset="0"/>
                <a:ea typeface="Cambria" panose="02040503050406030204" pitchFamily="18" charset="0"/>
                <a:cs typeface="Tahoma" panose="020B0604030504040204" pitchFamily="34" charset="0"/>
              </a:rPr>
              <a:t>Tìm</a:t>
            </a:r>
            <a:r>
              <a:rPr lang="en-US" sz="4000" dirty="0">
                <a:solidFill>
                  <a:prstClr val="white"/>
                </a:solidFill>
                <a:latin typeface="Cambria" panose="02040503050406030204" pitchFamily="18" charset="0"/>
                <a:ea typeface="Cambria" panose="02040503050406030204" pitchFamily="18" charset="0"/>
                <a:cs typeface="Tahoma" panose="020B0604030504040204" pitchFamily="34" charset="0"/>
              </a:rPr>
              <a:t> </a:t>
            </a:r>
            <a:r>
              <a:rPr lang="en-US" sz="4000" dirty="0" err="1">
                <a:solidFill>
                  <a:prstClr val="white"/>
                </a:solidFill>
                <a:latin typeface="Cambria" panose="02040503050406030204" pitchFamily="18" charset="0"/>
                <a:ea typeface="Cambria" panose="02040503050406030204" pitchFamily="18" charset="0"/>
                <a:cs typeface="Tahoma" panose="020B0604030504040204" pitchFamily="34" charset="0"/>
              </a:rPr>
              <a:t>danh</a:t>
            </a:r>
            <a:r>
              <a:rPr lang="en-US" sz="4000" dirty="0">
                <a:solidFill>
                  <a:prstClr val="white"/>
                </a:solidFill>
                <a:latin typeface="Cambria" panose="02040503050406030204" pitchFamily="18" charset="0"/>
                <a:ea typeface="Cambria" panose="02040503050406030204" pitchFamily="18" charset="0"/>
                <a:cs typeface="Tahoma" panose="020B0604030504040204" pitchFamily="34" charset="0"/>
              </a:rPr>
              <a:t> </a:t>
            </a:r>
            <a:r>
              <a:rPr lang="en-US" sz="4000" dirty="0" err="1">
                <a:solidFill>
                  <a:prstClr val="white"/>
                </a:solidFill>
                <a:latin typeface="Cambria" panose="02040503050406030204" pitchFamily="18" charset="0"/>
                <a:ea typeface="Cambria" panose="02040503050406030204" pitchFamily="18" charset="0"/>
                <a:cs typeface="Tahoma" panose="020B0604030504040204" pitchFamily="34" charset="0"/>
              </a:rPr>
              <a:t>từ</a:t>
            </a:r>
            <a:r>
              <a:rPr lang="en-US" sz="4000" dirty="0">
                <a:solidFill>
                  <a:prstClr val="white"/>
                </a:solidFill>
                <a:latin typeface="Cambria" panose="02040503050406030204" pitchFamily="18" charset="0"/>
                <a:ea typeface="Cambria" panose="02040503050406030204" pitchFamily="18" charset="0"/>
                <a:cs typeface="Tahoma" panose="020B0604030504040204" pitchFamily="34" charset="0"/>
              </a:rPr>
              <a:t> </a:t>
            </a:r>
            <a:r>
              <a:rPr lang="en-US" sz="4000" dirty="0" err="1">
                <a:solidFill>
                  <a:prstClr val="white"/>
                </a:solidFill>
                <a:latin typeface="Cambria" panose="02040503050406030204" pitchFamily="18" charset="0"/>
                <a:ea typeface="Cambria" panose="02040503050406030204" pitchFamily="18" charset="0"/>
                <a:cs typeface="Tahoma" panose="020B0604030504040204" pitchFamily="34" charset="0"/>
              </a:rPr>
              <a:t>chung</a:t>
            </a:r>
            <a:r>
              <a:rPr lang="en-US" sz="4000" dirty="0">
                <a:solidFill>
                  <a:prstClr val="white"/>
                </a:solidFill>
                <a:latin typeface="Cambria" panose="02040503050406030204" pitchFamily="18" charset="0"/>
                <a:ea typeface="Cambria" panose="02040503050406030204" pitchFamily="18" charset="0"/>
                <a:cs typeface="Tahoma" panose="020B0604030504040204" pitchFamily="34" charset="0"/>
              </a:rPr>
              <a:t> </a:t>
            </a:r>
            <a:r>
              <a:rPr lang="en-US" sz="4000" dirty="0" err="1">
                <a:solidFill>
                  <a:prstClr val="white"/>
                </a:solidFill>
                <a:latin typeface="Cambria" panose="02040503050406030204" pitchFamily="18" charset="0"/>
                <a:ea typeface="Cambria" panose="02040503050406030204" pitchFamily="18" charset="0"/>
                <a:cs typeface="Tahoma" panose="020B0604030504040204" pitchFamily="34" charset="0"/>
              </a:rPr>
              <a:t>trong</a:t>
            </a:r>
            <a:r>
              <a:rPr lang="en-US" sz="4000" dirty="0">
                <a:solidFill>
                  <a:prstClr val="white"/>
                </a:solidFill>
                <a:latin typeface="Cambria" panose="02040503050406030204" pitchFamily="18" charset="0"/>
                <a:ea typeface="Cambria" panose="02040503050406030204" pitchFamily="18" charset="0"/>
                <a:cs typeface="Tahoma" panose="020B0604030504040204" pitchFamily="34" charset="0"/>
              </a:rPr>
              <a:t> </a:t>
            </a:r>
            <a:r>
              <a:rPr lang="en-US" sz="4000" dirty="0" err="1">
                <a:solidFill>
                  <a:prstClr val="white"/>
                </a:solidFill>
                <a:latin typeface="Cambria" panose="02040503050406030204" pitchFamily="18" charset="0"/>
                <a:ea typeface="Cambria" panose="02040503050406030204" pitchFamily="18" charset="0"/>
                <a:cs typeface="Tahoma" panose="020B0604030504040204" pitchFamily="34" charset="0"/>
              </a:rPr>
              <a:t>câu</a:t>
            </a:r>
            <a:r>
              <a:rPr lang="en-US" sz="4000" dirty="0">
                <a:solidFill>
                  <a:prstClr val="white"/>
                </a:solidFill>
                <a:latin typeface="Cambria" panose="02040503050406030204" pitchFamily="18" charset="0"/>
                <a:ea typeface="Cambria" panose="02040503050406030204" pitchFamily="18" charset="0"/>
                <a:cs typeface="Tahoma" panose="020B0604030504040204" pitchFamily="34" charset="0"/>
              </a:rPr>
              <a:t> </a:t>
            </a:r>
            <a:r>
              <a:rPr lang="en-US" sz="4000" dirty="0" err="1">
                <a:solidFill>
                  <a:prstClr val="white"/>
                </a:solidFill>
                <a:latin typeface="Cambria" panose="02040503050406030204" pitchFamily="18" charset="0"/>
                <a:ea typeface="Cambria" panose="02040503050406030204" pitchFamily="18" charset="0"/>
                <a:cs typeface="Tahoma" panose="020B0604030504040204" pitchFamily="34" charset="0"/>
              </a:rPr>
              <a:t>sau</a:t>
            </a:r>
            <a:r>
              <a:rPr lang="en-US" sz="4000" dirty="0">
                <a:solidFill>
                  <a:prstClr val="white"/>
                </a:solidFill>
                <a:latin typeface="Cambria" panose="02040503050406030204" pitchFamily="18" charset="0"/>
                <a:ea typeface="Cambria" panose="02040503050406030204" pitchFamily="18" charset="0"/>
                <a:cs typeface="Tahoma" panose="020B0604030504040204" pitchFamily="34"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dirty="0">
                <a:solidFill>
                  <a:schemeClr val="accent4">
                    <a:lumMod val="20000"/>
                    <a:lumOff val="80000"/>
                  </a:schemeClr>
                </a:solidFill>
                <a:latin typeface="Cambria" panose="02040503050406030204" pitchFamily="18" charset="0"/>
                <a:ea typeface="Cambria" panose="02040503050406030204" pitchFamily="18" charset="0"/>
                <a:cs typeface="Tahoma" panose="020B0604030504040204" pitchFamily="34" charset="0"/>
              </a:rPr>
              <a:t>Kim </a:t>
            </a:r>
            <a:r>
              <a:rPr lang="en-US" sz="4000" dirty="0" err="1">
                <a:solidFill>
                  <a:schemeClr val="accent4">
                    <a:lumMod val="20000"/>
                    <a:lumOff val="80000"/>
                  </a:schemeClr>
                </a:solidFill>
                <a:latin typeface="Cambria" panose="02040503050406030204" pitchFamily="18" charset="0"/>
                <a:ea typeface="Cambria" panose="02040503050406030204" pitchFamily="18" charset="0"/>
                <a:cs typeface="Tahoma" panose="020B0604030504040204" pitchFamily="34" charset="0"/>
              </a:rPr>
              <a:t>Đồng</a:t>
            </a:r>
            <a:r>
              <a:rPr lang="en-US" sz="4000" dirty="0">
                <a:solidFill>
                  <a:schemeClr val="accent4">
                    <a:lumMod val="20000"/>
                    <a:lumOff val="80000"/>
                  </a:schemeClr>
                </a:solidFill>
                <a:latin typeface="Cambria" panose="02040503050406030204" pitchFamily="18" charset="0"/>
                <a:ea typeface="Cambria" panose="02040503050406030204" pitchFamily="18" charset="0"/>
                <a:cs typeface="Tahoma" panose="020B0604030504040204" pitchFamily="34" charset="0"/>
              </a:rPr>
              <a:t> </a:t>
            </a:r>
            <a:r>
              <a:rPr lang="en-US" sz="4000" dirty="0" err="1">
                <a:solidFill>
                  <a:schemeClr val="accent4">
                    <a:lumMod val="20000"/>
                    <a:lumOff val="80000"/>
                  </a:schemeClr>
                </a:solidFill>
                <a:latin typeface="Cambria" panose="02040503050406030204" pitchFamily="18" charset="0"/>
                <a:ea typeface="Cambria" panose="02040503050406030204" pitchFamily="18" charset="0"/>
                <a:cs typeface="Tahoma" panose="020B0604030504040204" pitchFamily="34" charset="0"/>
              </a:rPr>
              <a:t>là</a:t>
            </a:r>
            <a:r>
              <a:rPr lang="en-US" sz="4000" dirty="0">
                <a:solidFill>
                  <a:schemeClr val="accent4">
                    <a:lumMod val="20000"/>
                    <a:lumOff val="80000"/>
                  </a:schemeClr>
                </a:solidFill>
                <a:latin typeface="Cambria" panose="02040503050406030204" pitchFamily="18" charset="0"/>
                <a:ea typeface="Cambria" panose="02040503050406030204" pitchFamily="18" charset="0"/>
                <a:cs typeface="Tahoma" panose="020B0604030504040204" pitchFamily="34" charset="0"/>
              </a:rPr>
              <a:t> </a:t>
            </a:r>
            <a:r>
              <a:rPr lang="en-US" sz="4000" dirty="0" err="1">
                <a:solidFill>
                  <a:schemeClr val="accent4">
                    <a:lumMod val="20000"/>
                    <a:lumOff val="80000"/>
                  </a:schemeClr>
                </a:solidFill>
                <a:latin typeface="Cambria" panose="02040503050406030204" pitchFamily="18" charset="0"/>
                <a:ea typeface="Cambria" panose="02040503050406030204" pitchFamily="18" charset="0"/>
                <a:cs typeface="Tahoma" panose="020B0604030504040204" pitchFamily="34" charset="0"/>
              </a:rPr>
              <a:t>anh</a:t>
            </a:r>
            <a:r>
              <a:rPr lang="en-US" sz="4000" dirty="0">
                <a:solidFill>
                  <a:schemeClr val="accent4">
                    <a:lumMod val="20000"/>
                    <a:lumOff val="80000"/>
                  </a:schemeClr>
                </a:solidFill>
                <a:latin typeface="Cambria" panose="02040503050406030204" pitchFamily="18" charset="0"/>
                <a:ea typeface="Cambria" panose="02040503050406030204" pitchFamily="18" charset="0"/>
                <a:cs typeface="Tahoma" panose="020B0604030504040204" pitchFamily="34" charset="0"/>
              </a:rPr>
              <a:t> </a:t>
            </a:r>
            <a:r>
              <a:rPr lang="en-US" sz="4000" dirty="0" err="1">
                <a:solidFill>
                  <a:schemeClr val="accent4">
                    <a:lumMod val="20000"/>
                    <a:lumOff val="80000"/>
                  </a:schemeClr>
                </a:solidFill>
                <a:latin typeface="Cambria" panose="02040503050406030204" pitchFamily="18" charset="0"/>
                <a:ea typeface="Cambria" panose="02040503050406030204" pitchFamily="18" charset="0"/>
                <a:cs typeface="Tahoma" panose="020B0604030504040204" pitchFamily="34" charset="0"/>
              </a:rPr>
              <a:t>hùng</a:t>
            </a:r>
            <a:r>
              <a:rPr lang="en-US" sz="4000" dirty="0">
                <a:solidFill>
                  <a:schemeClr val="accent4">
                    <a:lumMod val="20000"/>
                    <a:lumOff val="80000"/>
                  </a:schemeClr>
                </a:solidFill>
                <a:latin typeface="Cambria" panose="02040503050406030204" pitchFamily="18" charset="0"/>
                <a:ea typeface="Cambria" panose="02040503050406030204" pitchFamily="18" charset="0"/>
                <a:cs typeface="Tahoma" panose="020B0604030504040204" pitchFamily="34" charset="0"/>
              </a:rPr>
              <a:t> </a:t>
            </a:r>
            <a:r>
              <a:rPr lang="en-US" sz="4000" dirty="0" err="1">
                <a:solidFill>
                  <a:schemeClr val="accent4">
                    <a:lumMod val="20000"/>
                    <a:lumOff val="80000"/>
                  </a:schemeClr>
                </a:solidFill>
                <a:latin typeface="Cambria" panose="02040503050406030204" pitchFamily="18" charset="0"/>
                <a:ea typeface="Cambria" panose="02040503050406030204" pitchFamily="18" charset="0"/>
                <a:cs typeface="Tahoma" panose="020B0604030504040204" pitchFamily="34" charset="0"/>
              </a:rPr>
              <a:t>nhỏ</a:t>
            </a:r>
            <a:r>
              <a:rPr lang="en-US" sz="4000" dirty="0">
                <a:solidFill>
                  <a:schemeClr val="accent4">
                    <a:lumMod val="20000"/>
                    <a:lumOff val="80000"/>
                  </a:schemeClr>
                </a:solidFill>
                <a:latin typeface="Cambria" panose="02040503050406030204" pitchFamily="18" charset="0"/>
                <a:ea typeface="Cambria" panose="02040503050406030204" pitchFamily="18" charset="0"/>
                <a:cs typeface="Tahoma" panose="020B0604030504040204" pitchFamily="34" charset="0"/>
              </a:rPr>
              <a:t> </a:t>
            </a:r>
            <a:r>
              <a:rPr lang="en-US" sz="4000" dirty="0" err="1">
                <a:solidFill>
                  <a:schemeClr val="accent4">
                    <a:lumMod val="20000"/>
                    <a:lumOff val="80000"/>
                  </a:schemeClr>
                </a:solidFill>
                <a:latin typeface="Cambria" panose="02040503050406030204" pitchFamily="18" charset="0"/>
                <a:ea typeface="Cambria" panose="02040503050406030204" pitchFamily="18" charset="0"/>
                <a:cs typeface="Tahoma" panose="020B0604030504040204" pitchFamily="34" charset="0"/>
              </a:rPr>
              <a:t>tuổi</a:t>
            </a:r>
            <a:r>
              <a:rPr lang="en-US" sz="4000" dirty="0">
                <a:solidFill>
                  <a:schemeClr val="accent4">
                    <a:lumMod val="20000"/>
                    <a:lumOff val="80000"/>
                  </a:schemeClr>
                </a:solidFill>
                <a:latin typeface="Cambria" panose="02040503050406030204" pitchFamily="18" charset="0"/>
                <a:ea typeface="Cambria" panose="02040503050406030204" pitchFamily="18" charset="0"/>
                <a:cs typeface="Tahoma" panose="020B0604030504040204" pitchFamily="34" charset="0"/>
              </a:rPr>
              <a:t> </a:t>
            </a:r>
            <a:r>
              <a:rPr lang="en-US" sz="4000" dirty="0" err="1">
                <a:solidFill>
                  <a:schemeClr val="accent4">
                    <a:lumMod val="20000"/>
                    <a:lumOff val="80000"/>
                  </a:schemeClr>
                </a:solidFill>
                <a:latin typeface="Cambria" panose="02040503050406030204" pitchFamily="18" charset="0"/>
                <a:ea typeface="Cambria" panose="02040503050406030204" pitchFamily="18" charset="0"/>
                <a:cs typeface="Tahoma" panose="020B0604030504040204" pitchFamily="34" charset="0"/>
              </a:rPr>
              <a:t>của</a:t>
            </a:r>
            <a:r>
              <a:rPr lang="en-US" sz="4000" dirty="0">
                <a:solidFill>
                  <a:schemeClr val="accent4">
                    <a:lumMod val="20000"/>
                    <a:lumOff val="80000"/>
                  </a:schemeClr>
                </a:solidFill>
                <a:latin typeface="Cambria" panose="02040503050406030204" pitchFamily="18" charset="0"/>
                <a:ea typeface="Cambria" panose="02040503050406030204" pitchFamily="18" charset="0"/>
                <a:cs typeface="Tahoma" panose="020B060403050404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dirty="0" err="1">
                <a:solidFill>
                  <a:schemeClr val="accent4">
                    <a:lumMod val="20000"/>
                    <a:lumOff val="80000"/>
                  </a:schemeClr>
                </a:solidFill>
                <a:latin typeface="Cambria" panose="02040503050406030204" pitchFamily="18" charset="0"/>
                <a:ea typeface="Cambria" panose="02040503050406030204" pitchFamily="18" charset="0"/>
                <a:cs typeface="Tahoma" panose="020B0604030504040204" pitchFamily="34" charset="0"/>
              </a:rPr>
              <a:t>Việt</a:t>
            </a:r>
            <a:r>
              <a:rPr lang="en-US" sz="4000" dirty="0">
                <a:solidFill>
                  <a:schemeClr val="accent4">
                    <a:lumMod val="20000"/>
                    <a:lumOff val="80000"/>
                  </a:schemeClr>
                </a:solidFill>
                <a:latin typeface="Cambria" panose="02040503050406030204" pitchFamily="18" charset="0"/>
                <a:ea typeface="Cambria" panose="02040503050406030204" pitchFamily="18" charset="0"/>
                <a:cs typeface="Tahoma" panose="020B0604030504040204" pitchFamily="34" charset="0"/>
              </a:rPr>
              <a:t> Nam.</a:t>
            </a:r>
            <a:endParaRPr kumimoji="0" lang="en-US" sz="4000" b="0" i="0" u="none" strike="noStrike" kern="1200" cap="none" spc="0" normalizeH="0" baseline="0" noProof="0" dirty="0">
              <a:ln>
                <a:noFill/>
              </a:ln>
              <a:solidFill>
                <a:schemeClr val="accent4">
                  <a:lumMod val="20000"/>
                  <a:lumOff val="80000"/>
                </a:schemeClr>
              </a:solidFill>
              <a:effectLst/>
              <a:uLnTx/>
              <a:uFillTx/>
              <a:latin typeface="Cambria" panose="02040503050406030204" pitchFamily="18" charset="0"/>
              <a:ea typeface="Cambria" panose="02040503050406030204" pitchFamily="18" charset="0"/>
              <a:cs typeface="Tahoma" panose="020B0604030504040204" pitchFamily="34" charset="0"/>
            </a:endParaRPr>
          </a:p>
        </p:txBody>
      </p:sp>
      <p:pic>
        <p:nvPicPr>
          <p:cNvPr id="70" name="nhacthang">
            <a:hlinkClick r:id="" action="ppaction://media"/>
            <a:extLst>
              <a:ext uri="{FF2B5EF4-FFF2-40B4-BE49-F238E27FC236}">
                <a16:creationId xmlns:a16="http://schemas.microsoft.com/office/drawing/2014/main" id="{7F4D256B-EBEA-4BF4-94EE-9E076C8DB254}"/>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1221098" y="3508797"/>
            <a:ext cx="487363" cy="487363"/>
          </a:xfrm>
          <a:prstGeom prst="rect">
            <a:avLst/>
          </a:prstGeom>
        </p:spPr>
      </p:pic>
      <p:grpSp>
        <p:nvGrpSpPr>
          <p:cNvPr id="27" name="Group 26"/>
          <p:cNvGrpSpPr/>
          <p:nvPr/>
        </p:nvGrpSpPr>
        <p:grpSpPr>
          <a:xfrm>
            <a:off x="148833" y="4885387"/>
            <a:ext cx="4218975" cy="1280134"/>
            <a:chOff x="122330" y="4865784"/>
            <a:chExt cx="4218975" cy="1280134"/>
          </a:xfrm>
        </p:grpSpPr>
        <p:grpSp>
          <p:nvGrpSpPr>
            <p:cNvPr id="77" name="Group 76">
              <a:extLst>
                <a:ext uri="{FF2B5EF4-FFF2-40B4-BE49-F238E27FC236}">
                  <a16:creationId xmlns:a16="http://schemas.microsoft.com/office/drawing/2014/main" id="{A1BCC062-7CFB-BBD4-9E75-9D3FD001CDAE}"/>
                </a:ext>
              </a:extLst>
            </p:cNvPr>
            <p:cNvGrpSpPr/>
            <p:nvPr/>
          </p:nvGrpSpPr>
          <p:grpSpPr>
            <a:xfrm>
              <a:off x="122330" y="4865784"/>
              <a:ext cx="4100784" cy="1280134"/>
              <a:chOff x="825" y="5337422"/>
              <a:chExt cx="4100784" cy="1280134"/>
            </a:xfrm>
          </p:grpSpPr>
          <p:sp>
            <p:nvSpPr>
              <p:cNvPr id="78" name="Rectangle 3">
                <a:extLst>
                  <a:ext uri="{FF2B5EF4-FFF2-40B4-BE49-F238E27FC236}">
                    <a16:creationId xmlns:a16="http://schemas.microsoft.com/office/drawing/2014/main" id="{8AAD9EEB-F209-0708-57BE-6B1F08F73F30}"/>
                  </a:ext>
                </a:extLst>
              </p:cNvPr>
              <p:cNvSpPr>
                <a:spLocks noChangeArrowheads="1"/>
              </p:cNvSpPr>
              <p:nvPr/>
            </p:nvSpPr>
            <p:spPr bwMode="auto">
              <a:xfrm>
                <a:off x="290908" y="5556409"/>
                <a:ext cx="3810701" cy="1061147"/>
              </a:xfrm>
              <a:custGeom>
                <a:avLst/>
                <a:gdLst>
                  <a:gd name="connsiteX0" fmla="*/ 0 w 3810701"/>
                  <a:gd name="connsiteY0" fmla="*/ 0 h 1061147"/>
                  <a:gd name="connsiteX1" fmla="*/ 3810701 w 3810701"/>
                  <a:gd name="connsiteY1" fmla="*/ 0 h 1061147"/>
                  <a:gd name="connsiteX2" fmla="*/ 3810701 w 3810701"/>
                  <a:gd name="connsiteY2" fmla="*/ 1061147 h 1061147"/>
                  <a:gd name="connsiteX3" fmla="*/ 0 w 3810701"/>
                  <a:gd name="connsiteY3" fmla="*/ 1061147 h 1061147"/>
                  <a:gd name="connsiteX4" fmla="*/ 0 w 3810701"/>
                  <a:gd name="connsiteY4" fmla="*/ 0 h 1061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701" h="1061147" fill="none" extrusionOk="0">
                    <a:moveTo>
                      <a:pt x="0" y="0"/>
                    </a:moveTo>
                    <a:cubicBezTo>
                      <a:pt x="1258587" y="34145"/>
                      <a:pt x="2536281" y="-125365"/>
                      <a:pt x="3810701" y="0"/>
                    </a:cubicBezTo>
                    <a:cubicBezTo>
                      <a:pt x="3732757" y="286554"/>
                      <a:pt x="3742229" y="863731"/>
                      <a:pt x="3810701" y="1061147"/>
                    </a:cubicBezTo>
                    <a:cubicBezTo>
                      <a:pt x="2879425" y="996681"/>
                      <a:pt x="1894023" y="966921"/>
                      <a:pt x="0" y="1061147"/>
                    </a:cubicBezTo>
                    <a:cubicBezTo>
                      <a:pt x="64485" y="795890"/>
                      <a:pt x="-14398" y="121665"/>
                      <a:pt x="0" y="0"/>
                    </a:cubicBezTo>
                    <a:close/>
                  </a:path>
                  <a:path w="3810701" h="1061147" stroke="0" extrusionOk="0">
                    <a:moveTo>
                      <a:pt x="0" y="0"/>
                    </a:moveTo>
                    <a:cubicBezTo>
                      <a:pt x="750134" y="108135"/>
                      <a:pt x="3020743" y="-162209"/>
                      <a:pt x="3810701" y="0"/>
                    </a:cubicBezTo>
                    <a:cubicBezTo>
                      <a:pt x="3809492" y="266802"/>
                      <a:pt x="3719156" y="869087"/>
                      <a:pt x="3810701" y="1061147"/>
                    </a:cubicBezTo>
                    <a:cubicBezTo>
                      <a:pt x="2934724" y="896887"/>
                      <a:pt x="1816311" y="996114"/>
                      <a:pt x="0" y="1061147"/>
                    </a:cubicBezTo>
                    <a:cubicBezTo>
                      <a:pt x="46089" y="703486"/>
                      <a:pt x="-58098" y="388789"/>
                      <a:pt x="0" y="0"/>
                    </a:cubicBezTo>
                    <a:close/>
                  </a:path>
                </a:pathLst>
              </a:custGeom>
              <a:solidFill>
                <a:schemeClr val="bg1"/>
              </a:solidFill>
              <a:ln w="38100">
                <a:solidFill>
                  <a:srgbClr val="FC7E17"/>
                </a:solidFill>
                <a:miter lim="800000"/>
                <a:headEnd/>
                <a:tailEnd/>
                <a:extLst>
                  <a:ext uri="{C807C97D-BFC1-408E-A445-0C87EB9F89A2}">
                    <ask:lineSketchStyleProps xmlns:ask="http://schemas.microsoft.com/office/drawing/2018/sketchyshapes" sd="1831111025">
                      <a:prstGeom prst="rect">
                        <a:avLst/>
                      </a:prstGeom>
                      <ask:type>
                        <ask:lineSketchCurved/>
                      </ask:type>
                    </ask:lineSketchStyleProps>
                  </a:ext>
                </a:extLs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US" sz="4400" b="1" i="0" u="none" strike="noStrike" kern="1200" cap="none" spc="0" normalizeH="0" baseline="0" noProof="0" dirty="0">
                  <a:ln>
                    <a:noFill/>
                  </a:ln>
                  <a:solidFill>
                    <a:srgbClr val="FC7E17"/>
                  </a:solidFill>
                  <a:effectLst/>
                  <a:uLnTx/>
                  <a:uFillTx/>
                  <a:latin typeface="Times New Roman" panose="02020603050405020304" pitchFamily="18" charset="0"/>
                  <a:ea typeface="+mn-ea"/>
                  <a:cs typeface="+mn-cs"/>
                </a:endParaRPr>
              </a:p>
            </p:txBody>
          </p:sp>
          <p:pic>
            <p:nvPicPr>
              <p:cNvPr id="79" name="Picture 78">
                <a:extLst>
                  <a:ext uri="{FF2B5EF4-FFF2-40B4-BE49-F238E27FC236}">
                    <a16:creationId xmlns:a16="http://schemas.microsoft.com/office/drawing/2014/main" id="{B37BC307-2B95-B668-ABB3-78146C5AC7CC}"/>
                  </a:ext>
                </a:extLst>
              </p:cNvPr>
              <p:cNvPicPr>
                <a:picLocks noChangeAspect="1"/>
              </p:cNvPicPr>
              <p:nvPr/>
            </p:nvPicPr>
            <p:blipFill rotWithShape="1">
              <a:blip r:embed="rId11">
                <a:extLst>
                  <a:ext uri="{BEBA8EAE-BF5A-486C-A8C5-ECC9F3942E4B}">
                    <a14:imgProps xmlns:a14="http://schemas.microsoft.com/office/drawing/2010/main">
                      <a14:imgLayer r:embed="rId12">
                        <a14:imgEffect>
                          <a14:saturation sat="400000"/>
                        </a14:imgEffect>
                      </a14:imgLayer>
                    </a14:imgProps>
                  </a:ext>
                  <a:ext uri="{28A0092B-C50C-407E-A947-70E740481C1C}">
                    <a14:useLocalDpi xmlns:a14="http://schemas.microsoft.com/office/drawing/2010/main" val="0"/>
                  </a:ext>
                </a:extLst>
              </a:blip>
              <a:srcRect l="23871" t="754" r="63014" b="79128"/>
              <a:stretch/>
            </p:blipFill>
            <p:spPr>
              <a:xfrm>
                <a:off x="825" y="5337422"/>
                <a:ext cx="1038301" cy="1280134"/>
              </a:xfrm>
              <a:prstGeom prst="rect">
                <a:avLst/>
              </a:prstGeom>
            </p:spPr>
          </p:pic>
        </p:grpSp>
        <p:sp>
          <p:nvSpPr>
            <p:cNvPr id="83" name="TextBox 82">
              <a:extLst>
                <a:ext uri="{FF2B5EF4-FFF2-40B4-BE49-F238E27FC236}">
                  <a16:creationId xmlns:a16="http://schemas.microsoft.com/office/drawing/2014/main" id="{33BA7FA1-C785-8EB6-50C8-F4CD02A1B07F}"/>
                </a:ext>
              </a:extLst>
            </p:cNvPr>
            <p:cNvSpPr txBox="1"/>
            <p:nvPr/>
          </p:nvSpPr>
          <p:spPr>
            <a:xfrm>
              <a:off x="964180" y="5235199"/>
              <a:ext cx="3377125" cy="63094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500" b="1" dirty="0">
                  <a:solidFill>
                    <a:srgbClr val="70AD47">
                      <a:lumMod val="75000"/>
                    </a:srgbClr>
                  </a:solidFill>
                  <a:latin typeface="Cambria" panose="02040503050406030204" pitchFamily="18" charset="0"/>
                  <a:ea typeface="Cambria" panose="02040503050406030204" pitchFamily="18" charset="0"/>
                </a:rPr>
                <a:t>a</a:t>
              </a:r>
              <a:r>
                <a:rPr kumimoji="0" lang="en-US" sz="3500" b="1" i="0" u="none" strike="noStrike" kern="1200" cap="none" spc="0" normalizeH="0" baseline="0" noProof="0" dirty="0" err="1">
                  <a:ln>
                    <a:noFill/>
                  </a:ln>
                  <a:solidFill>
                    <a:srgbClr val="70AD47">
                      <a:lumMod val="75000"/>
                    </a:srgbClr>
                  </a:solidFill>
                  <a:effectLst/>
                  <a:uLnTx/>
                  <a:uFillTx/>
                  <a:latin typeface="Cambria" panose="02040503050406030204" pitchFamily="18" charset="0"/>
                  <a:ea typeface="Cambria" panose="02040503050406030204" pitchFamily="18" charset="0"/>
                  <a:cs typeface="+mn-cs"/>
                </a:rPr>
                <a:t>nh</a:t>
              </a:r>
              <a:r>
                <a:rPr kumimoji="0" lang="en-US" sz="3500" b="1" i="0" u="none" strike="noStrike" kern="120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cs typeface="+mn-cs"/>
                </a:rPr>
                <a:t> </a:t>
              </a:r>
              <a:r>
                <a:rPr kumimoji="0" lang="en-US" sz="3500" b="1" i="0" u="none" strike="noStrike" kern="1200" cap="none" spc="0" normalizeH="0" baseline="0" noProof="0" dirty="0" err="1">
                  <a:ln>
                    <a:noFill/>
                  </a:ln>
                  <a:solidFill>
                    <a:srgbClr val="70AD47">
                      <a:lumMod val="75000"/>
                    </a:srgbClr>
                  </a:solidFill>
                  <a:effectLst/>
                  <a:uLnTx/>
                  <a:uFillTx/>
                  <a:latin typeface="Cambria" panose="02040503050406030204" pitchFamily="18" charset="0"/>
                  <a:ea typeface="Cambria" panose="02040503050406030204" pitchFamily="18" charset="0"/>
                  <a:cs typeface="+mn-cs"/>
                </a:rPr>
                <a:t>hùng</a:t>
              </a:r>
              <a:r>
                <a:rPr kumimoji="0" lang="en-US" sz="3500" b="1" i="0" u="none" strike="noStrike" kern="120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cs typeface="+mn-cs"/>
                </a:rPr>
                <a:t>, </a:t>
              </a:r>
              <a:r>
                <a:rPr kumimoji="0" lang="en-US" sz="3500" b="1" i="0" u="none" strike="noStrike" kern="1200" cap="none" spc="0" normalizeH="0" baseline="0" noProof="0" dirty="0" err="1">
                  <a:ln>
                    <a:noFill/>
                  </a:ln>
                  <a:solidFill>
                    <a:srgbClr val="70AD47">
                      <a:lumMod val="75000"/>
                    </a:srgbClr>
                  </a:solidFill>
                  <a:effectLst/>
                  <a:uLnTx/>
                  <a:uFillTx/>
                  <a:latin typeface="Cambria" panose="02040503050406030204" pitchFamily="18" charset="0"/>
                  <a:ea typeface="Cambria" panose="02040503050406030204" pitchFamily="18" charset="0"/>
                  <a:cs typeface="+mn-cs"/>
                </a:rPr>
                <a:t>tuổi</a:t>
              </a:r>
              <a:endParaRPr kumimoji="0" lang="vi-VN" sz="3500" b="1" i="0" u="none" strike="noStrike" kern="120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cs typeface="+mn-cs"/>
              </a:endParaRPr>
            </a:p>
          </p:txBody>
        </p:sp>
      </p:grpSp>
      <p:grpSp>
        <p:nvGrpSpPr>
          <p:cNvPr id="24" name="Group 23"/>
          <p:cNvGrpSpPr/>
          <p:nvPr/>
        </p:nvGrpSpPr>
        <p:grpSpPr>
          <a:xfrm>
            <a:off x="44072" y="3236271"/>
            <a:ext cx="4205545" cy="1562321"/>
            <a:chOff x="44072" y="3236271"/>
            <a:chExt cx="4205545" cy="1195495"/>
          </a:xfrm>
        </p:grpSpPr>
        <p:grpSp>
          <p:nvGrpSpPr>
            <p:cNvPr id="71" name="Group 70">
              <a:extLst>
                <a:ext uri="{FF2B5EF4-FFF2-40B4-BE49-F238E27FC236}">
                  <a16:creationId xmlns:a16="http://schemas.microsoft.com/office/drawing/2014/main" id="{6E9A4FF9-956E-10B5-9832-02B57B4C9C85}"/>
                </a:ext>
              </a:extLst>
            </p:cNvPr>
            <p:cNvGrpSpPr/>
            <p:nvPr/>
          </p:nvGrpSpPr>
          <p:grpSpPr>
            <a:xfrm>
              <a:off x="44072" y="3236271"/>
              <a:ext cx="4205545" cy="1093015"/>
              <a:chOff x="-94621" y="3720567"/>
              <a:chExt cx="4205545" cy="1093015"/>
            </a:xfrm>
          </p:grpSpPr>
          <p:sp>
            <p:nvSpPr>
              <p:cNvPr id="72" name="Rectangle 3">
                <a:extLst>
                  <a:ext uri="{FF2B5EF4-FFF2-40B4-BE49-F238E27FC236}">
                    <a16:creationId xmlns:a16="http://schemas.microsoft.com/office/drawing/2014/main" id="{CA83A300-502E-2387-9F0C-DAF949404A01}"/>
                  </a:ext>
                </a:extLst>
              </p:cNvPr>
              <p:cNvSpPr>
                <a:spLocks noChangeArrowheads="1"/>
              </p:cNvSpPr>
              <p:nvPr/>
            </p:nvSpPr>
            <p:spPr bwMode="auto">
              <a:xfrm>
                <a:off x="166588" y="4259584"/>
                <a:ext cx="3944336" cy="553998"/>
              </a:xfrm>
              <a:custGeom>
                <a:avLst/>
                <a:gdLst>
                  <a:gd name="connsiteX0" fmla="*/ 0 w 3944336"/>
                  <a:gd name="connsiteY0" fmla="*/ 0 h 553998"/>
                  <a:gd name="connsiteX1" fmla="*/ 3944336 w 3944336"/>
                  <a:gd name="connsiteY1" fmla="*/ 0 h 553998"/>
                  <a:gd name="connsiteX2" fmla="*/ 3944336 w 3944336"/>
                  <a:gd name="connsiteY2" fmla="*/ 553998 h 553998"/>
                  <a:gd name="connsiteX3" fmla="*/ 0 w 3944336"/>
                  <a:gd name="connsiteY3" fmla="*/ 553998 h 553998"/>
                  <a:gd name="connsiteX4" fmla="*/ 0 w 3944336"/>
                  <a:gd name="connsiteY4" fmla="*/ 0 h 553998"/>
                  <a:gd name="connsiteX0" fmla="*/ 0 w 3944336"/>
                  <a:gd name="connsiteY0" fmla="*/ 0 h 553998"/>
                  <a:gd name="connsiteX1" fmla="*/ 3944336 w 3944336"/>
                  <a:gd name="connsiteY1" fmla="*/ 0 h 553998"/>
                  <a:gd name="connsiteX2" fmla="*/ 3944336 w 3944336"/>
                  <a:gd name="connsiteY2" fmla="*/ 553998 h 553998"/>
                  <a:gd name="connsiteX3" fmla="*/ 0 w 3944336"/>
                  <a:gd name="connsiteY3" fmla="*/ 553998 h 553998"/>
                  <a:gd name="connsiteX4" fmla="*/ 0 w 3944336"/>
                  <a:gd name="connsiteY4" fmla="*/ 0 h 553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4336" h="553998" fill="none" extrusionOk="0">
                    <a:moveTo>
                      <a:pt x="0" y="0"/>
                    </a:moveTo>
                    <a:cubicBezTo>
                      <a:pt x="1706368" y="-117435"/>
                      <a:pt x="2949926" y="-49696"/>
                      <a:pt x="3944336" y="0"/>
                    </a:cubicBezTo>
                    <a:cubicBezTo>
                      <a:pt x="3932782" y="254185"/>
                      <a:pt x="3908198" y="401176"/>
                      <a:pt x="3944336" y="553998"/>
                    </a:cubicBezTo>
                    <a:cubicBezTo>
                      <a:pt x="2625454" y="419853"/>
                      <a:pt x="594990" y="533532"/>
                      <a:pt x="0" y="553998"/>
                    </a:cubicBezTo>
                    <a:cubicBezTo>
                      <a:pt x="-35895" y="275785"/>
                      <a:pt x="33538" y="107222"/>
                      <a:pt x="0" y="0"/>
                    </a:cubicBezTo>
                    <a:close/>
                  </a:path>
                  <a:path w="3944336" h="553998" stroke="0" extrusionOk="0">
                    <a:moveTo>
                      <a:pt x="0" y="0"/>
                    </a:moveTo>
                    <a:cubicBezTo>
                      <a:pt x="1646878" y="106482"/>
                      <a:pt x="2609436" y="-226976"/>
                      <a:pt x="3944336" y="0"/>
                    </a:cubicBezTo>
                    <a:cubicBezTo>
                      <a:pt x="3958851" y="131606"/>
                      <a:pt x="3954272" y="368054"/>
                      <a:pt x="3944336" y="553998"/>
                    </a:cubicBezTo>
                    <a:cubicBezTo>
                      <a:pt x="2367476" y="367990"/>
                      <a:pt x="693932" y="425545"/>
                      <a:pt x="0" y="553998"/>
                    </a:cubicBezTo>
                    <a:cubicBezTo>
                      <a:pt x="3198" y="406275"/>
                      <a:pt x="-36924" y="93971"/>
                      <a:pt x="0" y="0"/>
                    </a:cubicBezTo>
                    <a:close/>
                  </a:path>
                  <a:path w="3944336" h="553998" fill="none" stroke="0" extrusionOk="0">
                    <a:moveTo>
                      <a:pt x="0" y="0"/>
                    </a:moveTo>
                    <a:cubicBezTo>
                      <a:pt x="1678741" y="-58464"/>
                      <a:pt x="2941360" y="-314670"/>
                      <a:pt x="3944336" y="0"/>
                    </a:cubicBezTo>
                    <a:cubicBezTo>
                      <a:pt x="3911240" y="251446"/>
                      <a:pt x="3930976" y="413305"/>
                      <a:pt x="3944336" y="553998"/>
                    </a:cubicBezTo>
                    <a:cubicBezTo>
                      <a:pt x="2696662" y="455507"/>
                      <a:pt x="568311" y="476429"/>
                      <a:pt x="0" y="553998"/>
                    </a:cubicBezTo>
                    <a:cubicBezTo>
                      <a:pt x="-32387" y="271884"/>
                      <a:pt x="44647" y="118885"/>
                      <a:pt x="0" y="0"/>
                    </a:cubicBezTo>
                    <a:close/>
                  </a:path>
                </a:pathLst>
              </a:custGeom>
              <a:solidFill>
                <a:schemeClr val="bg1"/>
              </a:solidFill>
              <a:ln w="38100">
                <a:solidFill>
                  <a:srgbClr val="7DCAEC"/>
                </a:solidFill>
                <a:miter lim="800000"/>
                <a:headEnd/>
                <a:tailEnd/>
                <a:extLst>
                  <a:ext uri="{C807C97D-BFC1-408E-A445-0C87EB9F89A2}">
                    <ask:lineSketchStyleProps xmlns:ask="http://schemas.microsoft.com/office/drawing/2018/sketchyshapes" sd="1831111025">
                      <a:custGeom>
                        <a:avLst/>
                        <a:gdLst>
                          <a:gd name="connsiteX0" fmla="*/ 0 w 3944336"/>
                          <a:gd name="connsiteY0" fmla="*/ 0 h 553998"/>
                          <a:gd name="connsiteX1" fmla="*/ 3944336 w 3944336"/>
                          <a:gd name="connsiteY1" fmla="*/ 0 h 553998"/>
                          <a:gd name="connsiteX2" fmla="*/ 3944336 w 3944336"/>
                          <a:gd name="connsiteY2" fmla="*/ 553998 h 553998"/>
                          <a:gd name="connsiteX3" fmla="*/ 0 w 3944336"/>
                          <a:gd name="connsiteY3" fmla="*/ 553998 h 553998"/>
                          <a:gd name="connsiteX4" fmla="*/ 0 w 3944336"/>
                          <a:gd name="connsiteY4" fmla="*/ 0 h 553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4336" h="553998" fill="none" extrusionOk="0">
                            <a:moveTo>
                              <a:pt x="0" y="0"/>
                            </a:moveTo>
                            <a:cubicBezTo>
                              <a:pt x="1761920" y="34145"/>
                              <a:pt x="2955221" y="-125365"/>
                              <a:pt x="3944336" y="0"/>
                            </a:cubicBezTo>
                            <a:cubicBezTo>
                              <a:pt x="3935128" y="255049"/>
                              <a:pt x="3917075" y="425493"/>
                              <a:pt x="3944336" y="553998"/>
                            </a:cubicBezTo>
                            <a:cubicBezTo>
                              <a:pt x="2672233" y="489532"/>
                              <a:pt x="606570" y="459772"/>
                              <a:pt x="0" y="553998"/>
                            </a:cubicBezTo>
                            <a:cubicBezTo>
                              <a:pt x="-32634" y="278045"/>
                              <a:pt x="45975" y="121593"/>
                              <a:pt x="0" y="0"/>
                            </a:cubicBezTo>
                            <a:close/>
                          </a:path>
                          <a:path w="3944336" h="553998" stroke="0" extrusionOk="0">
                            <a:moveTo>
                              <a:pt x="0" y="0"/>
                            </a:moveTo>
                            <a:cubicBezTo>
                              <a:pt x="1587669" y="108135"/>
                              <a:pt x="2668353" y="-162209"/>
                              <a:pt x="3944336" y="0"/>
                            </a:cubicBezTo>
                            <a:cubicBezTo>
                              <a:pt x="3965228" y="153264"/>
                              <a:pt x="3941692" y="371326"/>
                              <a:pt x="3944336" y="553998"/>
                            </a:cubicBezTo>
                            <a:cubicBezTo>
                              <a:pt x="2349985" y="389738"/>
                              <a:pt x="796128" y="488965"/>
                              <a:pt x="0" y="553998"/>
                            </a:cubicBezTo>
                            <a:cubicBezTo>
                              <a:pt x="270" y="425498"/>
                              <a:pt x="-38951" y="117079"/>
                              <a:pt x="0" y="0"/>
                            </a:cubicBezTo>
                            <a:close/>
                          </a:path>
                        </a:pathLst>
                      </a:custGeom>
                      <ask:type>
                        <ask:lineSketchCurved/>
                      </ask:type>
                    </ask:lineSketchStyleProps>
                  </a:ext>
                </a:extLs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US" sz="3000" b="1" i="0" u="none" strike="noStrike" kern="1200" cap="none" spc="0" normalizeH="0" baseline="0" noProof="0" dirty="0">
                  <a:ln>
                    <a:noFill/>
                  </a:ln>
                  <a:solidFill>
                    <a:srgbClr val="54BBE8"/>
                  </a:solidFill>
                  <a:effectLst/>
                  <a:uLnTx/>
                  <a:uFillTx/>
                  <a:latin typeface="Times New Roman" panose="02020603050405020304" pitchFamily="18" charset="0"/>
                  <a:ea typeface="+mn-ea"/>
                  <a:cs typeface="+mn-cs"/>
                </a:endParaRPr>
              </a:p>
            </p:txBody>
          </p:sp>
          <p:pic>
            <p:nvPicPr>
              <p:cNvPr id="73" name="Picture 72" descr="A picture containing graphics, graphic design, colorfulness, design&#10;&#10;Description automatically generated">
                <a:extLst>
                  <a:ext uri="{FF2B5EF4-FFF2-40B4-BE49-F238E27FC236}">
                    <a16:creationId xmlns:a16="http://schemas.microsoft.com/office/drawing/2014/main" id="{F6CFE92E-0F7E-2C87-77AF-6B817056D47E}"/>
                  </a:ext>
                </a:extLst>
              </p:cNvPr>
              <p:cNvPicPr>
                <a:picLocks noChangeAspect="1"/>
              </p:cNvPicPr>
              <p:nvPr/>
            </p:nvPicPr>
            <p:blipFill rotWithShape="1">
              <a:blip r:embed="rId13">
                <a:extLst>
                  <a:ext uri="{28A0092B-C50C-407E-A947-70E740481C1C}">
                    <a14:useLocalDpi xmlns:a14="http://schemas.microsoft.com/office/drawing/2010/main" val="0"/>
                  </a:ext>
                </a:extLst>
              </a:blip>
              <a:srcRect l="7756" t="554" r="77256" b="79182"/>
              <a:stretch/>
            </p:blipFill>
            <p:spPr>
              <a:xfrm>
                <a:off x="-94621" y="3720567"/>
                <a:ext cx="1170607" cy="1061147"/>
              </a:xfrm>
              <a:prstGeom prst="rect">
                <a:avLst/>
              </a:prstGeom>
            </p:spPr>
          </p:pic>
        </p:grpSp>
        <p:sp>
          <p:nvSpPr>
            <p:cNvPr id="84" name="TextBox 83">
              <a:extLst>
                <a:ext uri="{FF2B5EF4-FFF2-40B4-BE49-F238E27FC236}">
                  <a16:creationId xmlns:a16="http://schemas.microsoft.com/office/drawing/2014/main" id="{1DC3B31E-9598-1BB0-8913-FB0ED5A77CA2}"/>
                </a:ext>
              </a:extLst>
            </p:cNvPr>
            <p:cNvSpPr txBox="1"/>
            <p:nvPr/>
          </p:nvSpPr>
          <p:spPr>
            <a:xfrm>
              <a:off x="1233666" y="3800824"/>
              <a:ext cx="2349542" cy="63094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500" b="1" i="0" u="none" strike="noStrike" kern="120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cs typeface="+mn-cs"/>
                </a:rPr>
                <a:t>Kim </a:t>
              </a:r>
              <a:r>
                <a:rPr kumimoji="0" lang="en-US" sz="3500" b="1" i="0" u="none" strike="noStrike" kern="1200" cap="none" spc="0" normalizeH="0" baseline="0" noProof="0" dirty="0" err="1">
                  <a:ln>
                    <a:noFill/>
                  </a:ln>
                  <a:solidFill>
                    <a:srgbClr val="70AD47">
                      <a:lumMod val="75000"/>
                    </a:srgbClr>
                  </a:solidFill>
                  <a:effectLst/>
                  <a:uLnTx/>
                  <a:uFillTx/>
                  <a:latin typeface="Cambria" panose="02040503050406030204" pitchFamily="18" charset="0"/>
                  <a:ea typeface="Cambria" panose="02040503050406030204" pitchFamily="18" charset="0"/>
                  <a:cs typeface="+mn-cs"/>
                </a:rPr>
                <a:t>Đồng</a:t>
              </a:r>
              <a:endParaRPr kumimoji="0" lang="vi-VN" sz="3500" b="1" i="0" u="none" strike="noStrike" kern="120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cs typeface="+mn-cs"/>
              </a:endParaRPr>
            </a:p>
          </p:txBody>
        </p:sp>
      </p:grpSp>
      <p:grpSp>
        <p:nvGrpSpPr>
          <p:cNvPr id="28" name="Group 27"/>
          <p:cNvGrpSpPr/>
          <p:nvPr/>
        </p:nvGrpSpPr>
        <p:grpSpPr>
          <a:xfrm>
            <a:off x="6677258" y="3288015"/>
            <a:ext cx="4325857" cy="1597371"/>
            <a:chOff x="7563106" y="3170084"/>
            <a:chExt cx="4325857" cy="1174206"/>
          </a:xfrm>
        </p:grpSpPr>
        <p:grpSp>
          <p:nvGrpSpPr>
            <p:cNvPr id="80" name="Group 79">
              <a:extLst>
                <a:ext uri="{FF2B5EF4-FFF2-40B4-BE49-F238E27FC236}">
                  <a16:creationId xmlns:a16="http://schemas.microsoft.com/office/drawing/2014/main" id="{E46AC747-FE46-79DE-B7A1-C3FC57CBFC63}"/>
                </a:ext>
              </a:extLst>
            </p:cNvPr>
            <p:cNvGrpSpPr/>
            <p:nvPr/>
          </p:nvGrpSpPr>
          <p:grpSpPr>
            <a:xfrm>
              <a:off x="7563106" y="3170084"/>
              <a:ext cx="4325857" cy="1174206"/>
              <a:chOff x="7575236" y="3720567"/>
              <a:chExt cx="4325857" cy="1174206"/>
            </a:xfrm>
          </p:grpSpPr>
          <p:sp>
            <p:nvSpPr>
              <p:cNvPr id="81" name="Rectangle 3">
                <a:extLst>
                  <a:ext uri="{FF2B5EF4-FFF2-40B4-BE49-F238E27FC236}">
                    <a16:creationId xmlns:a16="http://schemas.microsoft.com/office/drawing/2014/main" id="{C80DAFB0-7582-D229-FCBE-702119444D73}"/>
                  </a:ext>
                </a:extLst>
              </p:cNvPr>
              <p:cNvSpPr>
                <a:spLocks noChangeArrowheads="1"/>
              </p:cNvSpPr>
              <p:nvPr/>
            </p:nvSpPr>
            <p:spPr bwMode="auto">
              <a:xfrm>
                <a:off x="7956757" y="4203228"/>
                <a:ext cx="3944336" cy="553998"/>
              </a:xfrm>
              <a:custGeom>
                <a:avLst/>
                <a:gdLst>
                  <a:gd name="connsiteX0" fmla="*/ 0 w 3944336"/>
                  <a:gd name="connsiteY0" fmla="*/ 0 h 553998"/>
                  <a:gd name="connsiteX1" fmla="*/ 3944336 w 3944336"/>
                  <a:gd name="connsiteY1" fmla="*/ 0 h 553998"/>
                  <a:gd name="connsiteX2" fmla="*/ 3944336 w 3944336"/>
                  <a:gd name="connsiteY2" fmla="*/ 553998 h 553998"/>
                  <a:gd name="connsiteX3" fmla="*/ 0 w 3944336"/>
                  <a:gd name="connsiteY3" fmla="*/ 553998 h 553998"/>
                  <a:gd name="connsiteX4" fmla="*/ 0 w 3944336"/>
                  <a:gd name="connsiteY4" fmla="*/ 0 h 553998"/>
                  <a:gd name="connsiteX0" fmla="*/ 0 w 3944336"/>
                  <a:gd name="connsiteY0" fmla="*/ 0 h 553998"/>
                  <a:gd name="connsiteX1" fmla="*/ 3944336 w 3944336"/>
                  <a:gd name="connsiteY1" fmla="*/ 0 h 553998"/>
                  <a:gd name="connsiteX2" fmla="*/ 3944336 w 3944336"/>
                  <a:gd name="connsiteY2" fmla="*/ 553998 h 553998"/>
                  <a:gd name="connsiteX3" fmla="*/ 0 w 3944336"/>
                  <a:gd name="connsiteY3" fmla="*/ 553998 h 553998"/>
                  <a:gd name="connsiteX4" fmla="*/ 0 w 3944336"/>
                  <a:gd name="connsiteY4" fmla="*/ 0 h 553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4336" h="553998" fill="none" extrusionOk="0">
                    <a:moveTo>
                      <a:pt x="0" y="0"/>
                    </a:moveTo>
                    <a:cubicBezTo>
                      <a:pt x="1706368" y="-117435"/>
                      <a:pt x="2949926" y="-49696"/>
                      <a:pt x="3944336" y="0"/>
                    </a:cubicBezTo>
                    <a:cubicBezTo>
                      <a:pt x="3932782" y="254185"/>
                      <a:pt x="3908198" y="401176"/>
                      <a:pt x="3944336" y="553998"/>
                    </a:cubicBezTo>
                    <a:cubicBezTo>
                      <a:pt x="2625454" y="419853"/>
                      <a:pt x="594990" y="533532"/>
                      <a:pt x="0" y="553998"/>
                    </a:cubicBezTo>
                    <a:cubicBezTo>
                      <a:pt x="-35895" y="275785"/>
                      <a:pt x="33538" y="107222"/>
                      <a:pt x="0" y="0"/>
                    </a:cubicBezTo>
                    <a:close/>
                  </a:path>
                  <a:path w="3944336" h="553998" stroke="0" extrusionOk="0">
                    <a:moveTo>
                      <a:pt x="0" y="0"/>
                    </a:moveTo>
                    <a:cubicBezTo>
                      <a:pt x="1646878" y="106482"/>
                      <a:pt x="2609436" y="-226976"/>
                      <a:pt x="3944336" y="0"/>
                    </a:cubicBezTo>
                    <a:cubicBezTo>
                      <a:pt x="3958851" y="131606"/>
                      <a:pt x="3954272" y="368054"/>
                      <a:pt x="3944336" y="553998"/>
                    </a:cubicBezTo>
                    <a:cubicBezTo>
                      <a:pt x="2367476" y="367990"/>
                      <a:pt x="693932" y="425545"/>
                      <a:pt x="0" y="553998"/>
                    </a:cubicBezTo>
                    <a:cubicBezTo>
                      <a:pt x="3198" y="406275"/>
                      <a:pt x="-36924" y="93971"/>
                      <a:pt x="0" y="0"/>
                    </a:cubicBezTo>
                    <a:close/>
                  </a:path>
                  <a:path w="3944336" h="553998" fill="none" stroke="0" extrusionOk="0">
                    <a:moveTo>
                      <a:pt x="0" y="0"/>
                    </a:moveTo>
                    <a:cubicBezTo>
                      <a:pt x="1678741" y="-58464"/>
                      <a:pt x="2941360" y="-314670"/>
                      <a:pt x="3944336" y="0"/>
                    </a:cubicBezTo>
                    <a:cubicBezTo>
                      <a:pt x="3911240" y="251446"/>
                      <a:pt x="3930976" y="413305"/>
                      <a:pt x="3944336" y="553998"/>
                    </a:cubicBezTo>
                    <a:cubicBezTo>
                      <a:pt x="2696662" y="455507"/>
                      <a:pt x="568311" y="476429"/>
                      <a:pt x="0" y="553998"/>
                    </a:cubicBezTo>
                    <a:cubicBezTo>
                      <a:pt x="-32387" y="271884"/>
                      <a:pt x="44647" y="118885"/>
                      <a:pt x="0" y="0"/>
                    </a:cubicBezTo>
                    <a:close/>
                  </a:path>
                </a:pathLst>
              </a:custGeom>
              <a:solidFill>
                <a:schemeClr val="bg1"/>
              </a:solidFill>
              <a:ln w="38100">
                <a:solidFill>
                  <a:srgbClr val="AD69AD"/>
                </a:solidFill>
                <a:miter lim="800000"/>
                <a:headEnd/>
                <a:tailEnd/>
                <a:extLst>
                  <a:ext uri="{C807C97D-BFC1-408E-A445-0C87EB9F89A2}">
                    <ask:lineSketchStyleProps xmlns:ask="http://schemas.microsoft.com/office/drawing/2018/sketchyshapes" sd="1831111025">
                      <a:custGeom>
                        <a:avLst/>
                        <a:gdLst>
                          <a:gd name="connsiteX0" fmla="*/ 0 w 3944336"/>
                          <a:gd name="connsiteY0" fmla="*/ 0 h 553998"/>
                          <a:gd name="connsiteX1" fmla="*/ 3944336 w 3944336"/>
                          <a:gd name="connsiteY1" fmla="*/ 0 h 553998"/>
                          <a:gd name="connsiteX2" fmla="*/ 3944336 w 3944336"/>
                          <a:gd name="connsiteY2" fmla="*/ 553998 h 553998"/>
                          <a:gd name="connsiteX3" fmla="*/ 0 w 3944336"/>
                          <a:gd name="connsiteY3" fmla="*/ 553998 h 553998"/>
                          <a:gd name="connsiteX4" fmla="*/ 0 w 3944336"/>
                          <a:gd name="connsiteY4" fmla="*/ 0 h 553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4336" h="553998" fill="none" extrusionOk="0">
                            <a:moveTo>
                              <a:pt x="0" y="0"/>
                            </a:moveTo>
                            <a:cubicBezTo>
                              <a:pt x="1761920" y="34145"/>
                              <a:pt x="2955221" y="-125365"/>
                              <a:pt x="3944336" y="0"/>
                            </a:cubicBezTo>
                            <a:cubicBezTo>
                              <a:pt x="3935128" y="255049"/>
                              <a:pt x="3917075" y="425493"/>
                              <a:pt x="3944336" y="553998"/>
                            </a:cubicBezTo>
                            <a:cubicBezTo>
                              <a:pt x="2672233" y="489532"/>
                              <a:pt x="606570" y="459772"/>
                              <a:pt x="0" y="553998"/>
                            </a:cubicBezTo>
                            <a:cubicBezTo>
                              <a:pt x="-32634" y="278045"/>
                              <a:pt x="45975" y="121593"/>
                              <a:pt x="0" y="0"/>
                            </a:cubicBezTo>
                            <a:close/>
                          </a:path>
                          <a:path w="3944336" h="553998" stroke="0" extrusionOk="0">
                            <a:moveTo>
                              <a:pt x="0" y="0"/>
                            </a:moveTo>
                            <a:cubicBezTo>
                              <a:pt x="1587669" y="108135"/>
                              <a:pt x="2668353" y="-162209"/>
                              <a:pt x="3944336" y="0"/>
                            </a:cubicBezTo>
                            <a:cubicBezTo>
                              <a:pt x="3965228" y="153264"/>
                              <a:pt x="3941692" y="371326"/>
                              <a:pt x="3944336" y="553998"/>
                            </a:cubicBezTo>
                            <a:cubicBezTo>
                              <a:pt x="2349985" y="389738"/>
                              <a:pt x="796128" y="488965"/>
                              <a:pt x="0" y="553998"/>
                            </a:cubicBezTo>
                            <a:cubicBezTo>
                              <a:pt x="270" y="425498"/>
                              <a:pt x="-38951" y="117079"/>
                              <a:pt x="0" y="0"/>
                            </a:cubicBezTo>
                            <a:close/>
                          </a:path>
                        </a:pathLst>
                      </a:custGeom>
                      <ask:type>
                        <ask:lineSketchCurved/>
                      </ask:type>
                    </ask:lineSketchStyleProps>
                  </a:ext>
                </a:extLs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US" sz="3000" b="1" i="0" u="none" strike="noStrike" kern="1200" cap="none" spc="0" normalizeH="0" baseline="0" noProof="0" dirty="0">
                  <a:ln>
                    <a:noFill/>
                  </a:ln>
                  <a:solidFill>
                    <a:srgbClr val="AD69AD"/>
                  </a:solidFill>
                  <a:effectLst/>
                  <a:uLnTx/>
                  <a:uFillTx/>
                  <a:latin typeface="Times New Roman" panose="02020603050405020304" pitchFamily="18" charset="0"/>
                  <a:ea typeface="+mn-ea"/>
                  <a:cs typeface="+mn-cs"/>
                </a:endParaRPr>
              </a:p>
            </p:txBody>
          </p:sp>
          <p:pic>
            <p:nvPicPr>
              <p:cNvPr id="82" name="Picture 81">
                <a:extLst>
                  <a:ext uri="{FF2B5EF4-FFF2-40B4-BE49-F238E27FC236}">
                    <a16:creationId xmlns:a16="http://schemas.microsoft.com/office/drawing/2014/main" id="{3DF9D80A-88A4-5ADE-D2A2-DAEB2CF30A58}"/>
                  </a:ext>
                </a:extLst>
              </p:cNvPr>
              <p:cNvPicPr>
                <a:picLocks noChangeAspect="1"/>
              </p:cNvPicPr>
              <p:nvPr/>
            </p:nvPicPr>
            <p:blipFill rotWithShape="1">
              <a:blip r:embed="rId13">
                <a:extLst>
                  <a:ext uri="{28A0092B-C50C-407E-A947-70E740481C1C}">
                    <a14:useLocalDpi xmlns:a14="http://schemas.microsoft.com/office/drawing/2010/main" val="0"/>
                  </a:ext>
                </a:extLst>
              </a:blip>
              <a:srcRect l="38308" t="719" r="50263" b="79856"/>
              <a:stretch/>
            </p:blipFill>
            <p:spPr>
              <a:xfrm>
                <a:off x="7575236" y="3720567"/>
                <a:ext cx="1030312" cy="1174206"/>
              </a:xfrm>
              <a:prstGeom prst="rect">
                <a:avLst/>
              </a:prstGeom>
            </p:spPr>
          </p:pic>
        </p:grpSp>
        <p:sp>
          <p:nvSpPr>
            <p:cNvPr id="85" name="TextBox 84">
              <a:extLst>
                <a:ext uri="{FF2B5EF4-FFF2-40B4-BE49-F238E27FC236}">
                  <a16:creationId xmlns:a16="http://schemas.microsoft.com/office/drawing/2014/main" id="{1789E622-BBC0-42F3-29E4-D989CC4D0AD3}"/>
                </a:ext>
              </a:extLst>
            </p:cNvPr>
            <p:cNvSpPr txBox="1"/>
            <p:nvPr/>
          </p:nvSpPr>
          <p:spPr>
            <a:xfrm>
              <a:off x="8800371" y="3673845"/>
              <a:ext cx="2131279" cy="63094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500" b="1" i="0" u="none" strike="noStrike" kern="1200" cap="none" spc="0" normalizeH="0" baseline="0" noProof="0" dirty="0" err="1">
                  <a:ln>
                    <a:noFill/>
                  </a:ln>
                  <a:solidFill>
                    <a:srgbClr val="70AD47">
                      <a:lumMod val="75000"/>
                    </a:srgbClr>
                  </a:solidFill>
                  <a:effectLst/>
                  <a:uLnTx/>
                  <a:uFillTx/>
                  <a:latin typeface="Cambria" panose="02040503050406030204" pitchFamily="18" charset="0"/>
                  <a:ea typeface="Cambria" panose="02040503050406030204" pitchFamily="18" charset="0"/>
                  <a:cs typeface="+mn-cs"/>
                </a:rPr>
                <a:t>Việt</a:t>
              </a:r>
              <a:r>
                <a:rPr kumimoji="0" lang="en-US" sz="3500" b="1" i="0" u="none" strike="noStrike" kern="120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cs typeface="+mn-cs"/>
                </a:rPr>
                <a:t> Nam</a:t>
              </a:r>
              <a:endParaRPr kumimoji="0" lang="vi-VN" sz="3500" b="1" i="0" u="none" strike="noStrike" kern="120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cs typeface="+mn-cs"/>
              </a:endParaRPr>
            </a:p>
          </p:txBody>
        </p:sp>
      </p:grpSp>
      <p:grpSp>
        <p:nvGrpSpPr>
          <p:cNvPr id="32" name="Group 31"/>
          <p:cNvGrpSpPr/>
          <p:nvPr/>
        </p:nvGrpSpPr>
        <p:grpSpPr>
          <a:xfrm>
            <a:off x="6819926" y="4871172"/>
            <a:ext cx="4062596" cy="1454714"/>
            <a:chOff x="7826367" y="4724671"/>
            <a:chExt cx="4062596" cy="1101454"/>
          </a:xfrm>
        </p:grpSpPr>
        <p:grpSp>
          <p:nvGrpSpPr>
            <p:cNvPr id="74" name="Group 73">
              <a:extLst>
                <a:ext uri="{FF2B5EF4-FFF2-40B4-BE49-F238E27FC236}">
                  <a16:creationId xmlns:a16="http://schemas.microsoft.com/office/drawing/2014/main" id="{657A3732-FEC5-93E9-F8E5-05EB6902D5D3}"/>
                </a:ext>
              </a:extLst>
            </p:cNvPr>
            <p:cNvGrpSpPr/>
            <p:nvPr/>
          </p:nvGrpSpPr>
          <p:grpSpPr>
            <a:xfrm>
              <a:off x="7826367" y="4724671"/>
              <a:ext cx="4062596" cy="1101454"/>
              <a:chOff x="7704862" y="5196309"/>
              <a:chExt cx="4062596" cy="1101454"/>
            </a:xfrm>
          </p:grpSpPr>
          <p:sp>
            <p:nvSpPr>
              <p:cNvPr id="75" name="Rectangle 11">
                <a:extLst>
                  <a:ext uri="{FF2B5EF4-FFF2-40B4-BE49-F238E27FC236}">
                    <a16:creationId xmlns:a16="http://schemas.microsoft.com/office/drawing/2014/main" id="{6293278F-D03A-C161-4B1D-BD483EEBA88A}"/>
                  </a:ext>
                </a:extLst>
              </p:cNvPr>
              <p:cNvSpPr>
                <a:spLocks noChangeArrowheads="1"/>
              </p:cNvSpPr>
              <p:nvPr/>
            </p:nvSpPr>
            <p:spPr bwMode="auto">
              <a:xfrm>
                <a:off x="7956757" y="5556409"/>
                <a:ext cx="3810701" cy="553998"/>
              </a:xfrm>
              <a:custGeom>
                <a:avLst/>
                <a:gdLst>
                  <a:gd name="connsiteX0" fmla="*/ 0 w 3810701"/>
                  <a:gd name="connsiteY0" fmla="*/ 0 h 553998"/>
                  <a:gd name="connsiteX1" fmla="*/ 3810701 w 3810701"/>
                  <a:gd name="connsiteY1" fmla="*/ 0 h 553998"/>
                  <a:gd name="connsiteX2" fmla="*/ 3810701 w 3810701"/>
                  <a:gd name="connsiteY2" fmla="*/ 553998 h 553998"/>
                  <a:gd name="connsiteX3" fmla="*/ 0 w 3810701"/>
                  <a:gd name="connsiteY3" fmla="*/ 553998 h 553998"/>
                  <a:gd name="connsiteX4" fmla="*/ 0 w 3810701"/>
                  <a:gd name="connsiteY4" fmla="*/ 0 h 553998"/>
                  <a:gd name="connsiteX0" fmla="*/ 0 w 3810701"/>
                  <a:gd name="connsiteY0" fmla="*/ 0 h 553998"/>
                  <a:gd name="connsiteX1" fmla="*/ 3810701 w 3810701"/>
                  <a:gd name="connsiteY1" fmla="*/ 0 h 553998"/>
                  <a:gd name="connsiteX2" fmla="*/ 3810701 w 3810701"/>
                  <a:gd name="connsiteY2" fmla="*/ 553998 h 553998"/>
                  <a:gd name="connsiteX3" fmla="*/ 0 w 3810701"/>
                  <a:gd name="connsiteY3" fmla="*/ 553998 h 553998"/>
                  <a:gd name="connsiteX4" fmla="*/ 0 w 3810701"/>
                  <a:gd name="connsiteY4" fmla="*/ 0 h 553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701" h="553998" fill="none" extrusionOk="0">
                    <a:moveTo>
                      <a:pt x="0" y="0"/>
                    </a:moveTo>
                    <a:cubicBezTo>
                      <a:pt x="1211318" y="-94835"/>
                      <a:pt x="2528064" y="-7953"/>
                      <a:pt x="3810701" y="0"/>
                    </a:cubicBezTo>
                    <a:cubicBezTo>
                      <a:pt x="3799147" y="254185"/>
                      <a:pt x="3774563" y="401176"/>
                      <a:pt x="3810701" y="553998"/>
                    </a:cubicBezTo>
                    <a:cubicBezTo>
                      <a:pt x="2817589" y="397425"/>
                      <a:pt x="1889149" y="490816"/>
                      <a:pt x="0" y="553998"/>
                    </a:cubicBezTo>
                    <a:cubicBezTo>
                      <a:pt x="-35895" y="275785"/>
                      <a:pt x="33538" y="107222"/>
                      <a:pt x="0" y="0"/>
                    </a:cubicBezTo>
                    <a:close/>
                  </a:path>
                  <a:path w="3810701" h="553998" stroke="0" extrusionOk="0">
                    <a:moveTo>
                      <a:pt x="0" y="0"/>
                    </a:moveTo>
                    <a:cubicBezTo>
                      <a:pt x="882200" y="104447"/>
                      <a:pt x="3011046" y="-172869"/>
                      <a:pt x="3810701" y="0"/>
                    </a:cubicBezTo>
                    <a:cubicBezTo>
                      <a:pt x="3825216" y="131606"/>
                      <a:pt x="3820637" y="368054"/>
                      <a:pt x="3810701" y="553998"/>
                    </a:cubicBezTo>
                    <a:cubicBezTo>
                      <a:pt x="3005218" y="302086"/>
                      <a:pt x="1763783" y="456368"/>
                      <a:pt x="0" y="553998"/>
                    </a:cubicBezTo>
                    <a:cubicBezTo>
                      <a:pt x="3198" y="406275"/>
                      <a:pt x="-36924" y="93971"/>
                      <a:pt x="0" y="0"/>
                    </a:cubicBezTo>
                    <a:close/>
                  </a:path>
                  <a:path w="3810701" h="553998" fill="none" stroke="0" extrusionOk="0">
                    <a:moveTo>
                      <a:pt x="0" y="0"/>
                    </a:moveTo>
                    <a:cubicBezTo>
                      <a:pt x="1112945" y="-128010"/>
                      <a:pt x="2534165" y="-154264"/>
                      <a:pt x="3810701" y="0"/>
                    </a:cubicBezTo>
                    <a:cubicBezTo>
                      <a:pt x="3777605" y="251446"/>
                      <a:pt x="3797341" y="413305"/>
                      <a:pt x="3810701" y="553998"/>
                    </a:cubicBezTo>
                    <a:cubicBezTo>
                      <a:pt x="2899580" y="461460"/>
                      <a:pt x="1773396" y="512290"/>
                      <a:pt x="0" y="553998"/>
                    </a:cubicBezTo>
                    <a:cubicBezTo>
                      <a:pt x="-32387" y="271884"/>
                      <a:pt x="44647" y="118885"/>
                      <a:pt x="0" y="0"/>
                    </a:cubicBezTo>
                    <a:close/>
                  </a:path>
                </a:pathLst>
              </a:custGeom>
              <a:solidFill>
                <a:schemeClr val="bg1"/>
              </a:solidFill>
              <a:ln w="38100">
                <a:solidFill>
                  <a:srgbClr val="9AAD42"/>
                </a:solidFill>
                <a:miter lim="800000"/>
                <a:headEnd/>
                <a:tailEnd/>
                <a:extLst>
                  <a:ext uri="{C807C97D-BFC1-408E-A445-0C87EB9F89A2}">
                    <ask:lineSketchStyleProps xmlns:ask="http://schemas.microsoft.com/office/drawing/2018/sketchyshapes" sd="1831111025">
                      <a:custGeom>
                        <a:avLst/>
                        <a:gdLst>
                          <a:gd name="connsiteX0" fmla="*/ 0 w 3810701"/>
                          <a:gd name="connsiteY0" fmla="*/ 0 h 553998"/>
                          <a:gd name="connsiteX1" fmla="*/ 3810701 w 3810701"/>
                          <a:gd name="connsiteY1" fmla="*/ 0 h 553998"/>
                          <a:gd name="connsiteX2" fmla="*/ 3810701 w 3810701"/>
                          <a:gd name="connsiteY2" fmla="*/ 553998 h 553998"/>
                          <a:gd name="connsiteX3" fmla="*/ 0 w 3810701"/>
                          <a:gd name="connsiteY3" fmla="*/ 553998 h 553998"/>
                          <a:gd name="connsiteX4" fmla="*/ 0 w 3810701"/>
                          <a:gd name="connsiteY4" fmla="*/ 0 h 553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701" h="553998" fill="none" extrusionOk="0">
                            <a:moveTo>
                              <a:pt x="0" y="0"/>
                            </a:moveTo>
                            <a:cubicBezTo>
                              <a:pt x="1258587" y="34145"/>
                              <a:pt x="2536281" y="-125365"/>
                              <a:pt x="3810701" y="0"/>
                            </a:cubicBezTo>
                            <a:cubicBezTo>
                              <a:pt x="3801493" y="255049"/>
                              <a:pt x="3783440" y="425493"/>
                              <a:pt x="3810701" y="553998"/>
                            </a:cubicBezTo>
                            <a:cubicBezTo>
                              <a:pt x="2879425" y="489532"/>
                              <a:pt x="1894023" y="459772"/>
                              <a:pt x="0" y="553998"/>
                            </a:cubicBezTo>
                            <a:cubicBezTo>
                              <a:pt x="-32634" y="278045"/>
                              <a:pt x="45975" y="121593"/>
                              <a:pt x="0" y="0"/>
                            </a:cubicBezTo>
                            <a:close/>
                          </a:path>
                          <a:path w="3810701" h="553998" stroke="0" extrusionOk="0">
                            <a:moveTo>
                              <a:pt x="0" y="0"/>
                            </a:moveTo>
                            <a:cubicBezTo>
                              <a:pt x="750134" y="108135"/>
                              <a:pt x="3020743" y="-162209"/>
                              <a:pt x="3810701" y="0"/>
                            </a:cubicBezTo>
                            <a:cubicBezTo>
                              <a:pt x="3831593" y="153264"/>
                              <a:pt x="3808057" y="371326"/>
                              <a:pt x="3810701" y="553998"/>
                            </a:cubicBezTo>
                            <a:cubicBezTo>
                              <a:pt x="2934724" y="389738"/>
                              <a:pt x="1816311" y="488965"/>
                              <a:pt x="0" y="553998"/>
                            </a:cubicBezTo>
                            <a:cubicBezTo>
                              <a:pt x="270" y="425498"/>
                              <a:pt x="-38951" y="117079"/>
                              <a:pt x="0" y="0"/>
                            </a:cubicBezTo>
                            <a:close/>
                          </a:path>
                        </a:pathLst>
                      </a:custGeom>
                      <ask:type>
                        <ask:lineSketchCurved/>
                      </ask:type>
                    </ask:lineSketchStyleProps>
                  </a:ext>
                </a:extLst>
              </a:ln>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US" sz="3000" b="1" i="0" u="none" strike="noStrike" kern="1200" cap="none" spc="0" normalizeH="0" baseline="0" noProof="0" dirty="0">
                  <a:ln>
                    <a:noFill/>
                  </a:ln>
                  <a:solidFill>
                    <a:srgbClr val="9AAD42"/>
                  </a:solidFill>
                  <a:effectLst/>
                  <a:uLnTx/>
                  <a:uFillTx/>
                  <a:latin typeface="Times New Roman" panose="02020603050405020304" pitchFamily="18" charset="0"/>
                  <a:ea typeface="+mn-ea"/>
                  <a:cs typeface="+mn-cs"/>
                </a:endParaRPr>
              </a:p>
            </p:txBody>
          </p:sp>
          <p:pic>
            <p:nvPicPr>
              <p:cNvPr id="76" name="Picture 75">
                <a:extLst>
                  <a:ext uri="{FF2B5EF4-FFF2-40B4-BE49-F238E27FC236}">
                    <a16:creationId xmlns:a16="http://schemas.microsoft.com/office/drawing/2014/main" id="{9DB6DCC0-6123-D038-2DC9-D3C7260EC877}"/>
                  </a:ext>
                </a:extLst>
              </p:cNvPr>
              <p:cNvPicPr>
                <a:picLocks noChangeAspect="1"/>
              </p:cNvPicPr>
              <p:nvPr/>
            </p:nvPicPr>
            <p:blipFill rotWithShape="1">
              <a:blip r:embed="rId11">
                <a:extLst>
                  <a:ext uri="{BEBA8EAE-BF5A-486C-A8C5-ECC9F3942E4B}">
                    <a14:imgProps xmlns:a14="http://schemas.microsoft.com/office/drawing/2010/main">
                      <a14:imgLayer r:embed="rId12">
                        <a14:imgEffect>
                          <a14:saturation sat="400000"/>
                        </a14:imgEffect>
                      </a14:imgLayer>
                    </a14:imgProps>
                  </a:ext>
                  <a:ext uri="{28A0092B-C50C-407E-A947-70E740481C1C}">
                    <a14:useLocalDpi xmlns:a14="http://schemas.microsoft.com/office/drawing/2010/main" val="0"/>
                  </a:ext>
                </a:extLst>
              </a:blip>
              <a:srcRect l="52754" t="609" r="36152" b="79272"/>
              <a:stretch/>
            </p:blipFill>
            <p:spPr>
              <a:xfrm>
                <a:off x="7704862" y="5196309"/>
                <a:ext cx="905820" cy="1101454"/>
              </a:xfrm>
              <a:prstGeom prst="rect">
                <a:avLst/>
              </a:prstGeom>
            </p:spPr>
          </p:pic>
        </p:grpSp>
        <p:sp>
          <p:nvSpPr>
            <p:cNvPr id="86" name="TextBox 85">
              <a:extLst>
                <a:ext uri="{FF2B5EF4-FFF2-40B4-BE49-F238E27FC236}">
                  <a16:creationId xmlns:a16="http://schemas.microsoft.com/office/drawing/2014/main" id="{267A44EA-A65C-FF84-4827-DB7C81FAB48E}"/>
                </a:ext>
              </a:extLst>
            </p:cNvPr>
            <p:cNvSpPr txBox="1"/>
            <p:nvPr/>
          </p:nvSpPr>
          <p:spPr>
            <a:xfrm>
              <a:off x="9618964" y="5103812"/>
              <a:ext cx="1346349"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000" b="1" dirty="0" err="1">
                  <a:solidFill>
                    <a:srgbClr val="70AD47">
                      <a:lumMod val="75000"/>
                    </a:srgbClr>
                  </a:solidFill>
                  <a:latin typeface="Cambria" panose="02040503050406030204" pitchFamily="18" charset="0"/>
                  <a:ea typeface="Cambria" panose="02040503050406030204" pitchFamily="18" charset="0"/>
                </a:rPr>
                <a:t>Tuổi</a:t>
              </a:r>
              <a:endParaRPr kumimoji="0" lang="vi-VN" sz="3000" b="1" i="0" u="none" strike="noStrike" kern="1200" cap="none" spc="0" normalizeH="0" baseline="0" noProof="0" dirty="0">
                <a:ln>
                  <a:noFill/>
                </a:ln>
                <a:solidFill>
                  <a:srgbClr val="70AD47">
                    <a:lumMod val="75000"/>
                  </a:srgbClr>
                </a:solidFill>
                <a:effectLst/>
                <a:uLnTx/>
                <a:uFillTx/>
                <a:latin typeface="Cambria" panose="02040503050406030204" pitchFamily="18" charset="0"/>
                <a:ea typeface="Cambria" panose="02040503050406030204" pitchFamily="18" charset="0"/>
                <a:cs typeface="+mn-cs"/>
              </a:endParaRPr>
            </a:p>
          </p:txBody>
        </p:sp>
      </p:grpSp>
      <p:pic>
        <p:nvPicPr>
          <p:cNvPr id="23" name="tho khoc"/>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562001" y="3149323"/>
            <a:ext cx="1703877" cy="1693674"/>
          </a:xfrm>
          <a:prstGeom prst="rect">
            <a:avLst/>
          </a:prstGeom>
        </p:spPr>
      </p:pic>
      <p:pic>
        <p:nvPicPr>
          <p:cNvPr id="34" name="Picture 33"/>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870817" y="2741900"/>
            <a:ext cx="1818785" cy="1807894"/>
          </a:xfrm>
          <a:prstGeom prst="rect">
            <a:avLst/>
          </a:prstGeom>
        </p:spPr>
      </p:pic>
      <p:pic>
        <p:nvPicPr>
          <p:cNvPr id="87" name="Picture 8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026285" y="5224756"/>
            <a:ext cx="1818785" cy="1807894"/>
          </a:xfrm>
          <a:prstGeom prst="rect">
            <a:avLst/>
          </a:prstGeom>
        </p:spPr>
      </p:pic>
      <p:grpSp>
        <p:nvGrpSpPr>
          <p:cNvPr id="88" name="tho om chua"/>
          <p:cNvGrpSpPr/>
          <p:nvPr/>
        </p:nvGrpSpPr>
        <p:grpSpPr>
          <a:xfrm>
            <a:off x="3675184" y="4477312"/>
            <a:ext cx="2187429" cy="2034383"/>
            <a:chOff x="1981714" y="2187161"/>
            <a:chExt cx="3695439" cy="3695440"/>
          </a:xfrm>
        </p:grpSpPr>
        <p:pic>
          <p:nvPicPr>
            <p:cNvPr id="2052" name="Picture 4" descr="Ghim của Dật Hàn trên nói sao nhỉ...cute ??? | Nhật ký nghệ thuật, Đang ..."/>
            <p:cNvPicPr>
              <a:picLocks noChangeAspect="1" noChangeArrowheads="1"/>
            </p:cNvPicPr>
            <p:nvPr/>
          </p:nvPicPr>
          <p:blipFill>
            <a:blip r:embed="rId16" cstate="print">
              <a:extLst>
                <a:ext uri="{BEBA8EAE-BF5A-486C-A8C5-ECC9F3942E4B}">
                  <a14:imgProps xmlns:a14="http://schemas.microsoft.com/office/drawing/2010/main">
                    <a14:imgLayer r:embed="rId17">
                      <a14:imgEffect>
                        <a14:backgroundRemoval t="725" b="100000" l="10000" r="99565">
                          <a14:foregroundMark x1="30435" y1="23188" x2="30435" y2="23188"/>
                          <a14:foregroundMark x1="28841" y1="21594" x2="28841" y2="21594"/>
                          <a14:foregroundMark x1="26812" y1="21014" x2="26812" y2="21014"/>
                          <a14:foregroundMark x1="27101" y1="21014" x2="27101" y2="21014"/>
                          <a14:foregroundMark x1="28116" y1="21304" x2="29130" y2="21884"/>
                          <a14:foregroundMark x1="31159" y1="23913" x2="31159" y2="23913"/>
                          <a14:foregroundMark x1="31739" y1="27246" x2="31739" y2="27246"/>
                          <a14:foregroundMark x1="31449" y1="27826" x2="29710" y2="27246"/>
                          <a14:foregroundMark x1="27246" y1="25797" x2="27246" y2="25797"/>
                          <a14:foregroundMark x1="27101" y1="25507" x2="27101" y2="25507"/>
                          <a14:foregroundMark x1="26522" y1="24638" x2="26522" y2="24638"/>
                          <a14:foregroundMark x1="39855" y1="21014" x2="39855" y2="21014"/>
                          <a14:foregroundMark x1="39855" y1="21014" x2="39855" y2="19420"/>
                          <a14:foregroundMark x1="39275" y1="15072" x2="39275" y2="15072"/>
                          <a14:foregroundMark x1="40580" y1="13768" x2="40580" y2="13768"/>
                          <a14:foregroundMark x1="42174" y1="14348" x2="43478" y2="15362"/>
                          <a14:foregroundMark x1="43478" y1="15362" x2="44493" y2="20000"/>
                          <a14:foregroundMark x1="39855" y1="38696" x2="39855" y2="38696"/>
                          <a14:foregroundMark x1="39855" y1="39565" x2="37536" y2="40870"/>
                          <a14:foregroundMark x1="34348" y1="41594" x2="34348" y2="41594"/>
                          <a14:foregroundMark x1="31014" y1="43913" x2="31014" y2="43913"/>
                          <a14:foregroundMark x1="31014" y1="44493" x2="32319" y2="45217"/>
                          <a14:foregroundMark x1="38696" y1="48406" x2="47826" y2="50725"/>
                          <a14:foregroundMark x1="51594" y1="50000" x2="54638" y2="51739"/>
                          <a14:foregroundMark x1="56522" y1="51594" x2="59275" y2="53623"/>
                          <a14:foregroundMark x1="63478" y1="53333" x2="65072" y2="54203"/>
                          <a14:foregroundMark x1="65072" y1="47826" x2="65362" y2="48116"/>
                          <a14:foregroundMark x1="62754" y1="46377" x2="61884" y2="46377"/>
                          <a14:foregroundMark x1="56667" y1="44493" x2="56667" y2="44493"/>
                          <a14:foregroundMark x1="50435" y1="42464" x2="49710" y2="43913"/>
                          <a14:foregroundMark x1="45217" y1="44203" x2="43768" y2="48116"/>
                          <a14:foregroundMark x1="39275" y1="51014" x2="38696" y2="57971"/>
                          <a14:foregroundMark x1="38696" y1="57971" x2="38696" y2="57971"/>
                          <a14:foregroundMark x1="38696" y1="57246" x2="37681" y2="57246"/>
                          <a14:foregroundMark x1="35362" y1="54638" x2="35362" y2="54638"/>
                          <a14:foregroundMark x1="28841" y1="50000" x2="28841" y2="50000"/>
                          <a14:foregroundMark x1="27826" y1="50290" x2="27826" y2="50290"/>
                          <a14:foregroundMark x1="29710" y1="46812" x2="33333" y2="46087"/>
                          <a14:foregroundMark x1="35072" y1="44493" x2="39565" y2="44783"/>
                          <a14:foregroundMark x1="48986" y1="40580" x2="58841" y2="44203"/>
                          <a14:foregroundMark x1="67971" y1="39565" x2="70290" y2="41884"/>
                          <a14:foregroundMark x1="69710" y1="37971" x2="69565" y2="37246"/>
                          <a14:foregroundMark x1="67391" y1="34348" x2="64783" y2="34348"/>
                          <a14:foregroundMark x1="38551" y1="28406" x2="37536" y2="31014"/>
                          <a14:foregroundMark x1="33333" y1="36232" x2="33623" y2="40000"/>
                          <a14:foregroundMark x1="30435" y1="41884" x2="29130" y2="46087"/>
                          <a14:foregroundMark x1="28551" y1="48696" x2="28841" y2="52609"/>
                          <a14:foregroundMark x1="29420" y1="54203" x2="32754" y2="60145"/>
                          <a14:foregroundMark x1="33768" y1="57971" x2="35942" y2="59565"/>
                          <a14:foregroundMark x1="34348" y1="55652" x2="33623" y2="56957"/>
                          <a14:foregroundMark x1="48116" y1="35072" x2="50000" y2="35362"/>
                          <a14:foregroundMark x1="55507" y1="35652" x2="61449" y2="36957"/>
                          <a14:foregroundMark x1="65797" y1="38261" x2="68261" y2="40870"/>
                          <a14:foregroundMark x1="68986" y1="43478" x2="69565" y2="45072"/>
                          <a14:foregroundMark x1="73478" y1="53333" x2="73478" y2="53333"/>
                          <a14:foregroundMark x1="73623" y1="54638" x2="71304" y2="57826"/>
                          <a14:foregroundMark x1="67391" y1="59130" x2="64493" y2="63188"/>
                          <a14:foregroundMark x1="59855" y1="64493" x2="54928" y2="66377"/>
                          <a14:foregroundMark x1="51014" y1="66377" x2="50725" y2="68406"/>
                          <a14:foregroundMark x1="46087" y1="61884" x2="46087" y2="61884"/>
                          <a14:foregroundMark x1="50435" y1="59565" x2="53913" y2="61449"/>
                          <a14:foregroundMark x1="55507" y1="58841" x2="63043" y2="57826"/>
                          <a14:foregroundMark x1="67391" y1="55217" x2="68406" y2="55942"/>
                          <a14:foregroundMark x1="69565" y1="51014" x2="69565" y2="51014"/>
                          <a14:foregroundMark x1="77246" y1="55507" x2="77246" y2="55507"/>
                          <a14:foregroundMark x1="75217" y1="58261" x2="71594" y2="62174"/>
                          <a14:foregroundMark x1="65072" y1="65072" x2="63478" y2="65797"/>
                          <a14:foregroundMark x1="61884" y1="65797" x2="63478" y2="75217"/>
                          <a14:foregroundMark x1="57826" y1="65797" x2="59130" y2="66957"/>
                          <a14:foregroundMark x1="61449" y1="76232" x2="62174" y2="77826"/>
                          <a14:foregroundMark x1="57826" y1="75797" x2="56667" y2="75217"/>
                          <a14:foregroundMark x1="52899" y1="72319" x2="49710" y2="76232"/>
                          <a14:foregroundMark x1="45797" y1="75797" x2="45072" y2="75942"/>
                          <a14:foregroundMark x1="44203" y1="74928" x2="44203" y2="74928"/>
                          <a14:foregroundMark x1="33333" y1="79710" x2="33333" y2="79710"/>
                          <a14:foregroundMark x1="33768" y1="79855" x2="35072" y2="81449"/>
                          <a14:foregroundMark x1="32754" y1="85942" x2="32754" y2="85942"/>
                          <a14:foregroundMark x1="34348" y1="87681" x2="35942" y2="88841"/>
                          <a14:foregroundMark x1="38261" y1="88551" x2="39275" y2="88841"/>
                          <a14:foregroundMark x1="43478" y1="88551" x2="44203" y2="89275"/>
                          <a14:foregroundMark x1="42609" y1="90870" x2="41594" y2="90870"/>
                          <a14:foregroundMark x1="50290" y1="83768" x2="50290" y2="83768"/>
                          <a14:foregroundMark x1="51594" y1="82754" x2="54203" y2="83043"/>
                          <a14:foregroundMark x1="58551" y1="82464" x2="60580" y2="82029"/>
                          <a14:foregroundMark x1="66087" y1="77536" x2="68696" y2="78841"/>
                          <a14:foregroundMark x1="69275" y1="77536" x2="69275" y2="77536"/>
                          <a14:foregroundMark x1="68696" y1="76812" x2="68696" y2="76812"/>
                          <a14:foregroundMark x1="66957" y1="74203" x2="67101" y2="77536"/>
                          <a14:foregroundMark x1="68696" y1="82464" x2="68696" y2="82464"/>
                          <a14:foregroundMark x1="69275" y1="84348" x2="70290" y2="86377"/>
                          <a14:foregroundMark x1="70000" y1="86957" x2="69565" y2="88261"/>
                          <a14:foregroundMark x1="53333" y1="85942" x2="53333" y2="85942"/>
                          <a14:foregroundMark x1="49710" y1="86232" x2="49710" y2="86232"/>
                          <a14:foregroundMark x1="79710" y1="79710" x2="79710" y2="79710"/>
                          <a14:foregroundMark x1="77826" y1="82319" x2="77826" y2="82319"/>
                        </a14:backgroundRemoval>
                      </a14:imgEffect>
                    </a14:imgLayer>
                  </a14:imgProps>
                </a:ext>
                <a:ext uri="{28A0092B-C50C-407E-A947-70E740481C1C}">
                  <a14:useLocalDpi xmlns:a14="http://schemas.microsoft.com/office/drawing/2010/main" val="0"/>
                </a:ext>
              </a:extLst>
            </a:blip>
            <a:srcRect/>
            <a:stretch>
              <a:fillRect/>
            </a:stretch>
          </p:blipFill>
          <p:spPr bwMode="auto">
            <a:xfrm>
              <a:off x="1981714" y="2187161"/>
              <a:ext cx="3695439" cy="3695440"/>
            </a:xfrm>
            <a:prstGeom prst="rect">
              <a:avLst/>
            </a:prstGeom>
            <a:noFill/>
            <a:extLst>
              <a:ext uri="{909E8E84-426E-40DD-AFC4-6F175D3DCCD1}">
                <a14:hiddenFill xmlns:a14="http://schemas.microsoft.com/office/drawing/2010/main">
                  <a:solidFill>
                    <a:srgbClr val="FFFFFF"/>
                  </a:solidFill>
                </a14:hiddenFill>
              </a:ext>
            </a:extLst>
          </p:spPr>
        </p:pic>
        <p:pic>
          <p:nvPicPr>
            <p:cNvPr id="67" name="ca chua"/>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rot="1323867">
              <a:off x="2193492" y="4245188"/>
              <a:ext cx="1450645" cy="1426368"/>
            </a:xfrm>
            <a:prstGeom prst="rect">
              <a:avLst/>
            </a:prstGeom>
          </p:spPr>
        </p:pic>
      </p:grpSp>
    </p:spTree>
    <p:extLst>
      <p:ext uri="{BB962C8B-B14F-4D97-AF65-F5344CB8AC3E}">
        <p14:creationId xmlns:p14="http://schemas.microsoft.com/office/powerpoint/2010/main" val="3634745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par>
                                <p:cTn id="14" presetID="10" presetClass="entr" presetSubtype="0"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70"/>
                </p:tgtEl>
              </p:cMediaNode>
            </p:audio>
            <p:seq concurrent="1" nextAc="seek">
              <p:cTn id="18" restart="whenNotActive" fill="hold" evtFilter="cancelBubble" nodeType="interactiveSeq">
                <p:stCondLst>
                  <p:cond evt="onClick" delay="0">
                    <p:tgtEl>
                      <p:spTgt spid="24"/>
                    </p:tgtEl>
                  </p:cond>
                </p:stCondLst>
                <p:endSync evt="end" delay="0">
                  <p:rtn val="all"/>
                </p:endSync>
                <p:childTnLst>
                  <p:par>
                    <p:cTn id="19" fill="hold">
                      <p:stCondLst>
                        <p:cond delay="0"/>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subTnLst>
                                    <p:audio>
                                      <p:cMediaNode>
                                        <p:cTn display="0" masterRel="sameClick">
                                          <p:stCondLst>
                                            <p:cond evt="begin" delay="0">
                                              <p:tn val="21"/>
                                            </p:cond>
                                          </p:stCondLst>
                                          <p:endCondLst>
                                            <p:cond evt="onStopAudio" delay="0">
                                              <p:tgtEl>
                                                <p:sldTgt/>
                                              </p:tgtEl>
                                            </p:cond>
                                          </p:endCondLst>
                                        </p:cTn>
                                        <p:tgtEl>
                                          <p:sndTgt r:embed="rId5" name="Media1.wav"/>
                                        </p:tgtEl>
                                      </p:cMediaNode>
                                    </p:audio>
                                  </p:subTnLst>
                                </p:cTn>
                              </p:par>
                            </p:childTnLst>
                          </p:cTn>
                        </p:par>
                      </p:childTnLst>
                    </p:cTn>
                  </p:par>
                </p:childTnLst>
              </p:cTn>
              <p:nextCondLst>
                <p:cond evt="onClick" delay="0">
                  <p:tgtEl>
                    <p:spTgt spid="24"/>
                  </p:tgtEl>
                </p:cond>
              </p:nextCondLst>
            </p:seq>
            <p:seq concurrent="1" nextAc="seek">
              <p:cTn id="24" restart="whenNotActive" fill="hold" evtFilter="cancelBubble" nodeType="interactiveSeq">
                <p:stCondLst>
                  <p:cond evt="onClick" delay="0">
                    <p:tgtEl>
                      <p:spTgt spid="28"/>
                    </p:tgtEl>
                  </p:cond>
                </p:stCondLst>
                <p:endSync evt="end" delay="0">
                  <p:rtn val="all"/>
                </p:endSync>
                <p:childTnLst>
                  <p:par>
                    <p:cTn id="25" fill="hold">
                      <p:stCondLst>
                        <p:cond delay="0"/>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subTnLst>
                                    <p:audio>
                                      <p:cMediaNode>
                                        <p:cTn display="0" masterRel="sameClick">
                                          <p:stCondLst>
                                            <p:cond evt="begin" delay="0">
                                              <p:tn val="27"/>
                                            </p:cond>
                                          </p:stCondLst>
                                          <p:endCondLst>
                                            <p:cond evt="onStopAudio" delay="0">
                                              <p:tgtEl>
                                                <p:sldTgt/>
                                              </p:tgtEl>
                                            </p:cond>
                                          </p:endCondLst>
                                        </p:cTn>
                                        <p:tgtEl>
                                          <p:sndTgt r:embed="rId5" name="Media1.wav"/>
                                        </p:tgtEl>
                                      </p:cMediaNode>
                                    </p:audio>
                                  </p:subTnLst>
                                </p:cTn>
                              </p:par>
                            </p:childTnLst>
                          </p:cTn>
                        </p:par>
                      </p:childTnLst>
                    </p:cTn>
                  </p:par>
                </p:childTnLst>
              </p:cTn>
              <p:nextCondLst>
                <p:cond evt="onClick" delay="0">
                  <p:tgtEl>
                    <p:spTgt spid="28"/>
                  </p:tgtEl>
                </p:cond>
              </p:nextCondLst>
            </p:seq>
            <p:seq concurrent="1" nextAc="seek">
              <p:cTn id="30" restart="whenNotActive" fill="hold" evtFilter="cancelBubble" nodeType="interactiveSeq">
                <p:stCondLst>
                  <p:cond evt="onClick" delay="0">
                    <p:tgtEl>
                      <p:spTgt spid="32"/>
                    </p:tgtEl>
                  </p:cond>
                </p:stCondLst>
                <p:endSync evt="end" delay="0">
                  <p:rtn val="all"/>
                </p:endSync>
                <p:childTnLst>
                  <p:par>
                    <p:cTn id="31" fill="hold">
                      <p:stCondLst>
                        <p:cond delay="0"/>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fade">
                                      <p:cBhvr>
                                        <p:cTn id="35" dur="500"/>
                                        <p:tgtEl>
                                          <p:spTgt spid="87"/>
                                        </p:tgtEl>
                                      </p:cBhvr>
                                    </p:animEffect>
                                  </p:childTnLst>
                                  <p:subTnLst>
                                    <p:audio>
                                      <p:cMediaNode>
                                        <p:cTn display="0" masterRel="sameClick">
                                          <p:stCondLst>
                                            <p:cond evt="begin" delay="0">
                                              <p:tn val="33"/>
                                            </p:cond>
                                          </p:stCondLst>
                                          <p:endCondLst>
                                            <p:cond evt="onStopAudio" delay="0">
                                              <p:tgtEl>
                                                <p:sldTgt/>
                                              </p:tgtEl>
                                            </p:cond>
                                          </p:endCondLst>
                                        </p:cTn>
                                        <p:tgtEl>
                                          <p:sndTgt r:embed="rId5" name="Media1.wav"/>
                                        </p:tgtEl>
                                      </p:cMediaNode>
                                    </p:audio>
                                  </p:subTnLst>
                                </p:cTn>
                              </p:par>
                            </p:childTnLst>
                          </p:cTn>
                        </p:par>
                      </p:childTnLst>
                    </p:cTn>
                  </p:par>
                </p:childTnLst>
              </p:cTn>
              <p:nextCondLst>
                <p:cond evt="onClick" delay="0">
                  <p:tgtEl>
                    <p:spTgt spid="32"/>
                  </p:tgtEl>
                </p:cond>
              </p:nextCondLst>
            </p:seq>
            <p:seq concurrent="1" nextAc="seek">
              <p:cTn id="36" restart="whenNotActive" fill="hold" evtFilter="cancelBubble" nodeType="interactiveSeq">
                <p:stCondLst>
                  <p:cond evt="onClick" delay="0">
                    <p:tgtEl>
                      <p:spTgt spid="27"/>
                    </p:tgtEl>
                  </p:cond>
                </p:stCondLst>
                <p:endSync evt="end" delay="0">
                  <p:rtn val="all"/>
                </p:endSync>
                <p:childTnLst>
                  <p:par>
                    <p:cTn id="37" fill="hold">
                      <p:stCondLst>
                        <p:cond delay="0"/>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88"/>
                                        </p:tgtEl>
                                        <p:attrNameLst>
                                          <p:attrName>style.visibility</p:attrName>
                                        </p:attrNameLst>
                                      </p:cBhvr>
                                      <p:to>
                                        <p:strVal val="visible"/>
                                      </p:to>
                                    </p:set>
                                    <p:animEffect transition="in" filter="fade">
                                      <p:cBhvr>
                                        <p:cTn id="41" dur="500"/>
                                        <p:tgtEl>
                                          <p:spTgt spid="88"/>
                                        </p:tgtEl>
                                      </p:cBhvr>
                                    </p:animEffect>
                                  </p:childTnLst>
                                  <p:subTnLst>
                                    <p:audio>
                                      <p:cMediaNode>
                                        <p:cTn display="0" masterRel="sameClick">
                                          <p:stCondLst>
                                            <p:cond evt="begin" delay="0">
                                              <p:tn val="39"/>
                                            </p:cond>
                                          </p:stCondLst>
                                          <p:endCondLst>
                                            <p:cond evt="onStopAudio" delay="0">
                                              <p:tgtEl>
                                                <p:sldTgt/>
                                              </p:tgtEl>
                                            </p:cond>
                                          </p:endCondLst>
                                        </p:cTn>
                                        <p:tgtEl>
                                          <p:sndTgt r:embed="rId6" name="breeze.wav"/>
                                        </p:tgtEl>
                                      </p:cMediaNode>
                                    </p:audio>
                                  </p:subTnLst>
                                </p:cTn>
                              </p:par>
                            </p:childTnLst>
                          </p:cTn>
                        </p:par>
                      </p:childTnLst>
                    </p:cTn>
                  </p:par>
                </p:childTnLst>
              </p:cTn>
              <p:nextCondLst>
                <p:cond evt="onClick" delay="0">
                  <p:tgtEl>
                    <p:spTgt spid="27"/>
                  </p:tgtEl>
                </p:cond>
              </p:nextCondLst>
            </p:seq>
            <p:seq concurrent="1" nextAc="seek">
              <p:cTn id="42" restart="whenNotActive" fill="hold" evtFilter="cancelBubble" nodeType="interactiveSeq">
                <p:stCondLst>
                  <p:cond evt="onClick" delay="0">
                    <p:tgtEl>
                      <p:spTgt spid="88"/>
                    </p:tgtEl>
                  </p:cond>
                </p:stCondLst>
                <p:endSync evt="end" delay="0">
                  <p:rtn val="all"/>
                </p:endSync>
                <p:childTnLst>
                  <p:par>
                    <p:cTn id="43" fill="hold">
                      <p:stCondLst>
                        <p:cond delay="0"/>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0"/>
                                        </p:tgtEl>
                                        <p:attrNameLst>
                                          <p:attrName>style.visibility</p:attrName>
                                        </p:attrNameLst>
                                      </p:cBhvr>
                                      <p:to>
                                        <p:strVal val="visible"/>
                                      </p:to>
                                    </p:set>
                                  </p:childTnLst>
                                </p:cTn>
                              </p:par>
                            </p:childTnLst>
                          </p:cTn>
                        </p:par>
                      </p:childTnLst>
                    </p:cTn>
                  </p:par>
                </p:childTnLst>
              </p:cTn>
              <p:nextCondLst>
                <p:cond evt="onClick" delay="0">
                  <p:tgtEl>
                    <p:spTgt spid="88"/>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4" descr="푸른 하늘 꽃과 여름 테마 배경에 적합한 녹색 초원 자연 풍경 벡터 일러스트 레이 션, 배경, 여름, 하늘 무료 다운로드를위한 ..."/>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377047"/>
            <a:ext cx="12195401" cy="762936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草地素材-草地图片-草地素材图片下载-觅知网"/>
          <p:cNvPicPr>
            <a:picLocks noChangeAspect="1" noChangeArrowheads="1"/>
          </p:cNvPicPr>
          <p:nvPr/>
        </p:nvPicPr>
        <p:blipFill rotWithShape="1">
          <a:blip r:embed="rId6">
            <a:extLst>
              <a:ext uri="{28A0092B-C50C-407E-A947-70E740481C1C}">
                <a14:useLocalDpi xmlns:a14="http://schemas.microsoft.com/office/drawing/2010/main" val="0"/>
              </a:ext>
            </a:extLst>
          </a:blip>
          <a:srcRect t="66442"/>
          <a:stretch/>
        </p:blipFill>
        <p:spPr bwMode="auto">
          <a:xfrm>
            <a:off x="35311" y="3977190"/>
            <a:ext cx="12192000" cy="2956110"/>
          </a:xfrm>
          <a:prstGeom prst="rect">
            <a:avLst/>
          </a:prstGeom>
          <a:noFill/>
          <a:extLst>
            <a:ext uri="{909E8E84-426E-40DD-AFC4-6F175D3DCCD1}">
              <a14:hiddenFill xmlns:a14="http://schemas.microsoft.com/office/drawing/2010/main">
                <a:solidFill>
                  <a:srgbClr val="FFFFFF"/>
                </a:solidFill>
              </a14:hiddenFill>
            </a:ext>
          </a:extLst>
        </p:spPr>
      </p:pic>
      <p:pic>
        <p:nvPicPr>
          <p:cNvPr id="2" name="Nhac nen">
            <a:hlinkClick r:id="" action="ppaction://media"/>
            <a:extLst>
              <a:ext uri="{FF2B5EF4-FFF2-40B4-BE49-F238E27FC236}">
                <a16:creationId xmlns:a16="http://schemas.microsoft.com/office/drawing/2014/main" id="{C23B07A0-9676-4F48-8D2E-FD04E7F8BFD4}"/>
              </a:ext>
            </a:extLst>
          </p:cNvPr>
          <p:cNvPicPr>
            <a:picLocks noChangeAspect="1"/>
          </p:cNvPicPr>
          <p:nvPr>
            <a:audioFile r:link="rId1"/>
            <p:extLst>
              <p:ext uri="{DAA4B4D4-6D71-4841-9C94-3DE7FCFB9230}">
                <p14:media xmlns:p14="http://schemas.microsoft.com/office/powerpoint/2010/main" r:embed="rId2">
                  <p14:trim st="33751" end="29864.3125"/>
                </p14:media>
              </p:ext>
            </p:extLst>
          </p:nvPr>
        </p:nvPicPr>
        <p:blipFill>
          <a:blip r:embed="rId7"/>
          <a:stretch>
            <a:fillRect/>
          </a:stretch>
        </p:blipFill>
        <p:spPr>
          <a:xfrm>
            <a:off x="-1267005" y="5269929"/>
            <a:ext cx="487363" cy="487362"/>
          </a:xfrm>
          <a:prstGeom prst="rect">
            <a:avLst/>
          </a:prstGeom>
        </p:spPr>
      </p:pic>
      <p:pic>
        <p:nvPicPr>
          <p:cNvPr id="16" name="Picture 15">
            <a:extLst>
              <a:ext uri="{FF2B5EF4-FFF2-40B4-BE49-F238E27FC236}">
                <a16:creationId xmlns:a16="http://schemas.microsoft.com/office/drawing/2014/main" id="{5928C8E1-4AB8-4A41-87EE-B146A8D27DE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269816" y="5915673"/>
            <a:ext cx="762616" cy="766336"/>
          </a:xfrm>
          <a:prstGeom prst="rect">
            <a:avLst/>
          </a:prstGeom>
        </p:spPr>
      </p:pic>
      <p:pic>
        <p:nvPicPr>
          <p:cNvPr id="10" name="Picture 9">
            <a:extLst>
              <a:ext uri="{FF2B5EF4-FFF2-40B4-BE49-F238E27FC236}">
                <a16:creationId xmlns:a16="http://schemas.microsoft.com/office/drawing/2014/main" id="{FF3F3338-918A-4A02-A719-5D95465F4A39}"/>
              </a:ext>
            </a:extLst>
          </p:cNvPr>
          <p:cNvPicPr>
            <a:picLocks noChangeAspect="1"/>
          </p:cNvPicPr>
          <p:nvPr/>
        </p:nvPicPr>
        <p:blipFill>
          <a:blip r:embed="rId9"/>
          <a:stretch>
            <a:fillRect/>
          </a:stretch>
        </p:blipFill>
        <p:spPr>
          <a:xfrm>
            <a:off x="0" y="6851907"/>
            <a:ext cx="12192000" cy="6093"/>
          </a:xfrm>
          <a:prstGeom prst="rect">
            <a:avLst/>
          </a:prstGeom>
        </p:spPr>
      </p:pic>
      <p:sp>
        <p:nvSpPr>
          <p:cNvPr id="3" name="TextBox 2">
            <a:extLst>
              <a:ext uri="{FF2B5EF4-FFF2-40B4-BE49-F238E27FC236}">
                <a16:creationId xmlns:a16="http://schemas.microsoft.com/office/drawing/2014/main" id="{5C814130-806D-4A96-9B87-64A3AD07FB4B}"/>
              </a:ext>
            </a:extLst>
          </p:cNvPr>
          <p:cNvSpPr txBox="1"/>
          <p:nvPr/>
        </p:nvSpPr>
        <p:spPr>
          <a:xfrm>
            <a:off x="-1561292" y="4753713"/>
            <a:ext cx="107593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Nhạc</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nền</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13" name="Picture 12">
            <a:extLst>
              <a:ext uri="{FF2B5EF4-FFF2-40B4-BE49-F238E27FC236}">
                <a16:creationId xmlns:a16="http://schemas.microsoft.com/office/drawing/2014/main" id="{9832F191-A93B-4162-A1C5-2871D89441C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513357" y="4829349"/>
            <a:ext cx="1960807" cy="587393"/>
          </a:xfrm>
          <a:prstGeom prst="rect">
            <a:avLst/>
          </a:prstGeom>
        </p:spPr>
      </p:pic>
      <p:pic>
        <p:nvPicPr>
          <p:cNvPr id="31" name="Picture 30">
            <a:extLst>
              <a:ext uri="{FF2B5EF4-FFF2-40B4-BE49-F238E27FC236}">
                <a16:creationId xmlns:a16="http://schemas.microsoft.com/office/drawing/2014/main" id="{6C5084A8-4F6A-44D2-8A63-8D472DE3060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96312" y="4829349"/>
            <a:ext cx="1960807" cy="587393"/>
          </a:xfrm>
          <a:prstGeom prst="rect">
            <a:avLst/>
          </a:prstGeom>
        </p:spPr>
      </p:pic>
      <p:pic>
        <p:nvPicPr>
          <p:cNvPr id="34" name="Picture 33">
            <a:extLst>
              <a:ext uri="{FF2B5EF4-FFF2-40B4-BE49-F238E27FC236}">
                <a16:creationId xmlns:a16="http://schemas.microsoft.com/office/drawing/2014/main" id="{1FBE6653-2FF3-47CF-BB70-826F504B55E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139439" y="5796228"/>
            <a:ext cx="1960807" cy="587393"/>
          </a:xfrm>
          <a:prstGeom prst="rect">
            <a:avLst/>
          </a:prstGeom>
        </p:spPr>
      </p:pic>
      <p:pic>
        <p:nvPicPr>
          <p:cNvPr id="28" name="Picture 27">
            <a:extLst>
              <a:ext uri="{FF2B5EF4-FFF2-40B4-BE49-F238E27FC236}">
                <a16:creationId xmlns:a16="http://schemas.microsoft.com/office/drawing/2014/main" id="{2E4DF13A-C76E-440A-8FA3-A4407A442A9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019456" y="5770753"/>
            <a:ext cx="1960807" cy="587393"/>
          </a:xfrm>
          <a:prstGeom prst="rect">
            <a:avLst/>
          </a:prstGeom>
        </p:spPr>
      </p:pic>
      <p:pic>
        <p:nvPicPr>
          <p:cNvPr id="1026" name="Picture 2" descr="LINE Official Stickers - Happy Bunny 1: Sweetness Example with GIF ..."/>
          <p:cNvPicPr>
            <a:picLocks noChangeAspect="1" noChangeArrowheads="1" noCrop="1"/>
          </p:cNvPicPr>
          <p:nvPr/>
        </p:nvPicPr>
        <p:blipFill>
          <a:blip r:embed="rId11">
            <a:extLst>
              <a:ext uri="{28A0092B-C50C-407E-A947-70E740481C1C}">
                <a14:useLocalDpi xmlns:a14="http://schemas.microsoft.com/office/drawing/2010/main" val="0"/>
              </a:ext>
            </a:extLst>
          </a:blip>
          <a:srcRect/>
          <a:stretch>
            <a:fillRect/>
          </a:stretch>
        </p:blipFill>
        <p:spPr bwMode="auto">
          <a:xfrm>
            <a:off x="1821356" y="-364716"/>
            <a:ext cx="5033465" cy="5033465"/>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4738500" y="2442845"/>
            <a:ext cx="3789865" cy="4360474"/>
            <a:chOff x="2867548" y="4888207"/>
            <a:chExt cx="3789865" cy="4360474"/>
          </a:xfrm>
        </p:grpSpPr>
        <p:pic>
          <p:nvPicPr>
            <p:cNvPr id="22" name="Picture 2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600185" y="6097515"/>
              <a:ext cx="1431903" cy="1431903"/>
            </a:xfrm>
            <a:prstGeom prst="rect">
              <a:avLst/>
            </a:prstGeom>
          </p:spPr>
        </p:pic>
        <p:grpSp>
          <p:nvGrpSpPr>
            <p:cNvPr id="7" name="Group 6"/>
            <p:cNvGrpSpPr/>
            <p:nvPr/>
          </p:nvGrpSpPr>
          <p:grpSpPr>
            <a:xfrm>
              <a:off x="2867548" y="4888207"/>
              <a:ext cx="3789865" cy="4360474"/>
              <a:chOff x="5932587" y="5416742"/>
              <a:chExt cx="3789865" cy="4360474"/>
            </a:xfrm>
          </p:grpSpPr>
          <p:pic>
            <p:nvPicPr>
              <p:cNvPr id="5122" name="Picture 2" descr="Conejito de Pascua, Cesta, Idea, Pintura`` Dibujo, Mimbre, Cesto png ..."/>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9961" b="95313" l="10000" r="90000"/>
                        </a14:imgEffect>
                      </a14:imgLayer>
                    </a14:imgProps>
                  </a:ext>
                  <a:ext uri="{28A0092B-C50C-407E-A947-70E740481C1C}">
                    <a14:useLocalDpi xmlns:a14="http://schemas.microsoft.com/office/drawing/2010/main" val="0"/>
                  </a:ext>
                </a:extLst>
              </a:blip>
              <a:srcRect/>
              <a:stretch>
                <a:fillRect/>
              </a:stretch>
            </p:blipFill>
            <p:spPr bwMode="auto">
              <a:xfrm>
                <a:off x="5932587" y="5416742"/>
                <a:ext cx="3789865" cy="436047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595954" y="6579725"/>
                <a:ext cx="1431903" cy="1431903"/>
              </a:xfrm>
              <a:prstGeom prst="rect">
                <a:avLst/>
              </a:prstGeom>
            </p:spPr>
          </p:pic>
          <p:pic>
            <p:nvPicPr>
              <p:cNvPr id="20" name="Picture 1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426384" y="7166940"/>
                <a:ext cx="1431903" cy="1431903"/>
              </a:xfrm>
              <a:prstGeom prst="rect">
                <a:avLst/>
              </a:prstGeom>
            </p:spPr>
          </p:pic>
          <p:pic>
            <p:nvPicPr>
              <p:cNvPr id="21" name="Picture 20"/>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707536" y="6983211"/>
                <a:ext cx="1431903" cy="1431903"/>
              </a:xfrm>
              <a:prstGeom prst="rect">
                <a:avLst/>
              </a:prstGeom>
            </p:spPr>
          </p:pic>
        </p:grpSp>
      </p:grpSp>
    </p:spTree>
    <p:extLst>
      <p:ext uri="{BB962C8B-B14F-4D97-AF65-F5344CB8AC3E}">
        <p14:creationId xmlns:p14="http://schemas.microsoft.com/office/powerpoint/2010/main" val="69299502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1" presetClass="mediacall" presetSubtype="0" fill="hold" nodeType="afterEffect">
                                  <p:stCondLst>
                                    <p:cond delay="0"/>
                                  </p:stCondLst>
                                  <p:childTnLst>
                                    <p:cmd type="call" cmd="playFrom(0.0)">
                                      <p:cBhvr>
                                        <p:cTn id="12"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64634" numSld="999">
                <p:cTn id="13" repeatCount="indefinite" fill="hold" display="0">
                  <p:stCondLst>
                    <p:cond delay="indefinite"/>
                  </p:stCondLst>
                  <p:endCondLst>
                    <p:cond evt="onStopAudio" delay="0">
                      <p:tgtEl>
                        <p:sldTgt/>
                      </p:tgtEl>
                    </p:cond>
                  </p:endCondLst>
                </p:cTn>
                <p:tgtEl>
                  <p:spTgt spid="2"/>
                </p:tgtEl>
              </p:cMediaNode>
            </p:audio>
            <p:seq concurrent="1" nextAc="seek">
              <p:cTn id="14" restart="whenNotActive" fill="hold" evtFilter="cancelBubble" nodeType="interactiveSeq">
                <p:stCondLst>
                  <p:cond evt="onClick" delay="0">
                    <p:tgtEl>
                      <p:spTgt spid="16"/>
                    </p:tgtEl>
                  </p:cond>
                </p:stCondLst>
                <p:endSync evt="end" delay="0">
                  <p:rtn val="all"/>
                </p:endSync>
                <p:childTnLst>
                  <p:par>
                    <p:cTn id="15" fill="hold">
                      <p:stCondLst>
                        <p:cond delay="0"/>
                      </p:stCondLst>
                      <p:childTnLst>
                        <p:par>
                          <p:cTn id="16" fill="hold">
                            <p:stCondLst>
                              <p:cond delay="0"/>
                            </p:stCondLst>
                            <p:childTnLst>
                              <p:par>
                                <p:cTn id="17" presetID="26" presetClass="emph" presetSubtype="0" fill="hold" nodeType="clickEffect">
                                  <p:stCondLst>
                                    <p:cond delay="0"/>
                                  </p:stCondLst>
                                  <p:childTnLst>
                                    <p:animEffect transition="out" filter="fade">
                                      <p:cBhvr>
                                        <p:cTn id="18" dur="500" tmFilter="0, 0; .2, .5; .8, .5; 1, 0"/>
                                        <p:tgtEl>
                                          <p:spTgt spid="16"/>
                                        </p:tgtEl>
                                      </p:cBhvr>
                                    </p:animEffect>
                                    <p:animScale>
                                      <p:cBhvr>
                                        <p:cTn id="19" dur="250" autoRev="1" fill="hold"/>
                                        <p:tgtEl>
                                          <p:spTgt spid="16"/>
                                        </p:tgtEl>
                                      </p:cBhvr>
                                      <p:by x="105000" y="105000"/>
                                    </p:animScale>
                                  </p:childTnLst>
                                </p:cTn>
                              </p:par>
                              <p:par>
                                <p:cTn id="20" presetID="3" presetClass="mediacall" presetSubtype="0" fill="hold" nodeType="withEffect">
                                  <p:stCondLst>
                                    <p:cond delay="0"/>
                                  </p:stCondLst>
                                  <p:childTnLst>
                                    <p:cmd type="call" cmd="stop">
                                      <p:cBhvr>
                                        <p:cTn id="21" dur="1" fill="hold"/>
                                        <p:tgtEl>
                                          <p:spTgt spid="2"/>
                                        </p:tgtEl>
                                      </p:cBhvr>
                                    </p:cmd>
                                  </p:childTnLst>
                                </p:cTn>
                              </p:par>
                            </p:childTnLst>
                          </p:cTn>
                        </p:par>
                      </p:childTnLst>
                    </p:cTn>
                  </p:par>
                  <p:par>
                    <p:cTn id="22" fill="hold">
                      <p:stCondLst>
                        <p:cond delay="indefinite"/>
                      </p:stCondLst>
                      <p:childTnLst>
                        <p:par>
                          <p:cTn id="23" fill="hold">
                            <p:stCondLst>
                              <p:cond delay="0"/>
                            </p:stCondLst>
                            <p:childTnLst>
                              <p:par>
                                <p:cTn id="24" presetID="26" presetClass="emph" presetSubtype="0" fill="hold" nodeType="clickEffect">
                                  <p:stCondLst>
                                    <p:cond delay="0"/>
                                  </p:stCondLst>
                                  <p:childTnLst>
                                    <p:animEffect transition="out" filter="fade">
                                      <p:cBhvr>
                                        <p:cTn id="25" dur="500" tmFilter="0, 0; .2, .5; .8, .5; 1, 0"/>
                                        <p:tgtEl>
                                          <p:spTgt spid="16"/>
                                        </p:tgtEl>
                                      </p:cBhvr>
                                    </p:animEffect>
                                    <p:animScale>
                                      <p:cBhvr>
                                        <p:cTn id="26" dur="250" autoRev="1" fill="hold"/>
                                        <p:tgtEl>
                                          <p:spTgt spid="16"/>
                                        </p:tgtEl>
                                      </p:cBhvr>
                                      <p:by x="105000" y="105000"/>
                                    </p:animScale>
                                  </p:childTnLst>
                                </p:cTn>
                              </p:par>
                              <p:par>
                                <p:cTn id="27" presetID="1" presetClass="mediacall" presetSubtype="0" fill="hold" nodeType="withEffect">
                                  <p:stCondLst>
                                    <p:cond delay="0"/>
                                  </p:stCondLst>
                                  <p:childTnLst>
                                    <p:cmd type="call" cmd="playFrom(0.0)">
                                      <p:cBhvr>
                                        <p:cTn id="28" dur="1" fill="hold"/>
                                        <p:tgtEl>
                                          <p:spTgt spid="2"/>
                                        </p:tgtEl>
                                      </p:cBhvr>
                                    </p:cmd>
                                  </p:childTnLst>
                                </p:cTn>
                              </p:par>
                            </p:childTnLst>
                          </p:cTn>
                        </p:par>
                      </p:childTnLst>
                    </p:cTn>
                  </p:par>
                </p:childTnLst>
              </p:cTn>
              <p:nextCondLst>
                <p:cond evt="onClick" delay="0">
                  <p:tgtEl>
                    <p:spTgt spid="16"/>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
            <a:extLst>
              <a:ext uri="{FF2B5EF4-FFF2-40B4-BE49-F238E27FC236}">
                <a16:creationId xmlns:a16="http://schemas.microsoft.com/office/drawing/2014/main" id="{622D0A6F-2045-40F1-9751-11A6CDD15C0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854" r="7270"/>
          <a:stretch/>
        </p:blipFill>
        <p:spPr>
          <a:xfrm>
            <a:off x="24679" y="0"/>
            <a:ext cx="12192001" cy="6858000"/>
          </a:xfrm>
          <a:prstGeom prst="rect">
            <a:avLst/>
          </a:prstGeom>
        </p:spPr>
      </p:pic>
      <p:pic>
        <p:nvPicPr>
          <p:cNvPr id="5" name="图片 1">
            <a:extLst>
              <a:ext uri="{FF2B5EF4-FFF2-40B4-BE49-F238E27FC236}">
                <a16:creationId xmlns:a16="http://schemas.microsoft.com/office/drawing/2014/main" id="{83162203-BC7C-46AD-90E6-1F83F8F73ACF}"/>
              </a:ext>
            </a:extLst>
          </p:cNvPr>
          <p:cNvPicPr>
            <a:picLocks noChangeAspect="1"/>
          </p:cNvPicPr>
          <p:nvPr/>
        </p:nvPicPr>
        <p:blipFill>
          <a:blip r:embed="rId3"/>
          <a:stretch>
            <a:fillRect/>
          </a:stretch>
        </p:blipFill>
        <p:spPr>
          <a:xfrm>
            <a:off x="2251494" y="948060"/>
            <a:ext cx="8280920" cy="4320480"/>
          </a:xfrm>
          <a:prstGeom prst="rect">
            <a:avLst/>
          </a:prstGeom>
        </p:spPr>
      </p:pic>
      <p:pic>
        <p:nvPicPr>
          <p:cNvPr id="6" name="Picture 5"/>
          <p:cNvPicPr>
            <a:picLocks noChangeAspect="1"/>
          </p:cNvPicPr>
          <p:nvPr/>
        </p:nvPicPr>
        <p:blipFill>
          <a:blip r:embed="rId4"/>
          <a:stretch>
            <a:fillRect/>
          </a:stretch>
        </p:blipFill>
        <p:spPr>
          <a:xfrm>
            <a:off x="2251494" y="2453555"/>
            <a:ext cx="8340051" cy="1950889"/>
          </a:xfrm>
          <a:prstGeom prst="rect">
            <a:avLst/>
          </a:prstGeom>
        </p:spPr>
      </p:pic>
    </p:spTree>
    <p:extLst>
      <p:ext uri="{BB962C8B-B14F-4D97-AF65-F5344CB8AC3E}">
        <p14:creationId xmlns:p14="http://schemas.microsoft.com/office/powerpoint/2010/main" val="254432542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167408" y="764704"/>
            <a:ext cx="5569152" cy="923330"/>
          </a:xfrm>
          <a:prstGeom prst="rect">
            <a:avLst/>
          </a:prstGeom>
          <a:noFill/>
        </p:spPr>
        <p:txBody>
          <a:bodyPr wrap="none" lIns="91440" tIns="45720" rIns="91440" bIns="45720">
            <a:spAutoFit/>
          </a:bodyPr>
          <a:lstStyle/>
          <a:p>
            <a:pPr algn="ctr"/>
            <a:r>
              <a:rPr lang="en-US" sz="5400" b="1" cap="none" spc="0" dirty="0">
                <a:ln w="6600">
                  <a:solidFill>
                    <a:schemeClr val="accent2"/>
                  </a:solidFill>
                  <a:prstDash val="solid"/>
                </a:ln>
                <a:solidFill>
                  <a:srgbClr val="FFC000"/>
                </a:solidFill>
                <a:effectLst>
                  <a:outerShdw dist="38100" dir="2700000" algn="tl" rotWithShape="0">
                    <a:schemeClr val="accent2"/>
                  </a:outerShdw>
                </a:effectLst>
                <a:latin typeface="iCiel Cadena" panose="02000503000000020004" pitchFamily="50" charset="0"/>
              </a:rPr>
              <a:t>YÊU CẦU CẦN ĐẠT</a:t>
            </a:r>
          </a:p>
        </p:txBody>
      </p:sp>
      <p:sp>
        <p:nvSpPr>
          <p:cNvPr id="5" name="TextBox 4"/>
          <p:cNvSpPr txBox="1"/>
          <p:nvPr/>
        </p:nvSpPr>
        <p:spPr>
          <a:xfrm>
            <a:off x="1055440" y="2232552"/>
            <a:ext cx="9793088" cy="1569660"/>
          </a:xfrm>
          <a:prstGeom prst="rect">
            <a:avLst/>
          </a:prstGeom>
          <a:solidFill>
            <a:schemeClr val="accent1">
              <a:lumMod val="40000"/>
              <a:lumOff val="60000"/>
            </a:schemeClr>
          </a:solidFill>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pPr marL="457200" indent="-457200">
              <a:buFontTx/>
              <a:buChar char="-"/>
            </a:pPr>
            <a:r>
              <a:rPr lang="vi-VN" sz="3200" b="1" dirty="0">
                <a:solidFill>
                  <a:schemeClr val="accent1">
                    <a:lumMod val="75000"/>
                  </a:schemeClr>
                </a:solidFill>
                <a:latin typeface="Cambria" panose="02040503050406030204" pitchFamily="18" charset="0"/>
              </a:rPr>
              <a:t>Biết nhận diện và phân loại một số nhóm danh từ theo đặc điểm về nghĩa. </a:t>
            </a:r>
            <a:endParaRPr lang="en-US" sz="3200" b="1" dirty="0">
              <a:solidFill>
                <a:schemeClr val="accent1">
                  <a:lumMod val="75000"/>
                </a:schemeClr>
              </a:solidFill>
              <a:latin typeface="Cambria" panose="02040503050406030204" pitchFamily="18" charset="0"/>
            </a:endParaRPr>
          </a:p>
          <a:p>
            <a:pPr marL="457200" indent="-457200">
              <a:buFontTx/>
              <a:buChar char="-"/>
            </a:pPr>
            <a:r>
              <a:rPr lang="en-US" sz="3200" b="1" dirty="0" err="1">
                <a:solidFill>
                  <a:schemeClr val="accent1">
                    <a:lumMod val="75000"/>
                  </a:schemeClr>
                </a:solidFill>
                <a:effectLst/>
                <a:latin typeface="Cambria" panose="02040503050406030204" pitchFamily="18" charset="0"/>
              </a:rPr>
              <a:t>Biết</a:t>
            </a:r>
            <a:r>
              <a:rPr lang="en-US" sz="3200" b="1" dirty="0">
                <a:solidFill>
                  <a:schemeClr val="accent1">
                    <a:lumMod val="75000"/>
                  </a:schemeClr>
                </a:solidFill>
                <a:effectLst/>
                <a:latin typeface="Cambria" panose="02040503050406030204" pitchFamily="18" charset="0"/>
              </a:rPr>
              <a:t> </a:t>
            </a:r>
            <a:r>
              <a:rPr lang="en-US" sz="3200" b="1" dirty="0" err="1">
                <a:solidFill>
                  <a:schemeClr val="accent1">
                    <a:lumMod val="75000"/>
                  </a:schemeClr>
                </a:solidFill>
                <a:effectLst/>
                <a:latin typeface="Cambria" panose="02040503050406030204" pitchFamily="18" charset="0"/>
              </a:rPr>
              <a:t>đặt</a:t>
            </a:r>
            <a:r>
              <a:rPr lang="en-US" sz="3200" b="1" dirty="0">
                <a:solidFill>
                  <a:schemeClr val="accent1">
                    <a:lumMod val="75000"/>
                  </a:schemeClr>
                </a:solidFill>
                <a:effectLst/>
                <a:latin typeface="Cambria" panose="02040503050406030204" pitchFamily="18" charset="0"/>
              </a:rPr>
              <a:t> </a:t>
            </a:r>
            <a:r>
              <a:rPr lang="en-US" sz="3200" b="1" dirty="0" err="1">
                <a:solidFill>
                  <a:schemeClr val="accent1">
                    <a:lumMod val="75000"/>
                  </a:schemeClr>
                </a:solidFill>
                <a:effectLst/>
                <a:latin typeface="Cambria" panose="02040503050406030204" pitchFamily="18" charset="0"/>
              </a:rPr>
              <a:t>câu</a:t>
            </a:r>
            <a:r>
              <a:rPr lang="en-US" sz="3200" b="1" dirty="0">
                <a:solidFill>
                  <a:schemeClr val="accent1">
                    <a:lumMod val="75000"/>
                  </a:schemeClr>
                </a:solidFill>
                <a:effectLst/>
                <a:latin typeface="Cambria" panose="02040503050406030204" pitchFamily="18" charset="0"/>
              </a:rPr>
              <a:t> </a:t>
            </a:r>
            <a:r>
              <a:rPr lang="en-US" sz="3200" b="1" dirty="0" err="1">
                <a:solidFill>
                  <a:schemeClr val="accent1">
                    <a:lumMod val="75000"/>
                  </a:schemeClr>
                </a:solidFill>
                <a:effectLst/>
                <a:latin typeface="Cambria" panose="02040503050406030204" pitchFamily="18" charset="0"/>
              </a:rPr>
              <a:t>có</a:t>
            </a:r>
            <a:r>
              <a:rPr lang="en-US" sz="3200" b="1" dirty="0">
                <a:solidFill>
                  <a:schemeClr val="accent1">
                    <a:lumMod val="75000"/>
                  </a:schemeClr>
                </a:solidFill>
                <a:effectLst/>
                <a:latin typeface="Cambria" panose="02040503050406030204" pitchFamily="18" charset="0"/>
              </a:rPr>
              <a:t> </a:t>
            </a:r>
            <a:r>
              <a:rPr lang="en-US" sz="3200" b="1" dirty="0" err="1">
                <a:solidFill>
                  <a:schemeClr val="accent1">
                    <a:lumMod val="75000"/>
                  </a:schemeClr>
                </a:solidFill>
                <a:effectLst/>
                <a:latin typeface="Cambria" panose="02040503050406030204" pitchFamily="18" charset="0"/>
              </a:rPr>
              <a:t>chứa</a:t>
            </a:r>
            <a:r>
              <a:rPr lang="en-US" sz="3200" b="1" dirty="0">
                <a:solidFill>
                  <a:schemeClr val="accent1">
                    <a:lumMod val="75000"/>
                  </a:schemeClr>
                </a:solidFill>
                <a:effectLst/>
                <a:latin typeface="Cambria" panose="02040503050406030204" pitchFamily="18" charset="0"/>
              </a:rPr>
              <a:t> </a:t>
            </a:r>
            <a:r>
              <a:rPr lang="en-US" sz="3200" b="1" dirty="0" err="1">
                <a:solidFill>
                  <a:schemeClr val="accent1">
                    <a:lumMod val="75000"/>
                  </a:schemeClr>
                </a:solidFill>
                <a:effectLst/>
                <a:latin typeface="Cambria" panose="02040503050406030204" pitchFamily="18" charset="0"/>
              </a:rPr>
              <a:t>danh</a:t>
            </a:r>
            <a:r>
              <a:rPr lang="en-US" sz="3200" b="1" dirty="0">
                <a:solidFill>
                  <a:schemeClr val="accent1">
                    <a:lumMod val="75000"/>
                  </a:schemeClr>
                </a:solidFill>
                <a:effectLst/>
                <a:latin typeface="Cambria" panose="02040503050406030204" pitchFamily="18" charset="0"/>
              </a:rPr>
              <a:t> </a:t>
            </a:r>
            <a:r>
              <a:rPr lang="en-US" sz="3200" b="1" dirty="0" err="1">
                <a:solidFill>
                  <a:schemeClr val="accent1">
                    <a:lumMod val="75000"/>
                  </a:schemeClr>
                </a:solidFill>
                <a:effectLst/>
                <a:latin typeface="Cambria" panose="02040503050406030204" pitchFamily="18" charset="0"/>
              </a:rPr>
              <a:t>từ</a:t>
            </a:r>
            <a:r>
              <a:rPr lang="en-US" sz="3200" b="1" dirty="0">
                <a:solidFill>
                  <a:schemeClr val="accent1">
                    <a:lumMod val="75000"/>
                  </a:schemeClr>
                </a:solidFill>
                <a:effectLst/>
                <a:latin typeface="Cambria" panose="02040503050406030204" pitchFamily="18" charset="0"/>
              </a:rPr>
              <a:t> </a:t>
            </a:r>
            <a:r>
              <a:rPr lang="en-US" sz="3200" b="1" dirty="0" err="1">
                <a:solidFill>
                  <a:schemeClr val="accent1">
                    <a:lumMod val="75000"/>
                  </a:schemeClr>
                </a:solidFill>
                <a:effectLst/>
                <a:latin typeface="Cambria" panose="02040503050406030204" pitchFamily="18" charset="0"/>
              </a:rPr>
              <a:t>theo</a:t>
            </a:r>
            <a:r>
              <a:rPr lang="en-US" sz="3200" b="1" dirty="0">
                <a:solidFill>
                  <a:schemeClr val="accent1">
                    <a:lumMod val="75000"/>
                  </a:schemeClr>
                </a:solidFill>
                <a:effectLst/>
                <a:latin typeface="Cambria" panose="02040503050406030204" pitchFamily="18" charset="0"/>
              </a:rPr>
              <a:t> </a:t>
            </a:r>
            <a:r>
              <a:rPr lang="en-US" sz="3200" b="1" dirty="0" err="1">
                <a:solidFill>
                  <a:schemeClr val="accent1">
                    <a:lumMod val="75000"/>
                  </a:schemeClr>
                </a:solidFill>
                <a:effectLst/>
                <a:latin typeface="Cambria" panose="02040503050406030204" pitchFamily="18" charset="0"/>
              </a:rPr>
              <a:t>yêu</a:t>
            </a:r>
            <a:r>
              <a:rPr lang="en-US" sz="3200" b="1" dirty="0">
                <a:solidFill>
                  <a:schemeClr val="accent1">
                    <a:lumMod val="75000"/>
                  </a:schemeClr>
                </a:solidFill>
                <a:effectLst/>
                <a:latin typeface="Cambria" panose="02040503050406030204" pitchFamily="18" charset="0"/>
              </a:rPr>
              <a:t> </a:t>
            </a:r>
            <a:r>
              <a:rPr lang="en-US" sz="3200" b="1" dirty="0" err="1">
                <a:solidFill>
                  <a:schemeClr val="accent1">
                    <a:lumMod val="75000"/>
                  </a:schemeClr>
                </a:solidFill>
                <a:effectLst/>
                <a:latin typeface="Cambria" panose="02040503050406030204" pitchFamily="18" charset="0"/>
              </a:rPr>
              <a:t>cầu</a:t>
            </a:r>
            <a:r>
              <a:rPr lang="en-US" sz="3200" b="1" dirty="0">
                <a:solidFill>
                  <a:schemeClr val="accent1">
                    <a:lumMod val="75000"/>
                  </a:schemeClr>
                </a:solidFill>
                <a:effectLst/>
                <a:latin typeface="Cambria" panose="02040503050406030204" pitchFamily="18" charset="0"/>
              </a:rPr>
              <a:t>.</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45054" y="3818374"/>
            <a:ext cx="3746946" cy="3170149"/>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352" y="4236354"/>
            <a:ext cx="2658086" cy="2731245"/>
          </a:xfrm>
          <a:prstGeom prst="rect">
            <a:avLst/>
          </a:prstGeom>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5440" y="121832"/>
            <a:ext cx="2454892" cy="2209073"/>
          </a:xfrm>
          <a:prstGeom prst="rect">
            <a:avLst/>
          </a:prstGeom>
        </p:spPr>
      </p:pic>
    </p:spTree>
    <p:extLst>
      <p:ext uri="{BB962C8B-B14F-4D97-AF65-F5344CB8AC3E}">
        <p14:creationId xmlns:p14="http://schemas.microsoft.com/office/powerpoint/2010/main" val="19948745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461</TotalTime>
  <Words>640</Words>
  <Application>Microsoft Office PowerPoint</Application>
  <PresentationFormat>Widescreen</PresentationFormat>
  <Paragraphs>111</Paragraphs>
  <Slides>17</Slides>
  <Notes>5</Notes>
  <HiddenSlides>0</HiddenSlides>
  <MMClips>4</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17</vt:i4>
      </vt:variant>
    </vt:vector>
  </HeadingPairs>
  <TitlesOfParts>
    <vt:vector size="31" baseType="lpstr">
      <vt:lpstr>等线</vt:lpstr>
      <vt:lpstr>等线 Light</vt:lpstr>
      <vt:lpstr>包图简圆体</vt:lpstr>
      <vt:lpstr>Times New Roman</vt:lpstr>
      <vt:lpstr>UTM Kabel KT</vt:lpstr>
      <vt:lpstr>SVN-Lobster</vt:lpstr>
      <vt:lpstr>OpenSans</vt:lpstr>
      <vt:lpstr>Arial</vt:lpstr>
      <vt:lpstr>Cambria</vt:lpstr>
      <vt:lpstr>Calibri</vt:lpstr>
      <vt:lpstr>iCiel Cadena</vt:lpstr>
      <vt:lpstr>#9Slide07 HoneyCream</vt:lpstr>
      <vt:lpstr>字魂58号-创中黑</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Tư Bùi</dc:creator>
  <cp:keywords>MĂNG NON TEAM</cp:keywords>
  <cp:lastModifiedBy>Administrator</cp:lastModifiedBy>
  <cp:revision>42</cp:revision>
  <dcterms:created xsi:type="dcterms:W3CDTF">2022-02-08T08:05:10Z</dcterms:created>
  <dcterms:modified xsi:type="dcterms:W3CDTF">2023-10-06T05:36:40Z</dcterms:modified>
</cp:coreProperties>
</file>