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60" r:id="rId1"/>
    <p:sldMasterId id="2147483672" r:id="rId2"/>
    <p:sldMasterId id="2147483685" r:id="rId3"/>
  </p:sldMasterIdLst>
  <p:notesMasterIdLst>
    <p:notesMasterId r:id="rId17"/>
  </p:notesMasterIdLst>
  <p:sldIdLst>
    <p:sldId id="257" r:id="rId4"/>
    <p:sldId id="280" r:id="rId5"/>
    <p:sldId id="284" r:id="rId6"/>
    <p:sldId id="281" r:id="rId7"/>
    <p:sldId id="288" r:id="rId8"/>
    <p:sldId id="289" r:id="rId9"/>
    <p:sldId id="285" r:id="rId10"/>
    <p:sldId id="287" r:id="rId11"/>
    <p:sldId id="286" r:id="rId12"/>
    <p:sldId id="283" r:id="rId13"/>
    <p:sldId id="291" r:id="rId14"/>
    <p:sldId id="290" r:id="rId15"/>
    <p:sldId id="277" r:id="rId16"/>
  </p:sldIdLst>
  <p:sldSz cx="12192000" cy="6858000"/>
  <p:notesSz cx="6858000" cy="9144000"/>
  <p:embeddedFontLst>
    <p:embeddedFont>
      <p:font typeface="等线" panose="02010600030101010101" pitchFamily="2" charset="-122"/>
      <p:regular r:id="rId18"/>
      <p:bold r:id="rId19"/>
    </p:embeddedFont>
    <p:embeddedFont>
      <p:font typeface="等线 Light" panose="02010600030101010101" pitchFamily="2" charset="-122"/>
      <p:regular r:id="rId20"/>
    </p:embeddedFont>
    <p:embeddedFont>
      <p:font typeface="Calibri" panose="020F0502020204030204" pitchFamily="34" charset="0"/>
      <p:regular r:id="rId21"/>
      <p:bold r:id="rId22"/>
      <p:italic r:id="rId23"/>
      <p:boldItalic r:id="rId24"/>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8C55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p:scale>
          <a:sx n="50" d="100"/>
          <a:sy n="50" d="100"/>
        </p:scale>
        <p:origin x="624" y="48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font" Target="fonts/font1.fntdata"/><Relationship Id="rId26" Type="http://schemas.openxmlformats.org/officeDocument/2006/relationships/viewProps" Target="viewProps.xml"/><Relationship Id="rId3" Type="http://schemas.openxmlformats.org/officeDocument/2006/relationships/slideMaster" Target="slideMasters/slideMaster3.xml"/><Relationship Id="rId21" Type="http://schemas.openxmlformats.org/officeDocument/2006/relationships/font" Target="fonts/font4.fntdata"/><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notesMaster" Target="notesMasters/notesMaster1.xml"/><Relationship Id="rId25"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font" Target="fonts/font3.fntdata"/><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font" Target="fonts/font7.fntdata"/><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font" Target="fonts/font6.fntdata"/><Relationship Id="rId28" Type="http://schemas.openxmlformats.org/officeDocument/2006/relationships/tableStyles" Target="tableStyles.xml"/><Relationship Id="rId10" Type="http://schemas.openxmlformats.org/officeDocument/2006/relationships/slide" Target="slides/slide7.xml"/><Relationship Id="rId19" Type="http://schemas.openxmlformats.org/officeDocument/2006/relationships/font" Target="fonts/font2.fntdata"/><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font" Target="fonts/font5.fntdata"/><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C3D5285-C506-47A3-92AF-C8EE3743C090}" type="datetimeFigureOut">
              <a:rPr lang="en-US" smtClean="0"/>
              <a:t>10/19/2023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2F76210-EAF1-4CD5-B395-B95BB51A6B90}" type="slidenum">
              <a:rPr lang="en-US" smtClean="0"/>
              <a:t>‹#›</a:t>
            </a:fld>
            <a:endParaRPr lang="en-US"/>
          </a:p>
        </p:txBody>
      </p:sp>
    </p:spTree>
    <p:extLst>
      <p:ext uri="{BB962C8B-B14F-4D97-AF65-F5344CB8AC3E}">
        <p14:creationId xmlns:p14="http://schemas.microsoft.com/office/powerpoint/2010/main" val="341612807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2C5854E-E115-43CF-A843-5B2ED9D9BB4C}"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zh-CN" altLang="en-US" sz="1200" b="0" i="0" u="none" strike="noStrike" kern="1200" cap="none" spc="0" normalizeH="0" baseline="0" noProof="0">
              <a:ln>
                <a:noFill/>
              </a:ln>
              <a:solidFill>
                <a:prstClr val="black"/>
              </a:solidFill>
              <a:effectLst/>
              <a:uLnTx/>
              <a:uFillTx/>
              <a:latin typeface="等线" panose="020F0502020204030204"/>
              <a:cs typeface="+mn-cs"/>
            </a:endParaRPr>
          </a:p>
        </p:txBody>
      </p:sp>
    </p:spTree>
    <p:extLst>
      <p:ext uri="{BB962C8B-B14F-4D97-AF65-F5344CB8AC3E}">
        <p14:creationId xmlns:p14="http://schemas.microsoft.com/office/powerpoint/2010/main" val="48071565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9268CB5-EA0E-483D-9BE4-13A88CD50486}"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B0604020202020204"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B0604020202020204" charset="-122"/>
              <a:cs typeface="+mn-cs"/>
            </a:endParaRPr>
          </a:p>
        </p:txBody>
      </p:sp>
    </p:spTree>
    <p:extLst>
      <p:ext uri="{BB962C8B-B14F-4D97-AF65-F5344CB8AC3E}">
        <p14:creationId xmlns:p14="http://schemas.microsoft.com/office/powerpoint/2010/main" val="108203496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2C5854E-E115-43CF-A843-5B2ED9D9BB4C}"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zh-CN" altLang="en-US" sz="1200" b="0" i="0" u="none" strike="noStrike" kern="1200" cap="none" spc="0" normalizeH="0" baseline="0" noProof="0">
              <a:ln>
                <a:noFill/>
              </a:ln>
              <a:solidFill>
                <a:prstClr val="black"/>
              </a:solidFill>
              <a:effectLst/>
              <a:uLnTx/>
              <a:uFillTx/>
              <a:latin typeface="等线" panose="020F0502020204030204"/>
              <a:cs typeface="+mn-cs"/>
            </a:endParaRPr>
          </a:p>
        </p:txBody>
      </p:sp>
    </p:spTree>
    <p:extLst>
      <p:ext uri="{BB962C8B-B14F-4D97-AF65-F5344CB8AC3E}">
        <p14:creationId xmlns:p14="http://schemas.microsoft.com/office/powerpoint/2010/main" val="286719708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2C5854E-E115-43CF-A843-5B2ED9D9BB4C}"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zh-CN" altLang="en-US" sz="1200" b="0" i="0" u="none" strike="noStrike" kern="1200" cap="none" spc="0" normalizeH="0" baseline="0" noProof="0">
              <a:ln>
                <a:noFill/>
              </a:ln>
              <a:solidFill>
                <a:prstClr val="black"/>
              </a:solidFill>
              <a:effectLst/>
              <a:uLnTx/>
              <a:uFillTx/>
              <a:latin typeface="等线" panose="020F0502020204030204"/>
              <a:cs typeface="+mn-cs"/>
            </a:endParaRPr>
          </a:p>
        </p:txBody>
      </p:sp>
    </p:spTree>
    <p:extLst>
      <p:ext uri="{BB962C8B-B14F-4D97-AF65-F5344CB8AC3E}">
        <p14:creationId xmlns:p14="http://schemas.microsoft.com/office/powerpoint/2010/main" val="49087381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2C5854E-E115-43CF-A843-5B2ED9D9BB4C}"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zh-CN" altLang="en-US" sz="1200" b="0" i="0" u="none" strike="noStrike" kern="1200" cap="none" spc="0" normalizeH="0" baseline="0" noProof="0">
              <a:ln>
                <a:noFill/>
              </a:ln>
              <a:solidFill>
                <a:prstClr val="black"/>
              </a:solidFill>
              <a:effectLst/>
              <a:uLnTx/>
              <a:uFillTx/>
              <a:latin typeface="等线" panose="020F0502020204030204"/>
              <a:cs typeface="+mn-cs"/>
            </a:endParaRPr>
          </a:p>
        </p:txBody>
      </p:sp>
    </p:spTree>
    <p:extLst>
      <p:ext uri="{BB962C8B-B14F-4D97-AF65-F5344CB8AC3E}">
        <p14:creationId xmlns:p14="http://schemas.microsoft.com/office/powerpoint/2010/main" val="90236470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261689440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2C5854E-E115-43CF-A843-5B2ED9D9BB4C}"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zh-CN" altLang="en-US" sz="1200" b="0" i="0" u="none" strike="noStrike" kern="1200" cap="none" spc="0" normalizeH="0" baseline="0" noProof="0">
              <a:ln>
                <a:noFill/>
              </a:ln>
              <a:solidFill>
                <a:prstClr val="black"/>
              </a:solidFill>
              <a:effectLst/>
              <a:uLnTx/>
              <a:uFillTx/>
              <a:latin typeface="等线" panose="020F0502020204030204"/>
              <a:cs typeface="+mn-cs"/>
            </a:endParaRPr>
          </a:p>
        </p:txBody>
      </p:sp>
    </p:spTree>
    <p:extLst>
      <p:ext uri="{BB962C8B-B14F-4D97-AF65-F5344CB8AC3E}">
        <p14:creationId xmlns:p14="http://schemas.microsoft.com/office/powerpoint/2010/main" val="25312000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8A31B2C-79EA-48F4-B78D-988BAABCBD58}"/>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156F5B78-1CFE-485A-A531-358CE578219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F6A72520-B24E-4B0E-9365-BE50A093113E}"/>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842F4CBD-FCA8-4606-B545-782C727023E8}" type="datetimeFigureOut">
              <a:rPr kumimoji="0" lang="zh-CN" altLang="en-US" sz="1200" b="0" i="0" u="none" strike="noStrike" kern="1200" cap="none" spc="0" normalizeH="0" baseline="0" noProof="0" smtClean="0">
                <a:ln>
                  <a:noFill/>
                </a:ln>
                <a:solidFill>
                  <a:prstClr val="black">
                    <a:tint val="75000"/>
                  </a:prstClr>
                </a:solidFill>
                <a:effectLst/>
                <a:uLnTx/>
                <a:uFillTx/>
                <a:latin typeface="等线" panose="020F0502020204030204"/>
                <a:cs typeface="+mn-cs"/>
              </a:rPr>
              <a:pPr marL="0" marR="0" lvl="0" indent="0" algn="l" defTabSz="914400" rtl="0" eaLnBrk="1" fontAlgn="auto" latinLnBrk="0" hangingPunct="1">
                <a:lnSpc>
                  <a:spcPct val="100000"/>
                </a:lnSpc>
                <a:spcBef>
                  <a:spcPts val="0"/>
                </a:spcBef>
                <a:spcAft>
                  <a:spcPts val="0"/>
                </a:spcAft>
                <a:buClrTx/>
                <a:buSzTx/>
                <a:buFontTx/>
                <a:buNone/>
                <a:tabLst/>
                <a:defRPr/>
              </a:pPr>
              <a:t>2023/10/19</a:t>
            </a:fld>
            <a:endParaRPr kumimoji="0" lang="zh-CN" altLang="en-US" sz="1200" b="0" i="0" u="none" strike="noStrike" kern="1200" cap="none" spc="0" normalizeH="0" baseline="0" noProof="0">
              <a:ln>
                <a:noFill/>
              </a:ln>
              <a:solidFill>
                <a:prstClr val="black">
                  <a:tint val="75000"/>
                </a:prstClr>
              </a:solidFill>
              <a:effectLst/>
              <a:uLnTx/>
              <a:uFillTx/>
              <a:latin typeface="等线" panose="020F0502020204030204"/>
              <a:cs typeface="+mn-cs"/>
            </a:endParaRPr>
          </a:p>
        </p:txBody>
      </p:sp>
      <p:sp>
        <p:nvSpPr>
          <p:cNvPr id="5" name="页脚占位符 4">
            <a:extLst>
              <a:ext uri="{FF2B5EF4-FFF2-40B4-BE49-F238E27FC236}">
                <a16:creationId xmlns:a16="http://schemas.microsoft.com/office/drawing/2014/main" id="{23ECD5C6-04DD-4AF5-BCC3-3A3C10DDF57A}"/>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等线" panose="020F0502020204030204"/>
              <a:cs typeface="+mn-cs"/>
            </a:endParaRPr>
          </a:p>
        </p:txBody>
      </p:sp>
      <p:sp>
        <p:nvSpPr>
          <p:cNvPr id="6" name="灯片编号占位符 5">
            <a:extLst>
              <a:ext uri="{FF2B5EF4-FFF2-40B4-BE49-F238E27FC236}">
                <a16:creationId xmlns:a16="http://schemas.microsoft.com/office/drawing/2014/main" id="{F1B25029-CB60-4C48-83BC-6A5473FBF79E}"/>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99C6B9-7DFB-4444-9E29-E3486278616F}" type="slidenum">
              <a:rPr kumimoji="0" lang="zh-CN" altLang="en-US" sz="1200" b="0" i="0" u="none" strike="noStrike" kern="1200" cap="none" spc="0" normalizeH="0" baseline="0" noProof="0" smtClean="0">
                <a:ln>
                  <a:noFill/>
                </a:ln>
                <a:solidFill>
                  <a:prstClr val="black">
                    <a:tint val="75000"/>
                  </a:prstClr>
                </a:solidFill>
                <a:effectLst/>
                <a:uLnTx/>
                <a:uFillTx/>
                <a:latin typeface="等线" panose="020F0502020204030204"/>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等线" panose="020F0502020204030204"/>
              <a:cs typeface="+mn-cs"/>
            </a:endParaRPr>
          </a:p>
        </p:txBody>
      </p:sp>
    </p:spTree>
    <p:extLst>
      <p:ext uri="{BB962C8B-B14F-4D97-AF65-F5344CB8AC3E}">
        <p14:creationId xmlns:p14="http://schemas.microsoft.com/office/powerpoint/2010/main" val="1016859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7418389-6C99-48C0-9394-D3D2DF65E3AC}"/>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B8B60DD5-AE56-4488-A620-20809B0659E0}"/>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15573D35-DEC4-4363-82E5-C7719EB8206D}"/>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842F4CBD-FCA8-4606-B545-782C727023E8}" type="datetimeFigureOut">
              <a:rPr kumimoji="0" lang="zh-CN" altLang="en-US" sz="1200" b="0" i="0" u="none" strike="noStrike" kern="1200" cap="none" spc="0" normalizeH="0" baseline="0" noProof="0" smtClean="0">
                <a:ln>
                  <a:noFill/>
                </a:ln>
                <a:solidFill>
                  <a:prstClr val="black">
                    <a:tint val="75000"/>
                  </a:prstClr>
                </a:solidFill>
                <a:effectLst/>
                <a:uLnTx/>
                <a:uFillTx/>
                <a:latin typeface="等线" panose="020F0502020204030204"/>
                <a:cs typeface="+mn-cs"/>
              </a:rPr>
              <a:pPr marL="0" marR="0" lvl="0" indent="0" algn="l" defTabSz="914400" rtl="0" eaLnBrk="1" fontAlgn="auto" latinLnBrk="0" hangingPunct="1">
                <a:lnSpc>
                  <a:spcPct val="100000"/>
                </a:lnSpc>
                <a:spcBef>
                  <a:spcPts val="0"/>
                </a:spcBef>
                <a:spcAft>
                  <a:spcPts val="0"/>
                </a:spcAft>
                <a:buClrTx/>
                <a:buSzTx/>
                <a:buFontTx/>
                <a:buNone/>
                <a:tabLst/>
                <a:defRPr/>
              </a:pPr>
              <a:t>2023/10/19</a:t>
            </a:fld>
            <a:endParaRPr kumimoji="0" lang="zh-CN" altLang="en-US" sz="1200" b="0" i="0" u="none" strike="noStrike" kern="1200" cap="none" spc="0" normalizeH="0" baseline="0" noProof="0">
              <a:ln>
                <a:noFill/>
              </a:ln>
              <a:solidFill>
                <a:prstClr val="black">
                  <a:tint val="75000"/>
                </a:prstClr>
              </a:solidFill>
              <a:effectLst/>
              <a:uLnTx/>
              <a:uFillTx/>
              <a:latin typeface="等线" panose="020F0502020204030204"/>
              <a:cs typeface="+mn-cs"/>
            </a:endParaRPr>
          </a:p>
        </p:txBody>
      </p:sp>
      <p:sp>
        <p:nvSpPr>
          <p:cNvPr id="5" name="页脚占位符 4">
            <a:extLst>
              <a:ext uri="{FF2B5EF4-FFF2-40B4-BE49-F238E27FC236}">
                <a16:creationId xmlns:a16="http://schemas.microsoft.com/office/drawing/2014/main" id="{CA43D746-185E-4671-88D9-98428AE27B41}"/>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等线" panose="020F0502020204030204"/>
              <a:cs typeface="+mn-cs"/>
            </a:endParaRPr>
          </a:p>
        </p:txBody>
      </p:sp>
      <p:sp>
        <p:nvSpPr>
          <p:cNvPr id="6" name="灯片编号占位符 5">
            <a:extLst>
              <a:ext uri="{FF2B5EF4-FFF2-40B4-BE49-F238E27FC236}">
                <a16:creationId xmlns:a16="http://schemas.microsoft.com/office/drawing/2014/main" id="{C3BE713F-2413-4EA1-A915-CD30E1F6A195}"/>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99C6B9-7DFB-4444-9E29-E3486278616F}" type="slidenum">
              <a:rPr kumimoji="0" lang="zh-CN" altLang="en-US" sz="1200" b="0" i="0" u="none" strike="noStrike" kern="1200" cap="none" spc="0" normalizeH="0" baseline="0" noProof="0" smtClean="0">
                <a:ln>
                  <a:noFill/>
                </a:ln>
                <a:solidFill>
                  <a:prstClr val="black">
                    <a:tint val="75000"/>
                  </a:prstClr>
                </a:solidFill>
                <a:effectLst/>
                <a:uLnTx/>
                <a:uFillTx/>
                <a:latin typeface="等线" panose="020F0502020204030204"/>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等线" panose="020F0502020204030204"/>
              <a:cs typeface="+mn-cs"/>
            </a:endParaRPr>
          </a:p>
        </p:txBody>
      </p:sp>
    </p:spTree>
    <p:extLst>
      <p:ext uri="{BB962C8B-B14F-4D97-AF65-F5344CB8AC3E}">
        <p14:creationId xmlns:p14="http://schemas.microsoft.com/office/powerpoint/2010/main" val="355450218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501D982A-B753-45B6-8B83-869103E4D170}"/>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FAFADD39-332E-4B93-8218-0809495A8B4E}"/>
              </a:ext>
            </a:extLst>
          </p:cNvPr>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87833307-7C9C-49DE-9468-9683786E626A}"/>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842F4CBD-FCA8-4606-B545-782C727023E8}" type="datetimeFigureOut">
              <a:rPr kumimoji="0" lang="zh-CN" altLang="en-US" sz="1200" b="0" i="0" u="none" strike="noStrike" kern="1200" cap="none" spc="0" normalizeH="0" baseline="0" noProof="0" smtClean="0">
                <a:ln>
                  <a:noFill/>
                </a:ln>
                <a:solidFill>
                  <a:prstClr val="black">
                    <a:tint val="75000"/>
                  </a:prstClr>
                </a:solidFill>
                <a:effectLst/>
                <a:uLnTx/>
                <a:uFillTx/>
                <a:latin typeface="等线" panose="020F0502020204030204"/>
                <a:cs typeface="+mn-cs"/>
              </a:rPr>
              <a:pPr marL="0" marR="0" lvl="0" indent="0" algn="l" defTabSz="914400" rtl="0" eaLnBrk="1" fontAlgn="auto" latinLnBrk="0" hangingPunct="1">
                <a:lnSpc>
                  <a:spcPct val="100000"/>
                </a:lnSpc>
                <a:spcBef>
                  <a:spcPts val="0"/>
                </a:spcBef>
                <a:spcAft>
                  <a:spcPts val="0"/>
                </a:spcAft>
                <a:buClrTx/>
                <a:buSzTx/>
                <a:buFontTx/>
                <a:buNone/>
                <a:tabLst/>
                <a:defRPr/>
              </a:pPr>
              <a:t>2023/10/19</a:t>
            </a:fld>
            <a:endParaRPr kumimoji="0" lang="zh-CN" altLang="en-US" sz="1200" b="0" i="0" u="none" strike="noStrike" kern="1200" cap="none" spc="0" normalizeH="0" baseline="0" noProof="0">
              <a:ln>
                <a:noFill/>
              </a:ln>
              <a:solidFill>
                <a:prstClr val="black">
                  <a:tint val="75000"/>
                </a:prstClr>
              </a:solidFill>
              <a:effectLst/>
              <a:uLnTx/>
              <a:uFillTx/>
              <a:latin typeface="等线" panose="020F0502020204030204"/>
              <a:cs typeface="+mn-cs"/>
            </a:endParaRPr>
          </a:p>
        </p:txBody>
      </p:sp>
      <p:sp>
        <p:nvSpPr>
          <p:cNvPr id="5" name="页脚占位符 4">
            <a:extLst>
              <a:ext uri="{FF2B5EF4-FFF2-40B4-BE49-F238E27FC236}">
                <a16:creationId xmlns:a16="http://schemas.microsoft.com/office/drawing/2014/main" id="{69E5C09F-6927-4320-917D-905B69C44144}"/>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等线" panose="020F0502020204030204"/>
              <a:cs typeface="+mn-cs"/>
            </a:endParaRPr>
          </a:p>
        </p:txBody>
      </p:sp>
      <p:sp>
        <p:nvSpPr>
          <p:cNvPr id="6" name="灯片编号占位符 5">
            <a:extLst>
              <a:ext uri="{FF2B5EF4-FFF2-40B4-BE49-F238E27FC236}">
                <a16:creationId xmlns:a16="http://schemas.microsoft.com/office/drawing/2014/main" id="{DCE92AD4-C1B7-4040-A240-86B48D5D4509}"/>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99C6B9-7DFB-4444-9E29-E3486278616F}" type="slidenum">
              <a:rPr kumimoji="0" lang="zh-CN" altLang="en-US" sz="1200" b="0" i="0" u="none" strike="noStrike" kern="1200" cap="none" spc="0" normalizeH="0" baseline="0" noProof="0" smtClean="0">
                <a:ln>
                  <a:noFill/>
                </a:ln>
                <a:solidFill>
                  <a:prstClr val="black">
                    <a:tint val="75000"/>
                  </a:prstClr>
                </a:solidFill>
                <a:effectLst/>
                <a:uLnTx/>
                <a:uFillTx/>
                <a:latin typeface="等线" panose="020F0502020204030204"/>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等线" panose="020F0502020204030204"/>
              <a:cs typeface="+mn-cs"/>
            </a:endParaRPr>
          </a:p>
        </p:txBody>
      </p:sp>
    </p:spTree>
    <p:extLst>
      <p:ext uri="{BB962C8B-B14F-4D97-AF65-F5344CB8AC3E}">
        <p14:creationId xmlns:p14="http://schemas.microsoft.com/office/powerpoint/2010/main" val="385489644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3CA103D-4705-49B1-8AB1-52142B6764AC}"/>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94489AC4-16A5-44D4-8341-63F32535329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5EAE8DD0-2575-426D-973D-BF35CA707C05}"/>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7F1469B7-9409-47EE-96F9-93F49B1FF06D}" type="datetimeFigureOut">
              <a:rPr kumimoji="0" lang="zh-CN" altLang="en-US" sz="1200" b="0" i="0" u="none" strike="noStrike" kern="1200" cap="none" spc="0" normalizeH="0" baseline="0" noProof="0" smtClean="0">
                <a:ln>
                  <a:noFill/>
                </a:ln>
                <a:solidFill>
                  <a:prstClr val="black">
                    <a:tint val="75000"/>
                  </a:prstClr>
                </a:solidFill>
                <a:effectLst/>
                <a:uLnTx/>
                <a:uFillTx/>
                <a:latin typeface="等线" panose="020F0502020204030204"/>
                <a:ea typeface="等线" panose="020B0604020202020204"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2023/10/19</a:t>
            </a:fld>
            <a:endParaRPr kumimoji="0" lang="zh-CN" altLang="en-US" sz="1200" b="0" i="0" u="none" strike="noStrike" kern="1200" cap="none" spc="0" normalizeH="0" baseline="0" noProof="0">
              <a:ln>
                <a:noFill/>
              </a:ln>
              <a:solidFill>
                <a:prstClr val="black">
                  <a:tint val="75000"/>
                </a:prstClr>
              </a:solidFill>
              <a:effectLst/>
              <a:uLnTx/>
              <a:uFillTx/>
              <a:latin typeface="等线" panose="020F0502020204030204"/>
              <a:ea typeface="等线" panose="020B0604020202020204" charset="-122"/>
              <a:cs typeface="+mn-cs"/>
            </a:endParaRPr>
          </a:p>
        </p:txBody>
      </p:sp>
      <p:sp>
        <p:nvSpPr>
          <p:cNvPr id="5" name="页脚占位符 4">
            <a:extLst>
              <a:ext uri="{FF2B5EF4-FFF2-40B4-BE49-F238E27FC236}">
                <a16:creationId xmlns:a16="http://schemas.microsoft.com/office/drawing/2014/main" id="{9D7E5836-152A-4009-94C6-3F9A00F6EC2C}"/>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等线" panose="020F0502020204030204"/>
              <a:ea typeface="等线" panose="020B0604020202020204" charset="-122"/>
              <a:cs typeface="+mn-cs"/>
            </a:endParaRPr>
          </a:p>
        </p:txBody>
      </p:sp>
      <p:sp>
        <p:nvSpPr>
          <p:cNvPr id="6" name="灯片编号占位符 5">
            <a:extLst>
              <a:ext uri="{FF2B5EF4-FFF2-40B4-BE49-F238E27FC236}">
                <a16:creationId xmlns:a16="http://schemas.microsoft.com/office/drawing/2014/main" id="{052E4FD2-BBAE-4561-B1D4-B403F1F75623}"/>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0D8459E-191A-40BE-AA96-FD692C4B61A8}" type="slidenum">
              <a:rPr kumimoji="0" lang="zh-CN" altLang="en-US" sz="1200" b="0" i="0" u="none" strike="noStrike" kern="1200" cap="none" spc="0" normalizeH="0" baseline="0" noProof="0" smtClean="0">
                <a:ln>
                  <a:noFill/>
                </a:ln>
                <a:solidFill>
                  <a:prstClr val="black">
                    <a:tint val="75000"/>
                  </a:prstClr>
                </a:solidFill>
                <a:effectLst/>
                <a:uLnTx/>
                <a:uFillTx/>
                <a:latin typeface="等线" panose="020F0502020204030204"/>
                <a:ea typeface="等线" panose="020B0604020202020204"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等线" panose="020F0502020204030204"/>
              <a:ea typeface="等线" panose="020B0604020202020204" charset="-122"/>
              <a:cs typeface="+mn-cs"/>
            </a:endParaRPr>
          </a:p>
        </p:txBody>
      </p:sp>
    </p:spTree>
    <p:extLst>
      <p:ext uri="{BB962C8B-B14F-4D97-AF65-F5344CB8AC3E}">
        <p14:creationId xmlns:p14="http://schemas.microsoft.com/office/powerpoint/2010/main" val="74099153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0CAB275-719D-41C8-B09C-0BAE7BB4F7F1}"/>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B967D8CD-FA1A-42F1-A359-9D0A8BD8A033}"/>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4611AEDA-567A-4BC2-B1A7-6EC5783794CE}"/>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7F1469B7-9409-47EE-96F9-93F49B1FF06D}" type="datetimeFigureOut">
              <a:rPr kumimoji="0" lang="zh-CN" altLang="en-US" sz="1200" b="0" i="0" u="none" strike="noStrike" kern="1200" cap="none" spc="0" normalizeH="0" baseline="0" noProof="0" smtClean="0">
                <a:ln>
                  <a:noFill/>
                </a:ln>
                <a:solidFill>
                  <a:prstClr val="black">
                    <a:tint val="75000"/>
                  </a:prstClr>
                </a:solidFill>
                <a:effectLst/>
                <a:uLnTx/>
                <a:uFillTx/>
                <a:latin typeface="等线" panose="020F0502020204030204"/>
                <a:ea typeface="等线" panose="020B0604020202020204"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2023/10/19</a:t>
            </a:fld>
            <a:endParaRPr kumimoji="0" lang="zh-CN" altLang="en-US" sz="1200" b="0" i="0" u="none" strike="noStrike" kern="1200" cap="none" spc="0" normalizeH="0" baseline="0" noProof="0">
              <a:ln>
                <a:noFill/>
              </a:ln>
              <a:solidFill>
                <a:prstClr val="black">
                  <a:tint val="75000"/>
                </a:prstClr>
              </a:solidFill>
              <a:effectLst/>
              <a:uLnTx/>
              <a:uFillTx/>
              <a:latin typeface="等线" panose="020F0502020204030204"/>
              <a:ea typeface="等线" panose="020B0604020202020204" charset="-122"/>
              <a:cs typeface="+mn-cs"/>
            </a:endParaRPr>
          </a:p>
        </p:txBody>
      </p:sp>
      <p:sp>
        <p:nvSpPr>
          <p:cNvPr id="5" name="页脚占位符 4">
            <a:extLst>
              <a:ext uri="{FF2B5EF4-FFF2-40B4-BE49-F238E27FC236}">
                <a16:creationId xmlns:a16="http://schemas.microsoft.com/office/drawing/2014/main" id="{94B75A47-95B5-43C1-800E-023A71C83C3A}"/>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等线" panose="020F0502020204030204"/>
              <a:ea typeface="等线" panose="020B0604020202020204" charset="-122"/>
              <a:cs typeface="+mn-cs"/>
            </a:endParaRPr>
          </a:p>
        </p:txBody>
      </p:sp>
      <p:sp>
        <p:nvSpPr>
          <p:cNvPr id="6" name="灯片编号占位符 5">
            <a:extLst>
              <a:ext uri="{FF2B5EF4-FFF2-40B4-BE49-F238E27FC236}">
                <a16:creationId xmlns:a16="http://schemas.microsoft.com/office/drawing/2014/main" id="{EE87478C-39BB-464C-B82F-8E32D28A1CFB}"/>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0D8459E-191A-40BE-AA96-FD692C4B61A8}" type="slidenum">
              <a:rPr kumimoji="0" lang="zh-CN" altLang="en-US" sz="1200" b="0" i="0" u="none" strike="noStrike" kern="1200" cap="none" spc="0" normalizeH="0" baseline="0" noProof="0" smtClean="0">
                <a:ln>
                  <a:noFill/>
                </a:ln>
                <a:solidFill>
                  <a:prstClr val="black">
                    <a:tint val="75000"/>
                  </a:prstClr>
                </a:solidFill>
                <a:effectLst/>
                <a:uLnTx/>
                <a:uFillTx/>
                <a:latin typeface="等线" panose="020F0502020204030204"/>
                <a:ea typeface="等线" panose="020B0604020202020204"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等线" panose="020F0502020204030204"/>
              <a:ea typeface="等线" panose="020B0604020202020204" charset="-122"/>
              <a:cs typeface="+mn-cs"/>
            </a:endParaRPr>
          </a:p>
        </p:txBody>
      </p:sp>
    </p:spTree>
    <p:extLst>
      <p:ext uri="{BB962C8B-B14F-4D97-AF65-F5344CB8AC3E}">
        <p14:creationId xmlns:p14="http://schemas.microsoft.com/office/powerpoint/2010/main" val="110070617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6DC6BA2-5023-491C-9C8D-CDA50A6E2B02}"/>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71987506-6AE9-441F-B1E4-FA06C5DF20F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id="{DB0FFA28-AC7B-484B-9BAB-0C91A2EC76E1}"/>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7F1469B7-9409-47EE-96F9-93F49B1FF06D}" type="datetimeFigureOut">
              <a:rPr kumimoji="0" lang="zh-CN" altLang="en-US" sz="1200" b="0" i="0" u="none" strike="noStrike" kern="1200" cap="none" spc="0" normalizeH="0" baseline="0" noProof="0" smtClean="0">
                <a:ln>
                  <a:noFill/>
                </a:ln>
                <a:solidFill>
                  <a:prstClr val="black">
                    <a:tint val="75000"/>
                  </a:prstClr>
                </a:solidFill>
                <a:effectLst/>
                <a:uLnTx/>
                <a:uFillTx/>
                <a:latin typeface="等线" panose="020F0502020204030204"/>
                <a:ea typeface="等线" panose="020B0604020202020204"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2023/10/19</a:t>
            </a:fld>
            <a:endParaRPr kumimoji="0" lang="zh-CN" altLang="en-US" sz="1200" b="0" i="0" u="none" strike="noStrike" kern="1200" cap="none" spc="0" normalizeH="0" baseline="0" noProof="0">
              <a:ln>
                <a:noFill/>
              </a:ln>
              <a:solidFill>
                <a:prstClr val="black">
                  <a:tint val="75000"/>
                </a:prstClr>
              </a:solidFill>
              <a:effectLst/>
              <a:uLnTx/>
              <a:uFillTx/>
              <a:latin typeface="等线" panose="020F0502020204030204"/>
              <a:ea typeface="等线" panose="020B0604020202020204" charset="-122"/>
              <a:cs typeface="+mn-cs"/>
            </a:endParaRPr>
          </a:p>
        </p:txBody>
      </p:sp>
      <p:sp>
        <p:nvSpPr>
          <p:cNvPr id="5" name="页脚占位符 4">
            <a:extLst>
              <a:ext uri="{FF2B5EF4-FFF2-40B4-BE49-F238E27FC236}">
                <a16:creationId xmlns:a16="http://schemas.microsoft.com/office/drawing/2014/main" id="{7B85B689-F3CA-4B04-BFE3-9643C5106F67}"/>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等线" panose="020F0502020204030204"/>
              <a:ea typeface="等线" panose="020B0604020202020204" charset="-122"/>
              <a:cs typeface="+mn-cs"/>
            </a:endParaRPr>
          </a:p>
        </p:txBody>
      </p:sp>
      <p:sp>
        <p:nvSpPr>
          <p:cNvPr id="6" name="灯片编号占位符 5">
            <a:extLst>
              <a:ext uri="{FF2B5EF4-FFF2-40B4-BE49-F238E27FC236}">
                <a16:creationId xmlns:a16="http://schemas.microsoft.com/office/drawing/2014/main" id="{151891C9-D461-4B58-8485-4CC2774E9373}"/>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0D8459E-191A-40BE-AA96-FD692C4B61A8}" type="slidenum">
              <a:rPr kumimoji="0" lang="zh-CN" altLang="en-US" sz="1200" b="0" i="0" u="none" strike="noStrike" kern="1200" cap="none" spc="0" normalizeH="0" baseline="0" noProof="0" smtClean="0">
                <a:ln>
                  <a:noFill/>
                </a:ln>
                <a:solidFill>
                  <a:prstClr val="black">
                    <a:tint val="75000"/>
                  </a:prstClr>
                </a:solidFill>
                <a:effectLst/>
                <a:uLnTx/>
                <a:uFillTx/>
                <a:latin typeface="等线" panose="020F0502020204030204"/>
                <a:ea typeface="等线" panose="020B0604020202020204"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等线" panose="020F0502020204030204"/>
              <a:ea typeface="等线" panose="020B0604020202020204" charset="-122"/>
              <a:cs typeface="+mn-cs"/>
            </a:endParaRPr>
          </a:p>
        </p:txBody>
      </p:sp>
    </p:spTree>
    <p:extLst>
      <p:ext uri="{BB962C8B-B14F-4D97-AF65-F5344CB8AC3E}">
        <p14:creationId xmlns:p14="http://schemas.microsoft.com/office/powerpoint/2010/main" val="329895009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464B594-03DE-4460-B1CD-93D8BA0809BD}"/>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C5B725FF-DE88-4B20-A6AE-ED8471C6FBA0}"/>
              </a:ext>
            </a:extLst>
          </p:cNvPr>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id="{17A1C345-DA4F-4E98-ABA8-C7FE59E042A7}"/>
              </a:ext>
            </a:extLst>
          </p:cNvPr>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id="{C97597F4-9116-4377-9882-48C31D6B839B}"/>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7F1469B7-9409-47EE-96F9-93F49B1FF06D}" type="datetimeFigureOut">
              <a:rPr kumimoji="0" lang="zh-CN" altLang="en-US" sz="1200" b="0" i="0" u="none" strike="noStrike" kern="1200" cap="none" spc="0" normalizeH="0" baseline="0" noProof="0" smtClean="0">
                <a:ln>
                  <a:noFill/>
                </a:ln>
                <a:solidFill>
                  <a:prstClr val="black">
                    <a:tint val="75000"/>
                  </a:prstClr>
                </a:solidFill>
                <a:effectLst/>
                <a:uLnTx/>
                <a:uFillTx/>
                <a:latin typeface="等线" panose="020F0502020204030204"/>
                <a:ea typeface="等线" panose="020B0604020202020204"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2023/10/19</a:t>
            </a:fld>
            <a:endParaRPr kumimoji="0" lang="zh-CN" altLang="en-US" sz="1200" b="0" i="0" u="none" strike="noStrike" kern="1200" cap="none" spc="0" normalizeH="0" baseline="0" noProof="0">
              <a:ln>
                <a:noFill/>
              </a:ln>
              <a:solidFill>
                <a:prstClr val="black">
                  <a:tint val="75000"/>
                </a:prstClr>
              </a:solidFill>
              <a:effectLst/>
              <a:uLnTx/>
              <a:uFillTx/>
              <a:latin typeface="等线" panose="020F0502020204030204"/>
              <a:ea typeface="等线" panose="020B0604020202020204" charset="-122"/>
              <a:cs typeface="+mn-cs"/>
            </a:endParaRPr>
          </a:p>
        </p:txBody>
      </p:sp>
      <p:sp>
        <p:nvSpPr>
          <p:cNvPr id="6" name="页脚占位符 5">
            <a:extLst>
              <a:ext uri="{FF2B5EF4-FFF2-40B4-BE49-F238E27FC236}">
                <a16:creationId xmlns:a16="http://schemas.microsoft.com/office/drawing/2014/main" id="{1A4F1165-1448-41F6-9327-3DCA62CBB2E8}"/>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等线" panose="020F0502020204030204"/>
              <a:ea typeface="等线" panose="020B0604020202020204" charset="-122"/>
              <a:cs typeface="+mn-cs"/>
            </a:endParaRPr>
          </a:p>
        </p:txBody>
      </p:sp>
      <p:sp>
        <p:nvSpPr>
          <p:cNvPr id="7" name="灯片编号占位符 6">
            <a:extLst>
              <a:ext uri="{FF2B5EF4-FFF2-40B4-BE49-F238E27FC236}">
                <a16:creationId xmlns:a16="http://schemas.microsoft.com/office/drawing/2014/main" id="{BE76AD68-6175-4D83-93AB-144DA5946BFD}"/>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0D8459E-191A-40BE-AA96-FD692C4B61A8}" type="slidenum">
              <a:rPr kumimoji="0" lang="zh-CN" altLang="en-US" sz="1200" b="0" i="0" u="none" strike="noStrike" kern="1200" cap="none" spc="0" normalizeH="0" baseline="0" noProof="0" smtClean="0">
                <a:ln>
                  <a:noFill/>
                </a:ln>
                <a:solidFill>
                  <a:prstClr val="black">
                    <a:tint val="75000"/>
                  </a:prstClr>
                </a:solidFill>
                <a:effectLst/>
                <a:uLnTx/>
                <a:uFillTx/>
                <a:latin typeface="等线" panose="020F0502020204030204"/>
                <a:ea typeface="等线" panose="020B0604020202020204"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等线" panose="020F0502020204030204"/>
              <a:ea typeface="等线" panose="020B0604020202020204" charset="-122"/>
              <a:cs typeface="+mn-cs"/>
            </a:endParaRPr>
          </a:p>
        </p:txBody>
      </p:sp>
    </p:spTree>
    <p:extLst>
      <p:ext uri="{BB962C8B-B14F-4D97-AF65-F5344CB8AC3E}">
        <p14:creationId xmlns:p14="http://schemas.microsoft.com/office/powerpoint/2010/main" val="369415069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EF78E56-49B5-4232-883D-E33501C4725C}"/>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0E867475-479C-47B5-B6F2-CADC7CBD4CC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3F10268D-0FDA-4E75-A7AE-F33B24FEAFE6}"/>
              </a:ext>
            </a:extLst>
          </p:cNvPr>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id="{ACB20DA5-0C14-402F-BE06-99CE7B940AD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0E33975C-8826-461A-BAAB-A82B7059E46A}"/>
              </a:ext>
            </a:extLst>
          </p:cNvPr>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id="{F359AC10-7AEE-408E-A531-7FDF6C9BABEB}"/>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7F1469B7-9409-47EE-96F9-93F49B1FF06D}" type="datetimeFigureOut">
              <a:rPr kumimoji="0" lang="zh-CN" altLang="en-US" sz="1200" b="0" i="0" u="none" strike="noStrike" kern="1200" cap="none" spc="0" normalizeH="0" baseline="0" noProof="0" smtClean="0">
                <a:ln>
                  <a:noFill/>
                </a:ln>
                <a:solidFill>
                  <a:prstClr val="black">
                    <a:tint val="75000"/>
                  </a:prstClr>
                </a:solidFill>
                <a:effectLst/>
                <a:uLnTx/>
                <a:uFillTx/>
                <a:latin typeface="等线" panose="020F0502020204030204"/>
                <a:ea typeface="等线" panose="020B0604020202020204"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2023/10/19</a:t>
            </a:fld>
            <a:endParaRPr kumimoji="0" lang="zh-CN" altLang="en-US" sz="1200" b="0" i="0" u="none" strike="noStrike" kern="1200" cap="none" spc="0" normalizeH="0" baseline="0" noProof="0">
              <a:ln>
                <a:noFill/>
              </a:ln>
              <a:solidFill>
                <a:prstClr val="black">
                  <a:tint val="75000"/>
                </a:prstClr>
              </a:solidFill>
              <a:effectLst/>
              <a:uLnTx/>
              <a:uFillTx/>
              <a:latin typeface="等线" panose="020F0502020204030204"/>
              <a:ea typeface="等线" panose="020B0604020202020204" charset="-122"/>
              <a:cs typeface="+mn-cs"/>
            </a:endParaRPr>
          </a:p>
        </p:txBody>
      </p:sp>
      <p:sp>
        <p:nvSpPr>
          <p:cNvPr id="8" name="页脚占位符 7">
            <a:extLst>
              <a:ext uri="{FF2B5EF4-FFF2-40B4-BE49-F238E27FC236}">
                <a16:creationId xmlns:a16="http://schemas.microsoft.com/office/drawing/2014/main" id="{2EA059E7-61D6-499E-988E-4C391B9A9A58}"/>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等线" panose="020F0502020204030204"/>
              <a:ea typeface="等线" panose="020B0604020202020204" charset="-122"/>
              <a:cs typeface="+mn-cs"/>
            </a:endParaRPr>
          </a:p>
        </p:txBody>
      </p:sp>
      <p:sp>
        <p:nvSpPr>
          <p:cNvPr id="9" name="灯片编号占位符 8">
            <a:extLst>
              <a:ext uri="{FF2B5EF4-FFF2-40B4-BE49-F238E27FC236}">
                <a16:creationId xmlns:a16="http://schemas.microsoft.com/office/drawing/2014/main" id="{19612A80-278B-4B6B-970F-54D653B4E571}"/>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0D8459E-191A-40BE-AA96-FD692C4B61A8}" type="slidenum">
              <a:rPr kumimoji="0" lang="zh-CN" altLang="en-US" sz="1200" b="0" i="0" u="none" strike="noStrike" kern="1200" cap="none" spc="0" normalizeH="0" baseline="0" noProof="0" smtClean="0">
                <a:ln>
                  <a:noFill/>
                </a:ln>
                <a:solidFill>
                  <a:prstClr val="black">
                    <a:tint val="75000"/>
                  </a:prstClr>
                </a:solidFill>
                <a:effectLst/>
                <a:uLnTx/>
                <a:uFillTx/>
                <a:latin typeface="等线" panose="020F0502020204030204"/>
                <a:ea typeface="等线" panose="020B0604020202020204"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等线" panose="020F0502020204030204"/>
              <a:ea typeface="等线" panose="020B0604020202020204" charset="-122"/>
              <a:cs typeface="+mn-cs"/>
            </a:endParaRPr>
          </a:p>
        </p:txBody>
      </p:sp>
    </p:spTree>
    <p:extLst>
      <p:ext uri="{BB962C8B-B14F-4D97-AF65-F5344CB8AC3E}">
        <p14:creationId xmlns:p14="http://schemas.microsoft.com/office/powerpoint/2010/main" val="158728312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1D0C35A-3F23-4EF1-A79D-F08CF482DD72}"/>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2CBE9E6F-4FE3-4B3C-9571-14E0752DD399}"/>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7F1469B7-9409-47EE-96F9-93F49B1FF06D}" type="datetimeFigureOut">
              <a:rPr kumimoji="0" lang="zh-CN" altLang="en-US" sz="1200" b="0" i="0" u="none" strike="noStrike" kern="1200" cap="none" spc="0" normalizeH="0" baseline="0" noProof="0" smtClean="0">
                <a:ln>
                  <a:noFill/>
                </a:ln>
                <a:solidFill>
                  <a:prstClr val="black">
                    <a:tint val="75000"/>
                  </a:prstClr>
                </a:solidFill>
                <a:effectLst/>
                <a:uLnTx/>
                <a:uFillTx/>
                <a:latin typeface="等线" panose="020F0502020204030204"/>
                <a:ea typeface="等线" panose="020B0604020202020204"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2023/10/19</a:t>
            </a:fld>
            <a:endParaRPr kumimoji="0" lang="zh-CN" altLang="en-US" sz="1200" b="0" i="0" u="none" strike="noStrike" kern="1200" cap="none" spc="0" normalizeH="0" baseline="0" noProof="0">
              <a:ln>
                <a:noFill/>
              </a:ln>
              <a:solidFill>
                <a:prstClr val="black">
                  <a:tint val="75000"/>
                </a:prstClr>
              </a:solidFill>
              <a:effectLst/>
              <a:uLnTx/>
              <a:uFillTx/>
              <a:latin typeface="等线" panose="020F0502020204030204"/>
              <a:ea typeface="等线" panose="020B0604020202020204" charset="-122"/>
              <a:cs typeface="+mn-cs"/>
            </a:endParaRPr>
          </a:p>
        </p:txBody>
      </p:sp>
      <p:sp>
        <p:nvSpPr>
          <p:cNvPr id="4" name="页脚占位符 3">
            <a:extLst>
              <a:ext uri="{FF2B5EF4-FFF2-40B4-BE49-F238E27FC236}">
                <a16:creationId xmlns:a16="http://schemas.microsoft.com/office/drawing/2014/main" id="{2F89343F-23B2-401B-845D-A7CE09290CE3}"/>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等线" panose="020F0502020204030204"/>
              <a:ea typeface="等线" panose="020B0604020202020204" charset="-122"/>
              <a:cs typeface="+mn-cs"/>
            </a:endParaRPr>
          </a:p>
        </p:txBody>
      </p:sp>
      <p:sp>
        <p:nvSpPr>
          <p:cNvPr id="5" name="灯片编号占位符 4">
            <a:extLst>
              <a:ext uri="{FF2B5EF4-FFF2-40B4-BE49-F238E27FC236}">
                <a16:creationId xmlns:a16="http://schemas.microsoft.com/office/drawing/2014/main" id="{CED27417-D528-4D16-8D94-CC0A3BFCF906}"/>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0D8459E-191A-40BE-AA96-FD692C4B61A8}" type="slidenum">
              <a:rPr kumimoji="0" lang="zh-CN" altLang="en-US" sz="1200" b="0" i="0" u="none" strike="noStrike" kern="1200" cap="none" spc="0" normalizeH="0" baseline="0" noProof="0" smtClean="0">
                <a:ln>
                  <a:noFill/>
                </a:ln>
                <a:solidFill>
                  <a:prstClr val="black">
                    <a:tint val="75000"/>
                  </a:prstClr>
                </a:solidFill>
                <a:effectLst/>
                <a:uLnTx/>
                <a:uFillTx/>
                <a:latin typeface="等线" panose="020F0502020204030204"/>
                <a:ea typeface="等线" panose="020B0604020202020204"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等线" panose="020F0502020204030204"/>
              <a:ea typeface="等线" panose="020B0604020202020204" charset="-122"/>
              <a:cs typeface="+mn-cs"/>
            </a:endParaRPr>
          </a:p>
        </p:txBody>
      </p:sp>
    </p:spTree>
    <p:extLst>
      <p:ext uri="{BB962C8B-B14F-4D97-AF65-F5344CB8AC3E}">
        <p14:creationId xmlns:p14="http://schemas.microsoft.com/office/powerpoint/2010/main" val="394204040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id="{067734A2-2436-4714-8A2E-9A9A7666B25C}"/>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r="16667"/>
          <a:stretch/>
        </p:blipFill>
        <p:spPr>
          <a:xfrm>
            <a:off x="0" y="0"/>
            <a:ext cx="12192000" cy="6858000"/>
          </a:xfrm>
          <a:prstGeom prst="rect">
            <a:avLst/>
          </a:prstGeom>
        </p:spPr>
      </p:pic>
    </p:spTree>
    <p:extLst>
      <p:ext uri="{BB962C8B-B14F-4D97-AF65-F5344CB8AC3E}">
        <p14:creationId xmlns:p14="http://schemas.microsoft.com/office/powerpoint/2010/main" val="128388088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pic>
        <p:nvPicPr>
          <p:cNvPr id="5" name="图片 4"/>
          <p:cNvPicPr>
            <a:picLocks noChangeAspect="1"/>
          </p:cNvPicPr>
          <p:nvPr userDrawn="1"/>
        </p:nvPicPr>
        <p:blipFill rotWithShape="1">
          <a:blip r:embed="rId2" cstate="print">
            <a:extLst>
              <a:ext uri="{28A0092B-C50C-407E-A947-70E740481C1C}">
                <a14:useLocalDpi xmlns:a14="http://schemas.microsoft.com/office/drawing/2010/main" val="0"/>
              </a:ext>
            </a:extLst>
          </a:blip>
          <a:srcRect b="15869"/>
          <a:stretch/>
        </p:blipFill>
        <p:spPr>
          <a:xfrm>
            <a:off x="0" y="0"/>
            <a:ext cx="12192000" cy="6858000"/>
          </a:xfrm>
          <a:prstGeom prst="rect">
            <a:avLst/>
          </a:prstGeom>
        </p:spPr>
      </p:pic>
      <p:pic>
        <p:nvPicPr>
          <p:cNvPr id="9" name="图片 8"/>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rot="16200000">
            <a:off x="2929150" y="-2320090"/>
            <a:ext cx="6333699" cy="11498179"/>
          </a:xfrm>
          <a:prstGeom prst="rect">
            <a:avLst/>
          </a:prstGeom>
        </p:spPr>
      </p:pic>
    </p:spTree>
    <p:extLst>
      <p:ext uri="{BB962C8B-B14F-4D97-AF65-F5344CB8AC3E}">
        <p14:creationId xmlns:p14="http://schemas.microsoft.com/office/powerpoint/2010/main" val="54032879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040E58E1-F5CB-4276-9429-90F958981EFD}"/>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3653" r="3523"/>
          <a:stretch/>
        </p:blipFill>
        <p:spPr>
          <a:xfrm>
            <a:off x="0" y="0"/>
            <a:ext cx="12192000" cy="6858000"/>
          </a:xfrm>
          <a:prstGeom prst="rect">
            <a:avLst/>
          </a:prstGeom>
        </p:spPr>
      </p:pic>
    </p:spTree>
    <p:extLst>
      <p:ext uri="{BB962C8B-B14F-4D97-AF65-F5344CB8AC3E}">
        <p14:creationId xmlns:p14="http://schemas.microsoft.com/office/powerpoint/2010/main" val="135599606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BAD33E4-7C3E-4C60-88B2-6D1ABF81E397}"/>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F27356D9-F087-4250-86CE-30B73322440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id="{2DF0F161-FB23-4DBE-84C5-D2CE7BFCCC9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7E3398C6-2926-4B8E-8AB9-190AD7B581C6}"/>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7F1469B7-9409-47EE-96F9-93F49B1FF06D}" type="datetimeFigureOut">
              <a:rPr kumimoji="0" lang="zh-CN" altLang="en-US" sz="1200" b="0" i="0" u="none" strike="noStrike" kern="1200" cap="none" spc="0" normalizeH="0" baseline="0" noProof="0" smtClean="0">
                <a:ln>
                  <a:noFill/>
                </a:ln>
                <a:solidFill>
                  <a:prstClr val="black">
                    <a:tint val="75000"/>
                  </a:prstClr>
                </a:solidFill>
                <a:effectLst/>
                <a:uLnTx/>
                <a:uFillTx/>
                <a:latin typeface="等线" panose="020F0502020204030204"/>
                <a:ea typeface="等线" panose="020B0604020202020204"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2023/10/19</a:t>
            </a:fld>
            <a:endParaRPr kumimoji="0" lang="zh-CN" altLang="en-US" sz="1200" b="0" i="0" u="none" strike="noStrike" kern="1200" cap="none" spc="0" normalizeH="0" baseline="0" noProof="0">
              <a:ln>
                <a:noFill/>
              </a:ln>
              <a:solidFill>
                <a:prstClr val="black">
                  <a:tint val="75000"/>
                </a:prstClr>
              </a:solidFill>
              <a:effectLst/>
              <a:uLnTx/>
              <a:uFillTx/>
              <a:latin typeface="等线" panose="020F0502020204030204"/>
              <a:ea typeface="等线" panose="020B0604020202020204" charset="-122"/>
              <a:cs typeface="+mn-cs"/>
            </a:endParaRPr>
          </a:p>
        </p:txBody>
      </p:sp>
      <p:sp>
        <p:nvSpPr>
          <p:cNvPr id="6" name="页脚占位符 5">
            <a:extLst>
              <a:ext uri="{FF2B5EF4-FFF2-40B4-BE49-F238E27FC236}">
                <a16:creationId xmlns:a16="http://schemas.microsoft.com/office/drawing/2014/main" id="{F4796E19-FD3F-4ABF-8BCA-140A7E6A4E55}"/>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等线" panose="020F0502020204030204"/>
              <a:ea typeface="等线" panose="020B0604020202020204" charset="-122"/>
              <a:cs typeface="+mn-cs"/>
            </a:endParaRPr>
          </a:p>
        </p:txBody>
      </p:sp>
      <p:sp>
        <p:nvSpPr>
          <p:cNvPr id="7" name="灯片编号占位符 6">
            <a:extLst>
              <a:ext uri="{FF2B5EF4-FFF2-40B4-BE49-F238E27FC236}">
                <a16:creationId xmlns:a16="http://schemas.microsoft.com/office/drawing/2014/main" id="{3CB05A1A-8B00-4FB7-95A8-F126EF634381}"/>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0D8459E-191A-40BE-AA96-FD692C4B61A8}" type="slidenum">
              <a:rPr kumimoji="0" lang="zh-CN" altLang="en-US" sz="1200" b="0" i="0" u="none" strike="noStrike" kern="1200" cap="none" spc="0" normalizeH="0" baseline="0" noProof="0" smtClean="0">
                <a:ln>
                  <a:noFill/>
                </a:ln>
                <a:solidFill>
                  <a:prstClr val="black">
                    <a:tint val="75000"/>
                  </a:prstClr>
                </a:solidFill>
                <a:effectLst/>
                <a:uLnTx/>
                <a:uFillTx/>
                <a:latin typeface="等线" panose="020F0502020204030204"/>
                <a:ea typeface="等线" panose="020B0604020202020204"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等线" panose="020F0502020204030204"/>
              <a:ea typeface="等线" panose="020B0604020202020204" charset="-122"/>
              <a:cs typeface="+mn-cs"/>
            </a:endParaRPr>
          </a:p>
        </p:txBody>
      </p:sp>
    </p:spTree>
    <p:extLst>
      <p:ext uri="{BB962C8B-B14F-4D97-AF65-F5344CB8AC3E}">
        <p14:creationId xmlns:p14="http://schemas.microsoft.com/office/powerpoint/2010/main" val="348606716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23EAD36-65C6-4130-80D0-DC7FAD06816E}"/>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95C0DAF8-FEA7-46BF-9293-7ABAF4BD0D9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A1A475A8-81AB-42A0-8E33-A3672E009EA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E9E70DD9-0E88-4A38-A75F-34D567F39D1A}"/>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7F1469B7-9409-47EE-96F9-93F49B1FF06D}" type="datetimeFigureOut">
              <a:rPr kumimoji="0" lang="zh-CN" altLang="en-US" sz="1200" b="0" i="0" u="none" strike="noStrike" kern="1200" cap="none" spc="0" normalizeH="0" baseline="0" noProof="0" smtClean="0">
                <a:ln>
                  <a:noFill/>
                </a:ln>
                <a:solidFill>
                  <a:prstClr val="black">
                    <a:tint val="75000"/>
                  </a:prstClr>
                </a:solidFill>
                <a:effectLst/>
                <a:uLnTx/>
                <a:uFillTx/>
                <a:latin typeface="等线" panose="020F0502020204030204"/>
                <a:ea typeface="等线" panose="020B0604020202020204"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2023/10/19</a:t>
            </a:fld>
            <a:endParaRPr kumimoji="0" lang="zh-CN" altLang="en-US" sz="1200" b="0" i="0" u="none" strike="noStrike" kern="1200" cap="none" spc="0" normalizeH="0" baseline="0" noProof="0">
              <a:ln>
                <a:noFill/>
              </a:ln>
              <a:solidFill>
                <a:prstClr val="black">
                  <a:tint val="75000"/>
                </a:prstClr>
              </a:solidFill>
              <a:effectLst/>
              <a:uLnTx/>
              <a:uFillTx/>
              <a:latin typeface="等线" panose="020F0502020204030204"/>
              <a:ea typeface="等线" panose="020B0604020202020204" charset="-122"/>
              <a:cs typeface="+mn-cs"/>
            </a:endParaRPr>
          </a:p>
        </p:txBody>
      </p:sp>
      <p:sp>
        <p:nvSpPr>
          <p:cNvPr id="6" name="页脚占位符 5">
            <a:extLst>
              <a:ext uri="{FF2B5EF4-FFF2-40B4-BE49-F238E27FC236}">
                <a16:creationId xmlns:a16="http://schemas.microsoft.com/office/drawing/2014/main" id="{54AB593A-31E6-4071-90DA-0D29949945DA}"/>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等线" panose="020F0502020204030204"/>
              <a:ea typeface="等线" panose="020B0604020202020204" charset="-122"/>
              <a:cs typeface="+mn-cs"/>
            </a:endParaRPr>
          </a:p>
        </p:txBody>
      </p:sp>
      <p:sp>
        <p:nvSpPr>
          <p:cNvPr id="7" name="灯片编号占位符 6">
            <a:extLst>
              <a:ext uri="{FF2B5EF4-FFF2-40B4-BE49-F238E27FC236}">
                <a16:creationId xmlns:a16="http://schemas.microsoft.com/office/drawing/2014/main" id="{8AA4710B-C6CD-460D-8270-7EFE04B71577}"/>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0D8459E-191A-40BE-AA96-FD692C4B61A8}" type="slidenum">
              <a:rPr kumimoji="0" lang="zh-CN" altLang="en-US" sz="1200" b="0" i="0" u="none" strike="noStrike" kern="1200" cap="none" spc="0" normalizeH="0" baseline="0" noProof="0" smtClean="0">
                <a:ln>
                  <a:noFill/>
                </a:ln>
                <a:solidFill>
                  <a:prstClr val="black">
                    <a:tint val="75000"/>
                  </a:prstClr>
                </a:solidFill>
                <a:effectLst/>
                <a:uLnTx/>
                <a:uFillTx/>
                <a:latin typeface="等线" panose="020F0502020204030204"/>
                <a:ea typeface="等线" panose="020B0604020202020204"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等线" panose="020F0502020204030204"/>
              <a:ea typeface="等线" panose="020B0604020202020204" charset="-122"/>
              <a:cs typeface="+mn-cs"/>
            </a:endParaRPr>
          </a:p>
        </p:txBody>
      </p:sp>
    </p:spTree>
    <p:extLst>
      <p:ext uri="{BB962C8B-B14F-4D97-AF65-F5344CB8AC3E}">
        <p14:creationId xmlns:p14="http://schemas.microsoft.com/office/powerpoint/2010/main" val="103548631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3EEA0A9-773A-4BB9-B77A-4AFE3DDFEEAD}"/>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17CD9483-61D0-4857-8D0B-A39D409CE2E3}"/>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B97D60AB-F651-4EE5-8788-F2CAE5BEBF78}"/>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7F1469B7-9409-47EE-96F9-93F49B1FF06D}" type="datetimeFigureOut">
              <a:rPr kumimoji="0" lang="zh-CN" altLang="en-US" sz="1200" b="0" i="0" u="none" strike="noStrike" kern="1200" cap="none" spc="0" normalizeH="0" baseline="0" noProof="0" smtClean="0">
                <a:ln>
                  <a:noFill/>
                </a:ln>
                <a:solidFill>
                  <a:prstClr val="black">
                    <a:tint val="75000"/>
                  </a:prstClr>
                </a:solidFill>
                <a:effectLst/>
                <a:uLnTx/>
                <a:uFillTx/>
                <a:latin typeface="等线" panose="020F0502020204030204"/>
                <a:ea typeface="等线" panose="020B0604020202020204"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2023/10/19</a:t>
            </a:fld>
            <a:endParaRPr kumimoji="0" lang="zh-CN" altLang="en-US" sz="1200" b="0" i="0" u="none" strike="noStrike" kern="1200" cap="none" spc="0" normalizeH="0" baseline="0" noProof="0">
              <a:ln>
                <a:noFill/>
              </a:ln>
              <a:solidFill>
                <a:prstClr val="black">
                  <a:tint val="75000"/>
                </a:prstClr>
              </a:solidFill>
              <a:effectLst/>
              <a:uLnTx/>
              <a:uFillTx/>
              <a:latin typeface="等线" panose="020F0502020204030204"/>
              <a:ea typeface="等线" panose="020B0604020202020204" charset="-122"/>
              <a:cs typeface="+mn-cs"/>
            </a:endParaRPr>
          </a:p>
        </p:txBody>
      </p:sp>
      <p:sp>
        <p:nvSpPr>
          <p:cNvPr id="5" name="页脚占位符 4">
            <a:extLst>
              <a:ext uri="{FF2B5EF4-FFF2-40B4-BE49-F238E27FC236}">
                <a16:creationId xmlns:a16="http://schemas.microsoft.com/office/drawing/2014/main" id="{E4EEA4F0-C01E-4AE8-AE4E-061273582037}"/>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等线" panose="020F0502020204030204"/>
              <a:ea typeface="等线" panose="020B0604020202020204" charset="-122"/>
              <a:cs typeface="+mn-cs"/>
            </a:endParaRPr>
          </a:p>
        </p:txBody>
      </p:sp>
      <p:sp>
        <p:nvSpPr>
          <p:cNvPr id="6" name="灯片编号占位符 5">
            <a:extLst>
              <a:ext uri="{FF2B5EF4-FFF2-40B4-BE49-F238E27FC236}">
                <a16:creationId xmlns:a16="http://schemas.microsoft.com/office/drawing/2014/main" id="{7229F641-0D49-42B0-81FB-B8DEF8053B23}"/>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0D8459E-191A-40BE-AA96-FD692C4B61A8}" type="slidenum">
              <a:rPr kumimoji="0" lang="zh-CN" altLang="en-US" sz="1200" b="0" i="0" u="none" strike="noStrike" kern="1200" cap="none" spc="0" normalizeH="0" baseline="0" noProof="0" smtClean="0">
                <a:ln>
                  <a:noFill/>
                </a:ln>
                <a:solidFill>
                  <a:prstClr val="black">
                    <a:tint val="75000"/>
                  </a:prstClr>
                </a:solidFill>
                <a:effectLst/>
                <a:uLnTx/>
                <a:uFillTx/>
                <a:latin typeface="等线" panose="020F0502020204030204"/>
                <a:ea typeface="等线" panose="020B0604020202020204"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等线" panose="020F0502020204030204"/>
              <a:ea typeface="等线" panose="020B0604020202020204" charset="-122"/>
              <a:cs typeface="+mn-cs"/>
            </a:endParaRPr>
          </a:p>
        </p:txBody>
      </p:sp>
    </p:spTree>
    <p:extLst>
      <p:ext uri="{BB962C8B-B14F-4D97-AF65-F5344CB8AC3E}">
        <p14:creationId xmlns:p14="http://schemas.microsoft.com/office/powerpoint/2010/main" val="56577367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4EE48603-E26B-498B-8DE4-BEEECA95F6AF}"/>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11A52814-2414-40C8-B0CF-B98EC3320CEC}"/>
              </a:ext>
            </a:extLst>
          </p:cNvPr>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390D0CCC-E08F-4FB4-B633-51E77B79A7A4}"/>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7F1469B7-9409-47EE-96F9-93F49B1FF06D}" type="datetimeFigureOut">
              <a:rPr kumimoji="0" lang="zh-CN" altLang="en-US" sz="1200" b="0" i="0" u="none" strike="noStrike" kern="1200" cap="none" spc="0" normalizeH="0" baseline="0" noProof="0" smtClean="0">
                <a:ln>
                  <a:noFill/>
                </a:ln>
                <a:solidFill>
                  <a:prstClr val="black">
                    <a:tint val="75000"/>
                  </a:prstClr>
                </a:solidFill>
                <a:effectLst/>
                <a:uLnTx/>
                <a:uFillTx/>
                <a:latin typeface="等线" panose="020F0502020204030204"/>
                <a:ea typeface="等线" panose="020B0604020202020204"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2023/10/19</a:t>
            </a:fld>
            <a:endParaRPr kumimoji="0" lang="zh-CN" altLang="en-US" sz="1200" b="0" i="0" u="none" strike="noStrike" kern="1200" cap="none" spc="0" normalizeH="0" baseline="0" noProof="0">
              <a:ln>
                <a:noFill/>
              </a:ln>
              <a:solidFill>
                <a:prstClr val="black">
                  <a:tint val="75000"/>
                </a:prstClr>
              </a:solidFill>
              <a:effectLst/>
              <a:uLnTx/>
              <a:uFillTx/>
              <a:latin typeface="等线" panose="020F0502020204030204"/>
              <a:ea typeface="等线" panose="020B0604020202020204" charset="-122"/>
              <a:cs typeface="+mn-cs"/>
            </a:endParaRPr>
          </a:p>
        </p:txBody>
      </p:sp>
      <p:sp>
        <p:nvSpPr>
          <p:cNvPr id="5" name="页脚占位符 4">
            <a:extLst>
              <a:ext uri="{FF2B5EF4-FFF2-40B4-BE49-F238E27FC236}">
                <a16:creationId xmlns:a16="http://schemas.microsoft.com/office/drawing/2014/main" id="{99211871-CE72-4DFE-99B9-D4A83B814427}"/>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等线" panose="020F0502020204030204"/>
              <a:ea typeface="等线" panose="020B0604020202020204" charset="-122"/>
              <a:cs typeface="+mn-cs"/>
            </a:endParaRPr>
          </a:p>
        </p:txBody>
      </p:sp>
      <p:sp>
        <p:nvSpPr>
          <p:cNvPr id="6" name="灯片编号占位符 5">
            <a:extLst>
              <a:ext uri="{FF2B5EF4-FFF2-40B4-BE49-F238E27FC236}">
                <a16:creationId xmlns:a16="http://schemas.microsoft.com/office/drawing/2014/main" id="{7B46CE8B-C1D5-4F8E-9DAF-5A094305B9B7}"/>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0D8459E-191A-40BE-AA96-FD692C4B61A8}" type="slidenum">
              <a:rPr kumimoji="0" lang="zh-CN" altLang="en-US" sz="1200" b="0" i="0" u="none" strike="noStrike" kern="1200" cap="none" spc="0" normalizeH="0" baseline="0" noProof="0" smtClean="0">
                <a:ln>
                  <a:noFill/>
                </a:ln>
                <a:solidFill>
                  <a:prstClr val="black">
                    <a:tint val="75000"/>
                  </a:prstClr>
                </a:solidFill>
                <a:effectLst/>
                <a:uLnTx/>
                <a:uFillTx/>
                <a:latin typeface="等线" panose="020F0502020204030204"/>
                <a:ea typeface="等线" panose="020B0604020202020204"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等线" panose="020F0502020204030204"/>
              <a:ea typeface="等线" panose="020B0604020202020204" charset="-122"/>
              <a:cs typeface="+mn-cs"/>
            </a:endParaRPr>
          </a:p>
        </p:txBody>
      </p:sp>
    </p:spTree>
    <p:extLst>
      <p:ext uri="{BB962C8B-B14F-4D97-AF65-F5344CB8AC3E}">
        <p14:creationId xmlns:p14="http://schemas.microsoft.com/office/powerpoint/2010/main" val="45479333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997B5FA-0921-464F-AAE1-844C04324D75}" type="datetimeFigureOut">
              <a:rPr kumimoji="0" lang="zh-CN" altLang="en-US" sz="1200" b="0" i="0" u="none" strike="noStrike" kern="1200" cap="none" spc="0" normalizeH="0" baseline="0" noProof="0" smtClean="0">
                <a:ln>
                  <a:noFill/>
                </a:ln>
                <a:solidFill>
                  <a:prstClr val="black">
                    <a:tint val="75000"/>
                  </a:prstClr>
                </a:solidFill>
                <a:effectLst/>
                <a:uLnTx/>
                <a:uFillTx/>
                <a:ea typeface="思源黑体 CN Bold" panose="020B0800000000000000" charset="-122"/>
              </a:rPr>
              <a:pPr marL="0" marR="0" lvl="0" indent="0" algn="l" defTabSz="914400" rtl="0" eaLnBrk="1" fontAlgn="auto" latinLnBrk="0" hangingPunct="1">
                <a:lnSpc>
                  <a:spcPct val="100000"/>
                </a:lnSpc>
                <a:spcBef>
                  <a:spcPts val="0"/>
                </a:spcBef>
                <a:spcAft>
                  <a:spcPts val="0"/>
                </a:spcAft>
                <a:buClrTx/>
                <a:buSzTx/>
                <a:buFontTx/>
                <a:buNone/>
                <a:tabLst/>
                <a:defRPr/>
              </a:pPr>
              <a:t>2023/10/19</a:t>
            </a:fld>
            <a:endParaRPr kumimoji="0" lang="zh-CN" altLang="en-US" sz="1200" b="0" i="0" u="none" strike="noStrike" kern="1200" cap="none" spc="0" normalizeH="0" baseline="0" noProof="0">
              <a:ln>
                <a:noFill/>
              </a:ln>
              <a:solidFill>
                <a:prstClr val="black">
                  <a:tint val="75000"/>
                </a:prstClr>
              </a:solidFill>
              <a:effectLst/>
              <a:uLnTx/>
              <a:uFillTx/>
              <a:ea typeface="思源黑体 CN Bold" panose="020B0800000000000000" charset="-122"/>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ea typeface="思源黑体 CN Bold" panose="020B0800000000000000" charset="-122"/>
            </a:endParaRPr>
          </a:p>
        </p:txBody>
      </p: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65CE74E-AB26-4998-AD42-012C4C1AD076}" type="slidenum">
              <a:rPr kumimoji="0" lang="zh-CN" altLang="en-US" sz="1200" b="0" i="0" u="none" strike="noStrike" kern="1200" cap="none" spc="0" normalizeH="0" baseline="0" noProof="0" smtClean="0">
                <a:ln>
                  <a:noFill/>
                </a:ln>
                <a:solidFill>
                  <a:prstClr val="black">
                    <a:tint val="75000"/>
                  </a:prstClr>
                </a:solidFill>
                <a:effectLst/>
                <a:uLnTx/>
                <a:uFillTx/>
                <a:ea typeface="思源黑体 CN Bold" panose="020B0800000000000000" charset="-122"/>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ea typeface="思源黑体 CN Bold" panose="020B0800000000000000" charset="-122"/>
            </a:endParaRPr>
          </a:p>
        </p:txBody>
      </p:sp>
    </p:spTree>
    <p:extLst>
      <p:ext uri="{BB962C8B-B14F-4D97-AF65-F5344CB8AC3E}">
        <p14:creationId xmlns:p14="http://schemas.microsoft.com/office/powerpoint/2010/main" val="427599524"/>
      </p:ext>
    </p:extLst>
  </p:cSld>
  <p:clrMapOvr>
    <a:masterClrMapping/>
  </p:clrMapOvr>
  <mc:AlternateContent xmlns:mc="http://schemas.openxmlformats.org/markup-compatibility/2006" xmlns:p14="http://schemas.microsoft.com/office/powerpoint/2010/main">
    <mc:Choice Requires="p14">
      <p:transition advTm="3000">
        <p:random/>
      </p:transition>
    </mc:Choice>
    <mc:Fallback xmlns="">
      <p:transition advTm="3000">
        <p:random/>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997B5FA-0921-464F-AAE1-844C04324D75}" type="datetimeFigureOut">
              <a:rPr kumimoji="0" lang="zh-CN" altLang="en-US" sz="1200" b="0" i="0" u="none" strike="noStrike" kern="1200" cap="none" spc="0" normalizeH="0" baseline="0" noProof="0" smtClean="0">
                <a:ln>
                  <a:noFill/>
                </a:ln>
                <a:solidFill>
                  <a:prstClr val="black">
                    <a:tint val="75000"/>
                  </a:prstClr>
                </a:solidFill>
                <a:effectLst/>
                <a:uLnTx/>
                <a:uFillTx/>
                <a:ea typeface="思源黑体 CN Bold" panose="020B0800000000000000" charset="-122"/>
              </a:rPr>
              <a:pPr marL="0" marR="0" lvl="0" indent="0" algn="l" defTabSz="914400" rtl="0" eaLnBrk="1" fontAlgn="auto" latinLnBrk="0" hangingPunct="1">
                <a:lnSpc>
                  <a:spcPct val="100000"/>
                </a:lnSpc>
                <a:spcBef>
                  <a:spcPts val="0"/>
                </a:spcBef>
                <a:spcAft>
                  <a:spcPts val="0"/>
                </a:spcAft>
                <a:buClrTx/>
                <a:buSzTx/>
                <a:buFontTx/>
                <a:buNone/>
                <a:tabLst/>
                <a:defRPr/>
              </a:pPr>
              <a:t>2023/10/19</a:t>
            </a:fld>
            <a:endParaRPr kumimoji="0" lang="zh-CN" altLang="en-US" sz="1200" b="0" i="0" u="none" strike="noStrike" kern="1200" cap="none" spc="0" normalizeH="0" baseline="0" noProof="0">
              <a:ln>
                <a:noFill/>
              </a:ln>
              <a:solidFill>
                <a:prstClr val="black">
                  <a:tint val="75000"/>
                </a:prstClr>
              </a:solidFill>
              <a:effectLst/>
              <a:uLnTx/>
              <a:uFillTx/>
              <a:ea typeface="思源黑体 CN Bold" panose="020B0800000000000000" charset="-122"/>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ea typeface="思源黑体 CN Bold" panose="020B0800000000000000" charset="-122"/>
            </a:endParaRPr>
          </a:p>
        </p:txBody>
      </p: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65CE74E-AB26-4998-AD42-012C4C1AD076}" type="slidenum">
              <a:rPr kumimoji="0" lang="zh-CN" altLang="en-US" sz="1200" b="0" i="0" u="none" strike="noStrike" kern="1200" cap="none" spc="0" normalizeH="0" baseline="0" noProof="0" smtClean="0">
                <a:ln>
                  <a:noFill/>
                </a:ln>
                <a:solidFill>
                  <a:prstClr val="black">
                    <a:tint val="75000"/>
                  </a:prstClr>
                </a:solidFill>
                <a:effectLst/>
                <a:uLnTx/>
                <a:uFillTx/>
                <a:ea typeface="思源黑体 CN Bold" panose="020B0800000000000000" charset="-122"/>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ea typeface="思源黑体 CN Bold" panose="020B0800000000000000" charset="-122"/>
            </a:endParaRPr>
          </a:p>
        </p:txBody>
      </p:sp>
    </p:spTree>
    <p:extLst>
      <p:ext uri="{BB962C8B-B14F-4D97-AF65-F5344CB8AC3E}">
        <p14:creationId xmlns:p14="http://schemas.microsoft.com/office/powerpoint/2010/main" val="3756098118"/>
      </p:ext>
    </p:extLst>
  </p:cSld>
  <p:clrMapOvr>
    <a:masterClrMapping/>
  </p:clrMapOvr>
  <mc:AlternateContent xmlns:mc="http://schemas.openxmlformats.org/markup-compatibility/2006" xmlns:p14="http://schemas.microsoft.com/office/powerpoint/2010/main">
    <mc:Choice Requires="p14">
      <p:transition advTm="3000">
        <p:random/>
      </p:transition>
    </mc:Choice>
    <mc:Fallback xmlns="">
      <p:transition advTm="3000">
        <p:random/>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997B5FA-0921-464F-AAE1-844C04324D75}" type="datetimeFigureOut">
              <a:rPr kumimoji="0" lang="zh-CN" altLang="en-US" sz="1200" b="0" i="0" u="none" strike="noStrike" kern="1200" cap="none" spc="0" normalizeH="0" baseline="0" noProof="0" smtClean="0">
                <a:ln>
                  <a:noFill/>
                </a:ln>
                <a:solidFill>
                  <a:prstClr val="black">
                    <a:tint val="75000"/>
                  </a:prstClr>
                </a:solidFill>
                <a:effectLst/>
                <a:uLnTx/>
                <a:uFillTx/>
                <a:ea typeface="思源黑体 CN Bold" panose="020B0800000000000000" charset="-122"/>
              </a:rPr>
              <a:pPr marL="0" marR="0" lvl="0" indent="0" algn="l" defTabSz="914400" rtl="0" eaLnBrk="1" fontAlgn="auto" latinLnBrk="0" hangingPunct="1">
                <a:lnSpc>
                  <a:spcPct val="100000"/>
                </a:lnSpc>
                <a:spcBef>
                  <a:spcPts val="0"/>
                </a:spcBef>
                <a:spcAft>
                  <a:spcPts val="0"/>
                </a:spcAft>
                <a:buClrTx/>
                <a:buSzTx/>
                <a:buFontTx/>
                <a:buNone/>
                <a:tabLst/>
                <a:defRPr/>
              </a:pPr>
              <a:t>2023/10/19</a:t>
            </a:fld>
            <a:endParaRPr kumimoji="0" lang="zh-CN" altLang="en-US" sz="1200" b="0" i="0" u="none" strike="noStrike" kern="1200" cap="none" spc="0" normalizeH="0" baseline="0" noProof="0">
              <a:ln>
                <a:noFill/>
              </a:ln>
              <a:solidFill>
                <a:prstClr val="black">
                  <a:tint val="75000"/>
                </a:prstClr>
              </a:solidFill>
              <a:effectLst/>
              <a:uLnTx/>
              <a:uFillTx/>
              <a:ea typeface="思源黑体 CN Bold" panose="020B0800000000000000" charset="-122"/>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ea typeface="思源黑体 CN Bold" panose="020B0800000000000000" charset="-122"/>
            </a:endParaRPr>
          </a:p>
        </p:txBody>
      </p: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65CE74E-AB26-4998-AD42-012C4C1AD076}" type="slidenum">
              <a:rPr kumimoji="0" lang="zh-CN" altLang="en-US" sz="1200" b="0" i="0" u="none" strike="noStrike" kern="1200" cap="none" spc="0" normalizeH="0" baseline="0" noProof="0" smtClean="0">
                <a:ln>
                  <a:noFill/>
                </a:ln>
                <a:solidFill>
                  <a:prstClr val="black">
                    <a:tint val="75000"/>
                  </a:prstClr>
                </a:solidFill>
                <a:effectLst/>
                <a:uLnTx/>
                <a:uFillTx/>
                <a:ea typeface="思源黑体 CN Bold" panose="020B0800000000000000" charset="-122"/>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ea typeface="思源黑体 CN Bold" panose="020B0800000000000000" charset="-122"/>
            </a:endParaRPr>
          </a:p>
        </p:txBody>
      </p:sp>
    </p:spTree>
    <p:extLst>
      <p:ext uri="{BB962C8B-B14F-4D97-AF65-F5344CB8AC3E}">
        <p14:creationId xmlns:p14="http://schemas.microsoft.com/office/powerpoint/2010/main" val="3299165967"/>
      </p:ext>
    </p:extLst>
  </p:cSld>
  <p:clrMapOvr>
    <a:masterClrMapping/>
  </p:clrMapOvr>
  <mc:AlternateContent xmlns:mc="http://schemas.openxmlformats.org/markup-compatibility/2006" xmlns:p14="http://schemas.microsoft.com/office/powerpoint/2010/main">
    <mc:Choice Requires="p14">
      <p:transition advTm="3000">
        <p:random/>
      </p:transition>
    </mc:Choice>
    <mc:Fallback xmlns="">
      <p:transition advTm="3000">
        <p:random/>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997B5FA-0921-464F-AAE1-844C04324D75}" type="datetimeFigureOut">
              <a:rPr kumimoji="0" lang="zh-CN" altLang="en-US" sz="1200" b="0" i="0" u="none" strike="noStrike" kern="1200" cap="none" spc="0" normalizeH="0" baseline="0" noProof="0" smtClean="0">
                <a:ln>
                  <a:noFill/>
                </a:ln>
                <a:solidFill>
                  <a:prstClr val="black">
                    <a:tint val="75000"/>
                  </a:prstClr>
                </a:solidFill>
                <a:effectLst/>
                <a:uLnTx/>
                <a:uFillTx/>
                <a:ea typeface="思源黑体 CN Bold" panose="020B0800000000000000" charset="-122"/>
              </a:rPr>
              <a:pPr marL="0" marR="0" lvl="0" indent="0" algn="l" defTabSz="914400" rtl="0" eaLnBrk="1" fontAlgn="auto" latinLnBrk="0" hangingPunct="1">
                <a:lnSpc>
                  <a:spcPct val="100000"/>
                </a:lnSpc>
                <a:spcBef>
                  <a:spcPts val="0"/>
                </a:spcBef>
                <a:spcAft>
                  <a:spcPts val="0"/>
                </a:spcAft>
                <a:buClrTx/>
                <a:buSzTx/>
                <a:buFontTx/>
                <a:buNone/>
                <a:tabLst/>
                <a:defRPr/>
              </a:pPr>
              <a:t>2023/10/19</a:t>
            </a:fld>
            <a:endParaRPr kumimoji="0" lang="zh-CN" altLang="en-US" sz="1200" b="0" i="0" u="none" strike="noStrike" kern="1200" cap="none" spc="0" normalizeH="0" baseline="0" noProof="0">
              <a:ln>
                <a:noFill/>
              </a:ln>
              <a:solidFill>
                <a:prstClr val="black">
                  <a:tint val="75000"/>
                </a:prstClr>
              </a:solidFill>
              <a:effectLst/>
              <a:uLnTx/>
              <a:uFillTx/>
              <a:ea typeface="思源黑体 CN Bold" panose="020B0800000000000000" charset="-122"/>
            </a:endParaRPr>
          </a:p>
        </p:txBody>
      </p:sp>
      <p:sp>
        <p:nvSpPr>
          <p:cNvPr id="6" name="页脚占位符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ea typeface="思源黑体 CN Bold" panose="020B0800000000000000" charset="-122"/>
            </a:endParaRPr>
          </a:p>
        </p:txBody>
      </p:sp>
      <p:sp>
        <p:nvSpPr>
          <p:cNvPr id="7" name="灯片编号占位符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65CE74E-AB26-4998-AD42-012C4C1AD076}" type="slidenum">
              <a:rPr kumimoji="0" lang="zh-CN" altLang="en-US" sz="1200" b="0" i="0" u="none" strike="noStrike" kern="1200" cap="none" spc="0" normalizeH="0" baseline="0" noProof="0" smtClean="0">
                <a:ln>
                  <a:noFill/>
                </a:ln>
                <a:solidFill>
                  <a:prstClr val="black">
                    <a:tint val="75000"/>
                  </a:prstClr>
                </a:solidFill>
                <a:effectLst/>
                <a:uLnTx/>
                <a:uFillTx/>
                <a:ea typeface="思源黑体 CN Bold" panose="020B0800000000000000" charset="-122"/>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ea typeface="思源黑体 CN Bold" panose="020B0800000000000000" charset="-122"/>
            </a:endParaRPr>
          </a:p>
        </p:txBody>
      </p:sp>
    </p:spTree>
    <p:extLst>
      <p:ext uri="{BB962C8B-B14F-4D97-AF65-F5344CB8AC3E}">
        <p14:creationId xmlns:p14="http://schemas.microsoft.com/office/powerpoint/2010/main" val="3000315841"/>
      </p:ext>
    </p:extLst>
  </p:cSld>
  <p:clrMapOvr>
    <a:masterClrMapping/>
  </p:clrMapOvr>
  <mc:AlternateContent xmlns:mc="http://schemas.openxmlformats.org/markup-compatibility/2006" xmlns:p14="http://schemas.microsoft.com/office/powerpoint/2010/main">
    <mc:Choice Requires="p14">
      <p:transition advTm="3000">
        <p:random/>
      </p:transition>
    </mc:Choice>
    <mc:Fallback xmlns="">
      <p:transition advTm="3000">
        <p:random/>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997B5FA-0921-464F-AAE1-844C04324D75}" type="datetimeFigureOut">
              <a:rPr kumimoji="0" lang="zh-CN" altLang="en-US" sz="1200" b="0" i="0" u="none" strike="noStrike" kern="1200" cap="none" spc="0" normalizeH="0" baseline="0" noProof="0" smtClean="0">
                <a:ln>
                  <a:noFill/>
                </a:ln>
                <a:solidFill>
                  <a:prstClr val="black">
                    <a:tint val="75000"/>
                  </a:prstClr>
                </a:solidFill>
                <a:effectLst/>
                <a:uLnTx/>
                <a:uFillTx/>
                <a:ea typeface="思源黑体 CN Bold" panose="020B0800000000000000" charset="-122"/>
              </a:rPr>
              <a:pPr marL="0" marR="0" lvl="0" indent="0" algn="l" defTabSz="914400" rtl="0" eaLnBrk="1" fontAlgn="auto" latinLnBrk="0" hangingPunct="1">
                <a:lnSpc>
                  <a:spcPct val="100000"/>
                </a:lnSpc>
                <a:spcBef>
                  <a:spcPts val="0"/>
                </a:spcBef>
                <a:spcAft>
                  <a:spcPts val="0"/>
                </a:spcAft>
                <a:buClrTx/>
                <a:buSzTx/>
                <a:buFontTx/>
                <a:buNone/>
                <a:tabLst/>
                <a:defRPr/>
              </a:pPr>
              <a:t>2023/10/19</a:t>
            </a:fld>
            <a:endParaRPr kumimoji="0" lang="zh-CN" altLang="en-US" sz="1200" b="0" i="0" u="none" strike="noStrike" kern="1200" cap="none" spc="0" normalizeH="0" baseline="0" noProof="0">
              <a:ln>
                <a:noFill/>
              </a:ln>
              <a:solidFill>
                <a:prstClr val="black">
                  <a:tint val="75000"/>
                </a:prstClr>
              </a:solidFill>
              <a:effectLst/>
              <a:uLnTx/>
              <a:uFillTx/>
              <a:ea typeface="思源黑体 CN Bold" panose="020B0800000000000000" charset="-122"/>
            </a:endParaRPr>
          </a:p>
        </p:txBody>
      </p:sp>
      <p:sp>
        <p:nvSpPr>
          <p:cNvPr id="8" name="页脚占位符 7"/>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ea typeface="思源黑体 CN Bold" panose="020B0800000000000000" charset="-122"/>
            </a:endParaRPr>
          </a:p>
        </p:txBody>
      </p:sp>
      <p:sp>
        <p:nvSpPr>
          <p:cNvPr id="9" name="灯片编号占位符 8"/>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65CE74E-AB26-4998-AD42-012C4C1AD076}" type="slidenum">
              <a:rPr kumimoji="0" lang="zh-CN" altLang="en-US" sz="1200" b="0" i="0" u="none" strike="noStrike" kern="1200" cap="none" spc="0" normalizeH="0" baseline="0" noProof="0" smtClean="0">
                <a:ln>
                  <a:noFill/>
                </a:ln>
                <a:solidFill>
                  <a:prstClr val="black">
                    <a:tint val="75000"/>
                  </a:prstClr>
                </a:solidFill>
                <a:effectLst/>
                <a:uLnTx/>
                <a:uFillTx/>
                <a:ea typeface="思源黑体 CN Bold" panose="020B0800000000000000" charset="-122"/>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ea typeface="思源黑体 CN Bold" panose="020B0800000000000000" charset="-122"/>
            </a:endParaRPr>
          </a:p>
        </p:txBody>
      </p:sp>
    </p:spTree>
    <p:extLst>
      <p:ext uri="{BB962C8B-B14F-4D97-AF65-F5344CB8AC3E}">
        <p14:creationId xmlns:p14="http://schemas.microsoft.com/office/powerpoint/2010/main" val="2138220600"/>
      </p:ext>
    </p:extLst>
  </p:cSld>
  <p:clrMapOvr>
    <a:masterClrMapping/>
  </p:clrMapOvr>
  <mc:AlternateContent xmlns:mc="http://schemas.openxmlformats.org/markup-compatibility/2006" xmlns:p14="http://schemas.microsoft.com/office/powerpoint/2010/main">
    <mc:Choice Requires="p14">
      <p:transition advTm="3000">
        <p:random/>
      </p:transition>
    </mc:Choice>
    <mc:Fallback xmlns="">
      <p:transition advTm="3000">
        <p:random/>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997B5FA-0921-464F-AAE1-844C04324D75}" type="datetimeFigureOut">
              <a:rPr kumimoji="0" lang="zh-CN" altLang="en-US" sz="1200" b="0" i="0" u="none" strike="noStrike" kern="1200" cap="none" spc="0" normalizeH="0" baseline="0" noProof="0" smtClean="0">
                <a:ln>
                  <a:noFill/>
                </a:ln>
                <a:solidFill>
                  <a:prstClr val="black">
                    <a:tint val="75000"/>
                  </a:prstClr>
                </a:solidFill>
                <a:effectLst/>
                <a:uLnTx/>
                <a:uFillTx/>
                <a:ea typeface="思源黑体 CN Bold" panose="020B0800000000000000" charset="-122"/>
              </a:rPr>
              <a:pPr marL="0" marR="0" lvl="0" indent="0" algn="l" defTabSz="914400" rtl="0" eaLnBrk="1" fontAlgn="auto" latinLnBrk="0" hangingPunct="1">
                <a:lnSpc>
                  <a:spcPct val="100000"/>
                </a:lnSpc>
                <a:spcBef>
                  <a:spcPts val="0"/>
                </a:spcBef>
                <a:spcAft>
                  <a:spcPts val="0"/>
                </a:spcAft>
                <a:buClrTx/>
                <a:buSzTx/>
                <a:buFontTx/>
                <a:buNone/>
                <a:tabLst/>
                <a:defRPr/>
              </a:pPr>
              <a:t>2023/10/19</a:t>
            </a:fld>
            <a:endParaRPr kumimoji="0" lang="zh-CN" altLang="en-US" sz="1200" b="0" i="0" u="none" strike="noStrike" kern="1200" cap="none" spc="0" normalizeH="0" baseline="0" noProof="0">
              <a:ln>
                <a:noFill/>
              </a:ln>
              <a:solidFill>
                <a:prstClr val="black">
                  <a:tint val="75000"/>
                </a:prstClr>
              </a:solidFill>
              <a:effectLst/>
              <a:uLnTx/>
              <a:uFillTx/>
              <a:ea typeface="思源黑体 CN Bold" panose="020B0800000000000000" charset="-122"/>
            </a:endParaRPr>
          </a:p>
        </p:txBody>
      </p:sp>
      <p:sp>
        <p:nvSpPr>
          <p:cNvPr id="4" name="页脚占位符 3"/>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ea typeface="思源黑体 CN Bold" panose="020B0800000000000000" charset="-122"/>
            </a:endParaRPr>
          </a:p>
        </p:txBody>
      </p:sp>
      <p:sp>
        <p:nvSpPr>
          <p:cNvPr id="5" name="灯片编号占位符 4"/>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65CE74E-AB26-4998-AD42-012C4C1AD076}" type="slidenum">
              <a:rPr kumimoji="0" lang="zh-CN" altLang="en-US" sz="1200" b="0" i="0" u="none" strike="noStrike" kern="1200" cap="none" spc="0" normalizeH="0" baseline="0" noProof="0" smtClean="0">
                <a:ln>
                  <a:noFill/>
                </a:ln>
                <a:solidFill>
                  <a:prstClr val="black">
                    <a:tint val="75000"/>
                  </a:prstClr>
                </a:solidFill>
                <a:effectLst/>
                <a:uLnTx/>
                <a:uFillTx/>
                <a:ea typeface="思源黑体 CN Bold" panose="020B0800000000000000" charset="-122"/>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ea typeface="思源黑体 CN Bold" panose="020B0800000000000000" charset="-122"/>
            </a:endParaRPr>
          </a:p>
        </p:txBody>
      </p:sp>
    </p:spTree>
    <p:extLst>
      <p:ext uri="{BB962C8B-B14F-4D97-AF65-F5344CB8AC3E}">
        <p14:creationId xmlns:p14="http://schemas.microsoft.com/office/powerpoint/2010/main" val="3047487721"/>
      </p:ext>
    </p:extLst>
  </p:cSld>
  <p:clrMapOvr>
    <a:masterClrMapping/>
  </p:clrMapOvr>
  <mc:AlternateContent xmlns:mc="http://schemas.openxmlformats.org/markup-compatibility/2006" xmlns:p14="http://schemas.microsoft.com/office/powerpoint/2010/main">
    <mc:Choice Requires="p14">
      <p:transition advTm="3000">
        <p:random/>
      </p:transition>
    </mc:Choice>
    <mc:Fallback xmlns="">
      <p:transition advTm="3000">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pic>
        <p:nvPicPr>
          <p:cNvPr id="8" name="图片 7">
            <a:extLst>
              <a:ext uri="{FF2B5EF4-FFF2-40B4-BE49-F238E27FC236}">
                <a16:creationId xmlns:a16="http://schemas.microsoft.com/office/drawing/2014/main" id="{82FE64D6-785B-4BBA-BAE9-FDF4FE19AAB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3653" r="3523"/>
          <a:stretch/>
        </p:blipFill>
        <p:spPr>
          <a:xfrm>
            <a:off x="0" y="0"/>
            <a:ext cx="12192000" cy="6858000"/>
          </a:xfrm>
          <a:prstGeom prst="rect">
            <a:avLst/>
          </a:prstGeom>
        </p:spPr>
      </p:pic>
      <p:sp>
        <p:nvSpPr>
          <p:cNvPr id="7" name="矩形 6" descr="e7d195523061f1c0600ade85ab8d19863d296bbd6d3c8047FB0A4867354E4F1E3A7DEAE3C4C4B5C9777EC9E9D7F78045DB0296A4194571101A21F67FC7D6C39966CE50B69116E2EE84E571E25F3C0CCE21D51995AEE648537E740CEA7618AB930102B534381A4D659FACB713EADFEEF3A07E9AE228A0A86F3911C6D7004F86999813B5C3A29D38A2E60656253DA35015324BD0E860A42138">
            <a:extLst>
              <a:ext uri="{FF2B5EF4-FFF2-40B4-BE49-F238E27FC236}">
                <a16:creationId xmlns:a16="http://schemas.microsoft.com/office/drawing/2014/main" id="{7C4FB164-9FAC-4FAE-8C6F-0DA8F26203AF}"/>
              </a:ext>
            </a:extLst>
          </p:cNvPr>
          <p:cNvSpPr/>
          <p:nvPr userDrawn="1"/>
        </p:nvSpPr>
        <p:spPr>
          <a:xfrm>
            <a:off x="206901" y="201778"/>
            <a:ext cx="11778197" cy="6454443"/>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105号-简雅黑" panose="00000500000000000000" pitchFamily="2" charset="-122"/>
              <a:ea typeface="字魂105号-简雅黑" panose="00000500000000000000" pitchFamily="2" charset="-122"/>
              <a:cs typeface="+mn-cs"/>
            </a:endParaRPr>
          </a:p>
        </p:txBody>
      </p:sp>
    </p:spTree>
    <p:extLst>
      <p:ext uri="{BB962C8B-B14F-4D97-AF65-F5344CB8AC3E}">
        <p14:creationId xmlns:p14="http://schemas.microsoft.com/office/powerpoint/2010/main" val="405752649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997B5FA-0921-464F-AAE1-844C04324D75}" type="datetimeFigureOut">
              <a:rPr kumimoji="0" lang="zh-CN" altLang="en-US" sz="1200" b="0" i="0" u="none" strike="noStrike" kern="1200" cap="none" spc="0" normalizeH="0" baseline="0" noProof="0" smtClean="0">
                <a:ln>
                  <a:noFill/>
                </a:ln>
                <a:solidFill>
                  <a:prstClr val="black">
                    <a:tint val="75000"/>
                  </a:prstClr>
                </a:solidFill>
                <a:effectLst/>
                <a:uLnTx/>
                <a:uFillTx/>
                <a:ea typeface="思源黑体 CN Bold" panose="020B0800000000000000" charset="-122"/>
              </a:rPr>
              <a:pPr marL="0" marR="0" lvl="0" indent="0" algn="l" defTabSz="914400" rtl="0" eaLnBrk="1" fontAlgn="auto" latinLnBrk="0" hangingPunct="1">
                <a:lnSpc>
                  <a:spcPct val="100000"/>
                </a:lnSpc>
                <a:spcBef>
                  <a:spcPts val="0"/>
                </a:spcBef>
                <a:spcAft>
                  <a:spcPts val="0"/>
                </a:spcAft>
                <a:buClrTx/>
                <a:buSzTx/>
                <a:buFontTx/>
                <a:buNone/>
                <a:tabLst/>
                <a:defRPr/>
              </a:pPr>
              <a:t>2023/10/19</a:t>
            </a:fld>
            <a:endParaRPr kumimoji="0" lang="zh-CN" altLang="en-US" sz="1200" b="0" i="0" u="none" strike="noStrike" kern="1200" cap="none" spc="0" normalizeH="0" baseline="0" noProof="0">
              <a:ln>
                <a:noFill/>
              </a:ln>
              <a:solidFill>
                <a:prstClr val="black">
                  <a:tint val="75000"/>
                </a:prstClr>
              </a:solidFill>
              <a:effectLst/>
              <a:uLnTx/>
              <a:uFillTx/>
              <a:ea typeface="思源黑体 CN Bold" panose="020B0800000000000000" charset="-122"/>
            </a:endParaRPr>
          </a:p>
        </p:txBody>
      </p:sp>
      <p:sp>
        <p:nvSpPr>
          <p:cNvPr id="3" name="页脚占位符 2"/>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ea typeface="思源黑体 CN Bold" panose="020B0800000000000000" charset="-122"/>
            </a:endParaRPr>
          </a:p>
        </p:txBody>
      </p:sp>
      <p:sp>
        <p:nvSpPr>
          <p:cNvPr id="4" name="灯片编号占位符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65CE74E-AB26-4998-AD42-012C4C1AD076}" type="slidenum">
              <a:rPr kumimoji="0" lang="zh-CN" altLang="en-US" sz="1200" b="0" i="0" u="none" strike="noStrike" kern="1200" cap="none" spc="0" normalizeH="0" baseline="0" noProof="0" smtClean="0">
                <a:ln>
                  <a:noFill/>
                </a:ln>
                <a:solidFill>
                  <a:prstClr val="black">
                    <a:tint val="75000"/>
                  </a:prstClr>
                </a:solidFill>
                <a:effectLst/>
                <a:uLnTx/>
                <a:uFillTx/>
                <a:ea typeface="思源黑体 CN Bold" panose="020B0800000000000000" charset="-122"/>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ea typeface="思源黑体 CN Bold" panose="020B0800000000000000" charset="-122"/>
            </a:endParaRPr>
          </a:p>
        </p:txBody>
      </p:sp>
    </p:spTree>
    <p:extLst>
      <p:ext uri="{BB962C8B-B14F-4D97-AF65-F5344CB8AC3E}">
        <p14:creationId xmlns:p14="http://schemas.microsoft.com/office/powerpoint/2010/main" val="3446455939"/>
      </p:ext>
    </p:extLst>
  </p:cSld>
  <p:clrMapOvr>
    <a:masterClrMapping/>
  </p:clrMapOvr>
  <mc:AlternateContent xmlns:mc="http://schemas.openxmlformats.org/markup-compatibility/2006" xmlns:p14="http://schemas.microsoft.com/office/powerpoint/2010/main">
    <mc:Choice Requires="p14">
      <p:transition advTm="3000">
        <p:random/>
      </p:transition>
    </mc:Choice>
    <mc:Fallback xmlns="">
      <p:transition advTm="3000">
        <p:random/>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997B5FA-0921-464F-AAE1-844C04324D75}" type="datetimeFigureOut">
              <a:rPr kumimoji="0" lang="zh-CN" altLang="en-US" sz="1200" b="0" i="0" u="none" strike="noStrike" kern="1200" cap="none" spc="0" normalizeH="0" baseline="0" noProof="0" smtClean="0">
                <a:ln>
                  <a:noFill/>
                </a:ln>
                <a:solidFill>
                  <a:prstClr val="black">
                    <a:tint val="75000"/>
                  </a:prstClr>
                </a:solidFill>
                <a:effectLst/>
                <a:uLnTx/>
                <a:uFillTx/>
                <a:ea typeface="思源黑体 CN Bold" panose="020B0800000000000000" charset="-122"/>
              </a:rPr>
              <a:pPr marL="0" marR="0" lvl="0" indent="0" algn="l" defTabSz="914400" rtl="0" eaLnBrk="1" fontAlgn="auto" latinLnBrk="0" hangingPunct="1">
                <a:lnSpc>
                  <a:spcPct val="100000"/>
                </a:lnSpc>
                <a:spcBef>
                  <a:spcPts val="0"/>
                </a:spcBef>
                <a:spcAft>
                  <a:spcPts val="0"/>
                </a:spcAft>
                <a:buClrTx/>
                <a:buSzTx/>
                <a:buFontTx/>
                <a:buNone/>
                <a:tabLst/>
                <a:defRPr/>
              </a:pPr>
              <a:t>2023/10/19</a:t>
            </a:fld>
            <a:endParaRPr kumimoji="0" lang="zh-CN" altLang="en-US" sz="1200" b="0" i="0" u="none" strike="noStrike" kern="1200" cap="none" spc="0" normalizeH="0" baseline="0" noProof="0">
              <a:ln>
                <a:noFill/>
              </a:ln>
              <a:solidFill>
                <a:prstClr val="black">
                  <a:tint val="75000"/>
                </a:prstClr>
              </a:solidFill>
              <a:effectLst/>
              <a:uLnTx/>
              <a:uFillTx/>
              <a:ea typeface="思源黑体 CN Bold" panose="020B0800000000000000" charset="-122"/>
            </a:endParaRPr>
          </a:p>
        </p:txBody>
      </p:sp>
      <p:sp>
        <p:nvSpPr>
          <p:cNvPr id="6" name="页脚占位符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ea typeface="思源黑体 CN Bold" panose="020B0800000000000000" charset="-122"/>
            </a:endParaRPr>
          </a:p>
        </p:txBody>
      </p:sp>
      <p:sp>
        <p:nvSpPr>
          <p:cNvPr id="7" name="灯片编号占位符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65CE74E-AB26-4998-AD42-012C4C1AD076}" type="slidenum">
              <a:rPr kumimoji="0" lang="zh-CN" altLang="en-US" sz="1200" b="0" i="0" u="none" strike="noStrike" kern="1200" cap="none" spc="0" normalizeH="0" baseline="0" noProof="0" smtClean="0">
                <a:ln>
                  <a:noFill/>
                </a:ln>
                <a:solidFill>
                  <a:prstClr val="black">
                    <a:tint val="75000"/>
                  </a:prstClr>
                </a:solidFill>
                <a:effectLst/>
                <a:uLnTx/>
                <a:uFillTx/>
                <a:ea typeface="思源黑体 CN Bold" panose="020B0800000000000000" charset="-122"/>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ea typeface="思源黑体 CN Bold" panose="020B0800000000000000" charset="-122"/>
            </a:endParaRPr>
          </a:p>
        </p:txBody>
      </p:sp>
    </p:spTree>
    <p:extLst>
      <p:ext uri="{BB962C8B-B14F-4D97-AF65-F5344CB8AC3E}">
        <p14:creationId xmlns:p14="http://schemas.microsoft.com/office/powerpoint/2010/main" val="1355052160"/>
      </p:ext>
    </p:extLst>
  </p:cSld>
  <p:clrMapOvr>
    <a:masterClrMapping/>
  </p:clrMapOvr>
  <mc:AlternateContent xmlns:mc="http://schemas.openxmlformats.org/markup-compatibility/2006" xmlns:p14="http://schemas.microsoft.com/office/powerpoint/2010/main">
    <mc:Choice Requires="p14">
      <p:transition advTm="3000">
        <p:random/>
      </p:transition>
    </mc:Choice>
    <mc:Fallback xmlns="">
      <p:transition advTm="3000">
        <p:random/>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997B5FA-0921-464F-AAE1-844C04324D75}" type="datetimeFigureOut">
              <a:rPr kumimoji="0" lang="zh-CN" altLang="en-US" sz="1200" b="0" i="0" u="none" strike="noStrike" kern="1200" cap="none" spc="0" normalizeH="0" baseline="0" noProof="0" smtClean="0">
                <a:ln>
                  <a:noFill/>
                </a:ln>
                <a:solidFill>
                  <a:prstClr val="black">
                    <a:tint val="75000"/>
                  </a:prstClr>
                </a:solidFill>
                <a:effectLst/>
                <a:uLnTx/>
                <a:uFillTx/>
                <a:ea typeface="思源黑体 CN Bold" panose="020B0800000000000000" charset="-122"/>
              </a:rPr>
              <a:pPr marL="0" marR="0" lvl="0" indent="0" algn="l" defTabSz="914400" rtl="0" eaLnBrk="1" fontAlgn="auto" latinLnBrk="0" hangingPunct="1">
                <a:lnSpc>
                  <a:spcPct val="100000"/>
                </a:lnSpc>
                <a:spcBef>
                  <a:spcPts val="0"/>
                </a:spcBef>
                <a:spcAft>
                  <a:spcPts val="0"/>
                </a:spcAft>
                <a:buClrTx/>
                <a:buSzTx/>
                <a:buFontTx/>
                <a:buNone/>
                <a:tabLst/>
                <a:defRPr/>
              </a:pPr>
              <a:t>2023/10/19</a:t>
            </a:fld>
            <a:endParaRPr kumimoji="0" lang="zh-CN" altLang="en-US" sz="1200" b="0" i="0" u="none" strike="noStrike" kern="1200" cap="none" spc="0" normalizeH="0" baseline="0" noProof="0">
              <a:ln>
                <a:noFill/>
              </a:ln>
              <a:solidFill>
                <a:prstClr val="black">
                  <a:tint val="75000"/>
                </a:prstClr>
              </a:solidFill>
              <a:effectLst/>
              <a:uLnTx/>
              <a:uFillTx/>
              <a:ea typeface="思源黑体 CN Bold" panose="020B0800000000000000" charset="-122"/>
            </a:endParaRPr>
          </a:p>
        </p:txBody>
      </p:sp>
      <p:sp>
        <p:nvSpPr>
          <p:cNvPr id="6" name="页脚占位符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ea typeface="思源黑体 CN Bold" panose="020B0800000000000000" charset="-122"/>
            </a:endParaRPr>
          </a:p>
        </p:txBody>
      </p:sp>
      <p:sp>
        <p:nvSpPr>
          <p:cNvPr id="7" name="灯片编号占位符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65CE74E-AB26-4998-AD42-012C4C1AD076}" type="slidenum">
              <a:rPr kumimoji="0" lang="zh-CN" altLang="en-US" sz="1200" b="0" i="0" u="none" strike="noStrike" kern="1200" cap="none" spc="0" normalizeH="0" baseline="0" noProof="0" smtClean="0">
                <a:ln>
                  <a:noFill/>
                </a:ln>
                <a:solidFill>
                  <a:prstClr val="black">
                    <a:tint val="75000"/>
                  </a:prstClr>
                </a:solidFill>
                <a:effectLst/>
                <a:uLnTx/>
                <a:uFillTx/>
                <a:ea typeface="思源黑体 CN Bold" panose="020B0800000000000000" charset="-122"/>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ea typeface="思源黑体 CN Bold" panose="020B0800000000000000" charset="-122"/>
            </a:endParaRPr>
          </a:p>
        </p:txBody>
      </p:sp>
    </p:spTree>
    <p:extLst>
      <p:ext uri="{BB962C8B-B14F-4D97-AF65-F5344CB8AC3E}">
        <p14:creationId xmlns:p14="http://schemas.microsoft.com/office/powerpoint/2010/main" val="3183430827"/>
      </p:ext>
    </p:extLst>
  </p:cSld>
  <p:clrMapOvr>
    <a:masterClrMapping/>
  </p:clrMapOvr>
  <mc:AlternateContent xmlns:mc="http://schemas.openxmlformats.org/markup-compatibility/2006" xmlns:p14="http://schemas.microsoft.com/office/powerpoint/2010/main">
    <mc:Choice Requires="p14">
      <p:transition advTm="3000">
        <p:random/>
      </p:transition>
    </mc:Choice>
    <mc:Fallback xmlns="">
      <p:transition advTm="3000">
        <p:random/>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997B5FA-0921-464F-AAE1-844C04324D75}" type="datetimeFigureOut">
              <a:rPr kumimoji="0" lang="zh-CN" altLang="en-US" sz="1200" b="0" i="0" u="none" strike="noStrike" kern="1200" cap="none" spc="0" normalizeH="0" baseline="0" noProof="0" smtClean="0">
                <a:ln>
                  <a:noFill/>
                </a:ln>
                <a:solidFill>
                  <a:prstClr val="black">
                    <a:tint val="75000"/>
                  </a:prstClr>
                </a:solidFill>
                <a:effectLst/>
                <a:uLnTx/>
                <a:uFillTx/>
                <a:ea typeface="思源黑体 CN Bold" panose="020B0800000000000000" charset="-122"/>
              </a:rPr>
              <a:pPr marL="0" marR="0" lvl="0" indent="0" algn="l" defTabSz="914400" rtl="0" eaLnBrk="1" fontAlgn="auto" latinLnBrk="0" hangingPunct="1">
                <a:lnSpc>
                  <a:spcPct val="100000"/>
                </a:lnSpc>
                <a:spcBef>
                  <a:spcPts val="0"/>
                </a:spcBef>
                <a:spcAft>
                  <a:spcPts val="0"/>
                </a:spcAft>
                <a:buClrTx/>
                <a:buSzTx/>
                <a:buFontTx/>
                <a:buNone/>
                <a:tabLst/>
                <a:defRPr/>
              </a:pPr>
              <a:t>2023/10/19</a:t>
            </a:fld>
            <a:endParaRPr kumimoji="0" lang="zh-CN" altLang="en-US" sz="1200" b="0" i="0" u="none" strike="noStrike" kern="1200" cap="none" spc="0" normalizeH="0" baseline="0" noProof="0">
              <a:ln>
                <a:noFill/>
              </a:ln>
              <a:solidFill>
                <a:prstClr val="black">
                  <a:tint val="75000"/>
                </a:prstClr>
              </a:solidFill>
              <a:effectLst/>
              <a:uLnTx/>
              <a:uFillTx/>
              <a:ea typeface="思源黑体 CN Bold" panose="020B0800000000000000" charset="-122"/>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ea typeface="思源黑体 CN Bold" panose="020B0800000000000000" charset="-122"/>
            </a:endParaRPr>
          </a:p>
        </p:txBody>
      </p: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65CE74E-AB26-4998-AD42-012C4C1AD076}" type="slidenum">
              <a:rPr kumimoji="0" lang="zh-CN" altLang="en-US" sz="1200" b="0" i="0" u="none" strike="noStrike" kern="1200" cap="none" spc="0" normalizeH="0" baseline="0" noProof="0" smtClean="0">
                <a:ln>
                  <a:noFill/>
                </a:ln>
                <a:solidFill>
                  <a:prstClr val="black">
                    <a:tint val="75000"/>
                  </a:prstClr>
                </a:solidFill>
                <a:effectLst/>
                <a:uLnTx/>
                <a:uFillTx/>
                <a:ea typeface="思源黑体 CN Bold" panose="020B0800000000000000" charset="-122"/>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ea typeface="思源黑体 CN Bold" panose="020B0800000000000000" charset="-122"/>
            </a:endParaRPr>
          </a:p>
        </p:txBody>
      </p:sp>
    </p:spTree>
    <p:extLst>
      <p:ext uri="{BB962C8B-B14F-4D97-AF65-F5344CB8AC3E}">
        <p14:creationId xmlns:p14="http://schemas.microsoft.com/office/powerpoint/2010/main" val="4007832859"/>
      </p:ext>
    </p:extLst>
  </p:cSld>
  <p:clrMapOvr>
    <a:masterClrMapping/>
  </p:clrMapOvr>
  <mc:AlternateContent xmlns:mc="http://schemas.openxmlformats.org/markup-compatibility/2006" xmlns:p14="http://schemas.microsoft.com/office/powerpoint/2010/main">
    <mc:Choice Requires="p14">
      <p:transition advTm="3000">
        <p:random/>
      </p:transition>
    </mc:Choice>
    <mc:Fallback xmlns="">
      <p:transition advTm="3000">
        <p:random/>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997B5FA-0921-464F-AAE1-844C04324D75}" type="datetimeFigureOut">
              <a:rPr kumimoji="0" lang="zh-CN" altLang="en-US" sz="1200" b="0" i="0" u="none" strike="noStrike" kern="1200" cap="none" spc="0" normalizeH="0" baseline="0" noProof="0" smtClean="0">
                <a:ln>
                  <a:noFill/>
                </a:ln>
                <a:solidFill>
                  <a:prstClr val="black">
                    <a:tint val="75000"/>
                  </a:prstClr>
                </a:solidFill>
                <a:effectLst/>
                <a:uLnTx/>
                <a:uFillTx/>
                <a:ea typeface="思源黑体 CN Bold" panose="020B0800000000000000" charset="-122"/>
              </a:rPr>
              <a:pPr marL="0" marR="0" lvl="0" indent="0" algn="l" defTabSz="914400" rtl="0" eaLnBrk="1" fontAlgn="auto" latinLnBrk="0" hangingPunct="1">
                <a:lnSpc>
                  <a:spcPct val="100000"/>
                </a:lnSpc>
                <a:spcBef>
                  <a:spcPts val="0"/>
                </a:spcBef>
                <a:spcAft>
                  <a:spcPts val="0"/>
                </a:spcAft>
                <a:buClrTx/>
                <a:buSzTx/>
                <a:buFontTx/>
                <a:buNone/>
                <a:tabLst/>
                <a:defRPr/>
              </a:pPr>
              <a:t>2023/10/19</a:t>
            </a:fld>
            <a:endParaRPr kumimoji="0" lang="zh-CN" altLang="en-US" sz="1200" b="0" i="0" u="none" strike="noStrike" kern="1200" cap="none" spc="0" normalizeH="0" baseline="0" noProof="0">
              <a:ln>
                <a:noFill/>
              </a:ln>
              <a:solidFill>
                <a:prstClr val="black">
                  <a:tint val="75000"/>
                </a:prstClr>
              </a:solidFill>
              <a:effectLst/>
              <a:uLnTx/>
              <a:uFillTx/>
              <a:ea typeface="思源黑体 CN Bold" panose="020B0800000000000000" charset="-122"/>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ea typeface="思源黑体 CN Bold" panose="020B0800000000000000" charset="-122"/>
            </a:endParaRPr>
          </a:p>
        </p:txBody>
      </p: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65CE74E-AB26-4998-AD42-012C4C1AD076}" type="slidenum">
              <a:rPr kumimoji="0" lang="zh-CN" altLang="en-US" sz="1200" b="0" i="0" u="none" strike="noStrike" kern="1200" cap="none" spc="0" normalizeH="0" baseline="0" noProof="0" smtClean="0">
                <a:ln>
                  <a:noFill/>
                </a:ln>
                <a:solidFill>
                  <a:prstClr val="black">
                    <a:tint val="75000"/>
                  </a:prstClr>
                </a:solidFill>
                <a:effectLst/>
                <a:uLnTx/>
                <a:uFillTx/>
                <a:ea typeface="思源黑体 CN Bold" panose="020B0800000000000000" charset="-122"/>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ea typeface="思源黑体 CN Bold" panose="020B0800000000000000" charset="-122"/>
            </a:endParaRPr>
          </a:p>
        </p:txBody>
      </p:sp>
    </p:spTree>
    <p:extLst>
      <p:ext uri="{BB962C8B-B14F-4D97-AF65-F5344CB8AC3E}">
        <p14:creationId xmlns:p14="http://schemas.microsoft.com/office/powerpoint/2010/main" val="3380856337"/>
      </p:ext>
    </p:extLst>
  </p:cSld>
  <p:clrMapOvr>
    <a:masterClrMapping/>
  </p:clrMapOvr>
  <mc:AlternateContent xmlns:mc="http://schemas.openxmlformats.org/markup-compatibility/2006" xmlns:p14="http://schemas.microsoft.com/office/powerpoint/2010/main">
    <mc:Choice Requires="p14">
      <p:transition advTm="3000">
        <p:random/>
      </p:transition>
    </mc:Choice>
    <mc:Fallback xmlns="">
      <p:transition advTm="3000">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1EBDA94-4F8F-4449-B45E-C5C936CB01CB}"/>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CB049243-3A2C-40A2-AE45-7FCED004A679}"/>
              </a:ext>
            </a:extLst>
          </p:cNvPr>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id="{D0EFB3B5-CD89-415D-AFC7-7CC0C355CF34}"/>
              </a:ext>
            </a:extLst>
          </p:cNvPr>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id="{96434D44-F1CA-4D24-8C7A-F8229E9217C8}"/>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842F4CBD-FCA8-4606-B545-782C727023E8}" type="datetimeFigureOut">
              <a:rPr kumimoji="0" lang="zh-CN" altLang="en-US" sz="1200" b="0" i="0" u="none" strike="noStrike" kern="1200" cap="none" spc="0" normalizeH="0" baseline="0" noProof="0" smtClean="0">
                <a:ln>
                  <a:noFill/>
                </a:ln>
                <a:solidFill>
                  <a:prstClr val="black">
                    <a:tint val="75000"/>
                  </a:prstClr>
                </a:solidFill>
                <a:effectLst/>
                <a:uLnTx/>
                <a:uFillTx/>
                <a:latin typeface="等线" panose="020F0502020204030204"/>
                <a:cs typeface="+mn-cs"/>
              </a:rPr>
              <a:pPr marL="0" marR="0" lvl="0" indent="0" algn="l" defTabSz="914400" rtl="0" eaLnBrk="1" fontAlgn="auto" latinLnBrk="0" hangingPunct="1">
                <a:lnSpc>
                  <a:spcPct val="100000"/>
                </a:lnSpc>
                <a:spcBef>
                  <a:spcPts val="0"/>
                </a:spcBef>
                <a:spcAft>
                  <a:spcPts val="0"/>
                </a:spcAft>
                <a:buClrTx/>
                <a:buSzTx/>
                <a:buFontTx/>
                <a:buNone/>
                <a:tabLst/>
                <a:defRPr/>
              </a:pPr>
              <a:t>2023/10/19</a:t>
            </a:fld>
            <a:endParaRPr kumimoji="0" lang="zh-CN" altLang="en-US" sz="1200" b="0" i="0" u="none" strike="noStrike" kern="1200" cap="none" spc="0" normalizeH="0" baseline="0" noProof="0">
              <a:ln>
                <a:noFill/>
              </a:ln>
              <a:solidFill>
                <a:prstClr val="black">
                  <a:tint val="75000"/>
                </a:prstClr>
              </a:solidFill>
              <a:effectLst/>
              <a:uLnTx/>
              <a:uFillTx/>
              <a:latin typeface="等线" panose="020F0502020204030204"/>
              <a:cs typeface="+mn-cs"/>
            </a:endParaRPr>
          </a:p>
        </p:txBody>
      </p:sp>
      <p:sp>
        <p:nvSpPr>
          <p:cNvPr id="6" name="页脚占位符 5">
            <a:extLst>
              <a:ext uri="{FF2B5EF4-FFF2-40B4-BE49-F238E27FC236}">
                <a16:creationId xmlns:a16="http://schemas.microsoft.com/office/drawing/2014/main" id="{69FF2B0A-37A1-49DF-8BAF-B93FEAB142D1}"/>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等线" panose="020F0502020204030204"/>
              <a:cs typeface="+mn-cs"/>
            </a:endParaRPr>
          </a:p>
        </p:txBody>
      </p:sp>
      <p:sp>
        <p:nvSpPr>
          <p:cNvPr id="7" name="灯片编号占位符 6">
            <a:extLst>
              <a:ext uri="{FF2B5EF4-FFF2-40B4-BE49-F238E27FC236}">
                <a16:creationId xmlns:a16="http://schemas.microsoft.com/office/drawing/2014/main" id="{C8560651-FF1F-4EEE-85F5-593C987FBE48}"/>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99C6B9-7DFB-4444-9E29-E3486278616F}" type="slidenum">
              <a:rPr kumimoji="0" lang="zh-CN" altLang="en-US" sz="1200" b="0" i="0" u="none" strike="noStrike" kern="1200" cap="none" spc="0" normalizeH="0" baseline="0" noProof="0" smtClean="0">
                <a:ln>
                  <a:noFill/>
                </a:ln>
                <a:solidFill>
                  <a:prstClr val="black">
                    <a:tint val="75000"/>
                  </a:prstClr>
                </a:solidFill>
                <a:effectLst/>
                <a:uLnTx/>
                <a:uFillTx/>
                <a:latin typeface="等线" panose="020F0502020204030204"/>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等线" panose="020F0502020204030204"/>
              <a:cs typeface="+mn-cs"/>
            </a:endParaRPr>
          </a:p>
        </p:txBody>
      </p:sp>
    </p:spTree>
    <p:extLst>
      <p:ext uri="{BB962C8B-B14F-4D97-AF65-F5344CB8AC3E}">
        <p14:creationId xmlns:p14="http://schemas.microsoft.com/office/powerpoint/2010/main" val="330249669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C1B1CED-AA1A-433B-85AE-2434F33585F4}"/>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5619395E-EBC6-4DA8-99EB-4AFCC660D14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D989EAC0-80BF-41D9-A64A-94A7318F3C8A}"/>
              </a:ext>
            </a:extLst>
          </p:cNvPr>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id="{9D20FF1A-E266-41BA-8CD5-6E59EB50110B}"/>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342B2E34-FE45-44C1-8067-273C14E8F9D6}"/>
              </a:ext>
            </a:extLst>
          </p:cNvPr>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id="{706AA4BB-B49D-4DEF-8ADE-316A10636FDC}"/>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842F4CBD-FCA8-4606-B545-782C727023E8}" type="datetimeFigureOut">
              <a:rPr kumimoji="0" lang="zh-CN" altLang="en-US" sz="1200" b="0" i="0" u="none" strike="noStrike" kern="1200" cap="none" spc="0" normalizeH="0" baseline="0" noProof="0" smtClean="0">
                <a:ln>
                  <a:noFill/>
                </a:ln>
                <a:solidFill>
                  <a:prstClr val="black">
                    <a:tint val="75000"/>
                  </a:prstClr>
                </a:solidFill>
                <a:effectLst/>
                <a:uLnTx/>
                <a:uFillTx/>
                <a:latin typeface="等线" panose="020F0502020204030204"/>
                <a:cs typeface="+mn-cs"/>
              </a:rPr>
              <a:pPr marL="0" marR="0" lvl="0" indent="0" algn="l" defTabSz="914400" rtl="0" eaLnBrk="1" fontAlgn="auto" latinLnBrk="0" hangingPunct="1">
                <a:lnSpc>
                  <a:spcPct val="100000"/>
                </a:lnSpc>
                <a:spcBef>
                  <a:spcPts val="0"/>
                </a:spcBef>
                <a:spcAft>
                  <a:spcPts val="0"/>
                </a:spcAft>
                <a:buClrTx/>
                <a:buSzTx/>
                <a:buFontTx/>
                <a:buNone/>
                <a:tabLst/>
                <a:defRPr/>
              </a:pPr>
              <a:t>2023/10/19</a:t>
            </a:fld>
            <a:endParaRPr kumimoji="0" lang="zh-CN" altLang="en-US" sz="1200" b="0" i="0" u="none" strike="noStrike" kern="1200" cap="none" spc="0" normalizeH="0" baseline="0" noProof="0">
              <a:ln>
                <a:noFill/>
              </a:ln>
              <a:solidFill>
                <a:prstClr val="black">
                  <a:tint val="75000"/>
                </a:prstClr>
              </a:solidFill>
              <a:effectLst/>
              <a:uLnTx/>
              <a:uFillTx/>
              <a:latin typeface="等线" panose="020F0502020204030204"/>
              <a:cs typeface="+mn-cs"/>
            </a:endParaRPr>
          </a:p>
        </p:txBody>
      </p:sp>
      <p:sp>
        <p:nvSpPr>
          <p:cNvPr id="8" name="页脚占位符 7">
            <a:extLst>
              <a:ext uri="{FF2B5EF4-FFF2-40B4-BE49-F238E27FC236}">
                <a16:creationId xmlns:a16="http://schemas.microsoft.com/office/drawing/2014/main" id="{E57BBABE-5557-4EC0-93CF-702B174D89C8}"/>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等线" panose="020F0502020204030204"/>
              <a:cs typeface="+mn-cs"/>
            </a:endParaRPr>
          </a:p>
        </p:txBody>
      </p:sp>
      <p:sp>
        <p:nvSpPr>
          <p:cNvPr id="9" name="灯片编号占位符 8">
            <a:extLst>
              <a:ext uri="{FF2B5EF4-FFF2-40B4-BE49-F238E27FC236}">
                <a16:creationId xmlns:a16="http://schemas.microsoft.com/office/drawing/2014/main" id="{C3D5781B-E8F8-4D0E-B534-1151A84A9F9E}"/>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99C6B9-7DFB-4444-9E29-E3486278616F}" type="slidenum">
              <a:rPr kumimoji="0" lang="zh-CN" altLang="en-US" sz="1200" b="0" i="0" u="none" strike="noStrike" kern="1200" cap="none" spc="0" normalizeH="0" baseline="0" noProof="0" smtClean="0">
                <a:ln>
                  <a:noFill/>
                </a:ln>
                <a:solidFill>
                  <a:prstClr val="black">
                    <a:tint val="75000"/>
                  </a:prstClr>
                </a:solidFill>
                <a:effectLst/>
                <a:uLnTx/>
                <a:uFillTx/>
                <a:latin typeface="等线" panose="020F0502020204030204"/>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等线" panose="020F0502020204030204"/>
              <a:cs typeface="+mn-cs"/>
            </a:endParaRPr>
          </a:p>
        </p:txBody>
      </p:sp>
    </p:spTree>
    <p:extLst>
      <p:ext uri="{BB962C8B-B14F-4D97-AF65-F5344CB8AC3E}">
        <p14:creationId xmlns:p14="http://schemas.microsoft.com/office/powerpoint/2010/main" val="373711921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7A482E4-E014-4C41-9216-A08F164AF6B0}"/>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218581C2-E4F9-48C0-8A88-107CE802A30C}"/>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842F4CBD-FCA8-4606-B545-782C727023E8}" type="datetimeFigureOut">
              <a:rPr kumimoji="0" lang="zh-CN" altLang="en-US" sz="1200" b="0" i="0" u="none" strike="noStrike" kern="1200" cap="none" spc="0" normalizeH="0" baseline="0" noProof="0" smtClean="0">
                <a:ln>
                  <a:noFill/>
                </a:ln>
                <a:solidFill>
                  <a:prstClr val="black">
                    <a:tint val="75000"/>
                  </a:prstClr>
                </a:solidFill>
                <a:effectLst/>
                <a:uLnTx/>
                <a:uFillTx/>
                <a:latin typeface="等线" panose="020F0502020204030204"/>
                <a:cs typeface="+mn-cs"/>
              </a:rPr>
              <a:pPr marL="0" marR="0" lvl="0" indent="0" algn="l" defTabSz="914400" rtl="0" eaLnBrk="1" fontAlgn="auto" latinLnBrk="0" hangingPunct="1">
                <a:lnSpc>
                  <a:spcPct val="100000"/>
                </a:lnSpc>
                <a:spcBef>
                  <a:spcPts val="0"/>
                </a:spcBef>
                <a:spcAft>
                  <a:spcPts val="0"/>
                </a:spcAft>
                <a:buClrTx/>
                <a:buSzTx/>
                <a:buFontTx/>
                <a:buNone/>
                <a:tabLst/>
                <a:defRPr/>
              </a:pPr>
              <a:t>2023/10/19</a:t>
            </a:fld>
            <a:endParaRPr kumimoji="0" lang="zh-CN" altLang="en-US" sz="1200" b="0" i="0" u="none" strike="noStrike" kern="1200" cap="none" spc="0" normalizeH="0" baseline="0" noProof="0">
              <a:ln>
                <a:noFill/>
              </a:ln>
              <a:solidFill>
                <a:prstClr val="black">
                  <a:tint val="75000"/>
                </a:prstClr>
              </a:solidFill>
              <a:effectLst/>
              <a:uLnTx/>
              <a:uFillTx/>
              <a:latin typeface="等线" panose="020F0502020204030204"/>
              <a:cs typeface="+mn-cs"/>
            </a:endParaRPr>
          </a:p>
        </p:txBody>
      </p:sp>
      <p:sp>
        <p:nvSpPr>
          <p:cNvPr id="4" name="页脚占位符 3">
            <a:extLst>
              <a:ext uri="{FF2B5EF4-FFF2-40B4-BE49-F238E27FC236}">
                <a16:creationId xmlns:a16="http://schemas.microsoft.com/office/drawing/2014/main" id="{F7AEB8F6-D3F2-48E8-80F0-86E5A69CC547}"/>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等线" panose="020F0502020204030204"/>
              <a:cs typeface="+mn-cs"/>
            </a:endParaRPr>
          </a:p>
        </p:txBody>
      </p:sp>
      <p:sp>
        <p:nvSpPr>
          <p:cNvPr id="5" name="灯片编号占位符 4">
            <a:extLst>
              <a:ext uri="{FF2B5EF4-FFF2-40B4-BE49-F238E27FC236}">
                <a16:creationId xmlns:a16="http://schemas.microsoft.com/office/drawing/2014/main" id="{DD21FF83-897B-4405-B069-423DFAC64C98}"/>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99C6B9-7DFB-4444-9E29-E3486278616F}" type="slidenum">
              <a:rPr kumimoji="0" lang="zh-CN" altLang="en-US" sz="1200" b="0" i="0" u="none" strike="noStrike" kern="1200" cap="none" spc="0" normalizeH="0" baseline="0" noProof="0" smtClean="0">
                <a:ln>
                  <a:noFill/>
                </a:ln>
                <a:solidFill>
                  <a:prstClr val="black">
                    <a:tint val="75000"/>
                  </a:prstClr>
                </a:solidFill>
                <a:effectLst/>
                <a:uLnTx/>
                <a:uFillTx/>
                <a:latin typeface="等线" panose="020F0502020204030204"/>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等线" panose="020F0502020204030204"/>
              <a:cs typeface="+mn-cs"/>
            </a:endParaRPr>
          </a:p>
        </p:txBody>
      </p:sp>
    </p:spTree>
    <p:extLst>
      <p:ext uri="{BB962C8B-B14F-4D97-AF65-F5344CB8AC3E}">
        <p14:creationId xmlns:p14="http://schemas.microsoft.com/office/powerpoint/2010/main" val="21512155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8C8D0C68-8446-4383-ACF9-026759654A1C}"/>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842F4CBD-FCA8-4606-B545-782C727023E8}" type="datetimeFigureOut">
              <a:rPr kumimoji="0" lang="zh-CN" altLang="en-US" sz="1200" b="0" i="0" u="none" strike="noStrike" kern="1200" cap="none" spc="0" normalizeH="0" baseline="0" noProof="0" smtClean="0">
                <a:ln>
                  <a:noFill/>
                </a:ln>
                <a:solidFill>
                  <a:prstClr val="black">
                    <a:tint val="75000"/>
                  </a:prstClr>
                </a:solidFill>
                <a:effectLst/>
                <a:uLnTx/>
                <a:uFillTx/>
                <a:latin typeface="等线" panose="020F0502020204030204"/>
                <a:cs typeface="+mn-cs"/>
              </a:rPr>
              <a:pPr marL="0" marR="0" lvl="0" indent="0" algn="l" defTabSz="914400" rtl="0" eaLnBrk="1" fontAlgn="auto" latinLnBrk="0" hangingPunct="1">
                <a:lnSpc>
                  <a:spcPct val="100000"/>
                </a:lnSpc>
                <a:spcBef>
                  <a:spcPts val="0"/>
                </a:spcBef>
                <a:spcAft>
                  <a:spcPts val="0"/>
                </a:spcAft>
                <a:buClrTx/>
                <a:buSzTx/>
                <a:buFontTx/>
                <a:buNone/>
                <a:tabLst/>
                <a:defRPr/>
              </a:pPr>
              <a:t>2023/10/19</a:t>
            </a:fld>
            <a:endParaRPr kumimoji="0" lang="zh-CN" altLang="en-US" sz="1200" b="0" i="0" u="none" strike="noStrike" kern="1200" cap="none" spc="0" normalizeH="0" baseline="0" noProof="0">
              <a:ln>
                <a:noFill/>
              </a:ln>
              <a:solidFill>
                <a:prstClr val="black">
                  <a:tint val="75000"/>
                </a:prstClr>
              </a:solidFill>
              <a:effectLst/>
              <a:uLnTx/>
              <a:uFillTx/>
              <a:latin typeface="等线" panose="020F0502020204030204"/>
              <a:cs typeface="+mn-cs"/>
            </a:endParaRPr>
          </a:p>
        </p:txBody>
      </p:sp>
      <p:sp>
        <p:nvSpPr>
          <p:cNvPr id="3" name="页脚占位符 2">
            <a:extLst>
              <a:ext uri="{FF2B5EF4-FFF2-40B4-BE49-F238E27FC236}">
                <a16:creationId xmlns:a16="http://schemas.microsoft.com/office/drawing/2014/main" id="{265B720F-0787-4D13-A00B-2CCB618D78BE}"/>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等线" panose="020F0502020204030204"/>
              <a:cs typeface="+mn-cs"/>
            </a:endParaRPr>
          </a:p>
        </p:txBody>
      </p:sp>
      <p:sp>
        <p:nvSpPr>
          <p:cNvPr id="4" name="灯片编号占位符 3">
            <a:extLst>
              <a:ext uri="{FF2B5EF4-FFF2-40B4-BE49-F238E27FC236}">
                <a16:creationId xmlns:a16="http://schemas.microsoft.com/office/drawing/2014/main" id="{7CD7DBB9-D2BA-4193-8BC2-91191989662D}"/>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99C6B9-7DFB-4444-9E29-E3486278616F}" type="slidenum">
              <a:rPr kumimoji="0" lang="zh-CN" altLang="en-US" sz="1200" b="0" i="0" u="none" strike="noStrike" kern="1200" cap="none" spc="0" normalizeH="0" baseline="0" noProof="0" smtClean="0">
                <a:ln>
                  <a:noFill/>
                </a:ln>
                <a:solidFill>
                  <a:prstClr val="black">
                    <a:tint val="75000"/>
                  </a:prstClr>
                </a:solidFill>
                <a:effectLst/>
                <a:uLnTx/>
                <a:uFillTx/>
                <a:latin typeface="等线" panose="020F0502020204030204"/>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等线" panose="020F0502020204030204"/>
              <a:cs typeface="+mn-cs"/>
            </a:endParaRPr>
          </a:p>
        </p:txBody>
      </p:sp>
    </p:spTree>
    <p:extLst>
      <p:ext uri="{BB962C8B-B14F-4D97-AF65-F5344CB8AC3E}">
        <p14:creationId xmlns:p14="http://schemas.microsoft.com/office/powerpoint/2010/main" val="31469112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80E35F6-BCD8-43A5-9AE3-23811867AB78}"/>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14108611-04E2-4E2D-AAA6-BD9F44C71FB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id="{1CC2499A-A618-4AD8-B37A-1F4E28131DA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288A480B-FE96-4965-A688-5C623986CFA1}"/>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842F4CBD-FCA8-4606-B545-782C727023E8}" type="datetimeFigureOut">
              <a:rPr kumimoji="0" lang="zh-CN" altLang="en-US" sz="1200" b="0" i="0" u="none" strike="noStrike" kern="1200" cap="none" spc="0" normalizeH="0" baseline="0" noProof="0" smtClean="0">
                <a:ln>
                  <a:noFill/>
                </a:ln>
                <a:solidFill>
                  <a:prstClr val="black">
                    <a:tint val="75000"/>
                  </a:prstClr>
                </a:solidFill>
                <a:effectLst/>
                <a:uLnTx/>
                <a:uFillTx/>
                <a:latin typeface="等线" panose="020F0502020204030204"/>
                <a:cs typeface="+mn-cs"/>
              </a:rPr>
              <a:pPr marL="0" marR="0" lvl="0" indent="0" algn="l" defTabSz="914400" rtl="0" eaLnBrk="1" fontAlgn="auto" latinLnBrk="0" hangingPunct="1">
                <a:lnSpc>
                  <a:spcPct val="100000"/>
                </a:lnSpc>
                <a:spcBef>
                  <a:spcPts val="0"/>
                </a:spcBef>
                <a:spcAft>
                  <a:spcPts val="0"/>
                </a:spcAft>
                <a:buClrTx/>
                <a:buSzTx/>
                <a:buFontTx/>
                <a:buNone/>
                <a:tabLst/>
                <a:defRPr/>
              </a:pPr>
              <a:t>2023/10/19</a:t>
            </a:fld>
            <a:endParaRPr kumimoji="0" lang="zh-CN" altLang="en-US" sz="1200" b="0" i="0" u="none" strike="noStrike" kern="1200" cap="none" spc="0" normalizeH="0" baseline="0" noProof="0">
              <a:ln>
                <a:noFill/>
              </a:ln>
              <a:solidFill>
                <a:prstClr val="black">
                  <a:tint val="75000"/>
                </a:prstClr>
              </a:solidFill>
              <a:effectLst/>
              <a:uLnTx/>
              <a:uFillTx/>
              <a:latin typeface="等线" panose="020F0502020204030204"/>
              <a:cs typeface="+mn-cs"/>
            </a:endParaRPr>
          </a:p>
        </p:txBody>
      </p:sp>
      <p:sp>
        <p:nvSpPr>
          <p:cNvPr id="6" name="页脚占位符 5">
            <a:extLst>
              <a:ext uri="{FF2B5EF4-FFF2-40B4-BE49-F238E27FC236}">
                <a16:creationId xmlns:a16="http://schemas.microsoft.com/office/drawing/2014/main" id="{F94FC19E-D76D-43FE-BFFD-15F81C7CABF6}"/>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等线" panose="020F0502020204030204"/>
              <a:cs typeface="+mn-cs"/>
            </a:endParaRPr>
          </a:p>
        </p:txBody>
      </p:sp>
      <p:sp>
        <p:nvSpPr>
          <p:cNvPr id="7" name="灯片编号占位符 6">
            <a:extLst>
              <a:ext uri="{FF2B5EF4-FFF2-40B4-BE49-F238E27FC236}">
                <a16:creationId xmlns:a16="http://schemas.microsoft.com/office/drawing/2014/main" id="{8145DE3E-21B3-43B5-95A9-88FDD244EA4B}"/>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99C6B9-7DFB-4444-9E29-E3486278616F}" type="slidenum">
              <a:rPr kumimoji="0" lang="zh-CN" altLang="en-US" sz="1200" b="0" i="0" u="none" strike="noStrike" kern="1200" cap="none" spc="0" normalizeH="0" baseline="0" noProof="0" smtClean="0">
                <a:ln>
                  <a:noFill/>
                </a:ln>
                <a:solidFill>
                  <a:prstClr val="black">
                    <a:tint val="75000"/>
                  </a:prstClr>
                </a:solidFill>
                <a:effectLst/>
                <a:uLnTx/>
                <a:uFillTx/>
                <a:latin typeface="等线" panose="020F0502020204030204"/>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等线" panose="020F0502020204030204"/>
              <a:cs typeface="+mn-cs"/>
            </a:endParaRPr>
          </a:p>
        </p:txBody>
      </p:sp>
    </p:spTree>
    <p:extLst>
      <p:ext uri="{BB962C8B-B14F-4D97-AF65-F5344CB8AC3E}">
        <p14:creationId xmlns:p14="http://schemas.microsoft.com/office/powerpoint/2010/main" val="40998296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E81C9B1-ABBB-4E3F-8515-18BB5121E6ED}"/>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9A4F0AFA-56F1-4F88-97AE-1C91CD35E9D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EDCB4879-4C53-4CFA-87AE-F2640430796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198190E1-C95E-4D42-8574-424AAF542E10}"/>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842F4CBD-FCA8-4606-B545-782C727023E8}" type="datetimeFigureOut">
              <a:rPr kumimoji="0" lang="zh-CN" altLang="en-US" sz="1200" b="0" i="0" u="none" strike="noStrike" kern="1200" cap="none" spc="0" normalizeH="0" baseline="0" noProof="0" smtClean="0">
                <a:ln>
                  <a:noFill/>
                </a:ln>
                <a:solidFill>
                  <a:prstClr val="black">
                    <a:tint val="75000"/>
                  </a:prstClr>
                </a:solidFill>
                <a:effectLst/>
                <a:uLnTx/>
                <a:uFillTx/>
                <a:latin typeface="等线" panose="020F0502020204030204"/>
                <a:cs typeface="+mn-cs"/>
              </a:rPr>
              <a:pPr marL="0" marR="0" lvl="0" indent="0" algn="l" defTabSz="914400" rtl="0" eaLnBrk="1" fontAlgn="auto" latinLnBrk="0" hangingPunct="1">
                <a:lnSpc>
                  <a:spcPct val="100000"/>
                </a:lnSpc>
                <a:spcBef>
                  <a:spcPts val="0"/>
                </a:spcBef>
                <a:spcAft>
                  <a:spcPts val="0"/>
                </a:spcAft>
                <a:buClrTx/>
                <a:buSzTx/>
                <a:buFontTx/>
                <a:buNone/>
                <a:tabLst/>
                <a:defRPr/>
              </a:pPr>
              <a:t>2023/10/19</a:t>
            </a:fld>
            <a:endParaRPr kumimoji="0" lang="zh-CN" altLang="en-US" sz="1200" b="0" i="0" u="none" strike="noStrike" kern="1200" cap="none" spc="0" normalizeH="0" baseline="0" noProof="0">
              <a:ln>
                <a:noFill/>
              </a:ln>
              <a:solidFill>
                <a:prstClr val="black">
                  <a:tint val="75000"/>
                </a:prstClr>
              </a:solidFill>
              <a:effectLst/>
              <a:uLnTx/>
              <a:uFillTx/>
              <a:latin typeface="等线" panose="020F0502020204030204"/>
              <a:cs typeface="+mn-cs"/>
            </a:endParaRPr>
          </a:p>
        </p:txBody>
      </p:sp>
      <p:sp>
        <p:nvSpPr>
          <p:cNvPr id="6" name="页脚占位符 5">
            <a:extLst>
              <a:ext uri="{FF2B5EF4-FFF2-40B4-BE49-F238E27FC236}">
                <a16:creationId xmlns:a16="http://schemas.microsoft.com/office/drawing/2014/main" id="{C29915A4-5933-479D-87DE-152FD8881A64}"/>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等线" panose="020F0502020204030204"/>
              <a:cs typeface="+mn-cs"/>
            </a:endParaRPr>
          </a:p>
        </p:txBody>
      </p:sp>
      <p:sp>
        <p:nvSpPr>
          <p:cNvPr id="7" name="灯片编号占位符 6">
            <a:extLst>
              <a:ext uri="{FF2B5EF4-FFF2-40B4-BE49-F238E27FC236}">
                <a16:creationId xmlns:a16="http://schemas.microsoft.com/office/drawing/2014/main" id="{96D889A4-B9A2-4B99-9A5B-2307B432FA0A}"/>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99C6B9-7DFB-4444-9E29-E3486278616F}" type="slidenum">
              <a:rPr kumimoji="0" lang="zh-CN" altLang="en-US" sz="1200" b="0" i="0" u="none" strike="noStrike" kern="1200" cap="none" spc="0" normalizeH="0" baseline="0" noProof="0" smtClean="0">
                <a:ln>
                  <a:noFill/>
                </a:ln>
                <a:solidFill>
                  <a:prstClr val="black">
                    <a:tint val="75000"/>
                  </a:prstClr>
                </a:solidFill>
                <a:effectLst/>
                <a:uLnTx/>
                <a:uFillTx/>
                <a:latin typeface="等线" panose="020F0502020204030204"/>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等线" panose="020F0502020204030204"/>
              <a:cs typeface="+mn-cs"/>
            </a:endParaRPr>
          </a:p>
        </p:txBody>
      </p:sp>
    </p:spTree>
    <p:extLst>
      <p:ext uri="{BB962C8B-B14F-4D97-AF65-F5344CB8AC3E}">
        <p14:creationId xmlns:p14="http://schemas.microsoft.com/office/powerpoint/2010/main" val="295522809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1.xml"/><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theme" Target="../theme/theme3.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4EB9CE55-CAFE-4115-B626-9348E5A792D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AE59336A-F649-4905-81A0-94BF4BC28F2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D6F45D64-8185-4F3C-8A5C-FB847EC05C7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842F4CBD-FCA8-4606-B545-782C727023E8}" type="datetimeFigureOut">
              <a:rPr kumimoji="0" lang="zh-CN" altLang="en-US" sz="1200" b="0" i="0" u="none" strike="noStrike" kern="1200" cap="none" spc="0" normalizeH="0" baseline="0" noProof="0" smtClean="0">
                <a:ln>
                  <a:noFill/>
                </a:ln>
                <a:solidFill>
                  <a:prstClr val="black">
                    <a:tint val="75000"/>
                  </a:prstClr>
                </a:solidFill>
                <a:effectLst/>
                <a:uLnTx/>
                <a:uFillTx/>
                <a:latin typeface="等线" panose="020F0502020204030204"/>
                <a:cs typeface="+mn-cs"/>
              </a:rPr>
              <a:pPr marL="0" marR="0" lvl="0" indent="0" algn="l" defTabSz="914400" rtl="0" eaLnBrk="1" fontAlgn="auto" latinLnBrk="0" hangingPunct="1">
                <a:lnSpc>
                  <a:spcPct val="100000"/>
                </a:lnSpc>
                <a:spcBef>
                  <a:spcPts val="0"/>
                </a:spcBef>
                <a:spcAft>
                  <a:spcPts val="0"/>
                </a:spcAft>
                <a:buClrTx/>
                <a:buSzTx/>
                <a:buFontTx/>
                <a:buNone/>
                <a:tabLst/>
                <a:defRPr/>
              </a:pPr>
              <a:t>2023/10/19</a:t>
            </a:fld>
            <a:endParaRPr kumimoji="0" lang="zh-CN" altLang="en-US" sz="1200" b="0" i="0" u="none" strike="noStrike" kern="1200" cap="none" spc="0" normalizeH="0" baseline="0" noProof="0">
              <a:ln>
                <a:noFill/>
              </a:ln>
              <a:solidFill>
                <a:prstClr val="black">
                  <a:tint val="75000"/>
                </a:prstClr>
              </a:solidFill>
              <a:effectLst/>
              <a:uLnTx/>
              <a:uFillTx/>
              <a:latin typeface="等线" panose="020F0502020204030204"/>
              <a:cs typeface="+mn-cs"/>
            </a:endParaRPr>
          </a:p>
        </p:txBody>
      </p:sp>
      <p:sp>
        <p:nvSpPr>
          <p:cNvPr id="5" name="页脚占位符 4">
            <a:extLst>
              <a:ext uri="{FF2B5EF4-FFF2-40B4-BE49-F238E27FC236}">
                <a16:creationId xmlns:a16="http://schemas.microsoft.com/office/drawing/2014/main" id="{5312528A-C613-4D95-B813-BD34654382E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等线" panose="020F0502020204030204"/>
              <a:cs typeface="+mn-cs"/>
            </a:endParaRPr>
          </a:p>
        </p:txBody>
      </p:sp>
      <p:sp>
        <p:nvSpPr>
          <p:cNvPr id="6" name="灯片编号占位符 5">
            <a:extLst>
              <a:ext uri="{FF2B5EF4-FFF2-40B4-BE49-F238E27FC236}">
                <a16:creationId xmlns:a16="http://schemas.microsoft.com/office/drawing/2014/main" id="{75C85B59-A6CB-41D1-A7D9-FD70E9936B2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AB99C6B9-7DFB-4444-9E29-E3486278616F}" type="slidenum">
              <a:rPr kumimoji="0" lang="zh-CN" altLang="en-US" sz="1200" b="0" i="0" u="none" strike="noStrike" kern="1200" cap="none" spc="0" normalizeH="0" baseline="0" noProof="0" smtClean="0">
                <a:ln>
                  <a:noFill/>
                </a:ln>
                <a:solidFill>
                  <a:prstClr val="black">
                    <a:tint val="75000"/>
                  </a:prstClr>
                </a:solidFill>
                <a:effectLst/>
                <a:uLnTx/>
                <a:uFillTx/>
                <a:latin typeface="等线" panose="020F0502020204030204"/>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等线" panose="020F0502020204030204"/>
              <a:cs typeface="+mn-cs"/>
            </a:endParaRPr>
          </a:p>
        </p:txBody>
      </p:sp>
    </p:spTree>
    <p:extLst>
      <p:ext uri="{BB962C8B-B14F-4D97-AF65-F5344CB8AC3E}">
        <p14:creationId xmlns:p14="http://schemas.microsoft.com/office/powerpoint/2010/main" val="416640454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4F134B40-2CBA-4BB2-8841-7DA904F917E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D7E4EF85-5D22-4910-A00B-5C16D5AD35B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A89D18E2-AF5F-423A-A14F-0BE05997611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7F1469B7-9409-47EE-96F9-93F49B1FF06D}" type="datetimeFigureOut">
              <a:rPr kumimoji="0" lang="zh-CN" altLang="en-US" sz="1200" b="0" i="0" u="none" strike="noStrike" kern="1200" cap="none" spc="0" normalizeH="0" baseline="0" noProof="0" smtClean="0">
                <a:ln>
                  <a:noFill/>
                </a:ln>
                <a:solidFill>
                  <a:prstClr val="black">
                    <a:tint val="75000"/>
                  </a:prstClr>
                </a:solidFill>
                <a:effectLst/>
                <a:uLnTx/>
                <a:uFillTx/>
                <a:latin typeface="等线" panose="020F0502020204030204"/>
                <a:ea typeface="等线" panose="020B0604020202020204"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2023/10/19</a:t>
            </a:fld>
            <a:endParaRPr kumimoji="0" lang="zh-CN" altLang="en-US" sz="1200" b="0" i="0" u="none" strike="noStrike" kern="1200" cap="none" spc="0" normalizeH="0" baseline="0" noProof="0">
              <a:ln>
                <a:noFill/>
              </a:ln>
              <a:solidFill>
                <a:prstClr val="black">
                  <a:tint val="75000"/>
                </a:prstClr>
              </a:solidFill>
              <a:effectLst/>
              <a:uLnTx/>
              <a:uFillTx/>
              <a:latin typeface="等线" panose="020F0502020204030204"/>
              <a:ea typeface="等线" panose="020B0604020202020204" charset="-122"/>
              <a:cs typeface="+mn-cs"/>
            </a:endParaRPr>
          </a:p>
        </p:txBody>
      </p:sp>
      <p:sp>
        <p:nvSpPr>
          <p:cNvPr id="5" name="页脚占位符 4">
            <a:extLst>
              <a:ext uri="{FF2B5EF4-FFF2-40B4-BE49-F238E27FC236}">
                <a16:creationId xmlns:a16="http://schemas.microsoft.com/office/drawing/2014/main" id="{3E56CF69-C327-41B9-9273-739C76CC254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等线" panose="020F0502020204030204"/>
              <a:ea typeface="等线" panose="020B0604020202020204" charset="-122"/>
              <a:cs typeface="+mn-cs"/>
            </a:endParaRPr>
          </a:p>
        </p:txBody>
      </p:sp>
      <p:sp>
        <p:nvSpPr>
          <p:cNvPr id="6" name="灯片编号占位符 5">
            <a:extLst>
              <a:ext uri="{FF2B5EF4-FFF2-40B4-BE49-F238E27FC236}">
                <a16:creationId xmlns:a16="http://schemas.microsoft.com/office/drawing/2014/main" id="{C1132E4B-33D7-4C19-8025-EA3CEE77646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90D8459E-191A-40BE-AA96-FD692C4B61A8}" type="slidenum">
              <a:rPr kumimoji="0" lang="zh-CN" altLang="en-US" sz="1200" b="0" i="0" u="none" strike="noStrike" kern="1200" cap="none" spc="0" normalizeH="0" baseline="0" noProof="0" smtClean="0">
                <a:ln>
                  <a:noFill/>
                </a:ln>
                <a:solidFill>
                  <a:prstClr val="black">
                    <a:tint val="75000"/>
                  </a:prstClr>
                </a:solidFill>
                <a:effectLst/>
                <a:uLnTx/>
                <a:uFillTx/>
                <a:latin typeface="等线" panose="020F0502020204030204"/>
                <a:ea typeface="等线" panose="020B0604020202020204"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等线" panose="020F0502020204030204"/>
              <a:ea typeface="等线" panose="020B0604020202020204" charset="-122"/>
              <a:cs typeface="+mn-cs"/>
            </a:endParaRPr>
          </a:p>
        </p:txBody>
      </p:sp>
    </p:spTree>
    <p:extLst>
      <p:ext uri="{BB962C8B-B14F-4D97-AF65-F5344CB8AC3E}">
        <p14:creationId xmlns:p14="http://schemas.microsoft.com/office/powerpoint/2010/main" val="2071674394"/>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Lst>
  <mc:AlternateContent xmlns:mc="http://schemas.openxmlformats.org/markup-compatibility/2006" xmlns:p14="http://schemas.microsoft.com/office/powerpoint/2010/main">
    <mc:Choice Requires="p14">
      <p:transition p14:dur="10"/>
    </mc:Choice>
    <mc:Fallback xmlns="">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思源黑体 CN Bold" panose="020B0800000000000000" charset="-122"/>
                <a:ea typeface="思源黑体 CN Bold" panose="020B0800000000000000" charset="-122"/>
                <a:cs typeface="思源黑体 CN Bold" panose="020B0800000000000000" charset="-122"/>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D997B5FA-0921-464F-AAE1-844C04324D75}" type="datetimeFigureOut">
              <a:rPr kumimoji="0" lang="zh-CN" altLang="en-US" sz="1200" b="0" i="0" u="none" strike="noStrike" kern="1200" cap="none" spc="0" normalizeH="0" baseline="0" noProof="0" smtClean="0">
                <a:ln>
                  <a:noFill/>
                </a:ln>
                <a:solidFill>
                  <a:prstClr val="black">
                    <a:tint val="75000"/>
                  </a:prstClr>
                </a:solidFill>
                <a:effectLst/>
                <a:uLnTx/>
                <a:uFillTx/>
                <a:ea typeface="思源黑体 CN Bold" panose="020B0800000000000000" charset="-122"/>
              </a:rPr>
              <a:pPr marL="0" marR="0" lvl="0" indent="0" algn="l" defTabSz="914400" rtl="0" eaLnBrk="1" fontAlgn="auto" latinLnBrk="0" hangingPunct="1">
                <a:lnSpc>
                  <a:spcPct val="100000"/>
                </a:lnSpc>
                <a:spcBef>
                  <a:spcPts val="0"/>
                </a:spcBef>
                <a:spcAft>
                  <a:spcPts val="0"/>
                </a:spcAft>
                <a:buClrTx/>
                <a:buSzTx/>
                <a:buFontTx/>
                <a:buNone/>
                <a:tabLst/>
                <a:defRPr/>
              </a:pPr>
              <a:t>2023/10/19</a:t>
            </a:fld>
            <a:endParaRPr kumimoji="0" lang="zh-CN" altLang="en-US" sz="1200" b="0" i="0" u="none" strike="noStrike" kern="1200" cap="none" spc="0" normalizeH="0" baseline="0" noProof="0">
              <a:ln>
                <a:noFill/>
              </a:ln>
              <a:solidFill>
                <a:prstClr val="black">
                  <a:tint val="75000"/>
                </a:prstClr>
              </a:solidFill>
              <a:effectLst/>
              <a:uLnTx/>
              <a:uFillTx/>
              <a:ea typeface="思源黑体 CN Bold" panose="020B0800000000000000" charset="-122"/>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思源黑体 CN Bold" panose="020B0800000000000000" charset="-122"/>
                <a:ea typeface="思源黑体 CN Bold" panose="020B0800000000000000" charset="-122"/>
                <a:cs typeface="思源黑体 CN Bold" panose="020B0800000000000000"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ea typeface="思源黑体 CN Bold" panose="020B0800000000000000" charset="-122"/>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思源黑体 CN Bold" panose="020B0800000000000000" charset="-122"/>
                <a:ea typeface="思源黑体 CN Bold" panose="020B0800000000000000" charset="-122"/>
                <a:cs typeface="思源黑体 CN Bold" panose="020B0800000000000000" charset="-122"/>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565CE74E-AB26-4998-AD42-012C4C1AD076}" type="slidenum">
              <a:rPr kumimoji="0" lang="zh-CN" altLang="en-US" sz="1200" b="0" i="0" u="none" strike="noStrike" kern="1200" cap="none" spc="0" normalizeH="0" baseline="0" noProof="0" smtClean="0">
                <a:ln>
                  <a:noFill/>
                </a:ln>
                <a:solidFill>
                  <a:prstClr val="black">
                    <a:tint val="75000"/>
                  </a:prstClr>
                </a:solidFill>
                <a:effectLst/>
                <a:uLnTx/>
                <a:uFillTx/>
                <a:ea typeface="思源黑体 CN Bold" panose="020B0800000000000000" charset="-122"/>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ea typeface="思源黑体 CN Bold" panose="020B0800000000000000" charset="-122"/>
            </a:endParaRPr>
          </a:p>
        </p:txBody>
      </p:sp>
    </p:spTree>
    <p:extLst>
      <p:ext uri="{BB962C8B-B14F-4D97-AF65-F5344CB8AC3E}">
        <p14:creationId xmlns:p14="http://schemas.microsoft.com/office/powerpoint/2010/main" val="3443796871"/>
      </p:ext>
    </p:extLst>
  </p:cSld>
  <p:clrMap bg1="lt1" tx1="dk1" bg2="lt2" tx2="dk2" accent1="accent1" accent2="accent2" accent3="accent3" accent4="accent4" accent5="accent5" accent6="accent6" hlink="hlink" folHlink="folHlink"/>
  <p:sldLayoutIdLst>
    <p:sldLayoutId id="2147483686" r:id="rId1"/>
    <p:sldLayoutId id="2147483687" r:id="rId2"/>
    <p:sldLayoutId id="2147483688" r:id="rId3"/>
    <p:sldLayoutId id="2147483689" r:id="rId4"/>
    <p:sldLayoutId id="2147483690" r:id="rId5"/>
    <p:sldLayoutId id="2147483691" r:id="rId6"/>
    <p:sldLayoutId id="2147483692" r:id="rId7"/>
    <p:sldLayoutId id="2147483693" r:id="rId8"/>
    <p:sldLayoutId id="2147483694" r:id="rId9"/>
    <p:sldLayoutId id="2147483695" r:id="rId10"/>
    <p:sldLayoutId id="2147483696" r:id="rId11"/>
  </p:sldLayoutIdLst>
  <mc:AlternateContent xmlns:mc="http://schemas.openxmlformats.org/markup-compatibility/2006" xmlns:p14="http://schemas.microsoft.com/office/powerpoint/2010/main">
    <mc:Choice Requires="p14">
      <p:transition advTm="3000">
        <p:random/>
      </p:transition>
    </mc:Choice>
    <mc:Fallback xmlns="">
      <p:transition advTm="3000">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思源黑体 CN Bold" panose="020B0800000000000000" charset="-122"/>
          <a:ea typeface="思源黑体 CN Bold" panose="020B0800000000000000" charset="-122"/>
          <a:cs typeface="思源黑体 CN Bold" panose="020B0800000000000000"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思源黑体 CN Bold" panose="020B0800000000000000" charset="-122"/>
          <a:ea typeface="思源黑体 CN Bold" panose="020B0800000000000000" charset="-122"/>
          <a:cs typeface="思源黑体 CN Bold" panose="020B0800000000000000"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思源黑体 CN Bold" panose="020B0800000000000000" charset="-122"/>
          <a:ea typeface="思源黑体 CN Bold" panose="020B0800000000000000" charset="-122"/>
          <a:cs typeface="思源黑体 CN Bold" panose="020B0800000000000000"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思源黑体 CN Bold" panose="020B0800000000000000" charset="-122"/>
          <a:ea typeface="思源黑体 CN Bold" panose="020B0800000000000000" charset="-122"/>
          <a:cs typeface="思源黑体 CN Bold" panose="020B0800000000000000"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Bold" panose="020B0800000000000000" charset="-122"/>
          <a:ea typeface="思源黑体 CN Bold" panose="020B0800000000000000" charset="-122"/>
          <a:cs typeface="思源黑体 CN Bold" panose="020B0800000000000000"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Bold" panose="020B0800000000000000" charset="-122"/>
          <a:ea typeface="思源黑体 CN Bold" panose="020B0800000000000000" charset="-122"/>
          <a:cs typeface="思源黑体 CN Bold" panose="020B0800000000000000"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6.png"/></Relationships>
</file>

<file path=ppt/slides/_rels/slide10.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image" Target="../media/image26.png"/><Relationship Id="rId7" Type="http://schemas.openxmlformats.org/officeDocument/2006/relationships/image" Target="../media/image30.png"/><Relationship Id="rId2" Type="http://schemas.openxmlformats.org/officeDocument/2006/relationships/notesSlide" Target="../notesSlides/notesSlide6.xml"/><Relationship Id="rId1" Type="http://schemas.openxmlformats.org/officeDocument/2006/relationships/slideLayout" Target="../slideLayouts/slideLayout30.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png"/><Relationship Id="rId9" Type="http://schemas.openxmlformats.org/officeDocument/2006/relationships/image" Target="../media/image32.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19.xml"/><Relationship Id="rId5" Type="http://schemas.openxmlformats.org/officeDocument/2006/relationships/image" Target="../media/image10.png"/><Relationship Id="rId4" Type="http://schemas.openxmlformats.org/officeDocument/2006/relationships/image" Target="../media/image9.png"/></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3.xml"/><Relationship Id="rId5" Type="http://schemas.openxmlformats.org/officeDocument/2006/relationships/image" Target="../media/image17.png"/><Relationship Id="rId4" Type="http://schemas.openxmlformats.org/officeDocument/2006/relationships/image" Target="../media/image16.jpeg"/></Relationships>
</file>

<file path=ppt/slides/_rels/slide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3.xml"/><Relationship Id="rId5" Type="http://schemas.openxmlformats.org/officeDocument/2006/relationships/image" Target="../media/image23.png"/><Relationship Id="rId4" Type="http://schemas.microsoft.com/office/2007/relationships/hdphoto" Target="../media/hdphoto1.wdp"/></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2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stretch>
            <a:fillRect/>
          </a:stretch>
        </p:blipFill>
        <p:spPr>
          <a:xfrm>
            <a:off x="3667826" y="-69669"/>
            <a:ext cx="5169856" cy="3109229"/>
          </a:xfrm>
          <a:prstGeom prst="rect">
            <a:avLst/>
          </a:prstGeom>
        </p:spPr>
      </p:pic>
      <p:pic>
        <p:nvPicPr>
          <p:cNvPr id="7" name="Picture 6"/>
          <p:cNvPicPr>
            <a:picLocks noChangeAspect="1"/>
          </p:cNvPicPr>
          <p:nvPr/>
        </p:nvPicPr>
        <p:blipFill>
          <a:blip r:embed="rId4"/>
          <a:stretch>
            <a:fillRect/>
          </a:stretch>
        </p:blipFill>
        <p:spPr>
          <a:xfrm>
            <a:off x="1026731" y="1798663"/>
            <a:ext cx="10260457" cy="2145978"/>
          </a:xfrm>
          <a:prstGeom prst="rect">
            <a:avLst/>
          </a:prstGeom>
        </p:spPr>
      </p:pic>
      <p:pic>
        <p:nvPicPr>
          <p:cNvPr id="9" name="Picture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6494" y="-145863"/>
            <a:ext cx="2481063" cy="2481063"/>
          </a:xfrm>
          <a:prstGeom prst="rect">
            <a:avLst/>
          </a:prstGeom>
        </p:spPr>
      </p:pic>
    </p:spTree>
    <p:extLst>
      <p:ext uri="{BB962C8B-B14F-4D97-AF65-F5344CB8AC3E}">
        <p14:creationId xmlns:p14="http://schemas.microsoft.com/office/powerpoint/2010/main" val="1047383574"/>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16" presetClass="entr" presetSubtype="21" fill="hold"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arn(inVertical)">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a:srcRect l="4528" t="1720" r="2448" b="3226"/>
          <a:stretch/>
        </p:blipFill>
        <p:spPr>
          <a:xfrm>
            <a:off x="3631473" y="1828800"/>
            <a:ext cx="4632960" cy="4763589"/>
          </a:xfrm>
          <a:prstGeom prst="rect">
            <a:avLst/>
          </a:prstGeom>
        </p:spPr>
      </p:pic>
      <p:sp>
        <p:nvSpPr>
          <p:cNvPr id="5" name="矩形: 圆角 5">
            <a:extLst>
              <a:ext uri="{FF2B5EF4-FFF2-40B4-BE49-F238E27FC236}">
                <a16:creationId xmlns:a16="http://schemas.microsoft.com/office/drawing/2014/main" id="{21D80048-4B4A-4452-9AFE-737EF8661CBA}"/>
              </a:ext>
            </a:extLst>
          </p:cNvPr>
          <p:cNvSpPr/>
          <p:nvPr/>
        </p:nvSpPr>
        <p:spPr>
          <a:xfrm>
            <a:off x="696685" y="611102"/>
            <a:ext cx="10502537" cy="1132114"/>
          </a:xfrm>
          <a:prstGeom prst="round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algn="ctr" defTabSz="914400" rtl="0" eaLnBrk="1" fontAlgn="auto" latinLnBrk="0" hangingPunct="1">
              <a:lnSpc>
                <a:spcPct val="114000"/>
              </a:lnSpc>
              <a:spcBef>
                <a:spcPts val="0"/>
              </a:spcBef>
              <a:spcAft>
                <a:spcPts val="0"/>
              </a:spcAft>
              <a:buClrTx/>
              <a:buSzTx/>
              <a:tabLst/>
              <a:defRPr/>
            </a:pPr>
            <a:r>
              <a:rPr kumimoji="0" lang="en-US" altLang="zh-CN" sz="3200" b="1" i="0" u="none" strike="noStrike" kern="1200" cap="none" spc="0" normalizeH="0" noProof="0" dirty="0" err="1">
                <a:solidFill>
                  <a:srgbClr val="98C553"/>
                </a:solidFill>
                <a:effectLst/>
                <a:uLnTx/>
                <a:uFillTx/>
                <a:latin typeface="Calibri" panose="020F0502020204030204" pitchFamily="34" charset="0"/>
                <a:ea typeface="等线" panose="020B0604020202020204" charset="-122"/>
                <a:cs typeface="Calibri" panose="020F0502020204030204" pitchFamily="34" charset="0"/>
              </a:rPr>
              <a:t>Ghi</a:t>
            </a:r>
            <a:r>
              <a:rPr kumimoji="0" lang="en-US" altLang="zh-CN" sz="3200" b="1" i="0" u="none" strike="noStrike" kern="1200" cap="none" spc="0" normalizeH="0" noProof="0" dirty="0">
                <a:solidFill>
                  <a:srgbClr val="98C553"/>
                </a:solidFill>
                <a:effectLst/>
                <a:uLnTx/>
                <a:uFillTx/>
                <a:latin typeface="Calibri" panose="020F0502020204030204" pitchFamily="34" charset="0"/>
                <a:ea typeface="等线" panose="020B0604020202020204" charset="-122"/>
                <a:cs typeface="Calibri" panose="020F0502020204030204" pitchFamily="34" charset="0"/>
              </a:rPr>
              <a:t> </a:t>
            </a:r>
            <a:r>
              <a:rPr kumimoji="0" lang="en-US" altLang="zh-CN" sz="3200" b="1" i="0" u="none" strike="noStrike" kern="1200" cap="none" spc="0" normalizeH="0" noProof="0" dirty="0" err="1">
                <a:solidFill>
                  <a:srgbClr val="98C553"/>
                </a:solidFill>
                <a:effectLst/>
                <a:uLnTx/>
                <a:uFillTx/>
                <a:latin typeface="Calibri" panose="020F0502020204030204" pitchFamily="34" charset="0"/>
                <a:ea typeface="等线" panose="020B0604020202020204" charset="-122"/>
                <a:cs typeface="Calibri" panose="020F0502020204030204" pitchFamily="34" charset="0"/>
              </a:rPr>
              <a:t>chép</a:t>
            </a:r>
            <a:r>
              <a:rPr kumimoji="0" lang="en-US" altLang="zh-CN" sz="3200" b="1" i="0" u="none" strike="noStrike" kern="1200" cap="none" spc="0" normalizeH="0" noProof="0" dirty="0">
                <a:solidFill>
                  <a:srgbClr val="98C553"/>
                </a:solidFill>
                <a:effectLst/>
                <a:uLnTx/>
                <a:uFillTx/>
                <a:latin typeface="Calibri" panose="020F0502020204030204" pitchFamily="34" charset="0"/>
                <a:ea typeface="等线" panose="020B0604020202020204" charset="-122"/>
                <a:cs typeface="Calibri" panose="020F0502020204030204" pitchFamily="34" charset="0"/>
              </a:rPr>
              <a:t> </a:t>
            </a:r>
            <a:r>
              <a:rPr kumimoji="0" lang="en-US" altLang="zh-CN" sz="3200" b="1" i="0" u="none" strike="noStrike" kern="1200" cap="none" spc="0" normalizeH="0" noProof="0" dirty="0" err="1">
                <a:solidFill>
                  <a:srgbClr val="98C553"/>
                </a:solidFill>
                <a:effectLst/>
                <a:uLnTx/>
                <a:uFillTx/>
                <a:latin typeface="Calibri" panose="020F0502020204030204" pitchFamily="34" charset="0"/>
                <a:ea typeface="等线" panose="020B0604020202020204" charset="-122"/>
                <a:cs typeface="Calibri" panose="020F0502020204030204" pitchFamily="34" charset="0"/>
              </a:rPr>
              <a:t>những</a:t>
            </a:r>
            <a:r>
              <a:rPr kumimoji="0" lang="en-US" altLang="zh-CN" sz="3200" b="1" i="0" u="none" strike="noStrike" kern="1200" cap="none" spc="0" normalizeH="0" noProof="0" dirty="0">
                <a:solidFill>
                  <a:srgbClr val="98C553"/>
                </a:solidFill>
                <a:effectLst/>
                <a:uLnTx/>
                <a:uFillTx/>
                <a:latin typeface="Calibri" panose="020F0502020204030204" pitchFamily="34" charset="0"/>
                <a:ea typeface="等线" panose="020B0604020202020204" charset="-122"/>
                <a:cs typeface="Calibri" panose="020F0502020204030204" pitchFamily="34" charset="0"/>
              </a:rPr>
              <a:t> ý </a:t>
            </a:r>
            <a:r>
              <a:rPr kumimoji="0" lang="en-US" altLang="zh-CN" sz="3200" b="1" i="0" u="none" strike="noStrike" kern="1200" cap="none" spc="0" normalizeH="0" noProof="0" dirty="0" err="1">
                <a:solidFill>
                  <a:srgbClr val="98C553"/>
                </a:solidFill>
                <a:effectLst/>
                <a:uLnTx/>
                <a:uFillTx/>
                <a:latin typeface="Calibri" panose="020F0502020204030204" pitchFamily="34" charset="0"/>
                <a:ea typeface="等线" panose="020B0604020202020204" charset="-122"/>
                <a:cs typeface="Calibri" panose="020F0502020204030204" pitchFamily="34" charset="0"/>
              </a:rPr>
              <a:t>quan</a:t>
            </a:r>
            <a:r>
              <a:rPr kumimoji="0" lang="en-US" altLang="zh-CN" sz="3200" b="1" i="0" u="none" strike="noStrike" kern="1200" cap="none" spc="0" normalizeH="0" noProof="0" dirty="0">
                <a:solidFill>
                  <a:srgbClr val="98C553"/>
                </a:solidFill>
                <a:effectLst/>
                <a:uLnTx/>
                <a:uFillTx/>
                <a:latin typeface="Calibri" panose="020F0502020204030204" pitchFamily="34" charset="0"/>
                <a:ea typeface="等线" panose="020B0604020202020204" charset="-122"/>
                <a:cs typeface="Calibri" panose="020F0502020204030204" pitchFamily="34" charset="0"/>
              </a:rPr>
              <a:t> </a:t>
            </a:r>
            <a:r>
              <a:rPr kumimoji="0" lang="en-US" altLang="zh-CN" sz="3200" b="1" i="0" u="none" strike="noStrike" kern="1200" cap="none" spc="0" normalizeH="0" noProof="0" dirty="0" err="1">
                <a:solidFill>
                  <a:srgbClr val="98C553"/>
                </a:solidFill>
                <a:effectLst/>
                <a:uLnTx/>
                <a:uFillTx/>
                <a:latin typeface="Calibri" panose="020F0502020204030204" pitchFamily="34" charset="0"/>
                <a:ea typeface="等线" panose="020B0604020202020204" charset="-122"/>
                <a:cs typeface="Calibri" panose="020F0502020204030204" pitchFamily="34" charset="0"/>
              </a:rPr>
              <a:t>trọng</a:t>
            </a:r>
            <a:r>
              <a:rPr kumimoji="0" lang="en-US" altLang="zh-CN" sz="3200" b="1" i="0" u="none" strike="noStrike" kern="1200" cap="none" spc="0" normalizeH="0" noProof="0" dirty="0">
                <a:solidFill>
                  <a:srgbClr val="98C553"/>
                </a:solidFill>
                <a:effectLst/>
                <a:uLnTx/>
                <a:uFillTx/>
                <a:latin typeface="Calibri" panose="020F0502020204030204" pitchFamily="34" charset="0"/>
                <a:ea typeface="等线" panose="020B0604020202020204" charset="-122"/>
                <a:cs typeface="Calibri" panose="020F0502020204030204" pitchFamily="34" charset="0"/>
              </a:rPr>
              <a:t> </a:t>
            </a:r>
            <a:r>
              <a:rPr kumimoji="0" lang="en-US" altLang="zh-CN" sz="3200" b="1" i="0" u="none" strike="noStrike" kern="1200" cap="none" spc="0" normalizeH="0" noProof="0" dirty="0" err="1">
                <a:solidFill>
                  <a:srgbClr val="98C553"/>
                </a:solidFill>
                <a:effectLst/>
                <a:uLnTx/>
                <a:uFillTx/>
                <a:latin typeface="Calibri" panose="020F0502020204030204" pitchFamily="34" charset="0"/>
                <a:ea typeface="等线" panose="020B0604020202020204" charset="-122"/>
                <a:cs typeface="Calibri" panose="020F0502020204030204" pitchFamily="34" charset="0"/>
              </a:rPr>
              <a:t>trong</a:t>
            </a:r>
            <a:r>
              <a:rPr kumimoji="0" lang="en-US" altLang="zh-CN" sz="3200" b="1" i="0" u="none" strike="noStrike" kern="1200" cap="none" spc="0" normalizeH="0" noProof="0" dirty="0">
                <a:solidFill>
                  <a:srgbClr val="98C553"/>
                </a:solidFill>
                <a:effectLst/>
                <a:uLnTx/>
                <a:uFillTx/>
                <a:latin typeface="Calibri" panose="020F0502020204030204" pitchFamily="34" charset="0"/>
                <a:ea typeface="等线" panose="020B0604020202020204" charset="-122"/>
                <a:cs typeface="Calibri" panose="020F0502020204030204" pitchFamily="34" charset="0"/>
              </a:rPr>
              <a:t> </a:t>
            </a:r>
            <a:r>
              <a:rPr kumimoji="0" lang="en-US" altLang="zh-CN" sz="3200" b="1" i="0" u="none" strike="noStrike" kern="1200" cap="none" spc="0" normalizeH="0" noProof="0" dirty="0" err="1">
                <a:solidFill>
                  <a:srgbClr val="98C553"/>
                </a:solidFill>
                <a:effectLst/>
                <a:uLnTx/>
                <a:uFillTx/>
                <a:latin typeface="Calibri" panose="020F0502020204030204" pitchFamily="34" charset="0"/>
                <a:ea typeface="等线" panose="020B0604020202020204" charset="-122"/>
                <a:cs typeface="Calibri" panose="020F0502020204030204" pitchFamily="34" charset="0"/>
              </a:rPr>
              <a:t>bài</a:t>
            </a:r>
            <a:r>
              <a:rPr kumimoji="0" lang="en-US" altLang="zh-CN" sz="3200" b="1" i="0" u="none" strike="noStrike" kern="1200" cap="none" spc="0" normalizeH="0" noProof="0" dirty="0">
                <a:solidFill>
                  <a:srgbClr val="98C553"/>
                </a:solidFill>
                <a:effectLst/>
                <a:uLnTx/>
                <a:uFillTx/>
                <a:latin typeface="Calibri" panose="020F0502020204030204" pitchFamily="34" charset="0"/>
                <a:ea typeface="等线" panose="020B0604020202020204" charset="-122"/>
                <a:cs typeface="Calibri" panose="020F0502020204030204" pitchFamily="34" charset="0"/>
              </a:rPr>
              <a:t> </a:t>
            </a:r>
            <a:r>
              <a:rPr kumimoji="0" lang="en-US" altLang="zh-CN" sz="3200" b="1" i="0" u="none" strike="noStrike" kern="1200" cap="none" spc="0" normalizeH="0" noProof="0" dirty="0" err="1">
                <a:solidFill>
                  <a:srgbClr val="98C553"/>
                </a:solidFill>
                <a:effectLst/>
                <a:uLnTx/>
                <a:uFillTx/>
                <a:latin typeface="Calibri" panose="020F0502020204030204" pitchFamily="34" charset="0"/>
                <a:ea typeface="等线" panose="020B0604020202020204" charset="-122"/>
                <a:cs typeface="Calibri" panose="020F0502020204030204" pitchFamily="34" charset="0"/>
              </a:rPr>
              <a:t>phát</a:t>
            </a:r>
            <a:r>
              <a:rPr kumimoji="0" lang="en-US" altLang="zh-CN" sz="3200" b="1" i="0" u="none" strike="noStrike" kern="1200" cap="none" spc="0" normalizeH="0" noProof="0" dirty="0">
                <a:solidFill>
                  <a:srgbClr val="98C553"/>
                </a:solidFill>
                <a:effectLst/>
                <a:uLnTx/>
                <a:uFillTx/>
                <a:latin typeface="Calibri" panose="020F0502020204030204" pitchFamily="34" charset="0"/>
                <a:ea typeface="等线" panose="020B0604020202020204" charset="-122"/>
                <a:cs typeface="Calibri" panose="020F0502020204030204" pitchFamily="34" charset="0"/>
              </a:rPr>
              <a:t> </a:t>
            </a:r>
            <a:r>
              <a:rPr kumimoji="0" lang="en-US" altLang="zh-CN" sz="3200" b="1" i="0" u="none" strike="noStrike" kern="1200" cap="none" spc="0" normalizeH="0" noProof="0" dirty="0" err="1">
                <a:solidFill>
                  <a:srgbClr val="98C553"/>
                </a:solidFill>
                <a:effectLst/>
                <a:uLnTx/>
                <a:uFillTx/>
                <a:latin typeface="Calibri" panose="020F0502020204030204" pitchFamily="34" charset="0"/>
                <a:ea typeface="等线" panose="020B0604020202020204" charset="-122"/>
                <a:cs typeface="Calibri" panose="020F0502020204030204" pitchFamily="34" charset="0"/>
              </a:rPr>
              <a:t>biểu</a:t>
            </a:r>
            <a:r>
              <a:rPr kumimoji="0" lang="en-US" altLang="zh-CN" sz="3200" b="1" i="0" u="none" strike="noStrike" kern="1200" cap="none" spc="0" normalizeH="0" noProof="0" dirty="0">
                <a:solidFill>
                  <a:srgbClr val="98C553"/>
                </a:solidFill>
                <a:effectLst/>
                <a:uLnTx/>
                <a:uFillTx/>
                <a:latin typeface="Calibri" panose="020F0502020204030204" pitchFamily="34" charset="0"/>
                <a:ea typeface="等线" panose="020B0604020202020204" charset="-122"/>
                <a:cs typeface="Calibri" panose="020F0502020204030204" pitchFamily="34" charset="0"/>
              </a:rPr>
              <a:t> </a:t>
            </a:r>
            <a:r>
              <a:rPr kumimoji="0" lang="en-US" altLang="zh-CN" sz="3200" b="1" i="0" u="none" strike="noStrike" kern="1200" cap="none" spc="0" normalizeH="0" noProof="0" dirty="0" err="1">
                <a:solidFill>
                  <a:srgbClr val="98C553"/>
                </a:solidFill>
                <a:effectLst/>
                <a:uLnTx/>
                <a:uFillTx/>
                <a:latin typeface="Calibri" panose="020F0502020204030204" pitchFamily="34" charset="0"/>
                <a:ea typeface="等线" panose="020B0604020202020204" charset="-122"/>
                <a:cs typeface="Calibri" panose="020F0502020204030204" pitchFamily="34" charset="0"/>
              </a:rPr>
              <a:t>của</a:t>
            </a:r>
            <a:r>
              <a:rPr kumimoji="0" lang="en-US" altLang="zh-CN" sz="3200" b="1" i="0" u="none" strike="noStrike" kern="1200" cap="none" spc="0" normalizeH="0" noProof="0" dirty="0">
                <a:solidFill>
                  <a:srgbClr val="98C553"/>
                </a:solidFill>
                <a:effectLst/>
                <a:uLnTx/>
                <a:uFillTx/>
                <a:latin typeface="Calibri" panose="020F0502020204030204" pitchFamily="34" charset="0"/>
                <a:ea typeface="等线" panose="020B0604020202020204" charset="-122"/>
                <a:cs typeface="Calibri" panose="020F0502020204030204" pitchFamily="34" charset="0"/>
              </a:rPr>
              <a:t> </a:t>
            </a:r>
            <a:r>
              <a:rPr kumimoji="0" lang="en-US" altLang="zh-CN" sz="3200" b="1" i="0" u="none" strike="noStrike" kern="1200" cap="none" spc="0" normalizeH="0" noProof="0" dirty="0" err="1">
                <a:solidFill>
                  <a:srgbClr val="98C553"/>
                </a:solidFill>
                <a:effectLst/>
                <a:uLnTx/>
                <a:uFillTx/>
                <a:latin typeface="Calibri" panose="020F0502020204030204" pitchFamily="34" charset="0"/>
                <a:ea typeface="等线" panose="020B0604020202020204" charset="-122"/>
                <a:cs typeface="Calibri" panose="020F0502020204030204" pitchFamily="34" charset="0"/>
              </a:rPr>
              <a:t>bạn</a:t>
            </a:r>
            <a:r>
              <a:rPr kumimoji="0" lang="en-US" altLang="zh-CN" sz="3200" b="1" i="0" u="none" strike="noStrike" kern="1200" cap="none" spc="0" normalizeH="0" noProof="0" dirty="0">
                <a:solidFill>
                  <a:srgbClr val="98C553"/>
                </a:solidFill>
                <a:effectLst/>
                <a:uLnTx/>
                <a:uFillTx/>
                <a:latin typeface="Calibri" panose="020F0502020204030204" pitchFamily="34" charset="0"/>
                <a:ea typeface="等线" panose="020B0604020202020204" charset="-122"/>
                <a:cs typeface="Calibri" panose="020F0502020204030204" pitchFamily="34" charset="0"/>
              </a:rPr>
              <a:t> </a:t>
            </a:r>
          </a:p>
          <a:p>
            <a:pPr marR="0" lvl="0" algn="ctr" defTabSz="914400" rtl="0" eaLnBrk="1" fontAlgn="auto" latinLnBrk="0" hangingPunct="1">
              <a:lnSpc>
                <a:spcPct val="114000"/>
              </a:lnSpc>
              <a:spcBef>
                <a:spcPts val="0"/>
              </a:spcBef>
              <a:spcAft>
                <a:spcPts val="0"/>
              </a:spcAft>
              <a:buClrTx/>
              <a:buSzTx/>
              <a:tabLst/>
              <a:defRPr/>
            </a:pPr>
            <a:r>
              <a:rPr kumimoji="0" lang="en-US" altLang="zh-CN" sz="3200" b="1" i="0" u="none" strike="noStrike" kern="1200" cap="none" spc="0" normalizeH="0" noProof="0" dirty="0" err="1">
                <a:solidFill>
                  <a:srgbClr val="98C553"/>
                </a:solidFill>
                <a:effectLst/>
                <a:uLnTx/>
                <a:uFillTx/>
                <a:latin typeface="Calibri" panose="020F0502020204030204" pitchFamily="34" charset="0"/>
                <a:ea typeface="等线" panose="020B0604020202020204" charset="-122"/>
                <a:cs typeface="Calibri" panose="020F0502020204030204" pitchFamily="34" charset="0"/>
              </a:rPr>
              <a:t>để</a:t>
            </a:r>
            <a:r>
              <a:rPr kumimoji="0" lang="en-US" altLang="zh-CN" sz="3200" b="1" i="0" u="none" strike="noStrike" kern="1200" cap="none" spc="0" normalizeH="0" noProof="0" dirty="0">
                <a:solidFill>
                  <a:srgbClr val="98C553"/>
                </a:solidFill>
                <a:effectLst/>
                <a:uLnTx/>
                <a:uFillTx/>
                <a:latin typeface="Calibri" panose="020F0502020204030204" pitchFamily="34" charset="0"/>
                <a:ea typeface="等线" panose="020B0604020202020204" charset="-122"/>
                <a:cs typeface="Calibri" panose="020F0502020204030204" pitchFamily="34" charset="0"/>
              </a:rPr>
              <a:t> </a:t>
            </a:r>
            <a:r>
              <a:rPr kumimoji="0" lang="en-US" altLang="zh-CN" sz="3200" b="1" i="0" u="none" strike="noStrike" kern="1200" cap="none" spc="0" normalizeH="0" noProof="0" dirty="0" err="1">
                <a:solidFill>
                  <a:srgbClr val="98C553"/>
                </a:solidFill>
                <a:effectLst/>
                <a:uLnTx/>
                <a:uFillTx/>
                <a:latin typeface="Calibri" panose="020F0502020204030204" pitchFamily="34" charset="0"/>
                <a:ea typeface="等线" panose="020B0604020202020204" charset="-122"/>
                <a:cs typeface="Calibri" panose="020F0502020204030204" pitchFamily="34" charset="0"/>
              </a:rPr>
              <a:t>trao</a:t>
            </a:r>
            <a:r>
              <a:rPr kumimoji="0" lang="en-US" altLang="zh-CN" sz="3200" b="1" i="0" u="none" strike="noStrike" kern="1200" cap="none" spc="0" normalizeH="0" noProof="0" dirty="0">
                <a:solidFill>
                  <a:srgbClr val="98C553"/>
                </a:solidFill>
                <a:effectLst/>
                <a:uLnTx/>
                <a:uFillTx/>
                <a:latin typeface="Calibri" panose="020F0502020204030204" pitchFamily="34" charset="0"/>
                <a:ea typeface="等线" panose="020B0604020202020204" charset="-122"/>
                <a:cs typeface="Calibri" panose="020F0502020204030204" pitchFamily="34" charset="0"/>
              </a:rPr>
              <a:t> </a:t>
            </a:r>
            <a:r>
              <a:rPr kumimoji="0" lang="en-US" altLang="zh-CN" sz="3200" b="1" i="0" u="none" strike="noStrike" kern="1200" cap="none" spc="0" normalizeH="0" noProof="0" dirty="0" err="1">
                <a:solidFill>
                  <a:srgbClr val="98C553"/>
                </a:solidFill>
                <a:effectLst/>
                <a:uLnTx/>
                <a:uFillTx/>
                <a:latin typeface="Calibri" panose="020F0502020204030204" pitchFamily="34" charset="0"/>
                <a:ea typeface="等线" panose="020B0604020202020204" charset="-122"/>
                <a:cs typeface="Calibri" panose="020F0502020204030204" pitchFamily="34" charset="0"/>
              </a:rPr>
              <a:t>đổi</a:t>
            </a:r>
            <a:r>
              <a:rPr kumimoji="0" lang="en-US" altLang="zh-CN" sz="3200" b="1" i="0" u="none" strike="noStrike" kern="1200" cap="none" spc="0" normalizeH="0" noProof="0" dirty="0">
                <a:solidFill>
                  <a:srgbClr val="98C553"/>
                </a:solidFill>
                <a:effectLst/>
                <a:uLnTx/>
                <a:uFillTx/>
                <a:latin typeface="Calibri" panose="020F0502020204030204" pitchFamily="34" charset="0"/>
                <a:ea typeface="等线" panose="020B0604020202020204" charset="-122"/>
                <a:cs typeface="Calibri" panose="020F0502020204030204" pitchFamily="34" charset="0"/>
              </a:rPr>
              <a:t> </a:t>
            </a:r>
            <a:r>
              <a:rPr kumimoji="0" lang="en-US" altLang="zh-CN" sz="3200" b="1" i="0" u="none" strike="noStrike" kern="1200" cap="none" spc="0" normalizeH="0" noProof="0" dirty="0" err="1">
                <a:solidFill>
                  <a:srgbClr val="98C553"/>
                </a:solidFill>
                <a:effectLst/>
                <a:uLnTx/>
                <a:uFillTx/>
                <a:latin typeface="Calibri" panose="020F0502020204030204" pitchFamily="34" charset="0"/>
                <a:ea typeface="等线" panose="020B0604020202020204" charset="-122"/>
                <a:cs typeface="Calibri" panose="020F0502020204030204" pitchFamily="34" charset="0"/>
              </a:rPr>
              <a:t>với</a:t>
            </a:r>
            <a:r>
              <a:rPr kumimoji="0" lang="en-US" altLang="zh-CN" sz="3200" b="1" i="0" u="none" strike="noStrike" kern="1200" cap="none" spc="0" normalizeH="0" noProof="0" dirty="0">
                <a:solidFill>
                  <a:srgbClr val="98C553"/>
                </a:solidFill>
                <a:effectLst/>
                <a:uLnTx/>
                <a:uFillTx/>
                <a:latin typeface="Calibri" panose="020F0502020204030204" pitchFamily="34" charset="0"/>
                <a:ea typeface="等线" panose="020B0604020202020204" charset="-122"/>
                <a:cs typeface="Calibri" panose="020F0502020204030204" pitchFamily="34" charset="0"/>
              </a:rPr>
              <a:t> </a:t>
            </a:r>
            <a:r>
              <a:rPr kumimoji="0" lang="en-US" altLang="zh-CN" sz="3200" b="1" i="0" u="none" strike="noStrike" kern="1200" cap="none" spc="0" normalizeH="0" noProof="0" dirty="0" err="1">
                <a:solidFill>
                  <a:srgbClr val="98C553"/>
                </a:solidFill>
                <a:effectLst/>
                <a:uLnTx/>
                <a:uFillTx/>
                <a:latin typeface="Calibri" panose="020F0502020204030204" pitchFamily="34" charset="0"/>
                <a:ea typeface="等线" panose="020B0604020202020204" charset="-122"/>
                <a:cs typeface="Calibri" panose="020F0502020204030204" pitchFamily="34" charset="0"/>
              </a:rPr>
              <a:t>bạn</a:t>
            </a:r>
            <a:r>
              <a:rPr kumimoji="0" lang="en-US" altLang="zh-CN" sz="3200" b="1" i="0" u="none" strike="noStrike" kern="1200" cap="none" spc="0" normalizeH="0" noProof="0" dirty="0">
                <a:solidFill>
                  <a:srgbClr val="98C553"/>
                </a:solidFill>
                <a:effectLst/>
                <a:uLnTx/>
                <a:uFillTx/>
                <a:latin typeface="Calibri" panose="020F0502020204030204" pitchFamily="34" charset="0"/>
                <a:ea typeface="等线" panose="020B0604020202020204" charset="-122"/>
                <a:cs typeface="Calibri" panose="020F0502020204030204" pitchFamily="34" charset="0"/>
              </a:rPr>
              <a:t>.</a:t>
            </a:r>
          </a:p>
        </p:txBody>
      </p:sp>
    </p:spTree>
    <p:extLst>
      <p:ext uri="{BB962C8B-B14F-4D97-AF65-F5344CB8AC3E}">
        <p14:creationId xmlns:p14="http://schemas.microsoft.com/office/powerpoint/2010/main" val="27281040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par>
                                <p:cTn id="8" presetID="6" presetClass="entr" presetSubtype="16"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circle(in)">
                                      <p:cBhvr>
                                        <p:cTn id="10"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pic>
        <p:nvPicPr>
          <p:cNvPr id="19" name="图片 18" descr="8"/>
          <p:cNvPicPr>
            <a:picLocks noChangeAspect="1"/>
          </p:cNvPicPr>
          <p:nvPr/>
        </p:nvPicPr>
        <p:blipFill>
          <a:blip r:embed="rId4"/>
          <a:srcRect t="8316"/>
          <a:stretch>
            <a:fillRect/>
          </a:stretch>
        </p:blipFill>
        <p:spPr>
          <a:xfrm>
            <a:off x="7135495" y="11430"/>
            <a:ext cx="5056505" cy="6846570"/>
          </a:xfrm>
          <a:prstGeom prst="rect">
            <a:avLst/>
          </a:prstGeom>
        </p:spPr>
      </p:pic>
      <p:pic>
        <p:nvPicPr>
          <p:cNvPr id="27" name="图片 26" descr="父亲节横版"/>
          <p:cNvPicPr>
            <a:picLocks noChangeAspect="1"/>
          </p:cNvPicPr>
          <p:nvPr/>
        </p:nvPicPr>
        <p:blipFill>
          <a:blip r:embed="rId5"/>
          <a:stretch>
            <a:fillRect/>
          </a:stretch>
        </p:blipFill>
        <p:spPr>
          <a:xfrm>
            <a:off x="-26035" y="11430"/>
            <a:ext cx="12141200" cy="6846570"/>
          </a:xfrm>
          <a:prstGeom prst="rect">
            <a:avLst/>
          </a:prstGeom>
        </p:spPr>
      </p:pic>
      <p:pic>
        <p:nvPicPr>
          <p:cNvPr id="15" name="图片 14" descr="7"/>
          <p:cNvPicPr>
            <a:picLocks noChangeAspect="1"/>
          </p:cNvPicPr>
          <p:nvPr/>
        </p:nvPicPr>
        <p:blipFill>
          <a:blip r:embed="rId6"/>
          <a:srcRect l="11101" t="64178" b="808"/>
          <a:stretch>
            <a:fillRect/>
          </a:stretch>
        </p:blipFill>
        <p:spPr>
          <a:xfrm>
            <a:off x="0" y="0"/>
            <a:ext cx="11010900" cy="6503035"/>
          </a:xfrm>
          <a:prstGeom prst="rect">
            <a:avLst/>
          </a:prstGeom>
        </p:spPr>
      </p:pic>
      <p:pic>
        <p:nvPicPr>
          <p:cNvPr id="21" name="图片 20" descr="2 (5)"/>
          <p:cNvPicPr>
            <a:picLocks noChangeAspect="1"/>
          </p:cNvPicPr>
          <p:nvPr/>
        </p:nvPicPr>
        <p:blipFill>
          <a:blip r:embed="rId7"/>
          <a:stretch>
            <a:fillRect/>
          </a:stretch>
        </p:blipFill>
        <p:spPr>
          <a:xfrm>
            <a:off x="-26035" y="1394460"/>
            <a:ext cx="12217400" cy="5463540"/>
          </a:xfrm>
          <a:prstGeom prst="rect">
            <a:avLst/>
          </a:prstGeom>
        </p:spPr>
      </p:pic>
      <p:pic>
        <p:nvPicPr>
          <p:cNvPr id="13" name="图片 12" descr="E:\ppt创作\新建文件夹\33.png33"/>
          <p:cNvPicPr>
            <a:picLocks noChangeAspect="1"/>
          </p:cNvPicPr>
          <p:nvPr/>
        </p:nvPicPr>
        <p:blipFill>
          <a:blip r:embed="rId8"/>
          <a:srcRect l="4069" t="17637" r="70556" b="18696"/>
          <a:stretch>
            <a:fillRect/>
          </a:stretch>
        </p:blipFill>
        <p:spPr>
          <a:xfrm flipH="1">
            <a:off x="8982075" y="2293620"/>
            <a:ext cx="3246755" cy="4582160"/>
          </a:xfrm>
          <a:prstGeom prst="rect">
            <a:avLst/>
          </a:prstGeom>
        </p:spPr>
      </p:pic>
      <p:pic>
        <p:nvPicPr>
          <p:cNvPr id="17" name="图片 16" descr="7"/>
          <p:cNvPicPr>
            <a:picLocks noChangeAspect="1"/>
          </p:cNvPicPr>
          <p:nvPr/>
        </p:nvPicPr>
        <p:blipFill>
          <a:blip r:embed="rId6"/>
          <a:srcRect l="59796" t="14947" b="58258"/>
          <a:stretch>
            <a:fillRect/>
          </a:stretch>
        </p:blipFill>
        <p:spPr>
          <a:xfrm>
            <a:off x="5908040" y="1203960"/>
            <a:ext cx="3361690" cy="3360420"/>
          </a:xfrm>
          <a:prstGeom prst="rect">
            <a:avLst/>
          </a:prstGeom>
        </p:spPr>
      </p:pic>
      <p:sp>
        <p:nvSpPr>
          <p:cNvPr id="59" name="文本框 58"/>
          <p:cNvSpPr txBox="1"/>
          <p:nvPr/>
        </p:nvSpPr>
        <p:spPr>
          <a:xfrm rot="20940000">
            <a:off x="348932" y="1718231"/>
            <a:ext cx="10010801" cy="1446530"/>
          </a:xfrm>
          <a:prstGeom prst="rect">
            <a:avLst/>
          </a:prstGeom>
          <a:noFill/>
        </p:spPr>
        <p:txBody>
          <a:bodyPr wrap="square" rtlCol="0">
            <a:spAutoFit/>
          </a:bodyPr>
          <a:lstStyle/>
          <a:p>
            <a:pPr lvl="0"/>
            <a:endParaRPr lang="vi-VN" altLang="zh-CN" sz="8800" b="1" spc="300" dirty="0">
              <a:ln w="139700">
                <a:solidFill>
                  <a:prstClr val="white"/>
                </a:solidFill>
              </a:ln>
              <a:solidFill>
                <a:prstClr val="white"/>
              </a:solidFill>
              <a:effectLst>
                <a:outerShdw blurRad="38100" dist="38100" dir="2700000" algn="tl">
                  <a:srgbClr val="000000">
                    <a:alpha val="43137"/>
                  </a:srgbClr>
                </a:outerShdw>
              </a:effectLst>
              <a:latin typeface="思源宋体 Heavy" panose="02020900000000000000" charset="-122"/>
              <a:ea typeface="思源宋体 Heavy" panose="02020900000000000000" charset="-122"/>
              <a:cs typeface="思源黑体 CN Bold" panose="020B0800000000000000" charset="-122"/>
            </a:endParaRPr>
          </a:p>
        </p:txBody>
      </p:sp>
      <p:pic>
        <p:nvPicPr>
          <p:cNvPr id="3" name="Picture 2"/>
          <p:cNvPicPr>
            <a:picLocks noChangeAspect="1"/>
          </p:cNvPicPr>
          <p:nvPr/>
        </p:nvPicPr>
        <p:blipFill>
          <a:blip r:embed="rId9"/>
          <a:stretch>
            <a:fillRect/>
          </a:stretch>
        </p:blipFill>
        <p:spPr>
          <a:xfrm>
            <a:off x="-62865" y="919116"/>
            <a:ext cx="9845893" cy="3932261"/>
          </a:xfrm>
          <a:prstGeom prst="rect">
            <a:avLst/>
          </a:prstGeom>
        </p:spPr>
      </p:pic>
    </p:spTree>
    <p:extLst>
      <p:ext uri="{BB962C8B-B14F-4D97-AF65-F5344CB8AC3E}">
        <p14:creationId xmlns:p14="http://schemas.microsoft.com/office/powerpoint/2010/main" val="174569916"/>
      </p:ext>
    </p:extLst>
  </p:cSld>
  <p:clrMapOvr>
    <a:masterClrMapping/>
  </p:clrMapOvr>
  <mc:AlternateContent xmlns:mc="http://schemas.openxmlformats.org/markup-compatibility/2006" xmlns:p14="http://schemas.microsoft.com/office/powerpoint/2010/main">
    <mc:Choice Requires="p14">
      <p:transition advTm="3000">
        <p:random/>
      </p:transition>
    </mc:Choice>
    <mc:Fallback xmlns="">
      <p:transition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additive="base">
                                        <p:cTn id="13" dur="500" fill="hold"/>
                                        <p:tgtEl>
                                          <p:spTgt spid="21"/>
                                        </p:tgtEl>
                                        <p:attrNameLst>
                                          <p:attrName>ppt_x</p:attrName>
                                        </p:attrNameLst>
                                      </p:cBhvr>
                                      <p:tavLst>
                                        <p:tav tm="0">
                                          <p:val>
                                            <p:strVal val="#ppt_x"/>
                                          </p:val>
                                        </p:tav>
                                        <p:tav tm="100000">
                                          <p:val>
                                            <p:strVal val="#ppt_x"/>
                                          </p:val>
                                        </p:tav>
                                      </p:tavLst>
                                    </p:anim>
                                    <p:anim calcmode="lin" valueType="num">
                                      <p:cBhvr additive="base">
                                        <p:cTn id="14"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500" fill="hold"/>
                                        <p:tgtEl>
                                          <p:spTgt spid="13"/>
                                        </p:tgtEl>
                                        <p:attrNameLst>
                                          <p:attrName>ppt_x</p:attrName>
                                        </p:attrNameLst>
                                      </p:cBhvr>
                                      <p:tavLst>
                                        <p:tav tm="0">
                                          <p:val>
                                            <p:strVal val="#ppt_x"/>
                                          </p:val>
                                        </p:tav>
                                        <p:tav tm="100000">
                                          <p:val>
                                            <p:strVal val="#ppt_x"/>
                                          </p:val>
                                        </p:tav>
                                      </p:tavLst>
                                    </p:anim>
                                    <p:anim calcmode="lin" valueType="num">
                                      <p:cBhvr additive="base">
                                        <p:cTn id="20"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73736" y="223439"/>
            <a:ext cx="11814048" cy="6494085"/>
          </a:xfrm>
          <a:prstGeom prst="rect">
            <a:avLst/>
          </a:prstGeom>
        </p:spPr>
        <p:txBody>
          <a:bodyPr wrap="square">
            <a:spAutoFit/>
          </a:bodyPr>
          <a:lstStyle/>
          <a:p>
            <a:pPr algn="just"/>
            <a:r>
              <a:rPr lang="en-US" sz="2600" dirty="0">
                <a:solidFill>
                  <a:srgbClr val="333333"/>
                </a:solidFill>
                <a:latin typeface="Calibri" panose="020F0502020204030204" pitchFamily="34" charset="0"/>
                <a:cs typeface="Calibri" panose="020F0502020204030204" pitchFamily="34" charset="0"/>
              </a:rPr>
              <a:t>   </a:t>
            </a:r>
            <a:r>
              <a:rPr lang="vi-VN" sz="2600" dirty="0">
                <a:solidFill>
                  <a:srgbClr val="333333"/>
                </a:solidFill>
                <a:latin typeface="Calibri" panose="020F0502020204030204" pitchFamily="34" charset="0"/>
                <a:cs typeface="Calibri" panose="020F0502020204030204" pitchFamily="34" charset="0"/>
              </a:rPr>
              <a:t>Hằng năm, sau kì nghỉ Tết Nguyên Đán, trường em lại tổ chức quyên góp để ủng hộ học sinh vùng lũ lụt. Và năm nay cũng vậy.</a:t>
            </a:r>
          </a:p>
          <a:p>
            <a:pPr algn="just"/>
            <a:r>
              <a:rPr lang="en-US" sz="2600" dirty="0">
                <a:solidFill>
                  <a:srgbClr val="333333"/>
                </a:solidFill>
                <a:latin typeface="Calibri" panose="020F0502020204030204" pitchFamily="34" charset="0"/>
                <a:cs typeface="Calibri" panose="020F0502020204030204" pitchFamily="34" charset="0"/>
              </a:rPr>
              <a:t>   </a:t>
            </a:r>
            <a:r>
              <a:rPr lang="vi-VN" sz="2600" dirty="0">
                <a:solidFill>
                  <a:srgbClr val="333333"/>
                </a:solidFill>
                <a:latin typeface="Calibri" panose="020F0502020204030204" pitchFamily="34" charset="0"/>
                <a:cs typeface="Calibri" panose="020F0502020204030204" pitchFamily="34" charset="0"/>
              </a:rPr>
              <a:t>Chúng em có thể ủng hộ đồ dùng học tập, quần áo hoặc tiền mặt. Cán bộ lớp có trách nhiệm phân loại, thống kê và nộp về cho nhà trường. Thời gian để các lớp hoàn thành nhiệm vụ là một tuần.</a:t>
            </a:r>
          </a:p>
          <a:p>
            <a:pPr algn="just"/>
            <a:r>
              <a:rPr lang="en-US" sz="2600" dirty="0">
                <a:solidFill>
                  <a:srgbClr val="333333"/>
                </a:solidFill>
                <a:latin typeface="Calibri" panose="020F0502020204030204" pitchFamily="34" charset="0"/>
                <a:cs typeface="Calibri" panose="020F0502020204030204" pitchFamily="34" charset="0"/>
              </a:rPr>
              <a:t>   </a:t>
            </a:r>
            <a:r>
              <a:rPr lang="vi-VN" sz="2600" dirty="0">
                <a:solidFill>
                  <a:srgbClr val="333333"/>
                </a:solidFill>
                <a:latin typeface="Calibri" panose="020F0502020204030204" pitchFamily="34" charset="0"/>
                <a:cs typeface="Calibri" panose="020F0502020204030204" pitchFamily="34" charset="0"/>
              </a:rPr>
              <a:t>Chiều hôm đó, sau khi kế hoạch được phát động, em đã xin mẹ thu gom một số sách vở còn mới để tặng các bạn. Ngoài ra, em cũng thu gom một số bộ quần áo mới mà mình không mặc nữa. Sau khi đã thu gom được một số đồ, em gấp lại gọn gàng, rồi để vào trong túi. Mẹ cũng đã giúp em sắp xếp gọn gàng đồ đạc. Hai mẹ con vừa làm vừa trò chuyện vui vẻ. </a:t>
            </a:r>
          </a:p>
          <a:p>
            <a:pPr algn="just"/>
            <a:r>
              <a:rPr lang="en-US" sz="2600" dirty="0">
                <a:solidFill>
                  <a:srgbClr val="333333"/>
                </a:solidFill>
                <a:latin typeface="Calibri" panose="020F0502020204030204" pitchFamily="34" charset="0"/>
                <a:cs typeface="Calibri" panose="020F0502020204030204" pitchFamily="34" charset="0"/>
              </a:rPr>
              <a:t>   </a:t>
            </a:r>
            <a:r>
              <a:rPr lang="vi-VN" sz="2600" dirty="0">
                <a:solidFill>
                  <a:srgbClr val="333333"/>
                </a:solidFill>
                <a:latin typeface="Calibri" panose="020F0502020204030204" pitchFamily="34" charset="0"/>
                <a:cs typeface="Calibri" panose="020F0502020204030204" pitchFamily="34" charset="0"/>
              </a:rPr>
              <a:t>Em tin rằng những món quà này sẽ giúp đỡ phần nào cho các bạn học sinh có hoàn cảnh khó khăn. Nhờ nó mà các bạn nhỏ đó có thể tiếp tục học tập như em để thực hiện được ước mơ của mình và mùa đông này các bạn sẽ không bị lạnh nữa.</a:t>
            </a:r>
          </a:p>
          <a:p>
            <a:pPr algn="just"/>
            <a:r>
              <a:rPr lang="en-US" sz="2600" dirty="0">
                <a:solidFill>
                  <a:srgbClr val="333333"/>
                </a:solidFill>
                <a:latin typeface="Calibri" panose="020F0502020204030204" pitchFamily="34" charset="0"/>
                <a:cs typeface="Calibri" panose="020F0502020204030204" pitchFamily="34" charset="0"/>
              </a:rPr>
              <a:t>   </a:t>
            </a:r>
            <a:r>
              <a:rPr lang="vi-VN" sz="2600" dirty="0">
                <a:solidFill>
                  <a:srgbClr val="333333"/>
                </a:solidFill>
                <a:latin typeface="Calibri" panose="020F0502020204030204" pitchFamily="34" charset="0"/>
                <a:cs typeface="Calibri" panose="020F0502020204030204" pitchFamily="34" charset="0"/>
              </a:rPr>
              <a:t>Em cảm thấy vui khi đã làm được một việc tốt. Điều đó khiến em hạnh phúc vô cùng.</a:t>
            </a:r>
          </a:p>
          <a:p>
            <a:pPr algn="just"/>
            <a:r>
              <a:rPr lang="en-US" sz="2600" dirty="0">
                <a:solidFill>
                  <a:srgbClr val="333333"/>
                </a:solidFill>
                <a:latin typeface="Calibri" panose="020F0502020204030204" pitchFamily="34" charset="0"/>
                <a:cs typeface="Calibri" panose="020F0502020204030204" pitchFamily="34" charset="0"/>
              </a:rPr>
              <a:t>   </a:t>
            </a:r>
            <a:r>
              <a:rPr lang="vi-VN" sz="2600" dirty="0">
                <a:solidFill>
                  <a:srgbClr val="333333"/>
                </a:solidFill>
                <a:latin typeface="Calibri" panose="020F0502020204030204" pitchFamily="34" charset="0"/>
                <a:cs typeface="Calibri" panose="020F0502020204030204" pitchFamily="34" charset="0"/>
              </a:rPr>
              <a:t>Tấm lòng nhỏ nhưng góp phần đem lại lợi ích to lớn. Em tự hứa sẽ cố gắng làm thêm được nhiều những công việc có ích cho cuộc sống hơn nữa.</a:t>
            </a:r>
          </a:p>
        </p:txBody>
      </p:sp>
    </p:spTree>
    <p:extLst>
      <p:ext uri="{BB962C8B-B14F-4D97-AF65-F5344CB8AC3E}">
        <p14:creationId xmlns:p14="http://schemas.microsoft.com/office/powerpoint/2010/main" val="15346632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4126800" y="1167265"/>
            <a:ext cx="4413887" cy="2731245"/>
          </a:xfrm>
          <a:prstGeom prst="rect">
            <a:avLst/>
          </a:prstGeom>
        </p:spPr>
      </p:pic>
    </p:spTree>
    <p:extLst>
      <p:ext uri="{BB962C8B-B14F-4D97-AF65-F5344CB8AC3E}">
        <p14:creationId xmlns:p14="http://schemas.microsoft.com/office/powerpoint/2010/main" val="3759914725"/>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1354733" y="880765"/>
            <a:ext cx="6288505" cy="4058653"/>
            <a:chOff x="1511488" y="1026694"/>
            <a:chExt cx="6288505" cy="4058653"/>
          </a:xfrm>
        </p:grpSpPr>
        <p:pic>
          <p:nvPicPr>
            <p:cNvPr id="7" name="图片 6"/>
            <p:cNvPicPr>
              <a:picLocks noChangeAspect="1"/>
            </p:cNvPicPr>
            <p:nvPr/>
          </p:nvPicPr>
          <p:blipFill rotWithShape="1">
            <a:blip r:embed="rId3" cstate="print">
              <a:extLst>
                <a:ext uri="{28A0092B-C50C-407E-A947-70E740481C1C}">
                  <a14:useLocalDpi xmlns:a14="http://schemas.microsoft.com/office/drawing/2010/main" val="0"/>
                </a:ext>
              </a:extLst>
            </a:blip>
            <a:srcRect l="13324" t="17189" r="9289" b="32865"/>
            <a:stretch/>
          </p:blipFill>
          <p:spPr>
            <a:xfrm>
              <a:off x="1511488" y="1026694"/>
              <a:ext cx="6288505" cy="4058653"/>
            </a:xfrm>
            <a:prstGeom prst="rect">
              <a:avLst/>
            </a:prstGeom>
          </p:spPr>
        </p:pic>
        <p:sp>
          <p:nvSpPr>
            <p:cNvPr id="5" name="文本框 4">
              <a:extLst>
                <a:ext uri="{FF2B5EF4-FFF2-40B4-BE49-F238E27FC236}">
                  <a16:creationId xmlns:a16="http://schemas.microsoft.com/office/drawing/2014/main" id="{804AFF67-DCBE-499D-9148-821BF8251A43}"/>
                </a:ext>
              </a:extLst>
            </p:cNvPr>
            <p:cNvSpPr txBox="1"/>
            <p:nvPr/>
          </p:nvSpPr>
          <p:spPr>
            <a:xfrm>
              <a:off x="2152025" y="2759511"/>
              <a:ext cx="5007429" cy="175432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3600" b="0" i="0" u="none" strike="noStrike" kern="1200" cap="none" spc="0" normalizeH="0" baseline="0" noProof="0" dirty="0" err="1">
                  <a:ln>
                    <a:noFill/>
                  </a:ln>
                  <a:solidFill>
                    <a:prstClr val="black"/>
                  </a:solidFill>
                  <a:effectLst/>
                  <a:uLnTx/>
                  <a:uFillTx/>
                  <a:latin typeface="Calibri" panose="020F0502020204030204" pitchFamily="34" charset="0"/>
                  <a:ea typeface="字魂107号-萌趣欢乐体" panose="00000500000000000000" pitchFamily="2" charset="-122"/>
                  <a:cs typeface="Calibri" panose="020F0502020204030204" pitchFamily="34" charset="0"/>
                </a:rPr>
                <a:t>Kể</a:t>
              </a:r>
              <a:r>
                <a:rPr kumimoji="0" lang="en-US" altLang="zh-CN" sz="3600" b="0" i="0" u="none" strike="noStrike" kern="1200" cap="none" spc="0" normalizeH="0" baseline="0" noProof="0" dirty="0">
                  <a:ln>
                    <a:noFill/>
                  </a:ln>
                  <a:solidFill>
                    <a:prstClr val="black"/>
                  </a:solidFill>
                  <a:effectLst/>
                  <a:uLnTx/>
                  <a:uFillTx/>
                  <a:latin typeface="Calibri" panose="020F0502020204030204" pitchFamily="34" charset="0"/>
                  <a:ea typeface="字魂107号-萌趣欢乐体" panose="00000500000000000000" pitchFamily="2" charset="-122"/>
                  <a:cs typeface="Calibri" panose="020F0502020204030204" pitchFamily="34" charset="0"/>
                </a:rPr>
                <a:t> </a:t>
              </a:r>
              <a:r>
                <a:rPr kumimoji="0" lang="en-US" altLang="zh-CN" sz="3600" b="0" i="0" u="none" strike="noStrike" kern="1200" cap="none" spc="0" normalizeH="0" baseline="0" noProof="0" dirty="0" err="1">
                  <a:ln>
                    <a:noFill/>
                  </a:ln>
                  <a:solidFill>
                    <a:prstClr val="black"/>
                  </a:solidFill>
                  <a:effectLst/>
                  <a:uLnTx/>
                  <a:uFillTx/>
                  <a:latin typeface="Calibri" panose="020F0502020204030204" pitchFamily="34" charset="0"/>
                  <a:ea typeface="字魂107号-萌趣欢乐体" panose="00000500000000000000" pitchFamily="2" charset="-122"/>
                  <a:cs typeface="Calibri" panose="020F0502020204030204" pitchFamily="34" charset="0"/>
                </a:rPr>
                <a:t>lại</a:t>
              </a:r>
              <a:r>
                <a:rPr kumimoji="0" lang="en-US" altLang="zh-CN" sz="3600" b="0" i="0" u="none" strike="noStrike" kern="1200" cap="none" spc="0" normalizeH="0" baseline="0" noProof="0" dirty="0">
                  <a:ln>
                    <a:noFill/>
                  </a:ln>
                  <a:solidFill>
                    <a:prstClr val="black"/>
                  </a:solidFill>
                  <a:effectLst/>
                  <a:uLnTx/>
                  <a:uFillTx/>
                  <a:latin typeface="Calibri" panose="020F0502020204030204" pitchFamily="34" charset="0"/>
                  <a:ea typeface="字魂107号-萌趣欢乐体" panose="00000500000000000000" pitchFamily="2" charset="-122"/>
                  <a:cs typeface="Calibri" panose="020F0502020204030204" pitchFamily="34" charset="0"/>
                </a:rPr>
                <a:t> </a:t>
              </a:r>
              <a:r>
                <a:rPr kumimoji="0" lang="en-US" altLang="zh-CN" sz="3600" b="0" i="0" u="none" strike="noStrike" kern="1200" cap="none" spc="0" normalizeH="0" baseline="0" noProof="0" dirty="0" err="1">
                  <a:ln>
                    <a:noFill/>
                  </a:ln>
                  <a:solidFill>
                    <a:prstClr val="black"/>
                  </a:solidFill>
                  <a:effectLst/>
                  <a:uLnTx/>
                  <a:uFillTx/>
                  <a:latin typeface="Calibri" panose="020F0502020204030204" pitchFamily="34" charset="0"/>
                  <a:ea typeface="字魂107号-萌趣欢乐体" panose="00000500000000000000" pitchFamily="2" charset="-122"/>
                  <a:cs typeface="Calibri" panose="020F0502020204030204" pitchFamily="34" charset="0"/>
                </a:rPr>
                <a:t>một</a:t>
              </a:r>
              <a:r>
                <a:rPr kumimoji="0" lang="en-US" altLang="zh-CN" sz="3600" b="0" i="0" u="none" strike="noStrike" kern="1200" cap="none" spc="0" normalizeH="0" baseline="0" noProof="0" dirty="0">
                  <a:ln>
                    <a:noFill/>
                  </a:ln>
                  <a:solidFill>
                    <a:prstClr val="black"/>
                  </a:solidFill>
                  <a:effectLst/>
                  <a:uLnTx/>
                  <a:uFillTx/>
                  <a:latin typeface="Calibri" panose="020F0502020204030204" pitchFamily="34" charset="0"/>
                  <a:ea typeface="字魂107号-萌趣欢乐体" panose="00000500000000000000" pitchFamily="2" charset="-122"/>
                  <a:cs typeface="Calibri" panose="020F0502020204030204" pitchFamily="34" charset="0"/>
                </a:rPr>
                <a:t> </a:t>
              </a:r>
              <a:r>
                <a:rPr kumimoji="0" lang="en-US" altLang="zh-CN" sz="3600" b="0" i="0" u="none" strike="noStrike" kern="1200" cap="none" spc="0" normalizeH="0" baseline="0" noProof="0" dirty="0" err="1">
                  <a:ln>
                    <a:noFill/>
                  </a:ln>
                  <a:solidFill>
                    <a:prstClr val="black"/>
                  </a:solidFill>
                  <a:effectLst/>
                  <a:uLnTx/>
                  <a:uFillTx/>
                  <a:latin typeface="Calibri" panose="020F0502020204030204" pitchFamily="34" charset="0"/>
                  <a:ea typeface="字魂107号-萌趣欢乐体" panose="00000500000000000000" pitchFamily="2" charset="-122"/>
                  <a:cs typeface="Calibri" panose="020F0502020204030204" pitchFamily="34" charset="0"/>
                </a:rPr>
                <a:t>việc</a:t>
              </a:r>
              <a:r>
                <a:rPr kumimoji="0" lang="en-US" altLang="zh-CN" sz="3600" b="0" i="0" u="none" strike="noStrike" kern="1200" cap="none" spc="0" normalizeH="0" baseline="0" noProof="0" dirty="0">
                  <a:ln>
                    <a:noFill/>
                  </a:ln>
                  <a:solidFill>
                    <a:prstClr val="black"/>
                  </a:solidFill>
                  <a:effectLst/>
                  <a:uLnTx/>
                  <a:uFillTx/>
                  <a:latin typeface="Calibri" panose="020F0502020204030204" pitchFamily="34" charset="0"/>
                  <a:ea typeface="字魂107号-萌趣欢乐体" panose="00000500000000000000" pitchFamily="2" charset="-122"/>
                  <a:cs typeface="Calibri" panose="020F0502020204030204" pitchFamily="34" charset="0"/>
                </a:rPr>
                <a:t> </a:t>
              </a:r>
              <a:r>
                <a:rPr kumimoji="0" lang="en-US" altLang="zh-CN" sz="3600" b="0" i="0" u="none" strike="noStrike" kern="1200" cap="none" spc="0" normalizeH="0" baseline="0" noProof="0" dirty="0" err="1">
                  <a:ln>
                    <a:noFill/>
                  </a:ln>
                  <a:solidFill>
                    <a:prstClr val="black"/>
                  </a:solidFill>
                  <a:effectLst/>
                  <a:uLnTx/>
                  <a:uFillTx/>
                  <a:latin typeface="Calibri" panose="020F0502020204030204" pitchFamily="34" charset="0"/>
                  <a:ea typeface="字魂107号-萌趣欢乐体" panose="00000500000000000000" pitchFamily="2" charset="-122"/>
                  <a:cs typeface="Calibri" panose="020F0502020204030204" pitchFamily="34" charset="0"/>
                </a:rPr>
                <a:t>làm</a:t>
              </a:r>
              <a:r>
                <a:rPr kumimoji="0" lang="en-US" altLang="zh-CN" sz="3600" b="0" i="0" u="none" strike="noStrike" kern="1200" cap="none" spc="0" normalizeH="0" baseline="0" noProof="0" dirty="0">
                  <a:ln>
                    <a:noFill/>
                  </a:ln>
                  <a:solidFill>
                    <a:prstClr val="black"/>
                  </a:solidFill>
                  <a:effectLst/>
                  <a:uLnTx/>
                  <a:uFillTx/>
                  <a:latin typeface="Calibri" panose="020F0502020204030204" pitchFamily="34" charset="0"/>
                  <a:ea typeface="字魂107号-萌趣欢乐体" panose="00000500000000000000" pitchFamily="2" charset="-122"/>
                  <a:cs typeface="Calibri" panose="020F0502020204030204" pitchFamily="34" charset="0"/>
                </a:rPr>
                <a:t> </a:t>
              </a:r>
              <a:r>
                <a:rPr kumimoji="0" lang="en-US" altLang="zh-CN" sz="3600" b="0" i="0" u="none" strike="noStrike" kern="1200" cap="none" spc="0" normalizeH="0" baseline="0" noProof="0" dirty="0" err="1">
                  <a:ln>
                    <a:noFill/>
                  </a:ln>
                  <a:solidFill>
                    <a:prstClr val="black"/>
                  </a:solidFill>
                  <a:effectLst/>
                  <a:uLnTx/>
                  <a:uFillTx/>
                  <a:latin typeface="Calibri" panose="020F0502020204030204" pitchFamily="34" charset="0"/>
                  <a:ea typeface="字魂107号-萌趣欢乐体" panose="00000500000000000000" pitchFamily="2" charset="-122"/>
                  <a:cs typeface="Calibri" panose="020F0502020204030204" pitchFamily="34" charset="0"/>
                </a:rPr>
                <a:t>có</a:t>
              </a:r>
              <a:r>
                <a:rPr kumimoji="0" lang="en-US" altLang="zh-CN" sz="3600" b="0" i="0" u="none" strike="noStrike" kern="1200" cap="none" spc="0" normalizeH="0" baseline="0" noProof="0" dirty="0">
                  <a:ln>
                    <a:noFill/>
                  </a:ln>
                  <a:solidFill>
                    <a:prstClr val="black"/>
                  </a:solidFill>
                  <a:effectLst/>
                  <a:uLnTx/>
                  <a:uFillTx/>
                  <a:latin typeface="Calibri" panose="020F0502020204030204" pitchFamily="34" charset="0"/>
                  <a:ea typeface="字魂107号-萌趣欢乐体" panose="00000500000000000000" pitchFamily="2" charset="-122"/>
                  <a:cs typeface="Calibri" panose="020F0502020204030204" pitchFamily="34" charset="0"/>
                </a:rPr>
                <a:t> </a:t>
              </a:r>
              <a:r>
                <a:rPr kumimoji="0" lang="en-US" altLang="zh-CN" sz="3600" b="0" i="0" u="none" strike="noStrike" kern="1200" cap="none" spc="0" normalizeH="0" baseline="0" noProof="0" dirty="0" err="1">
                  <a:ln>
                    <a:noFill/>
                  </a:ln>
                  <a:solidFill>
                    <a:prstClr val="black"/>
                  </a:solidFill>
                  <a:effectLst/>
                  <a:uLnTx/>
                  <a:uFillTx/>
                  <a:latin typeface="Calibri" panose="020F0502020204030204" pitchFamily="34" charset="0"/>
                  <a:ea typeface="字魂107号-萌趣欢乐体" panose="00000500000000000000" pitchFamily="2" charset="-122"/>
                  <a:cs typeface="Calibri" panose="020F0502020204030204" pitchFamily="34" charset="0"/>
                </a:rPr>
                <a:t>ích</a:t>
              </a:r>
              <a:r>
                <a:rPr kumimoji="0" lang="en-US" altLang="zh-CN" sz="3600" b="0" i="0" u="none" strike="noStrike" kern="1200" cap="none" spc="0" normalizeH="0" baseline="0" noProof="0" dirty="0">
                  <a:ln>
                    <a:noFill/>
                  </a:ln>
                  <a:solidFill>
                    <a:prstClr val="black"/>
                  </a:solidFill>
                  <a:effectLst/>
                  <a:uLnTx/>
                  <a:uFillTx/>
                  <a:latin typeface="Calibri" panose="020F0502020204030204" pitchFamily="34" charset="0"/>
                  <a:ea typeface="字魂107号-萌趣欢乐体" panose="00000500000000000000" pitchFamily="2" charset="-122"/>
                  <a:cs typeface="Calibri" panose="020F0502020204030204" pitchFamily="34" charset="0"/>
                </a:rPr>
                <a:t> </a:t>
              </a:r>
              <a:r>
                <a:rPr kumimoji="0" lang="en-US" altLang="zh-CN" sz="3600" b="0" i="0" u="none" strike="noStrike" kern="1200" cap="none" spc="0" normalizeH="0" baseline="0" noProof="0" dirty="0" err="1">
                  <a:ln>
                    <a:noFill/>
                  </a:ln>
                  <a:solidFill>
                    <a:prstClr val="black"/>
                  </a:solidFill>
                  <a:effectLst/>
                  <a:uLnTx/>
                  <a:uFillTx/>
                  <a:latin typeface="Calibri" panose="020F0502020204030204" pitchFamily="34" charset="0"/>
                  <a:ea typeface="字魂107号-萌趣欢乐体" panose="00000500000000000000" pitchFamily="2" charset="-122"/>
                  <a:cs typeface="Calibri" panose="020F0502020204030204" pitchFamily="34" charset="0"/>
                </a:rPr>
                <a:t>mà</a:t>
              </a:r>
              <a:r>
                <a:rPr kumimoji="0" lang="en-US" altLang="zh-CN" sz="3600" b="0" i="0" u="none" strike="noStrike" kern="1200" cap="none" spc="0" normalizeH="0" baseline="0" noProof="0" dirty="0">
                  <a:ln>
                    <a:noFill/>
                  </a:ln>
                  <a:solidFill>
                    <a:prstClr val="black"/>
                  </a:solidFill>
                  <a:effectLst/>
                  <a:uLnTx/>
                  <a:uFillTx/>
                  <a:latin typeface="Calibri" panose="020F0502020204030204" pitchFamily="34" charset="0"/>
                  <a:ea typeface="字魂107号-萌趣欢乐体" panose="00000500000000000000" pitchFamily="2" charset="-122"/>
                  <a:cs typeface="Calibri" panose="020F0502020204030204" pitchFamily="34" charset="0"/>
                </a:rPr>
                <a:t> </a:t>
              </a:r>
              <a:r>
                <a:rPr kumimoji="0" lang="en-US" altLang="zh-CN" sz="3600" b="0" i="0" u="none" strike="noStrike" kern="1200" cap="none" spc="0" normalizeH="0" baseline="0" noProof="0" dirty="0" err="1">
                  <a:ln>
                    <a:noFill/>
                  </a:ln>
                  <a:solidFill>
                    <a:prstClr val="black"/>
                  </a:solidFill>
                  <a:effectLst/>
                  <a:uLnTx/>
                  <a:uFillTx/>
                  <a:latin typeface="Calibri" panose="020F0502020204030204" pitchFamily="34" charset="0"/>
                  <a:ea typeface="字魂107号-萌趣欢乐体" panose="00000500000000000000" pitchFamily="2" charset="-122"/>
                  <a:cs typeface="Calibri" panose="020F0502020204030204" pitchFamily="34" charset="0"/>
                </a:rPr>
                <a:t>em</a:t>
              </a:r>
              <a:r>
                <a:rPr kumimoji="0" lang="en-US" altLang="zh-CN" sz="3600" b="0" i="0" u="none" strike="noStrike" kern="1200" cap="none" spc="0" normalizeH="0" baseline="0" noProof="0" dirty="0">
                  <a:ln>
                    <a:noFill/>
                  </a:ln>
                  <a:solidFill>
                    <a:prstClr val="black"/>
                  </a:solidFill>
                  <a:effectLst/>
                  <a:uLnTx/>
                  <a:uFillTx/>
                  <a:latin typeface="Calibri" panose="020F0502020204030204" pitchFamily="34" charset="0"/>
                  <a:ea typeface="字魂107号-萌趣欢乐体" panose="00000500000000000000" pitchFamily="2" charset="-122"/>
                  <a:cs typeface="Calibri" panose="020F0502020204030204" pitchFamily="34" charset="0"/>
                </a:rPr>
                <a:t> </a:t>
              </a:r>
              <a:r>
                <a:rPr kumimoji="0" lang="en-US" altLang="zh-CN" sz="3600" b="0" i="0" u="none" strike="noStrike" kern="1200" cap="none" spc="0" normalizeH="0" baseline="0" noProof="0" dirty="0" err="1">
                  <a:ln>
                    <a:noFill/>
                  </a:ln>
                  <a:solidFill>
                    <a:prstClr val="black"/>
                  </a:solidFill>
                  <a:effectLst/>
                  <a:uLnTx/>
                  <a:uFillTx/>
                  <a:latin typeface="Calibri" panose="020F0502020204030204" pitchFamily="34" charset="0"/>
                  <a:ea typeface="字魂107号-萌趣欢乐体" panose="00000500000000000000" pitchFamily="2" charset="-122"/>
                  <a:cs typeface="Calibri" panose="020F0502020204030204" pitchFamily="34" charset="0"/>
                </a:rPr>
                <a:t>đã</a:t>
              </a:r>
              <a:r>
                <a:rPr kumimoji="0" lang="en-US" altLang="zh-CN" sz="3600" b="0" i="0" u="none" strike="noStrike" kern="1200" cap="none" spc="0" normalizeH="0" baseline="0" noProof="0" dirty="0">
                  <a:ln>
                    <a:noFill/>
                  </a:ln>
                  <a:solidFill>
                    <a:prstClr val="black"/>
                  </a:solidFill>
                  <a:effectLst/>
                  <a:uLnTx/>
                  <a:uFillTx/>
                  <a:latin typeface="Calibri" panose="020F0502020204030204" pitchFamily="34" charset="0"/>
                  <a:ea typeface="字魂107号-萌趣欢乐体" panose="00000500000000000000" pitchFamily="2" charset="-122"/>
                  <a:cs typeface="Calibri" panose="020F0502020204030204" pitchFamily="34" charset="0"/>
                </a:rPr>
                <a:t> </a:t>
              </a:r>
              <a:r>
                <a:rPr kumimoji="0" lang="en-US" altLang="zh-CN" sz="3600" b="0" i="0" u="none" strike="noStrike" kern="1200" cap="none" spc="0" normalizeH="0" baseline="0" noProof="0" dirty="0" err="1">
                  <a:ln>
                    <a:noFill/>
                  </a:ln>
                  <a:solidFill>
                    <a:prstClr val="black"/>
                  </a:solidFill>
                  <a:effectLst/>
                  <a:uLnTx/>
                  <a:uFillTx/>
                  <a:latin typeface="Calibri" panose="020F0502020204030204" pitchFamily="34" charset="0"/>
                  <a:ea typeface="字魂107号-萌趣欢乐体" panose="00000500000000000000" pitchFamily="2" charset="-122"/>
                  <a:cs typeface="Calibri" panose="020F0502020204030204" pitchFamily="34" charset="0"/>
                </a:rPr>
                <a:t>làm</a:t>
              </a:r>
              <a:r>
                <a:rPr kumimoji="0" lang="en-US" altLang="zh-CN" sz="3600" b="0" i="0" u="none" strike="noStrike" kern="1200" cap="none" spc="0" normalizeH="0" baseline="0" noProof="0" dirty="0">
                  <a:ln>
                    <a:noFill/>
                  </a:ln>
                  <a:solidFill>
                    <a:prstClr val="black"/>
                  </a:solidFill>
                  <a:effectLst/>
                  <a:uLnTx/>
                  <a:uFillTx/>
                  <a:latin typeface="Calibri" panose="020F0502020204030204" pitchFamily="34" charset="0"/>
                  <a:ea typeface="字魂107号-萌趣欢乐体" panose="00000500000000000000" pitchFamily="2" charset="-122"/>
                  <a:cs typeface="Calibri" panose="020F0502020204030204" pitchFamily="34" charset="0"/>
                </a:rPr>
                <a:t> </a:t>
              </a:r>
              <a:r>
                <a:rPr kumimoji="0" lang="en-US" altLang="zh-CN" sz="3600" b="0" i="0" u="none" strike="noStrike" kern="1200" cap="none" spc="0" normalizeH="0" baseline="0" noProof="0" dirty="0" err="1">
                  <a:ln>
                    <a:noFill/>
                  </a:ln>
                  <a:solidFill>
                    <a:prstClr val="black"/>
                  </a:solidFill>
                  <a:effectLst/>
                  <a:uLnTx/>
                  <a:uFillTx/>
                  <a:latin typeface="Calibri" panose="020F0502020204030204" pitchFamily="34" charset="0"/>
                  <a:ea typeface="字魂107号-萌趣欢乐体" panose="00000500000000000000" pitchFamily="2" charset="-122"/>
                  <a:cs typeface="Calibri" panose="020F0502020204030204" pitchFamily="34" charset="0"/>
                </a:rPr>
                <a:t>cùng</a:t>
              </a:r>
              <a:r>
                <a:rPr kumimoji="0" lang="en-US" altLang="zh-CN" sz="3600" b="0" i="0" u="none" strike="noStrike" kern="1200" cap="none" spc="0" normalizeH="0" baseline="0" noProof="0" dirty="0">
                  <a:ln>
                    <a:noFill/>
                  </a:ln>
                  <a:solidFill>
                    <a:prstClr val="black"/>
                  </a:solidFill>
                  <a:effectLst/>
                  <a:uLnTx/>
                  <a:uFillTx/>
                  <a:latin typeface="Calibri" panose="020F0502020204030204" pitchFamily="34" charset="0"/>
                  <a:ea typeface="字魂107号-萌趣欢乐体" panose="00000500000000000000" pitchFamily="2" charset="-122"/>
                  <a:cs typeface="Calibri" panose="020F0502020204030204" pitchFamily="34" charset="0"/>
                </a:rPr>
                <a:t> </a:t>
              </a:r>
              <a:r>
                <a:rPr kumimoji="0" lang="en-US" altLang="zh-CN" sz="3600" b="0" i="0" u="none" strike="noStrike" kern="1200" cap="none" spc="0" normalizeH="0" baseline="0" noProof="0" dirty="0" err="1">
                  <a:ln>
                    <a:noFill/>
                  </a:ln>
                  <a:solidFill>
                    <a:prstClr val="black"/>
                  </a:solidFill>
                  <a:effectLst/>
                  <a:uLnTx/>
                  <a:uFillTx/>
                  <a:latin typeface="Calibri" panose="020F0502020204030204" pitchFamily="34" charset="0"/>
                  <a:ea typeface="字魂107号-萌趣欢乐体" panose="00000500000000000000" pitchFamily="2" charset="-122"/>
                  <a:cs typeface="Calibri" panose="020F0502020204030204" pitchFamily="34" charset="0"/>
                </a:rPr>
                <a:t>bạn</a:t>
              </a:r>
              <a:r>
                <a:rPr kumimoji="0" lang="en-US" altLang="zh-CN" sz="3600" b="0" i="0" u="none" strike="noStrike" kern="1200" cap="none" spc="0" normalizeH="0" baseline="0" noProof="0" dirty="0">
                  <a:ln>
                    <a:noFill/>
                  </a:ln>
                  <a:solidFill>
                    <a:prstClr val="black"/>
                  </a:solidFill>
                  <a:effectLst/>
                  <a:uLnTx/>
                  <a:uFillTx/>
                  <a:latin typeface="Calibri" panose="020F0502020204030204" pitchFamily="34" charset="0"/>
                  <a:ea typeface="字魂107号-萌趣欢乐体" panose="00000500000000000000" pitchFamily="2" charset="-122"/>
                  <a:cs typeface="Calibri" panose="020F0502020204030204" pitchFamily="34" charset="0"/>
                </a:rPr>
                <a:t> </a:t>
              </a:r>
              <a:r>
                <a:rPr kumimoji="0" lang="en-US" altLang="zh-CN" sz="3600" b="0" i="0" u="none" strike="noStrike" kern="1200" cap="none" spc="0" normalizeH="0" baseline="0" noProof="0" dirty="0" err="1">
                  <a:ln>
                    <a:noFill/>
                  </a:ln>
                  <a:solidFill>
                    <a:prstClr val="black"/>
                  </a:solidFill>
                  <a:effectLst/>
                  <a:uLnTx/>
                  <a:uFillTx/>
                  <a:latin typeface="Calibri" panose="020F0502020204030204" pitchFamily="34" charset="0"/>
                  <a:ea typeface="字魂107号-萌趣欢乐体" panose="00000500000000000000" pitchFamily="2" charset="-122"/>
                  <a:cs typeface="Calibri" panose="020F0502020204030204" pitchFamily="34" charset="0"/>
                </a:rPr>
                <a:t>bè</a:t>
              </a:r>
              <a:r>
                <a:rPr kumimoji="0" lang="en-US" altLang="zh-CN" sz="3600" b="0" i="0" u="none" strike="noStrike" kern="1200" cap="none" spc="0" normalizeH="0" baseline="0" noProof="0" dirty="0">
                  <a:ln>
                    <a:noFill/>
                  </a:ln>
                  <a:solidFill>
                    <a:prstClr val="black"/>
                  </a:solidFill>
                  <a:effectLst/>
                  <a:uLnTx/>
                  <a:uFillTx/>
                  <a:latin typeface="Calibri" panose="020F0502020204030204" pitchFamily="34" charset="0"/>
                  <a:ea typeface="字魂107号-萌趣欢乐体" panose="00000500000000000000" pitchFamily="2" charset="-122"/>
                  <a:cs typeface="Calibri" panose="020F0502020204030204" pitchFamily="34" charset="0"/>
                </a:rPr>
                <a:t> </a:t>
              </a:r>
              <a:r>
                <a:rPr kumimoji="0" lang="en-US" altLang="zh-CN" sz="3600" b="0" i="0" u="none" strike="noStrike" kern="1200" cap="none" spc="0" normalizeH="0" baseline="0" noProof="0" dirty="0" err="1">
                  <a:ln>
                    <a:noFill/>
                  </a:ln>
                  <a:solidFill>
                    <a:prstClr val="black"/>
                  </a:solidFill>
                  <a:effectLst/>
                  <a:uLnTx/>
                  <a:uFillTx/>
                  <a:latin typeface="Calibri" panose="020F0502020204030204" pitchFamily="34" charset="0"/>
                  <a:ea typeface="字魂107号-萌趣欢乐体" panose="00000500000000000000" pitchFamily="2" charset="-122"/>
                  <a:cs typeface="Calibri" panose="020F0502020204030204" pitchFamily="34" charset="0"/>
                </a:rPr>
                <a:t>hoặc</a:t>
              </a:r>
              <a:r>
                <a:rPr kumimoji="0" lang="en-US" altLang="zh-CN" sz="3600" b="0" i="0" u="none" strike="noStrike" kern="1200" cap="none" spc="0" normalizeH="0" baseline="0" noProof="0" dirty="0">
                  <a:ln>
                    <a:noFill/>
                  </a:ln>
                  <a:solidFill>
                    <a:prstClr val="black"/>
                  </a:solidFill>
                  <a:effectLst/>
                  <a:uLnTx/>
                  <a:uFillTx/>
                  <a:latin typeface="Calibri" panose="020F0502020204030204" pitchFamily="34" charset="0"/>
                  <a:ea typeface="字魂107号-萌趣欢乐体" panose="00000500000000000000" pitchFamily="2" charset="-122"/>
                  <a:cs typeface="Calibri" panose="020F0502020204030204" pitchFamily="34" charset="0"/>
                </a:rPr>
                <a:t> </a:t>
              </a:r>
              <a:r>
                <a:rPr kumimoji="0" lang="en-US" altLang="zh-CN" sz="3600" b="0" i="0" u="none" strike="noStrike" kern="1200" cap="none" spc="0" normalizeH="0" baseline="0" noProof="0" dirty="0" err="1">
                  <a:ln>
                    <a:noFill/>
                  </a:ln>
                  <a:solidFill>
                    <a:prstClr val="black"/>
                  </a:solidFill>
                  <a:effectLst/>
                  <a:uLnTx/>
                  <a:uFillTx/>
                  <a:latin typeface="Calibri" panose="020F0502020204030204" pitchFamily="34" charset="0"/>
                  <a:ea typeface="字魂107号-萌趣欢乐体" panose="00000500000000000000" pitchFamily="2" charset="-122"/>
                  <a:cs typeface="Calibri" panose="020F0502020204030204" pitchFamily="34" charset="0"/>
                </a:rPr>
                <a:t>người</a:t>
              </a:r>
              <a:r>
                <a:rPr kumimoji="0" lang="en-US" altLang="zh-CN" sz="3600" b="0" i="0" u="none" strike="noStrike" kern="1200" cap="none" spc="0" normalizeH="0" baseline="0" noProof="0" dirty="0">
                  <a:ln>
                    <a:noFill/>
                  </a:ln>
                  <a:solidFill>
                    <a:prstClr val="black"/>
                  </a:solidFill>
                  <a:effectLst/>
                  <a:uLnTx/>
                  <a:uFillTx/>
                  <a:latin typeface="Calibri" panose="020F0502020204030204" pitchFamily="34" charset="0"/>
                  <a:ea typeface="字魂107号-萌趣欢乐体" panose="00000500000000000000" pitchFamily="2" charset="-122"/>
                  <a:cs typeface="Calibri" panose="020F0502020204030204" pitchFamily="34" charset="0"/>
                </a:rPr>
                <a:t> </a:t>
              </a:r>
              <a:r>
                <a:rPr kumimoji="0" lang="en-US" altLang="zh-CN" sz="3600" b="0" i="0" u="none" strike="noStrike" kern="1200" cap="none" spc="0" normalizeH="0" baseline="0" noProof="0" dirty="0" err="1">
                  <a:ln>
                    <a:noFill/>
                  </a:ln>
                  <a:solidFill>
                    <a:prstClr val="black"/>
                  </a:solidFill>
                  <a:effectLst/>
                  <a:uLnTx/>
                  <a:uFillTx/>
                  <a:latin typeface="Calibri" panose="020F0502020204030204" pitchFamily="34" charset="0"/>
                  <a:ea typeface="字魂107号-萌趣欢乐体" panose="00000500000000000000" pitchFamily="2" charset="-122"/>
                  <a:cs typeface="Calibri" panose="020F0502020204030204" pitchFamily="34" charset="0"/>
                </a:rPr>
                <a:t>thân</a:t>
              </a:r>
              <a:r>
                <a:rPr kumimoji="0" lang="en-US" altLang="zh-CN" sz="3600" b="0" i="0" u="none" strike="noStrike" kern="1200" cap="none" spc="0" normalizeH="0" baseline="0" noProof="0" dirty="0">
                  <a:ln>
                    <a:noFill/>
                  </a:ln>
                  <a:solidFill>
                    <a:prstClr val="black"/>
                  </a:solidFill>
                  <a:effectLst/>
                  <a:uLnTx/>
                  <a:uFillTx/>
                  <a:latin typeface="Calibri" panose="020F0502020204030204" pitchFamily="34" charset="0"/>
                  <a:ea typeface="字魂107号-萌趣欢乐体" panose="00000500000000000000" pitchFamily="2" charset="-122"/>
                  <a:cs typeface="Calibri" panose="020F0502020204030204" pitchFamily="34" charset="0"/>
                </a:rPr>
                <a:t>.</a:t>
              </a:r>
              <a:endParaRPr kumimoji="0" lang="zh-CN" altLang="en-US" sz="3600" b="0" i="0" u="none" strike="noStrike" kern="1200" cap="none" spc="0" normalizeH="0" baseline="0" noProof="0" dirty="0">
                <a:ln>
                  <a:noFill/>
                </a:ln>
                <a:solidFill>
                  <a:prstClr val="black"/>
                </a:solidFill>
                <a:effectLst/>
                <a:uLnTx/>
                <a:uFillTx/>
                <a:latin typeface="Calibri" panose="020F0502020204030204" pitchFamily="34" charset="0"/>
                <a:ea typeface="字魂107号-萌趣欢乐体" panose="00000500000000000000" pitchFamily="2" charset="-122"/>
                <a:cs typeface="Calibri" panose="020F0502020204030204" pitchFamily="34" charset="0"/>
              </a:endParaRPr>
            </a:p>
          </p:txBody>
        </p:sp>
      </p:grpSp>
      <p:pic>
        <p:nvPicPr>
          <p:cNvPr id="9" name="图片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456363" y="734836"/>
            <a:ext cx="5174165" cy="4743675"/>
          </a:xfrm>
          <a:prstGeom prst="rect">
            <a:avLst/>
          </a:prstGeom>
        </p:spPr>
      </p:pic>
      <p:grpSp>
        <p:nvGrpSpPr>
          <p:cNvPr id="8" name="Group 7"/>
          <p:cNvGrpSpPr/>
          <p:nvPr/>
        </p:nvGrpSpPr>
        <p:grpSpPr>
          <a:xfrm>
            <a:off x="3823064" y="191764"/>
            <a:ext cx="4279252" cy="1280365"/>
            <a:chOff x="3823064" y="191764"/>
            <a:chExt cx="4279252" cy="1280365"/>
          </a:xfrm>
        </p:grpSpPr>
        <p:sp>
          <p:nvSpPr>
            <p:cNvPr id="2" name="矩形: 圆角 1">
              <a:extLst>
                <a:ext uri="{FF2B5EF4-FFF2-40B4-BE49-F238E27FC236}">
                  <a16:creationId xmlns:a16="http://schemas.microsoft.com/office/drawing/2014/main" id="{F013B66D-924D-4B9F-ACDD-B2E0720CD689}"/>
                </a:ext>
              </a:extLst>
            </p:cNvPr>
            <p:cNvSpPr/>
            <p:nvPr/>
          </p:nvSpPr>
          <p:spPr>
            <a:xfrm>
              <a:off x="3823064" y="191764"/>
              <a:ext cx="4279252" cy="916577"/>
            </a:xfrm>
            <a:prstGeom prst="roundRect">
              <a:avLst>
                <a:gd name="adj" fmla="val 50000"/>
              </a:avLst>
            </a:prstGeom>
            <a:solidFill>
              <a:srgbClr val="F1CF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black"/>
                </a:solidFill>
                <a:effectLst/>
                <a:uLnTx/>
                <a:uFillTx/>
                <a:latin typeface="UVF Reina 12 Pro" panose="02000000000000000000" pitchFamily="2" charset="0"/>
                <a:ea typeface="字魂107号-萌趣欢乐体" panose="00000500000000000000" pitchFamily="2" charset="-122"/>
                <a:cs typeface="+mn-cs"/>
              </a:endParaRPr>
            </a:p>
          </p:txBody>
        </p:sp>
        <p:pic>
          <p:nvPicPr>
            <p:cNvPr id="6" name="Picture 5"/>
            <p:cNvPicPr>
              <a:picLocks noChangeAspect="1"/>
            </p:cNvPicPr>
            <p:nvPr/>
          </p:nvPicPr>
          <p:blipFill>
            <a:blip r:embed="rId5"/>
            <a:stretch>
              <a:fillRect/>
            </a:stretch>
          </p:blipFill>
          <p:spPr>
            <a:xfrm>
              <a:off x="3966077" y="289402"/>
              <a:ext cx="3993226" cy="1182727"/>
            </a:xfrm>
            <a:prstGeom prst="rect">
              <a:avLst/>
            </a:prstGeom>
          </p:spPr>
        </p:pic>
      </p:grpSp>
    </p:spTree>
    <p:extLst>
      <p:ext uri="{BB962C8B-B14F-4D97-AF65-F5344CB8AC3E}">
        <p14:creationId xmlns:p14="http://schemas.microsoft.com/office/powerpoint/2010/main" val="243703513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par>
                                <p:cTn id="10" presetID="16" presetClass="entr" presetSubtype="21" fill="hold" nodeType="with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arn(inVertical)">
                                      <p:cBhvr>
                                        <p:cTn id="12" dur="500"/>
                                        <p:tgtEl>
                                          <p:spTgt spid="8"/>
                                        </p:tgtEl>
                                      </p:cBhvr>
                                    </p:animEffect>
                                  </p:childTnLst>
                                </p:cTn>
                              </p:par>
                              <p:par>
                                <p:cTn id="13" presetID="47" presetClass="entr" presetSubtype="0" fill="hold" nodeType="with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1000"/>
                                        <p:tgtEl>
                                          <p:spTgt spid="3"/>
                                        </p:tgtEl>
                                      </p:cBhvr>
                                    </p:animEffect>
                                    <p:anim calcmode="lin" valueType="num">
                                      <p:cBhvr>
                                        <p:cTn id="16" dur="1000" fill="hold"/>
                                        <p:tgtEl>
                                          <p:spTgt spid="3"/>
                                        </p:tgtEl>
                                        <p:attrNameLst>
                                          <p:attrName>ppt_x</p:attrName>
                                        </p:attrNameLst>
                                      </p:cBhvr>
                                      <p:tavLst>
                                        <p:tav tm="0">
                                          <p:val>
                                            <p:strVal val="#ppt_x"/>
                                          </p:val>
                                        </p:tav>
                                        <p:tav tm="100000">
                                          <p:val>
                                            <p:strVal val="#ppt_x"/>
                                          </p:val>
                                        </p:tav>
                                      </p:tavLst>
                                    </p:anim>
                                    <p:anim calcmode="lin" valueType="num">
                                      <p:cBhvr>
                                        <p:cTn id="17"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11"/>
          <p:cNvGrpSpPr/>
          <p:nvPr/>
        </p:nvGrpSpPr>
        <p:grpSpPr>
          <a:xfrm>
            <a:off x="1854926" y="-584391"/>
            <a:ext cx="8516983" cy="4866964"/>
            <a:chOff x="1854926" y="-584391"/>
            <a:chExt cx="8516983" cy="4866964"/>
          </a:xfrm>
        </p:grpSpPr>
        <p:pic>
          <p:nvPicPr>
            <p:cNvPr id="7" name="图片 6"/>
            <p:cNvPicPr>
              <a:picLocks noChangeAspect="1"/>
            </p:cNvPicPr>
            <p:nvPr/>
          </p:nvPicPr>
          <p:blipFill rotWithShape="1">
            <a:blip r:embed="rId3" cstate="print">
              <a:extLst>
                <a:ext uri="{28A0092B-C50C-407E-A947-70E740481C1C}">
                  <a14:useLocalDpi xmlns:a14="http://schemas.microsoft.com/office/drawing/2010/main" val="0"/>
                </a:ext>
              </a:extLst>
            </a:blip>
            <a:srcRect l="13324" t="17189" r="9289" b="32865"/>
            <a:stretch/>
          </p:blipFill>
          <p:spPr>
            <a:xfrm>
              <a:off x="1854926" y="-584391"/>
              <a:ext cx="8516983" cy="4746228"/>
            </a:xfrm>
            <a:prstGeom prst="rect">
              <a:avLst/>
            </a:prstGeom>
          </p:spPr>
        </p:pic>
        <p:pic>
          <p:nvPicPr>
            <p:cNvPr id="11" name="Picture 10"/>
            <p:cNvPicPr>
              <a:picLocks noChangeAspect="1"/>
            </p:cNvPicPr>
            <p:nvPr/>
          </p:nvPicPr>
          <p:blipFill>
            <a:blip r:embed="rId4"/>
            <a:stretch>
              <a:fillRect/>
            </a:stretch>
          </p:blipFill>
          <p:spPr>
            <a:xfrm>
              <a:off x="2520368" y="1203826"/>
              <a:ext cx="7553599" cy="3078747"/>
            </a:xfrm>
            <a:prstGeom prst="rect">
              <a:avLst/>
            </a:prstGeom>
          </p:spPr>
        </p:pic>
      </p:grpSp>
    </p:spTree>
    <p:extLst>
      <p:ext uri="{BB962C8B-B14F-4D97-AF65-F5344CB8AC3E}">
        <p14:creationId xmlns:p14="http://schemas.microsoft.com/office/powerpoint/2010/main" val="3191982701"/>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圆角 5">
            <a:extLst>
              <a:ext uri="{FF2B5EF4-FFF2-40B4-BE49-F238E27FC236}">
                <a16:creationId xmlns:a16="http://schemas.microsoft.com/office/drawing/2014/main" id="{21D80048-4B4A-4452-9AFE-737EF8661CBA}"/>
              </a:ext>
            </a:extLst>
          </p:cNvPr>
          <p:cNvSpPr/>
          <p:nvPr/>
        </p:nvSpPr>
        <p:spPr>
          <a:xfrm>
            <a:off x="566058" y="828817"/>
            <a:ext cx="11146973" cy="1132114"/>
          </a:xfrm>
          <a:prstGeom prst="round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marR="0" lvl="0" indent="-457200" defTabSz="914400" rtl="0" eaLnBrk="1" fontAlgn="auto" latinLnBrk="0" hangingPunct="1">
              <a:lnSpc>
                <a:spcPct val="100000"/>
              </a:lnSpc>
              <a:spcBef>
                <a:spcPts val="0"/>
              </a:spcBef>
              <a:spcAft>
                <a:spcPts val="0"/>
              </a:spcAft>
              <a:buClrTx/>
              <a:buSzTx/>
              <a:buFontTx/>
              <a:buChar char="-"/>
              <a:tabLst/>
              <a:defRPr/>
            </a:pPr>
            <a:r>
              <a:rPr kumimoji="0" lang="en-US" altLang="zh-CN" sz="3200" b="1" i="0" u="none" strike="noStrike" kern="1200" cap="none" spc="0" normalizeH="0" baseline="0" noProof="0" dirty="0" err="1">
                <a:solidFill>
                  <a:srgbClr val="98C553"/>
                </a:solidFill>
                <a:effectLst/>
                <a:uLnTx/>
                <a:uFillTx/>
                <a:latin typeface="Calibri" panose="020F0502020204030204" pitchFamily="34" charset="0"/>
                <a:ea typeface="等线" panose="020B0604020202020204" charset="-122"/>
                <a:cs typeface="Calibri" panose="020F0502020204030204" pitchFamily="34" charset="0"/>
              </a:rPr>
              <a:t>Lựa</a:t>
            </a:r>
            <a:r>
              <a:rPr kumimoji="0" lang="en-US" altLang="zh-CN" sz="3200" b="1" i="0" u="none" strike="noStrike" kern="1200" cap="none" spc="0" normalizeH="0" noProof="0" dirty="0">
                <a:solidFill>
                  <a:srgbClr val="98C553"/>
                </a:solidFill>
                <a:effectLst/>
                <a:uLnTx/>
                <a:uFillTx/>
                <a:latin typeface="Calibri" panose="020F0502020204030204" pitchFamily="34" charset="0"/>
                <a:ea typeface="等线" panose="020B0604020202020204" charset="-122"/>
                <a:cs typeface="Calibri" panose="020F0502020204030204" pitchFamily="34" charset="0"/>
              </a:rPr>
              <a:t> </a:t>
            </a:r>
            <a:r>
              <a:rPr kumimoji="0" lang="en-US" altLang="zh-CN" sz="3200" b="1" i="0" u="none" strike="noStrike" kern="1200" cap="none" spc="0" normalizeH="0" noProof="0" dirty="0" err="1">
                <a:solidFill>
                  <a:srgbClr val="98C553"/>
                </a:solidFill>
                <a:effectLst/>
                <a:uLnTx/>
                <a:uFillTx/>
                <a:latin typeface="Calibri" panose="020F0502020204030204" pitchFamily="34" charset="0"/>
                <a:ea typeface="等线" panose="020B0604020202020204" charset="-122"/>
                <a:cs typeface="Calibri" panose="020F0502020204030204" pitchFamily="34" charset="0"/>
              </a:rPr>
              <a:t>chọn</a:t>
            </a:r>
            <a:r>
              <a:rPr kumimoji="0" lang="en-US" altLang="zh-CN" sz="3200" b="1" i="0" u="none" strike="noStrike" kern="1200" cap="none" spc="0" normalizeH="0" noProof="0" dirty="0">
                <a:solidFill>
                  <a:srgbClr val="98C553"/>
                </a:solidFill>
                <a:effectLst/>
                <a:uLnTx/>
                <a:uFillTx/>
                <a:latin typeface="Calibri" panose="020F0502020204030204" pitchFamily="34" charset="0"/>
                <a:ea typeface="等线" panose="020B0604020202020204" charset="-122"/>
                <a:cs typeface="Calibri" panose="020F0502020204030204" pitchFamily="34" charset="0"/>
              </a:rPr>
              <a:t> </a:t>
            </a:r>
            <a:r>
              <a:rPr kumimoji="0" lang="en-US" altLang="zh-CN" sz="3200" b="1" i="0" u="none" strike="noStrike" kern="1200" cap="none" spc="0" normalizeH="0" noProof="0" dirty="0" err="1">
                <a:solidFill>
                  <a:srgbClr val="98C553"/>
                </a:solidFill>
                <a:effectLst/>
                <a:uLnTx/>
                <a:uFillTx/>
                <a:latin typeface="Calibri" panose="020F0502020204030204" pitchFamily="34" charset="0"/>
                <a:ea typeface="等线" panose="020B0604020202020204" charset="-122"/>
                <a:cs typeface="Calibri" panose="020F0502020204030204" pitchFamily="34" charset="0"/>
              </a:rPr>
              <a:t>một</a:t>
            </a:r>
            <a:r>
              <a:rPr kumimoji="0" lang="en-US" altLang="zh-CN" sz="3200" b="1" i="0" u="none" strike="noStrike" kern="1200" cap="none" spc="0" normalizeH="0" noProof="0" dirty="0">
                <a:solidFill>
                  <a:srgbClr val="98C553"/>
                </a:solidFill>
                <a:effectLst/>
                <a:uLnTx/>
                <a:uFillTx/>
                <a:latin typeface="Calibri" panose="020F0502020204030204" pitchFamily="34" charset="0"/>
                <a:ea typeface="等线" panose="020B0604020202020204" charset="-122"/>
                <a:cs typeface="Calibri" panose="020F0502020204030204" pitchFamily="34" charset="0"/>
              </a:rPr>
              <a:t> </a:t>
            </a:r>
            <a:r>
              <a:rPr kumimoji="0" lang="en-US" altLang="zh-CN" sz="3200" b="1" i="0" u="none" strike="noStrike" kern="1200" cap="none" spc="0" normalizeH="0" noProof="0" dirty="0" err="1">
                <a:solidFill>
                  <a:srgbClr val="98C553"/>
                </a:solidFill>
                <a:effectLst/>
                <a:uLnTx/>
                <a:uFillTx/>
                <a:latin typeface="Calibri" panose="020F0502020204030204" pitchFamily="34" charset="0"/>
                <a:ea typeface="等线" panose="020B0604020202020204" charset="-122"/>
                <a:cs typeface="Calibri" panose="020F0502020204030204" pitchFamily="34" charset="0"/>
              </a:rPr>
              <a:t>việc</a:t>
            </a:r>
            <a:r>
              <a:rPr kumimoji="0" lang="en-US" altLang="zh-CN" sz="3200" b="1" i="0" u="none" strike="noStrike" kern="1200" cap="none" spc="0" normalizeH="0" noProof="0" dirty="0">
                <a:solidFill>
                  <a:srgbClr val="98C553"/>
                </a:solidFill>
                <a:effectLst/>
                <a:uLnTx/>
                <a:uFillTx/>
                <a:latin typeface="Calibri" panose="020F0502020204030204" pitchFamily="34" charset="0"/>
                <a:ea typeface="等线" panose="020B0604020202020204" charset="-122"/>
                <a:cs typeface="Calibri" panose="020F0502020204030204" pitchFamily="34" charset="0"/>
              </a:rPr>
              <a:t> </a:t>
            </a:r>
            <a:r>
              <a:rPr kumimoji="0" lang="en-US" altLang="zh-CN" sz="3200" b="1" i="0" u="none" strike="noStrike" kern="1200" cap="none" spc="0" normalizeH="0" noProof="0" dirty="0" err="1">
                <a:solidFill>
                  <a:srgbClr val="98C553"/>
                </a:solidFill>
                <a:effectLst/>
                <a:uLnTx/>
                <a:uFillTx/>
                <a:latin typeface="Calibri" panose="020F0502020204030204" pitchFamily="34" charset="0"/>
                <a:ea typeface="等线" panose="020B0604020202020204" charset="-122"/>
                <a:cs typeface="Calibri" panose="020F0502020204030204" pitchFamily="34" charset="0"/>
              </a:rPr>
              <a:t>có</a:t>
            </a:r>
            <a:r>
              <a:rPr kumimoji="0" lang="en-US" altLang="zh-CN" sz="3200" b="1" i="0" u="none" strike="noStrike" kern="1200" cap="none" spc="0" normalizeH="0" noProof="0" dirty="0">
                <a:solidFill>
                  <a:srgbClr val="98C553"/>
                </a:solidFill>
                <a:effectLst/>
                <a:uLnTx/>
                <a:uFillTx/>
                <a:latin typeface="Calibri" panose="020F0502020204030204" pitchFamily="34" charset="0"/>
                <a:ea typeface="等线" panose="020B0604020202020204" charset="-122"/>
                <a:cs typeface="Calibri" panose="020F0502020204030204" pitchFamily="34" charset="0"/>
              </a:rPr>
              <a:t> </a:t>
            </a:r>
            <a:r>
              <a:rPr kumimoji="0" lang="en-US" altLang="zh-CN" sz="3200" b="1" i="0" u="none" strike="noStrike" kern="1200" cap="none" spc="0" normalizeH="0" noProof="0" dirty="0" err="1">
                <a:solidFill>
                  <a:srgbClr val="98C553"/>
                </a:solidFill>
                <a:effectLst/>
                <a:uLnTx/>
                <a:uFillTx/>
                <a:latin typeface="Calibri" panose="020F0502020204030204" pitchFamily="34" charset="0"/>
                <a:ea typeface="等线" panose="020B0604020202020204" charset="-122"/>
                <a:cs typeface="Calibri" panose="020F0502020204030204" pitchFamily="34" charset="0"/>
              </a:rPr>
              <a:t>ích</a:t>
            </a:r>
            <a:r>
              <a:rPr kumimoji="0" lang="en-US" altLang="zh-CN" sz="3200" b="1" i="0" u="none" strike="noStrike" kern="1200" cap="none" spc="0" normalizeH="0" noProof="0" dirty="0">
                <a:solidFill>
                  <a:srgbClr val="98C553"/>
                </a:solidFill>
                <a:effectLst/>
                <a:uLnTx/>
                <a:uFillTx/>
                <a:latin typeface="Calibri" panose="020F0502020204030204" pitchFamily="34" charset="0"/>
                <a:ea typeface="等线" panose="020B0604020202020204" charset="-122"/>
                <a:cs typeface="Calibri" panose="020F0502020204030204" pitchFamily="34" charset="0"/>
              </a:rPr>
              <a:t> </a:t>
            </a:r>
            <a:r>
              <a:rPr kumimoji="0" lang="en-US" altLang="zh-CN" sz="3200" b="1" i="0" u="none" strike="noStrike" kern="1200" cap="none" spc="0" normalizeH="0" noProof="0" dirty="0" err="1">
                <a:solidFill>
                  <a:srgbClr val="98C553"/>
                </a:solidFill>
                <a:effectLst/>
                <a:uLnTx/>
                <a:uFillTx/>
                <a:latin typeface="Calibri" panose="020F0502020204030204" pitchFamily="34" charset="0"/>
                <a:ea typeface="等线" panose="020B0604020202020204" charset="-122"/>
                <a:cs typeface="Calibri" panose="020F0502020204030204" pitchFamily="34" charset="0"/>
              </a:rPr>
              <a:t>em</a:t>
            </a:r>
            <a:r>
              <a:rPr kumimoji="0" lang="en-US" altLang="zh-CN" sz="3200" b="1" i="0" u="none" strike="noStrike" kern="1200" cap="none" spc="0" normalizeH="0" noProof="0" dirty="0">
                <a:solidFill>
                  <a:srgbClr val="98C553"/>
                </a:solidFill>
                <a:effectLst/>
                <a:uLnTx/>
                <a:uFillTx/>
                <a:latin typeface="Calibri" panose="020F0502020204030204" pitchFamily="34" charset="0"/>
                <a:ea typeface="等线" panose="020B0604020202020204" charset="-122"/>
                <a:cs typeface="Calibri" panose="020F0502020204030204" pitchFamily="34" charset="0"/>
              </a:rPr>
              <a:t> </a:t>
            </a:r>
            <a:r>
              <a:rPr kumimoji="0" lang="en-US" altLang="zh-CN" sz="3200" b="1" i="0" u="none" strike="noStrike" kern="1200" cap="none" spc="0" normalizeH="0" noProof="0" dirty="0" err="1">
                <a:solidFill>
                  <a:srgbClr val="98C553"/>
                </a:solidFill>
                <a:effectLst/>
                <a:uLnTx/>
                <a:uFillTx/>
                <a:latin typeface="Calibri" panose="020F0502020204030204" pitchFamily="34" charset="0"/>
                <a:ea typeface="等线" panose="020B0604020202020204" charset="-122"/>
                <a:cs typeface="Calibri" panose="020F0502020204030204" pitchFamily="34" charset="0"/>
              </a:rPr>
              <a:t>đã</a:t>
            </a:r>
            <a:r>
              <a:rPr kumimoji="0" lang="en-US" altLang="zh-CN" sz="3200" b="1" i="0" u="none" strike="noStrike" kern="1200" cap="none" spc="0" normalizeH="0" noProof="0" dirty="0">
                <a:solidFill>
                  <a:srgbClr val="98C553"/>
                </a:solidFill>
                <a:effectLst/>
                <a:uLnTx/>
                <a:uFillTx/>
                <a:latin typeface="Calibri" panose="020F0502020204030204" pitchFamily="34" charset="0"/>
                <a:ea typeface="等线" panose="020B0604020202020204" charset="-122"/>
                <a:cs typeface="Calibri" panose="020F0502020204030204" pitchFamily="34" charset="0"/>
              </a:rPr>
              <a:t> </a:t>
            </a:r>
            <a:r>
              <a:rPr kumimoji="0" lang="en-US" altLang="zh-CN" sz="3200" b="1" i="0" u="none" strike="noStrike" kern="1200" cap="none" spc="0" normalizeH="0" noProof="0" dirty="0" err="1">
                <a:solidFill>
                  <a:srgbClr val="98C553"/>
                </a:solidFill>
                <a:effectLst/>
                <a:uLnTx/>
                <a:uFillTx/>
                <a:latin typeface="Calibri" panose="020F0502020204030204" pitchFamily="34" charset="0"/>
                <a:ea typeface="等线" panose="020B0604020202020204" charset="-122"/>
                <a:cs typeface="Calibri" panose="020F0502020204030204" pitchFamily="34" charset="0"/>
              </a:rPr>
              <a:t>từng</a:t>
            </a:r>
            <a:r>
              <a:rPr kumimoji="0" lang="en-US" altLang="zh-CN" sz="3200" b="1" i="0" u="none" strike="noStrike" kern="1200" cap="none" spc="0" normalizeH="0" noProof="0" dirty="0">
                <a:solidFill>
                  <a:srgbClr val="98C553"/>
                </a:solidFill>
                <a:effectLst/>
                <a:uLnTx/>
                <a:uFillTx/>
                <a:latin typeface="Calibri" panose="020F0502020204030204" pitchFamily="34" charset="0"/>
                <a:ea typeface="等线" panose="020B0604020202020204" charset="-122"/>
                <a:cs typeface="Calibri" panose="020F0502020204030204" pitchFamily="34" charset="0"/>
              </a:rPr>
              <a:t> </a:t>
            </a:r>
            <a:r>
              <a:rPr kumimoji="0" lang="en-US" altLang="zh-CN" sz="3200" b="1" i="0" u="none" strike="noStrike" kern="1200" cap="none" spc="0" normalizeH="0" noProof="0" dirty="0" err="1">
                <a:solidFill>
                  <a:srgbClr val="98C553"/>
                </a:solidFill>
                <a:effectLst/>
                <a:uLnTx/>
                <a:uFillTx/>
                <a:latin typeface="Calibri" panose="020F0502020204030204" pitchFamily="34" charset="0"/>
                <a:ea typeface="等线" panose="020B0604020202020204" charset="-122"/>
                <a:cs typeface="Calibri" panose="020F0502020204030204" pitchFamily="34" charset="0"/>
              </a:rPr>
              <a:t>làm</a:t>
            </a:r>
            <a:r>
              <a:rPr kumimoji="0" lang="en-US" altLang="zh-CN" sz="3200" b="1" i="0" u="none" strike="noStrike" kern="1200" cap="none" spc="0" normalizeH="0" noProof="0" dirty="0">
                <a:solidFill>
                  <a:srgbClr val="98C553"/>
                </a:solidFill>
                <a:effectLst/>
                <a:uLnTx/>
                <a:uFillTx/>
                <a:latin typeface="Calibri" panose="020F0502020204030204" pitchFamily="34" charset="0"/>
                <a:ea typeface="等线" panose="020B0604020202020204" charset="-122"/>
                <a:cs typeface="Calibri" panose="020F0502020204030204" pitchFamily="34" charset="0"/>
              </a:rPr>
              <a:t> </a:t>
            </a:r>
            <a:r>
              <a:rPr kumimoji="0" lang="en-US" altLang="zh-CN" sz="3200" b="1" i="0" u="none" strike="noStrike" kern="1200" cap="none" spc="0" normalizeH="0" noProof="0" dirty="0" err="1">
                <a:solidFill>
                  <a:srgbClr val="98C553"/>
                </a:solidFill>
                <a:effectLst/>
                <a:uLnTx/>
                <a:uFillTx/>
                <a:latin typeface="Calibri" panose="020F0502020204030204" pitchFamily="34" charset="0"/>
                <a:ea typeface="等线" panose="020B0604020202020204" charset="-122"/>
                <a:cs typeface="Calibri" panose="020F0502020204030204" pitchFamily="34" charset="0"/>
              </a:rPr>
              <a:t>cùng</a:t>
            </a:r>
            <a:r>
              <a:rPr kumimoji="0" lang="en-US" altLang="zh-CN" sz="3200" b="1" i="0" u="none" strike="noStrike" kern="1200" cap="none" spc="0" normalizeH="0" noProof="0" dirty="0">
                <a:solidFill>
                  <a:srgbClr val="98C553"/>
                </a:solidFill>
                <a:effectLst/>
                <a:uLnTx/>
                <a:uFillTx/>
                <a:latin typeface="Calibri" panose="020F0502020204030204" pitchFamily="34" charset="0"/>
                <a:ea typeface="等线" panose="020B0604020202020204" charset="-122"/>
                <a:cs typeface="Calibri" panose="020F0502020204030204" pitchFamily="34" charset="0"/>
              </a:rPr>
              <a:t> </a:t>
            </a:r>
            <a:r>
              <a:rPr kumimoji="0" lang="en-US" altLang="zh-CN" sz="3200" b="1" i="0" u="none" strike="noStrike" kern="1200" cap="none" spc="0" normalizeH="0" noProof="0" dirty="0" err="1">
                <a:solidFill>
                  <a:srgbClr val="98C553"/>
                </a:solidFill>
                <a:effectLst/>
                <a:uLnTx/>
                <a:uFillTx/>
                <a:latin typeface="Calibri" panose="020F0502020204030204" pitchFamily="34" charset="0"/>
                <a:ea typeface="等线" panose="020B0604020202020204" charset="-122"/>
                <a:cs typeface="Calibri" panose="020F0502020204030204" pitchFamily="34" charset="0"/>
              </a:rPr>
              <a:t>bạn</a:t>
            </a:r>
            <a:r>
              <a:rPr kumimoji="0" lang="en-US" altLang="zh-CN" sz="3200" b="1" i="0" u="none" strike="noStrike" kern="1200" cap="none" spc="0" normalizeH="0" noProof="0" dirty="0">
                <a:solidFill>
                  <a:srgbClr val="98C553"/>
                </a:solidFill>
                <a:effectLst/>
                <a:uLnTx/>
                <a:uFillTx/>
                <a:latin typeface="Calibri" panose="020F0502020204030204" pitchFamily="34" charset="0"/>
                <a:ea typeface="等线" panose="020B0604020202020204" charset="-122"/>
                <a:cs typeface="Calibri" panose="020F0502020204030204" pitchFamily="34" charset="0"/>
              </a:rPr>
              <a:t> </a:t>
            </a:r>
            <a:r>
              <a:rPr kumimoji="0" lang="en-US" altLang="zh-CN" sz="3200" b="1" i="0" u="none" strike="noStrike" kern="1200" cap="none" spc="0" normalizeH="0" noProof="0" dirty="0" err="1">
                <a:solidFill>
                  <a:srgbClr val="98C553"/>
                </a:solidFill>
                <a:effectLst/>
                <a:uLnTx/>
                <a:uFillTx/>
                <a:latin typeface="Calibri" panose="020F0502020204030204" pitchFamily="34" charset="0"/>
                <a:ea typeface="等线" panose="020B0604020202020204" charset="-122"/>
                <a:cs typeface="Calibri" panose="020F0502020204030204" pitchFamily="34" charset="0"/>
              </a:rPr>
              <a:t>bè</a:t>
            </a:r>
            <a:r>
              <a:rPr kumimoji="0" lang="en-US" altLang="zh-CN" sz="3200" b="1" i="0" u="none" strike="noStrike" kern="1200" cap="none" spc="0" normalizeH="0" noProof="0" dirty="0">
                <a:solidFill>
                  <a:srgbClr val="98C553"/>
                </a:solidFill>
                <a:effectLst/>
                <a:uLnTx/>
                <a:uFillTx/>
                <a:latin typeface="Calibri" panose="020F0502020204030204" pitchFamily="34" charset="0"/>
                <a:ea typeface="等线" panose="020B0604020202020204" charset="-122"/>
                <a:cs typeface="Calibri" panose="020F0502020204030204" pitchFamily="34" charset="0"/>
              </a:rPr>
              <a:t> </a:t>
            </a:r>
            <a:r>
              <a:rPr kumimoji="0" lang="en-US" altLang="zh-CN" sz="3200" b="1" i="0" u="none" strike="noStrike" kern="1200" cap="none" spc="0" normalizeH="0" noProof="0" dirty="0" err="1">
                <a:solidFill>
                  <a:srgbClr val="98C553"/>
                </a:solidFill>
                <a:effectLst/>
                <a:uLnTx/>
                <a:uFillTx/>
                <a:latin typeface="Calibri" panose="020F0502020204030204" pitchFamily="34" charset="0"/>
                <a:ea typeface="等线" panose="020B0604020202020204" charset="-122"/>
                <a:cs typeface="Calibri" panose="020F0502020204030204" pitchFamily="34" charset="0"/>
              </a:rPr>
              <a:t>hoặc</a:t>
            </a:r>
            <a:r>
              <a:rPr kumimoji="0" lang="en-US" altLang="zh-CN" sz="3200" b="1" i="0" u="none" strike="noStrike" kern="1200" cap="none" spc="0" normalizeH="0" noProof="0" dirty="0">
                <a:solidFill>
                  <a:srgbClr val="98C553"/>
                </a:solidFill>
                <a:effectLst/>
                <a:uLnTx/>
                <a:uFillTx/>
                <a:latin typeface="Calibri" panose="020F0502020204030204" pitchFamily="34" charset="0"/>
                <a:ea typeface="等线" panose="020B0604020202020204" charset="-122"/>
                <a:cs typeface="Calibri" panose="020F0502020204030204" pitchFamily="34" charset="0"/>
              </a:rPr>
              <a:t> </a:t>
            </a:r>
            <a:r>
              <a:rPr kumimoji="0" lang="en-US" altLang="zh-CN" sz="3200" b="1" i="0" u="none" strike="noStrike" kern="1200" cap="none" spc="0" normalizeH="0" noProof="0" dirty="0" err="1">
                <a:solidFill>
                  <a:srgbClr val="98C553"/>
                </a:solidFill>
                <a:effectLst/>
                <a:uLnTx/>
                <a:uFillTx/>
                <a:latin typeface="Calibri" panose="020F0502020204030204" pitchFamily="34" charset="0"/>
                <a:ea typeface="等线" panose="020B0604020202020204" charset="-122"/>
                <a:cs typeface="Calibri" panose="020F0502020204030204" pitchFamily="34" charset="0"/>
              </a:rPr>
              <a:t>người</a:t>
            </a:r>
            <a:r>
              <a:rPr kumimoji="0" lang="en-US" altLang="zh-CN" sz="3200" b="1" i="0" u="none" strike="noStrike" kern="1200" cap="none" spc="0" normalizeH="0" noProof="0" dirty="0">
                <a:solidFill>
                  <a:srgbClr val="98C553"/>
                </a:solidFill>
                <a:effectLst/>
                <a:uLnTx/>
                <a:uFillTx/>
                <a:latin typeface="Calibri" panose="020F0502020204030204" pitchFamily="34" charset="0"/>
                <a:ea typeface="等线" panose="020B0604020202020204" charset="-122"/>
                <a:cs typeface="Calibri" panose="020F0502020204030204" pitchFamily="34" charset="0"/>
              </a:rPr>
              <a:t> </a:t>
            </a:r>
            <a:r>
              <a:rPr kumimoji="0" lang="en-US" altLang="zh-CN" sz="3200" b="1" i="0" u="none" strike="noStrike" kern="1200" cap="none" spc="0" normalizeH="0" noProof="0" dirty="0" err="1">
                <a:solidFill>
                  <a:srgbClr val="98C553"/>
                </a:solidFill>
                <a:effectLst/>
                <a:uLnTx/>
                <a:uFillTx/>
                <a:latin typeface="Calibri" panose="020F0502020204030204" pitchFamily="34" charset="0"/>
                <a:ea typeface="等线" panose="020B0604020202020204" charset="-122"/>
                <a:cs typeface="Calibri" panose="020F0502020204030204" pitchFamily="34" charset="0"/>
              </a:rPr>
              <a:t>thân</a:t>
            </a:r>
            <a:r>
              <a:rPr kumimoji="0" lang="en-US" altLang="zh-CN" sz="3200" b="1" i="0" u="none" strike="noStrike" kern="1200" cap="none" spc="0" normalizeH="0" noProof="0" dirty="0">
                <a:solidFill>
                  <a:srgbClr val="98C553"/>
                </a:solidFill>
                <a:effectLst/>
                <a:uLnTx/>
                <a:uFillTx/>
                <a:latin typeface="Calibri" panose="020F0502020204030204" pitchFamily="34" charset="0"/>
                <a:ea typeface="等线" panose="020B0604020202020204" charset="-122"/>
                <a:cs typeface="Calibri" panose="020F0502020204030204" pitchFamily="34" charset="0"/>
              </a:rPr>
              <a:t>.</a:t>
            </a:r>
          </a:p>
        </p:txBody>
      </p:sp>
      <p:grpSp>
        <p:nvGrpSpPr>
          <p:cNvPr id="10" name="Group 9"/>
          <p:cNvGrpSpPr/>
          <p:nvPr/>
        </p:nvGrpSpPr>
        <p:grpSpPr>
          <a:xfrm>
            <a:off x="478971" y="2059395"/>
            <a:ext cx="3561807" cy="2619278"/>
            <a:chOff x="478970" y="2072642"/>
            <a:chExt cx="3561807" cy="2619278"/>
          </a:xfrm>
        </p:grpSpPr>
        <p:pic>
          <p:nvPicPr>
            <p:cNvPr id="6" name="图片 8"/>
            <p:cNvPicPr>
              <a:picLocks noChangeAspect="1"/>
            </p:cNvPicPr>
            <p:nvPr/>
          </p:nvPicPr>
          <p:blipFill>
            <a:blip r:embed="rId2" cstate="print">
              <a:duotone>
                <a:prstClr val="black"/>
                <a:schemeClr val="accent2">
                  <a:tint val="45000"/>
                  <a:satMod val="400000"/>
                </a:schemeClr>
              </a:duotone>
              <a:extLst>
                <a:ext uri="{28A0092B-C50C-407E-A947-70E740481C1C}">
                  <a14:useLocalDpi xmlns:a14="http://schemas.microsoft.com/office/drawing/2010/main" val="0"/>
                </a:ext>
              </a:extLst>
            </a:blip>
            <a:stretch>
              <a:fillRect/>
            </a:stretch>
          </p:blipFill>
          <p:spPr>
            <a:xfrm rot="16200000">
              <a:off x="950235" y="1601377"/>
              <a:ext cx="2619278" cy="3561807"/>
            </a:xfrm>
            <a:prstGeom prst="rect">
              <a:avLst/>
            </a:prstGeom>
          </p:spPr>
        </p:pic>
        <p:sp>
          <p:nvSpPr>
            <p:cNvPr id="9" name="TextBox 8"/>
            <p:cNvSpPr txBox="1"/>
            <p:nvPr/>
          </p:nvSpPr>
          <p:spPr>
            <a:xfrm>
              <a:off x="688547" y="2270023"/>
              <a:ext cx="3142652" cy="2246769"/>
            </a:xfrm>
            <a:prstGeom prst="rect">
              <a:avLst/>
            </a:prstGeom>
            <a:noFill/>
          </p:spPr>
          <p:txBody>
            <a:bodyPr wrap="square" rtlCol="0">
              <a:spAutoFit/>
            </a:bodyPr>
            <a:lstStyle/>
            <a:p>
              <a:pPr algn="ctr"/>
              <a:r>
                <a:rPr lang="en-US" sz="2800" dirty="0" err="1">
                  <a:latin typeface="Calibri" panose="020F0502020204030204" pitchFamily="34" charset="0"/>
                  <a:cs typeface="Calibri" panose="020F0502020204030204" pitchFamily="34" charset="0"/>
                </a:rPr>
                <a:t>Việc</a:t>
              </a:r>
              <a:r>
                <a:rPr lang="en-US" sz="2800" dirty="0">
                  <a:latin typeface="Calibri" panose="020F0502020204030204" pitchFamily="34" charset="0"/>
                  <a:cs typeface="Calibri" panose="020F0502020204030204" pitchFamily="34" charset="0"/>
                </a:rPr>
                <a:t> </a:t>
              </a:r>
              <a:r>
                <a:rPr lang="en-US" sz="2800" dirty="0" err="1">
                  <a:latin typeface="Calibri" panose="020F0502020204030204" pitchFamily="34" charset="0"/>
                  <a:cs typeface="Calibri" panose="020F0502020204030204" pitchFamily="34" charset="0"/>
                </a:rPr>
                <a:t>có</a:t>
              </a:r>
              <a:r>
                <a:rPr lang="en-US" sz="2800" dirty="0">
                  <a:latin typeface="Calibri" panose="020F0502020204030204" pitchFamily="34" charset="0"/>
                  <a:cs typeface="Calibri" panose="020F0502020204030204" pitchFamily="34" charset="0"/>
                </a:rPr>
                <a:t> </a:t>
              </a:r>
              <a:r>
                <a:rPr lang="en-US" sz="2800" dirty="0" err="1">
                  <a:latin typeface="Calibri" panose="020F0502020204030204" pitchFamily="34" charset="0"/>
                  <a:cs typeface="Calibri" panose="020F0502020204030204" pitchFamily="34" charset="0"/>
                </a:rPr>
                <a:t>ích</a:t>
              </a:r>
              <a:r>
                <a:rPr lang="en-US" sz="2800" dirty="0">
                  <a:latin typeface="Calibri" panose="020F0502020204030204" pitchFamily="34" charset="0"/>
                  <a:cs typeface="Calibri" panose="020F0502020204030204" pitchFamily="34" charset="0"/>
                </a:rPr>
                <a:t> </a:t>
              </a:r>
              <a:r>
                <a:rPr lang="en-US" sz="2800" dirty="0" err="1">
                  <a:latin typeface="Calibri" panose="020F0502020204030204" pitchFamily="34" charset="0"/>
                  <a:cs typeface="Calibri" panose="020F0502020204030204" pitchFamily="34" charset="0"/>
                </a:rPr>
                <a:t>cho</a:t>
              </a:r>
              <a:r>
                <a:rPr lang="en-US" sz="2800" dirty="0">
                  <a:latin typeface="Calibri" panose="020F0502020204030204" pitchFamily="34" charset="0"/>
                  <a:cs typeface="Calibri" panose="020F0502020204030204" pitchFamily="34" charset="0"/>
                </a:rPr>
                <a:t> </a:t>
              </a:r>
              <a:r>
                <a:rPr lang="en-US" sz="2800" dirty="0" err="1">
                  <a:latin typeface="Calibri" panose="020F0502020204030204" pitchFamily="34" charset="0"/>
                  <a:cs typeface="Calibri" panose="020F0502020204030204" pitchFamily="34" charset="0"/>
                </a:rPr>
                <a:t>cộng</a:t>
              </a:r>
              <a:r>
                <a:rPr lang="en-US" sz="2800" dirty="0">
                  <a:latin typeface="Calibri" panose="020F0502020204030204" pitchFamily="34" charset="0"/>
                  <a:cs typeface="Calibri" panose="020F0502020204030204" pitchFamily="34" charset="0"/>
                </a:rPr>
                <a:t> </a:t>
              </a:r>
              <a:r>
                <a:rPr lang="en-US" sz="2800" dirty="0" err="1">
                  <a:latin typeface="Calibri" panose="020F0502020204030204" pitchFamily="34" charset="0"/>
                  <a:cs typeface="Calibri" panose="020F0502020204030204" pitchFamily="34" charset="0"/>
                </a:rPr>
                <a:t>đồng</a:t>
              </a:r>
              <a:r>
                <a:rPr lang="en-US" sz="2800" dirty="0">
                  <a:latin typeface="Calibri" panose="020F0502020204030204" pitchFamily="34" charset="0"/>
                  <a:cs typeface="Calibri" panose="020F0502020204030204" pitchFamily="34" charset="0"/>
                </a:rPr>
                <a:t> (</a:t>
              </a:r>
              <a:r>
                <a:rPr lang="en-US" sz="2800" dirty="0" err="1">
                  <a:latin typeface="Calibri" panose="020F0502020204030204" pitchFamily="34" charset="0"/>
                  <a:cs typeface="Calibri" panose="020F0502020204030204" pitchFamily="34" charset="0"/>
                </a:rPr>
                <a:t>quyên</a:t>
              </a:r>
              <a:r>
                <a:rPr lang="en-US" sz="2800" dirty="0">
                  <a:latin typeface="Calibri" panose="020F0502020204030204" pitchFamily="34" charset="0"/>
                  <a:cs typeface="Calibri" panose="020F0502020204030204" pitchFamily="34" charset="0"/>
                </a:rPr>
                <a:t> </a:t>
              </a:r>
              <a:r>
                <a:rPr lang="en-US" sz="2800" dirty="0" err="1">
                  <a:latin typeface="Calibri" panose="020F0502020204030204" pitchFamily="34" charset="0"/>
                  <a:cs typeface="Calibri" panose="020F0502020204030204" pitchFamily="34" charset="0"/>
                </a:rPr>
                <a:t>góp</a:t>
              </a:r>
              <a:r>
                <a:rPr lang="en-US" sz="2800" dirty="0">
                  <a:latin typeface="Calibri" panose="020F0502020204030204" pitchFamily="34" charset="0"/>
                  <a:cs typeface="Calibri" panose="020F0502020204030204" pitchFamily="34" charset="0"/>
                </a:rPr>
                <a:t> </a:t>
              </a:r>
              <a:r>
                <a:rPr lang="en-US" sz="2800" dirty="0" err="1">
                  <a:latin typeface="Calibri" panose="020F0502020204030204" pitchFamily="34" charset="0"/>
                  <a:cs typeface="Calibri" panose="020F0502020204030204" pitchFamily="34" charset="0"/>
                </a:rPr>
                <a:t>sách</a:t>
              </a:r>
              <a:r>
                <a:rPr lang="en-US" sz="2800" dirty="0">
                  <a:latin typeface="Calibri" panose="020F0502020204030204" pitchFamily="34" charset="0"/>
                  <a:cs typeface="Calibri" panose="020F0502020204030204" pitchFamily="34" charset="0"/>
                </a:rPr>
                <a:t> </a:t>
              </a:r>
              <a:r>
                <a:rPr lang="en-US" sz="2800" dirty="0" err="1">
                  <a:latin typeface="Calibri" panose="020F0502020204030204" pitchFamily="34" charset="0"/>
                  <a:cs typeface="Calibri" panose="020F0502020204030204" pitchFamily="34" charset="0"/>
                </a:rPr>
                <a:t>báo</a:t>
              </a:r>
              <a:r>
                <a:rPr lang="en-US" sz="2800" dirty="0">
                  <a:latin typeface="Calibri" panose="020F0502020204030204" pitchFamily="34" charset="0"/>
                  <a:cs typeface="Calibri" panose="020F0502020204030204" pitchFamily="34" charset="0"/>
                </a:rPr>
                <a:t> </a:t>
              </a:r>
              <a:r>
                <a:rPr lang="en-US" sz="2800" dirty="0" err="1">
                  <a:latin typeface="Calibri" panose="020F0502020204030204" pitchFamily="34" charset="0"/>
                  <a:cs typeface="Calibri" panose="020F0502020204030204" pitchFamily="34" charset="0"/>
                </a:rPr>
                <a:t>tặng</a:t>
              </a:r>
              <a:r>
                <a:rPr lang="en-US" sz="2800" dirty="0">
                  <a:latin typeface="Calibri" panose="020F0502020204030204" pitchFamily="34" charset="0"/>
                  <a:cs typeface="Calibri" panose="020F0502020204030204" pitchFamily="34" charset="0"/>
                </a:rPr>
                <a:t> </a:t>
              </a:r>
              <a:r>
                <a:rPr lang="en-US" sz="2800" dirty="0" err="1">
                  <a:latin typeface="Calibri" panose="020F0502020204030204" pitchFamily="34" charset="0"/>
                  <a:cs typeface="Calibri" panose="020F0502020204030204" pitchFamily="34" charset="0"/>
                </a:rPr>
                <a:t>các</a:t>
              </a:r>
              <a:r>
                <a:rPr lang="en-US" sz="2800" dirty="0">
                  <a:latin typeface="Calibri" panose="020F0502020204030204" pitchFamily="34" charset="0"/>
                  <a:cs typeface="Calibri" panose="020F0502020204030204" pitchFamily="34" charset="0"/>
                </a:rPr>
                <a:t> </a:t>
              </a:r>
              <a:r>
                <a:rPr lang="en-US" sz="2800" dirty="0" err="1">
                  <a:latin typeface="Calibri" panose="020F0502020204030204" pitchFamily="34" charset="0"/>
                  <a:cs typeface="Calibri" panose="020F0502020204030204" pitchFamily="34" charset="0"/>
                </a:rPr>
                <a:t>bạn</a:t>
              </a:r>
              <a:r>
                <a:rPr lang="en-US" sz="2800" dirty="0">
                  <a:latin typeface="Calibri" panose="020F0502020204030204" pitchFamily="34" charset="0"/>
                  <a:cs typeface="Calibri" panose="020F0502020204030204" pitchFamily="34" charset="0"/>
                </a:rPr>
                <a:t> ở </a:t>
              </a:r>
              <a:r>
                <a:rPr lang="en-US" sz="2800" dirty="0" err="1">
                  <a:latin typeface="Calibri" panose="020F0502020204030204" pitchFamily="34" charset="0"/>
                  <a:cs typeface="Calibri" panose="020F0502020204030204" pitchFamily="34" charset="0"/>
                </a:rPr>
                <a:t>vùng</a:t>
              </a:r>
              <a:r>
                <a:rPr lang="en-US" sz="2800" dirty="0">
                  <a:latin typeface="Calibri" panose="020F0502020204030204" pitchFamily="34" charset="0"/>
                  <a:cs typeface="Calibri" panose="020F0502020204030204" pitchFamily="34" charset="0"/>
                </a:rPr>
                <a:t> </a:t>
              </a:r>
              <a:r>
                <a:rPr lang="en-US" sz="2800" dirty="0" err="1">
                  <a:latin typeface="Calibri" panose="020F0502020204030204" pitchFamily="34" charset="0"/>
                  <a:cs typeface="Calibri" panose="020F0502020204030204" pitchFamily="34" charset="0"/>
                </a:rPr>
                <a:t>khó</a:t>
              </a:r>
              <a:r>
                <a:rPr lang="en-US" sz="2800" dirty="0">
                  <a:latin typeface="Calibri" panose="020F0502020204030204" pitchFamily="34" charset="0"/>
                  <a:cs typeface="Calibri" panose="020F0502020204030204" pitchFamily="34" charset="0"/>
                </a:rPr>
                <a:t> </a:t>
              </a:r>
              <a:r>
                <a:rPr lang="en-US" sz="2800" dirty="0" err="1">
                  <a:latin typeface="Calibri" panose="020F0502020204030204" pitchFamily="34" charset="0"/>
                  <a:cs typeface="Calibri" panose="020F0502020204030204" pitchFamily="34" charset="0"/>
                </a:rPr>
                <a:t>khăn</a:t>
              </a:r>
              <a:r>
                <a:rPr lang="en-US" sz="2800" dirty="0">
                  <a:latin typeface="Calibri" panose="020F0502020204030204" pitchFamily="34" charset="0"/>
                  <a:cs typeface="Calibri" panose="020F0502020204030204" pitchFamily="34" charset="0"/>
                </a:rPr>
                <a:t>,…)</a:t>
              </a:r>
            </a:p>
          </p:txBody>
        </p:sp>
      </p:grpSp>
      <p:grpSp>
        <p:nvGrpSpPr>
          <p:cNvPr id="12" name="Group 11"/>
          <p:cNvGrpSpPr/>
          <p:nvPr/>
        </p:nvGrpSpPr>
        <p:grpSpPr>
          <a:xfrm>
            <a:off x="4315097" y="2067880"/>
            <a:ext cx="3561807" cy="2619278"/>
            <a:chOff x="4332514" y="2072643"/>
            <a:chExt cx="3561807" cy="2619278"/>
          </a:xfrm>
        </p:grpSpPr>
        <p:pic>
          <p:nvPicPr>
            <p:cNvPr id="7" name="图片 8"/>
            <p:cNvPicPr>
              <a:picLocks noChangeAspect="1"/>
            </p:cNvPicPr>
            <p:nvPr/>
          </p:nvPicPr>
          <p:blipFill>
            <a:blip r:embed="rId2" cstate="print">
              <a:duotone>
                <a:prstClr val="black"/>
                <a:schemeClr val="accent6">
                  <a:tint val="45000"/>
                  <a:satMod val="400000"/>
                </a:schemeClr>
              </a:duotone>
              <a:extLst>
                <a:ext uri="{28A0092B-C50C-407E-A947-70E740481C1C}">
                  <a14:useLocalDpi xmlns:a14="http://schemas.microsoft.com/office/drawing/2010/main" val="0"/>
                </a:ext>
              </a:extLst>
            </a:blip>
            <a:stretch>
              <a:fillRect/>
            </a:stretch>
          </p:blipFill>
          <p:spPr>
            <a:xfrm rot="16200000">
              <a:off x="4803779" y="1601378"/>
              <a:ext cx="2619278" cy="3561807"/>
            </a:xfrm>
            <a:prstGeom prst="rect">
              <a:avLst/>
            </a:prstGeom>
          </p:spPr>
        </p:pic>
        <p:sp>
          <p:nvSpPr>
            <p:cNvPr id="11" name="TextBox 10"/>
            <p:cNvSpPr txBox="1"/>
            <p:nvPr/>
          </p:nvSpPr>
          <p:spPr>
            <a:xfrm>
              <a:off x="4542092" y="2681301"/>
              <a:ext cx="3142652" cy="1384995"/>
            </a:xfrm>
            <a:prstGeom prst="rect">
              <a:avLst/>
            </a:prstGeom>
            <a:noFill/>
          </p:spPr>
          <p:txBody>
            <a:bodyPr wrap="square" rtlCol="0">
              <a:spAutoFit/>
            </a:bodyPr>
            <a:lstStyle/>
            <a:p>
              <a:pPr algn="ctr"/>
              <a:r>
                <a:rPr lang="en-US" sz="2800" dirty="0" err="1">
                  <a:latin typeface="Calibri" panose="020F0502020204030204" pitchFamily="34" charset="0"/>
                  <a:cs typeface="Calibri" panose="020F0502020204030204" pitchFamily="34" charset="0"/>
                </a:rPr>
                <a:t>Việc</a:t>
              </a:r>
              <a:r>
                <a:rPr lang="en-US" sz="2800" dirty="0">
                  <a:latin typeface="Calibri" panose="020F0502020204030204" pitchFamily="34" charset="0"/>
                  <a:cs typeface="Calibri" panose="020F0502020204030204" pitchFamily="34" charset="0"/>
                </a:rPr>
                <a:t> </a:t>
              </a:r>
              <a:r>
                <a:rPr lang="en-US" sz="2800" dirty="0" err="1">
                  <a:latin typeface="Calibri" panose="020F0502020204030204" pitchFamily="34" charset="0"/>
                  <a:cs typeface="Calibri" panose="020F0502020204030204" pitchFamily="34" charset="0"/>
                </a:rPr>
                <a:t>có</a:t>
              </a:r>
              <a:r>
                <a:rPr lang="en-US" sz="2800" dirty="0">
                  <a:latin typeface="Calibri" panose="020F0502020204030204" pitchFamily="34" charset="0"/>
                  <a:cs typeface="Calibri" panose="020F0502020204030204" pitchFamily="34" charset="0"/>
                </a:rPr>
                <a:t> </a:t>
              </a:r>
              <a:r>
                <a:rPr lang="en-US" sz="2800" dirty="0" err="1">
                  <a:latin typeface="Calibri" panose="020F0502020204030204" pitchFamily="34" charset="0"/>
                  <a:cs typeface="Calibri" panose="020F0502020204030204" pitchFamily="34" charset="0"/>
                </a:rPr>
                <a:t>ích</a:t>
              </a:r>
              <a:r>
                <a:rPr lang="en-US" sz="2800" dirty="0">
                  <a:latin typeface="Calibri" panose="020F0502020204030204" pitchFamily="34" charset="0"/>
                  <a:cs typeface="Calibri" panose="020F0502020204030204" pitchFamily="34" charset="0"/>
                </a:rPr>
                <a:t> </a:t>
              </a:r>
              <a:r>
                <a:rPr lang="en-US" sz="2800" dirty="0" err="1">
                  <a:latin typeface="Calibri" panose="020F0502020204030204" pitchFamily="34" charset="0"/>
                  <a:cs typeface="Calibri" panose="020F0502020204030204" pitchFamily="34" charset="0"/>
                </a:rPr>
                <a:t>cho</a:t>
              </a:r>
              <a:r>
                <a:rPr lang="en-US" sz="2800" dirty="0">
                  <a:latin typeface="Calibri" panose="020F0502020204030204" pitchFamily="34" charset="0"/>
                  <a:cs typeface="Calibri" panose="020F0502020204030204" pitchFamily="34" charset="0"/>
                </a:rPr>
                <a:t> </a:t>
              </a:r>
              <a:r>
                <a:rPr lang="en-US" sz="2800" dirty="0" err="1">
                  <a:latin typeface="Calibri" panose="020F0502020204030204" pitchFamily="34" charset="0"/>
                  <a:cs typeface="Calibri" panose="020F0502020204030204" pitchFamily="34" charset="0"/>
                </a:rPr>
                <a:t>trường</a:t>
              </a:r>
              <a:r>
                <a:rPr lang="en-US" sz="2800" dirty="0">
                  <a:latin typeface="Calibri" panose="020F0502020204030204" pitchFamily="34" charset="0"/>
                  <a:cs typeface="Calibri" panose="020F0502020204030204" pitchFamily="34" charset="0"/>
                </a:rPr>
                <a:t> </a:t>
              </a:r>
              <a:r>
                <a:rPr lang="en-US" sz="2800" dirty="0" err="1">
                  <a:latin typeface="Calibri" panose="020F0502020204030204" pitchFamily="34" charset="0"/>
                  <a:cs typeface="Calibri" panose="020F0502020204030204" pitchFamily="34" charset="0"/>
                </a:rPr>
                <a:t>lớp</a:t>
              </a:r>
              <a:r>
                <a:rPr lang="en-US" sz="2800" dirty="0">
                  <a:latin typeface="Calibri" panose="020F0502020204030204" pitchFamily="34" charset="0"/>
                  <a:cs typeface="Calibri" panose="020F0502020204030204" pitchFamily="34" charset="0"/>
                </a:rPr>
                <a:t> (</a:t>
              </a:r>
              <a:r>
                <a:rPr lang="en-US" sz="2800" dirty="0" err="1">
                  <a:latin typeface="Calibri" panose="020F0502020204030204" pitchFamily="34" charset="0"/>
                  <a:cs typeface="Calibri" panose="020F0502020204030204" pitchFamily="34" charset="0"/>
                </a:rPr>
                <a:t>vệ</a:t>
              </a:r>
              <a:r>
                <a:rPr lang="en-US" sz="2800" dirty="0">
                  <a:latin typeface="Calibri" panose="020F0502020204030204" pitchFamily="34" charset="0"/>
                  <a:cs typeface="Calibri" panose="020F0502020204030204" pitchFamily="34" charset="0"/>
                </a:rPr>
                <a:t> </a:t>
              </a:r>
              <a:r>
                <a:rPr lang="en-US" sz="2800" dirty="0" err="1">
                  <a:latin typeface="Calibri" panose="020F0502020204030204" pitchFamily="34" charset="0"/>
                  <a:cs typeface="Calibri" panose="020F0502020204030204" pitchFamily="34" charset="0"/>
                </a:rPr>
                <a:t>sinh</a:t>
              </a:r>
              <a:r>
                <a:rPr lang="en-US" sz="2800" dirty="0">
                  <a:latin typeface="Calibri" panose="020F0502020204030204" pitchFamily="34" charset="0"/>
                  <a:cs typeface="Calibri" panose="020F0502020204030204" pitchFamily="34" charset="0"/>
                </a:rPr>
                <a:t> </a:t>
              </a:r>
              <a:r>
                <a:rPr lang="en-US" sz="2800" dirty="0" err="1">
                  <a:latin typeface="Calibri" panose="020F0502020204030204" pitchFamily="34" charset="0"/>
                  <a:cs typeface="Calibri" panose="020F0502020204030204" pitchFamily="34" charset="0"/>
                </a:rPr>
                <a:t>trường</a:t>
              </a:r>
              <a:r>
                <a:rPr lang="en-US" sz="2800" dirty="0">
                  <a:latin typeface="Calibri" panose="020F0502020204030204" pitchFamily="34" charset="0"/>
                  <a:cs typeface="Calibri" panose="020F0502020204030204" pitchFamily="34" charset="0"/>
                </a:rPr>
                <a:t>, </a:t>
              </a:r>
              <a:r>
                <a:rPr lang="en-US" sz="2800" dirty="0" err="1">
                  <a:latin typeface="Calibri" panose="020F0502020204030204" pitchFamily="34" charset="0"/>
                  <a:cs typeface="Calibri" panose="020F0502020204030204" pitchFamily="34" charset="0"/>
                </a:rPr>
                <a:t>lớp</a:t>
              </a:r>
              <a:r>
                <a:rPr lang="en-US" sz="2800" dirty="0">
                  <a:latin typeface="Calibri" panose="020F0502020204030204" pitchFamily="34" charset="0"/>
                  <a:cs typeface="Calibri" panose="020F0502020204030204" pitchFamily="34" charset="0"/>
                </a:rPr>
                <a:t>,…)</a:t>
              </a:r>
            </a:p>
          </p:txBody>
        </p:sp>
      </p:grpSp>
      <p:grpSp>
        <p:nvGrpSpPr>
          <p:cNvPr id="14" name="Group 13"/>
          <p:cNvGrpSpPr/>
          <p:nvPr/>
        </p:nvGrpSpPr>
        <p:grpSpPr>
          <a:xfrm>
            <a:off x="8151224" y="2067880"/>
            <a:ext cx="3561807" cy="2619276"/>
            <a:chOff x="8186058" y="2072643"/>
            <a:chExt cx="3561807" cy="2619276"/>
          </a:xfrm>
        </p:grpSpPr>
        <p:pic>
          <p:nvPicPr>
            <p:cNvPr id="8" name="图片 8"/>
            <p:cNvPicPr>
              <a:picLocks noChangeAspect="1"/>
            </p:cNvPicPr>
            <p:nvPr/>
          </p:nvPicPr>
          <p:blipFill>
            <a:blip r:embed="rId2" cstate="print">
              <a:duotone>
                <a:prstClr val="black"/>
                <a:srgbClr val="D9C3A5">
                  <a:tint val="50000"/>
                  <a:satMod val="180000"/>
                </a:srgbClr>
              </a:duotone>
              <a:extLst>
                <a:ext uri="{28A0092B-C50C-407E-A947-70E740481C1C}">
                  <a14:useLocalDpi xmlns:a14="http://schemas.microsoft.com/office/drawing/2010/main" val="0"/>
                </a:ext>
              </a:extLst>
            </a:blip>
            <a:stretch>
              <a:fillRect/>
            </a:stretch>
          </p:blipFill>
          <p:spPr>
            <a:xfrm rot="16200000">
              <a:off x="8657324" y="1601377"/>
              <a:ext cx="2619276" cy="3561807"/>
            </a:xfrm>
            <a:prstGeom prst="rect">
              <a:avLst/>
            </a:prstGeom>
          </p:spPr>
        </p:pic>
        <p:sp>
          <p:nvSpPr>
            <p:cNvPr id="13" name="TextBox 12"/>
            <p:cNvSpPr txBox="1"/>
            <p:nvPr/>
          </p:nvSpPr>
          <p:spPr>
            <a:xfrm>
              <a:off x="8395636" y="2681300"/>
              <a:ext cx="3142652" cy="1384995"/>
            </a:xfrm>
            <a:prstGeom prst="rect">
              <a:avLst/>
            </a:prstGeom>
            <a:noFill/>
          </p:spPr>
          <p:txBody>
            <a:bodyPr wrap="square" rtlCol="0">
              <a:spAutoFit/>
            </a:bodyPr>
            <a:lstStyle/>
            <a:p>
              <a:pPr algn="ctr"/>
              <a:r>
                <a:rPr lang="en-US" sz="2800" dirty="0" err="1">
                  <a:latin typeface="Calibri" panose="020F0502020204030204" pitchFamily="34" charset="0"/>
                  <a:cs typeface="Calibri" panose="020F0502020204030204" pitchFamily="34" charset="0"/>
                </a:rPr>
                <a:t>Việc</a:t>
              </a:r>
              <a:r>
                <a:rPr lang="en-US" sz="2800" dirty="0">
                  <a:latin typeface="Calibri" panose="020F0502020204030204" pitchFamily="34" charset="0"/>
                  <a:cs typeface="Calibri" panose="020F0502020204030204" pitchFamily="34" charset="0"/>
                </a:rPr>
                <a:t> </a:t>
              </a:r>
              <a:r>
                <a:rPr lang="en-US" sz="2800" dirty="0" err="1">
                  <a:latin typeface="Calibri" panose="020F0502020204030204" pitchFamily="34" charset="0"/>
                  <a:cs typeface="Calibri" panose="020F0502020204030204" pitchFamily="34" charset="0"/>
                </a:rPr>
                <a:t>có</a:t>
              </a:r>
              <a:r>
                <a:rPr lang="en-US" sz="2800" dirty="0">
                  <a:latin typeface="Calibri" panose="020F0502020204030204" pitchFamily="34" charset="0"/>
                  <a:cs typeface="Calibri" panose="020F0502020204030204" pitchFamily="34" charset="0"/>
                </a:rPr>
                <a:t> </a:t>
              </a:r>
              <a:r>
                <a:rPr lang="en-US" sz="2800" dirty="0" err="1">
                  <a:latin typeface="Calibri" panose="020F0502020204030204" pitchFamily="34" charset="0"/>
                  <a:cs typeface="Calibri" panose="020F0502020204030204" pitchFamily="34" charset="0"/>
                </a:rPr>
                <a:t>ích</a:t>
              </a:r>
              <a:r>
                <a:rPr lang="en-US" sz="2800" dirty="0">
                  <a:latin typeface="Calibri" panose="020F0502020204030204" pitchFamily="34" charset="0"/>
                  <a:cs typeface="Calibri" panose="020F0502020204030204" pitchFamily="34" charset="0"/>
                </a:rPr>
                <a:t> </a:t>
              </a:r>
              <a:r>
                <a:rPr lang="en-US" sz="2800" dirty="0" err="1">
                  <a:latin typeface="Calibri" panose="020F0502020204030204" pitchFamily="34" charset="0"/>
                  <a:cs typeface="Calibri" panose="020F0502020204030204" pitchFamily="34" charset="0"/>
                </a:rPr>
                <a:t>cho</a:t>
              </a:r>
              <a:r>
                <a:rPr lang="en-US" sz="2800" dirty="0">
                  <a:latin typeface="Calibri" panose="020F0502020204030204" pitchFamily="34" charset="0"/>
                  <a:cs typeface="Calibri" panose="020F0502020204030204" pitchFamily="34" charset="0"/>
                </a:rPr>
                <a:t> </a:t>
              </a:r>
              <a:r>
                <a:rPr lang="en-US" sz="2800" dirty="0" err="1">
                  <a:latin typeface="Calibri" panose="020F0502020204030204" pitchFamily="34" charset="0"/>
                  <a:cs typeface="Calibri" panose="020F0502020204030204" pitchFamily="34" charset="0"/>
                </a:rPr>
                <a:t>gia</a:t>
              </a:r>
              <a:r>
                <a:rPr lang="en-US" sz="2800" dirty="0">
                  <a:latin typeface="Calibri" panose="020F0502020204030204" pitchFamily="34" charset="0"/>
                  <a:cs typeface="Calibri" panose="020F0502020204030204" pitchFamily="34" charset="0"/>
                </a:rPr>
                <a:t> </a:t>
              </a:r>
              <a:r>
                <a:rPr lang="en-US" sz="2800" dirty="0" err="1">
                  <a:latin typeface="Calibri" panose="020F0502020204030204" pitchFamily="34" charset="0"/>
                  <a:cs typeface="Calibri" panose="020F0502020204030204" pitchFamily="34" charset="0"/>
                </a:rPr>
                <a:t>đình</a:t>
              </a:r>
              <a:r>
                <a:rPr lang="en-US" sz="2800" dirty="0">
                  <a:latin typeface="Calibri" panose="020F0502020204030204" pitchFamily="34" charset="0"/>
                  <a:cs typeface="Calibri" panose="020F0502020204030204" pitchFamily="34" charset="0"/>
                </a:rPr>
                <a:t> (</a:t>
              </a:r>
              <a:r>
                <a:rPr lang="en-US" sz="2800" dirty="0" err="1">
                  <a:latin typeface="Calibri" panose="020F0502020204030204" pitchFamily="34" charset="0"/>
                  <a:cs typeface="Calibri" panose="020F0502020204030204" pitchFamily="34" charset="0"/>
                </a:rPr>
                <a:t>chăm</a:t>
              </a:r>
              <a:r>
                <a:rPr lang="en-US" sz="2800" dirty="0">
                  <a:latin typeface="Calibri" panose="020F0502020204030204" pitchFamily="34" charset="0"/>
                  <a:cs typeface="Calibri" panose="020F0502020204030204" pitchFamily="34" charset="0"/>
                </a:rPr>
                <a:t> </a:t>
              </a:r>
              <a:r>
                <a:rPr lang="en-US" sz="2800" dirty="0" err="1">
                  <a:latin typeface="Calibri" panose="020F0502020204030204" pitchFamily="34" charset="0"/>
                  <a:cs typeface="Calibri" panose="020F0502020204030204" pitchFamily="34" charset="0"/>
                </a:rPr>
                <a:t>sóc</a:t>
              </a:r>
              <a:r>
                <a:rPr lang="en-US" sz="2800" dirty="0">
                  <a:latin typeface="Calibri" panose="020F0502020204030204" pitchFamily="34" charset="0"/>
                  <a:cs typeface="Calibri" panose="020F0502020204030204" pitchFamily="34" charset="0"/>
                </a:rPr>
                <a:t> </a:t>
              </a:r>
              <a:r>
                <a:rPr lang="en-US" sz="2800" dirty="0" err="1">
                  <a:latin typeface="Calibri" panose="020F0502020204030204" pitchFamily="34" charset="0"/>
                  <a:cs typeface="Calibri" panose="020F0502020204030204" pitchFamily="34" charset="0"/>
                </a:rPr>
                <a:t>vật</a:t>
              </a:r>
              <a:r>
                <a:rPr lang="en-US" sz="2800" dirty="0">
                  <a:latin typeface="Calibri" panose="020F0502020204030204" pitchFamily="34" charset="0"/>
                  <a:cs typeface="Calibri" panose="020F0502020204030204" pitchFamily="34" charset="0"/>
                </a:rPr>
                <a:t> </a:t>
              </a:r>
              <a:r>
                <a:rPr lang="en-US" sz="2800" dirty="0" err="1">
                  <a:latin typeface="Calibri" panose="020F0502020204030204" pitchFamily="34" charset="0"/>
                  <a:cs typeface="Calibri" panose="020F0502020204030204" pitchFamily="34" charset="0"/>
                </a:rPr>
                <a:t>nuôi</a:t>
              </a:r>
              <a:r>
                <a:rPr lang="en-US" sz="2800" dirty="0">
                  <a:latin typeface="Calibri" panose="020F0502020204030204" pitchFamily="34" charset="0"/>
                  <a:cs typeface="Calibri" panose="020F0502020204030204" pitchFamily="34" charset="0"/>
                </a:rPr>
                <a:t>,…)</a:t>
              </a:r>
            </a:p>
          </p:txBody>
        </p:sp>
      </p:grpSp>
      <p:sp>
        <p:nvSpPr>
          <p:cNvPr id="15" name="矩形: 圆角 5">
            <a:extLst>
              <a:ext uri="{FF2B5EF4-FFF2-40B4-BE49-F238E27FC236}">
                <a16:creationId xmlns:a16="http://schemas.microsoft.com/office/drawing/2014/main" id="{21D80048-4B4A-4452-9AFE-737EF8661CBA}"/>
              </a:ext>
            </a:extLst>
          </p:cNvPr>
          <p:cNvSpPr/>
          <p:nvPr/>
        </p:nvSpPr>
        <p:spPr>
          <a:xfrm>
            <a:off x="566058" y="4944124"/>
            <a:ext cx="10572206" cy="1132114"/>
          </a:xfrm>
          <a:prstGeom prst="round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marR="0" lvl="0" indent="-457200" defTabSz="914400" rtl="0" eaLnBrk="1" fontAlgn="auto" latinLnBrk="0" hangingPunct="1">
              <a:lnSpc>
                <a:spcPct val="114000"/>
              </a:lnSpc>
              <a:spcBef>
                <a:spcPts val="0"/>
              </a:spcBef>
              <a:spcAft>
                <a:spcPts val="0"/>
              </a:spcAft>
              <a:buClrTx/>
              <a:buSzTx/>
              <a:buFontTx/>
              <a:buChar char="-"/>
              <a:tabLst/>
              <a:defRPr/>
            </a:pPr>
            <a:r>
              <a:rPr kumimoji="0" lang="en-US" altLang="zh-CN" sz="3200" b="1" i="0" u="none" strike="noStrike" kern="1200" cap="none" spc="0" normalizeH="0" baseline="0" noProof="0" dirty="0" err="1">
                <a:solidFill>
                  <a:srgbClr val="98C553"/>
                </a:solidFill>
                <a:effectLst/>
                <a:uLnTx/>
                <a:uFillTx/>
                <a:latin typeface="Calibri" panose="020F0502020204030204" pitchFamily="34" charset="0"/>
                <a:ea typeface="等线" panose="020B0604020202020204" charset="-122"/>
                <a:cs typeface="Calibri" panose="020F0502020204030204" pitchFamily="34" charset="0"/>
              </a:rPr>
              <a:t>Em</a:t>
            </a:r>
            <a:r>
              <a:rPr kumimoji="0" lang="en-US" altLang="zh-CN" sz="3200" b="1" i="0" u="none" strike="noStrike" kern="1200" cap="none" spc="0" normalizeH="0" baseline="0" noProof="0" dirty="0">
                <a:solidFill>
                  <a:srgbClr val="98C553"/>
                </a:solidFill>
                <a:effectLst/>
                <a:uLnTx/>
                <a:uFillTx/>
                <a:latin typeface="Calibri" panose="020F0502020204030204" pitchFamily="34" charset="0"/>
                <a:ea typeface="等线" panose="020B0604020202020204" charset="-122"/>
                <a:cs typeface="Calibri" panose="020F0502020204030204" pitchFamily="34" charset="0"/>
              </a:rPr>
              <a:t> </a:t>
            </a:r>
            <a:r>
              <a:rPr kumimoji="0" lang="en-US" altLang="zh-CN" sz="3200" b="1" i="0" u="none" strike="noStrike" kern="1200" cap="none" spc="0" normalizeH="0" baseline="0" noProof="0" dirty="0" err="1">
                <a:solidFill>
                  <a:srgbClr val="98C553"/>
                </a:solidFill>
                <a:effectLst/>
                <a:uLnTx/>
                <a:uFillTx/>
                <a:latin typeface="Calibri" panose="020F0502020204030204" pitchFamily="34" charset="0"/>
                <a:ea typeface="等线" panose="020B0604020202020204" charset="-122"/>
                <a:cs typeface="Calibri" panose="020F0502020204030204" pitchFamily="34" charset="0"/>
              </a:rPr>
              <a:t>đã</a:t>
            </a:r>
            <a:r>
              <a:rPr kumimoji="0" lang="en-US" altLang="zh-CN" sz="3200" b="1" i="0" u="none" strike="noStrike" kern="1200" cap="none" spc="0" normalizeH="0" noProof="0" dirty="0">
                <a:solidFill>
                  <a:srgbClr val="98C553"/>
                </a:solidFill>
                <a:effectLst/>
                <a:uLnTx/>
                <a:uFillTx/>
                <a:latin typeface="Calibri" panose="020F0502020204030204" pitchFamily="34" charset="0"/>
                <a:ea typeface="等线" panose="020B0604020202020204" charset="-122"/>
                <a:cs typeface="Calibri" panose="020F0502020204030204" pitchFamily="34" charset="0"/>
              </a:rPr>
              <a:t> </a:t>
            </a:r>
            <a:r>
              <a:rPr kumimoji="0" lang="en-US" altLang="zh-CN" sz="3200" b="1" i="0" u="none" strike="noStrike" kern="1200" cap="none" spc="0" normalizeH="0" noProof="0" dirty="0" err="1">
                <a:solidFill>
                  <a:srgbClr val="98C553"/>
                </a:solidFill>
                <a:effectLst/>
                <a:uLnTx/>
                <a:uFillTx/>
                <a:latin typeface="Calibri" panose="020F0502020204030204" pitchFamily="34" charset="0"/>
                <a:ea typeface="等线" panose="020B0604020202020204" charset="-122"/>
                <a:cs typeface="Calibri" panose="020F0502020204030204" pitchFamily="34" charset="0"/>
              </a:rPr>
              <a:t>làm</a:t>
            </a:r>
            <a:r>
              <a:rPr kumimoji="0" lang="en-US" altLang="zh-CN" sz="3200" b="1" i="0" u="none" strike="noStrike" kern="1200" cap="none" spc="0" normalizeH="0" noProof="0" dirty="0">
                <a:solidFill>
                  <a:srgbClr val="98C553"/>
                </a:solidFill>
                <a:effectLst/>
                <a:uLnTx/>
                <a:uFillTx/>
                <a:latin typeface="Calibri" panose="020F0502020204030204" pitchFamily="34" charset="0"/>
                <a:ea typeface="等线" panose="020B0604020202020204" charset="-122"/>
                <a:cs typeface="Calibri" panose="020F0502020204030204" pitchFamily="34" charset="0"/>
              </a:rPr>
              <a:t> </a:t>
            </a:r>
            <a:r>
              <a:rPr kumimoji="0" lang="en-US" altLang="zh-CN" sz="3200" b="1" i="0" u="none" strike="noStrike" kern="1200" cap="none" spc="0" normalizeH="0" noProof="0" dirty="0" err="1">
                <a:solidFill>
                  <a:srgbClr val="98C553"/>
                </a:solidFill>
                <a:effectLst/>
                <a:uLnTx/>
                <a:uFillTx/>
                <a:latin typeface="Calibri" panose="020F0502020204030204" pitchFamily="34" charset="0"/>
                <a:ea typeface="等线" panose="020B0604020202020204" charset="-122"/>
                <a:cs typeface="Calibri" panose="020F0502020204030204" pitchFamily="34" charset="0"/>
              </a:rPr>
              <a:t>việc</a:t>
            </a:r>
            <a:r>
              <a:rPr kumimoji="0" lang="en-US" altLang="zh-CN" sz="3200" b="1" i="0" u="none" strike="noStrike" kern="1200" cap="none" spc="0" normalizeH="0" noProof="0" dirty="0">
                <a:solidFill>
                  <a:srgbClr val="98C553"/>
                </a:solidFill>
                <a:effectLst/>
                <a:uLnTx/>
                <a:uFillTx/>
                <a:latin typeface="Calibri" panose="020F0502020204030204" pitchFamily="34" charset="0"/>
                <a:ea typeface="等线" panose="020B0604020202020204" charset="-122"/>
                <a:cs typeface="Calibri" panose="020F0502020204030204" pitchFamily="34" charset="0"/>
              </a:rPr>
              <a:t> </a:t>
            </a:r>
            <a:r>
              <a:rPr kumimoji="0" lang="en-US" altLang="zh-CN" sz="3200" b="1" i="0" u="none" strike="noStrike" kern="1200" cap="none" spc="0" normalizeH="0" noProof="0" dirty="0" err="1">
                <a:solidFill>
                  <a:srgbClr val="98C553"/>
                </a:solidFill>
                <a:effectLst/>
                <a:uLnTx/>
                <a:uFillTx/>
                <a:latin typeface="Calibri" panose="020F0502020204030204" pitchFamily="34" charset="0"/>
                <a:ea typeface="等线" panose="020B0604020202020204" charset="-122"/>
                <a:cs typeface="Calibri" panose="020F0502020204030204" pitchFamily="34" charset="0"/>
              </a:rPr>
              <a:t>đó</a:t>
            </a:r>
            <a:r>
              <a:rPr kumimoji="0" lang="en-US" altLang="zh-CN" sz="3200" b="1" i="0" u="none" strike="noStrike" kern="1200" cap="none" spc="0" normalizeH="0" noProof="0" dirty="0">
                <a:solidFill>
                  <a:srgbClr val="98C553"/>
                </a:solidFill>
                <a:effectLst/>
                <a:uLnTx/>
                <a:uFillTx/>
                <a:latin typeface="Calibri" panose="020F0502020204030204" pitchFamily="34" charset="0"/>
                <a:ea typeface="等线" panose="020B0604020202020204" charset="-122"/>
                <a:cs typeface="Calibri" panose="020F0502020204030204" pitchFamily="34" charset="0"/>
              </a:rPr>
              <a:t> ở </a:t>
            </a:r>
            <a:r>
              <a:rPr kumimoji="0" lang="en-US" altLang="zh-CN" sz="3200" b="1" i="0" u="none" strike="noStrike" kern="1200" cap="none" spc="0" normalizeH="0" noProof="0" dirty="0" err="1">
                <a:solidFill>
                  <a:srgbClr val="98C553"/>
                </a:solidFill>
                <a:effectLst/>
                <a:uLnTx/>
                <a:uFillTx/>
                <a:latin typeface="Calibri" panose="020F0502020204030204" pitchFamily="34" charset="0"/>
                <a:ea typeface="等线" panose="020B0604020202020204" charset="-122"/>
                <a:cs typeface="Calibri" panose="020F0502020204030204" pitchFamily="34" charset="0"/>
              </a:rPr>
              <a:t>đâu</a:t>
            </a:r>
            <a:r>
              <a:rPr kumimoji="0" lang="en-US" altLang="zh-CN" sz="3200" b="1" i="0" u="none" strike="noStrike" kern="1200" cap="none" spc="0" normalizeH="0" noProof="0" dirty="0">
                <a:solidFill>
                  <a:srgbClr val="98C553"/>
                </a:solidFill>
                <a:effectLst/>
                <a:uLnTx/>
                <a:uFillTx/>
                <a:latin typeface="Calibri" panose="020F0502020204030204" pitchFamily="34" charset="0"/>
                <a:ea typeface="等线" panose="020B0604020202020204" charset="-122"/>
                <a:cs typeface="Calibri" panose="020F0502020204030204" pitchFamily="34" charset="0"/>
              </a:rPr>
              <a:t>? </a:t>
            </a:r>
            <a:r>
              <a:rPr kumimoji="0" lang="en-US" altLang="zh-CN" sz="3200" b="1" i="0" u="none" strike="noStrike" kern="1200" cap="none" spc="0" normalizeH="0" noProof="0" dirty="0" err="1">
                <a:solidFill>
                  <a:srgbClr val="98C553"/>
                </a:solidFill>
                <a:effectLst/>
                <a:uLnTx/>
                <a:uFillTx/>
                <a:latin typeface="Calibri" panose="020F0502020204030204" pitchFamily="34" charset="0"/>
                <a:ea typeface="等线" panose="020B0604020202020204" charset="-122"/>
                <a:cs typeface="Calibri" panose="020F0502020204030204" pitchFamily="34" charset="0"/>
              </a:rPr>
              <a:t>Khi</a:t>
            </a:r>
            <a:r>
              <a:rPr kumimoji="0" lang="en-US" altLang="zh-CN" sz="3200" b="1" i="0" u="none" strike="noStrike" kern="1200" cap="none" spc="0" normalizeH="0" noProof="0" dirty="0">
                <a:solidFill>
                  <a:srgbClr val="98C553"/>
                </a:solidFill>
                <a:effectLst/>
                <a:uLnTx/>
                <a:uFillTx/>
                <a:latin typeface="Calibri" panose="020F0502020204030204" pitchFamily="34" charset="0"/>
                <a:ea typeface="等线" panose="020B0604020202020204" charset="-122"/>
                <a:cs typeface="Calibri" panose="020F0502020204030204" pitchFamily="34" charset="0"/>
              </a:rPr>
              <a:t> </a:t>
            </a:r>
            <a:r>
              <a:rPr kumimoji="0" lang="en-US" altLang="zh-CN" sz="3200" b="1" i="0" u="none" strike="noStrike" kern="1200" cap="none" spc="0" normalizeH="0" noProof="0" dirty="0" err="1">
                <a:solidFill>
                  <a:srgbClr val="98C553"/>
                </a:solidFill>
                <a:effectLst/>
                <a:uLnTx/>
                <a:uFillTx/>
                <a:latin typeface="Calibri" panose="020F0502020204030204" pitchFamily="34" charset="0"/>
                <a:ea typeface="等线" panose="020B0604020202020204" charset="-122"/>
                <a:cs typeface="Calibri" panose="020F0502020204030204" pitchFamily="34" charset="0"/>
              </a:rPr>
              <a:t>nào</a:t>
            </a:r>
            <a:r>
              <a:rPr kumimoji="0" lang="en-US" altLang="zh-CN" sz="3200" b="1" i="0" u="none" strike="noStrike" kern="1200" cap="none" spc="0" normalizeH="0" noProof="0" dirty="0">
                <a:solidFill>
                  <a:srgbClr val="98C553"/>
                </a:solidFill>
                <a:effectLst/>
                <a:uLnTx/>
                <a:uFillTx/>
                <a:latin typeface="Calibri" panose="020F0502020204030204" pitchFamily="34" charset="0"/>
                <a:ea typeface="等线" panose="020B0604020202020204" charset="-122"/>
                <a:cs typeface="Calibri" panose="020F0502020204030204" pitchFamily="34" charset="0"/>
              </a:rPr>
              <a:t>? </a:t>
            </a:r>
            <a:r>
              <a:rPr kumimoji="0" lang="en-US" altLang="zh-CN" sz="3200" b="1" i="0" u="none" strike="noStrike" kern="1200" cap="none" spc="0" normalizeH="0" noProof="0" dirty="0" err="1">
                <a:solidFill>
                  <a:srgbClr val="98C553"/>
                </a:solidFill>
                <a:effectLst/>
                <a:uLnTx/>
                <a:uFillTx/>
                <a:latin typeface="Calibri" panose="020F0502020204030204" pitchFamily="34" charset="0"/>
                <a:ea typeface="等线" panose="020B0604020202020204" charset="-122"/>
                <a:cs typeface="Calibri" panose="020F0502020204030204" pitchFamily="34" charset="0"/>
              </a:rPr>
              <a:t>Với</a:t>
            </a:r>
            <a:r>
              <a:rPr kumimoji="0" lang="en-US" altLang="zh-CN" sz="3200" b="1" i="0" u="none" strike="noStrike" kern="1200" cap="none" spc="0" normalizeH="0" noProof="0" dirty="0">
                <a:solidFill>
                  <a:srgbClr val="98C553"/>
                </a:solidFill>
                <a:effectLst/>
                <a:uLnTx/>
                <a:uFillTx/>
                <a:latin typeface="Calibri" panose="020F0502020204030204" pitchFamily="34" charset="0"/>
                <a:ea typeface="等线" panose="020B0604020202020204" charset="-122"/>
                <a:cs typeface="Calibri" panose="020F0502020204030204" pitchFamily="34" charset="0"/>
              </a:rPr>
              <a:t> </a:t>
            </a:r>
            <a:r>
              <a:rPr kumimoji="0" lang="en-US" altLang="zh-CN" sz="3200" b="1" i="0" u="none" strike="noStrike" kern="1200" cap="none" spc="0" normalizeH="0" noProof="0" dirty="0" err="1">
                <a:solidFill>
                  <a:srgbClr val="98C553"/>
                </a:solidFill>
                <a:effectLst/>
                <a:uLnTx/>
                <a:uFillTx/>
                <a:latin typeface="Calibri" panose="020F0502020204030204" pitchFamily="34" charset="0"/>
                <a:ea typeface="等线" panose="020B0604020202020204" charset="-122"/>
                <a:cs typeface="Calibri" panose="020F0502020204030204" pitchFamily="34" charset="0"/>
              </a:rPr>
              <a:t>những</a:t>
            </a:r>
            <a:r>
              <a:rPr kumimoji="0" lang="en-US" altLang="zh-CN" sz="3200" b="1" i="0" u="none" strike="noStrike" kern="1200" cap="none" spc="0" normalizeH="0" noProof="0" dirty="0">
                <a:solidFill>
                  <a:srgbClr val="98C553"/>
                </a:solidFill>
                <a:effectLst/>
                <a:uLnTx/>
                <a:uFillTx/>
                <a:latin typeface="Calibri" panose="020F0502020204030204" pitchFamily="34" charset="0"/>
                <a:ea typeface="等线" panose="020B0604020202020204" charset="-122"/>
                <a:cs typeface="Calibri" panose="020F0502020204030204" pitchFamily="34" charset="0"/>
              </a:rPr>
              <a:t> </a:t>
            </a:r>
            <a:r>
              <a:rPr kumimoji="0" lang="en-US" altLang="zh-CN" sz="3200" b="1" i="0" u="none" strike="noStrike" kern="1200" cap="none" spc="0" normalizeH="0" noProof="0" dirty="0" err="1">
                <a:solidFill>
                  <a:srgbClr val="98C553"/>
                </a:solidFill>
                <a:effectLst/>
                <a:uLnTx/>
                <a:uFillTx/>
                <a:latin typeface="Calibri" panose="020F0502020204030204" pitchFamily="34" charset="0"/>
                <a:ea typeface="等线" panose="020B0604020202020204" charset="-122"/>
                <a:cs typeface="Calibri" panose="020F0502020204030204" pitchFamily="34" charset="0"/>
              </a:rPr>
              <a:t>ai</a:t>
            </a:r>
            <a:r>
              <a:rPr kumimoji="0" lang="en-US" altLang="zh-CN" sz="3200" b="1" i="0" u="none" strike="noStrike" kern="1200" cap="none" spc="0" normalizeH="0" noProof="0" dirty="0">
                <a:solidFill>
                  <a:srgbClr val="98C553"/>
                </a:solidFill>
                <a:effectLst/>
                <a:uLnTx/>
                <a:uFillTx/>
                <a:latin typeface="Calibri" panose="020F0502020204030204" pitchFamily="34" charset="0"/>
                <a:ea typeface="等线" panose="020B0604020202020204" charset="-122"/>
                <a:cs typeface="Calibri" panose="020F0502020204030204" pitchFamily="34" charset="0"/>
              </a:rPr>
              <a:t>?</a:t>
            </a:r>
          </a:p>
          <a:p>
            <a:pPr marL="457200" marR="0" lvl="0" indent="-457200" defTabSz="914400" rtl="0" eaLnBrk="1" fontAlgn="auto" latinLnBrk="0" hangingPunct="1">
              <a:lnSpc>
                <a:spcPct val="114000"/>
              </a:lnSpc>
              <a:spcBef>
                <a:spcPts val="0"/>
              </a:spcBef>
              <a:spcAft>
                <a:spcPts val="0"/>
              </a:spcAft>
              <a:buClrTx/>
              <a:buSzTx/>
              <a:buFontTx/>
              <a:buChar char="-"/>
              <a:tabLst/>
              <a:defRPr/>
            </a:pPr>
            <a:r>
              <a:rPr lang="en-US" altLang="zh-CN" sz="3200" b="1" baseline="0" dirty="0" err="1">
                <a:solidFill>
                  <a:srgbClr val="98C553"/>
                </a:solidFill>
                <a:effectLst/>
                <a:latin typeface="Calibri" panose="020F0502020204030204" pitchFamily="34" charset="0"/>
                <a:ea typeface="等线" panose="020B0604020202020204" charset="-122"/>
                <a:cs typeface="Calibri" panose="020F0502020204030204" pitchFamily="34" charset="0"/>
              </a:rPr>
              <a:t>Em</a:t>
            </a:r>
            <a:r>
              <a:rPr lang="en-US" altLang="zh-CN" sz="3200" b="1" baseline="0" dirty="0">
                <a:solidFill>
                  <a:srgbClr val="98C553"/>
                </a:solidFill>
                <a:effectLst/>
                <a:latin typeface="Calibri" panose="020F0502020204030204" pitchFamily="34" charset="0"/>
                <a:ea typeface="等线" panose="020B0604020202020204" charset="-122"/>
                <a:cs typeface="Calibri" panose="020F0502020204030204" pitchFamily="34" charset="0"/>
              </a:rPr>
              <a:t> </a:t>
            </a:r>
            <a:r>
              <a:rPr lang="en-US" altLang="zh-CN" sz="3200" b="1" baseline="0" dirty="0" err="1">
                <a:solidFill>
                  <a:srgbClr val="98C553"/>
                </a:solidFill>
                <a:effectLst/>
                <a:latin typeface="Calibri" panose="020F0502020204030204" pitchFamily="34" charset="0"/>
                <a:ea typeface="等线" panose="020B0604020202020204" charset="-122"/>
                <a:cs typeface="Calibri" panose="020F0502020204030204" pitchFamily="34" charset="0"/>
              </a:rPr>
              <a:t>đã</a:t>
            </a:r>
            <a:r>
              <a:rPr lang="en-US" altLang="zh-CN" sz="3200" b="1" dirty="0">
                <a:solidFill>
                  <a:srgbClr val="98C553"/>
                </a:solidFill>
                <a:effectLst/>
                <a:latin typeface="Calibri" panose="020F0502020204030204" pitchFamily="34" charset="0"/>
                <a:ea typeface="等线" panose="020B0604020202020204" charset="-122"/>
                <a:cs typeface="Calibri" panose="020F0502020204030204" pitchFamily="34" charset="0"/>
              </a:rPr>
              <a:t> </a:t>
            </a:r>
            <a:r>
              <a:rPr lang="en-US" altLang="zh-CN" sz="3200" b="1" dirty="0" err="1">
                <a:solidFill>
                  <a:srgbClr val="98C553"/>
                </a:solidFill>
                <a:effectLst/>
                <a:latin typeface="Calibri" panose="020F0502020204030204" pitchFamily="34" charset="0"/>
                <a:ea typeface="等线" panose="020B0604020202020204" charset="-122"/>
                <a:cs typeface="Calibri" panose="020F0502020204030204" pitchFamily="34" charset="0"/>
              </a:rPr>
              <a:t>tham</a:t>
            </a:r>
            <a:r>
              <a:rPr lang="en-US" altLang="zh-CN" sz="3200" b="1" dirty="0">
                <a:solidFill>
                  <a:srgbClr val="98C553"/>
                </a:solidFill>
                <a:effectLst/>
                <a:latin typeface="Calibri" panose="020F0502020204030204" pitchFamily="34" charset="0"/>
                <a:ea typeface="等线" panose="020B0604020202020204" charset="-122"/>
                <a:cs typeface="Calibri" panose="020F0502020204030204" pitchFamily="34" charset="0"/>
              </a:rPr>
              <a:t> </a:t>
            </a:r>
            <a:r>
              <a:rPr lang="en-US" altLang="zh-CN" sz="3200" b="1" dirty="0" err="1">
                <a:solidFill>
                  <a:srgbClr val="98C553"/>
                </a:solidFill>
                <a:effectLst/>
                <a:latin typeface="Calibri" panose="020F0502020204030204" pitchFamily="34" charset="0"/>
                <a:ea typeface="等线" panose="020B0604020202020204" charset="-122"/>
                <a:cs typeface="Calibri" panose="020F0502020204030204" pitchFamily="34" charset="0"/>
              </a:rPr>
              <a:t>gia</a:t>
            </a:r>
            <a:r>
              <a:rPr lang="en-US" altLang="zh-CN" sz="3200" b="1" dirty="0">
                <a:solidFill>
                  <a:srgbClr val="98C553"/>
                </a:solidFill>
                <a:effectLst/>
                <a:latin typeface="Calibri" panose="020F0502020204030204" pitchFamily="34" charset="0"/>
                <a:ea typeface="等线" panose="020B0604020202020204" charset="-122"/>
                <a:cs typeface="Calibri" panose="020F0502020204030204" pitchFamily="34" charset="0"/>
              </a:rPr>
              <a:t> </a:t>
            </a:r>
            <a:r>
              <a:rPr lang="en-US" altLang="zh-CN" sz="3200" b="1" dirty="0" err="1">
                <a:solidFill>
                  <a:srgbClr val="98C553"/>
                </a:solidFill>
                <a:effectLst/>
                <a:latin typeface="Calibri" panose="020F0502020204030204" pitchFamily="34" charset="0"/>
                <a:ea typeface="等线" panose="020B0604020202020204" charset="-122"/>
                <a:cs typeface="Calibri" panose="020F0502020204030204" pitchFamily="34" charset="0"/>
              </a:rPr>
              <a:t>làm</a:t>
            </a:r>
            <a:r>
              <a:rPr lang="en-US" altLang="zh-CN" sz="3200" b="1" dirty="0">
                <a:solidFill>
                  <a:srgbClr val="98C553"/>
                </a:solidFill>
                <a:effectLst/>
                <a:latin typeface="Calibri" panose="020F0502020204030204" pitchFamily="34" charset="0"/>
                <a:ea typeface="等线" panose="020B0604020202020204" charset="-122"/>
                <a:cs typeface="Calibri" panose="020F0502020204030204" pitchFamily="34" charset="0"/>
              </a:rPr>
              <a:t> </a:t>
            </a:r>
            <a:r>
              <a:rPr lang="en-US" altLang="zh-CN" sz="3200" b="1" dirty="0" err="1">
                <a:solidFill>
                  <a:srgbClr val="98C553"/>
                </a:solidFill>
                <a:effectLst/>
                <a:latin typeface="Calibri" panose="020F0502020204030204" pitchFamily="34" charset="0"/>
                <a:ea typeface="等线" panose="020B0604020202020204" charset="-122"/>
                <a:cs typeface="Calibri" panose="020F0502020204030204" pitchFamily="34" charset="0"/>
              </a:rPr>
              <a:t>những</a:t>
            </a:r>
            <a:r>
              <a:rPr lang="en-US" altLang="zh-CN" sz="3200" b="1" dirty="0">
                <a:solidFill>
                  <a:srgbClr val="98C553"/>
                </a:solidFill>
                <a:effectLst/>
                <a:latin typeface="Calibri" panose="020F0502020204030204" pitchFamily="34" charset="0"/>
                <a:ea typeface="等线" panose="020B0604020202020204" charset="-122"/>
                <a:cs typeface="Calibri" panose="020F0502020204030204" pitchFamily="34" charset="0"/>
              </a:rPr>
              <a:t> </a:t>
            </a:r>
            <a:r>
              <a:rPr lang="en-US" altLang="zh-CN" sz="3200" b="1" dirty="0" err="1">
                <a:solidFill>
                  <a:srgbClr val="98C553"/>
                </a:solidFill>
                <a:effectLst/>
                <a:latin typeface="Calibri" panose="020F0502020204030204" pitchFamily="34" charset="0"/>
                <a:ea typeface="等线" panose="020B0604020202020204" charset="-122"/>
                <a:cs typeface="Calibri" panose="020F0502020204030204" pitchFamily="34" charset="0"/>
              </a:rPr>
              <a:t>việc</a:t>
            </a:r>
            <a:r>
              <a:rPr lang="en-US" altLang="zh-CN" sz="3200" b="1" dirty="0">
                <a:solidFill>
                  <a:srgbClr val="98C553"/>
                </a:solidFill>
                <a:effectLst/>
                <a:latin typeface="Calibri" panose="020F0502020204030204" pitchFamily="34" charset="0"/>
                <a:ea typeface="等线" panose="020B0604020202020204" charset="-122"/>
                <a:cs typeface="Calibri" panose="020F0502020204030204" pitchFamily="34" charset="0"/>
              </a:rPr>
              <a:t> </a:t>
            </a:r>
            <a:r>
              <a:rPr lang="en-US" altLang="zh-CN" sz="3200" b="1" dirty="0" err="1">
                <a:solidFill>
                  <a:srgbClr val="98C553"/>
                </a:solidFill>
                <a:effectLst/>
                <a:latin typeface="Calibri" panose="020F0502020204030204" pitchFamily="34" charset="0"/>
                <a:ea typeface="等线" panose="020B0604020202020204" charset="-122"/>
                <a:cs typeface="Calibri" panose="020F0502020204030204" pitchFamily="34" charset="0"/>
              </a:rPr>
              <a:t>gì</a:t>
            </a:r>
            <a:r>
              <a:rPr lang="en-US" altLang="zh-CN" sz="3200" b="1" dirty="0">
                <a:solidFill>
                  <a:srgbClr val="98C553"/>
                </a:solidFill>
                <a:effectLst/>
                <a:latin typeface="Calibri" panose="020F0502020204030204" pitchFamily="34" charset="0"/>
                <a:ea typeface="等线" panose="020B0604020202020204" charset="-122"/>
                <a:cs typeface="Calibri" panose="020F0502020204030204" pitchFamily="34" charset="0"/>
              </a:rPr>
              <a:t>?</a:t>
            </a:r>
          </a:p>
          <a:p>
            <a:pPr marL="457200" marR="0" lvl="0" indent="-457200" defTabSz="914400" rtl="0" eaLnBrk="1" fontAlgn="auto" latinLnBrk="0" hangingPunct="1">
              <a:lnSpc>
                <a:spcPct val="114000"/>
              </a:lnSpc>
              <a:spcBef>
                <a:spcPts val="0"/>
              </a:spcBef>
              <a:spcAft>
                <a:spcPts val="0"/>
              </a:spcAft>
              <a:buClrTx/>
              <a:buSzTx/>
              <a:buFontTx/>
              <a:buChar char="-"/>
              <a:tabLst/>
              <a:defRPr/>
            </a:pPr>
            <a:r>
              <a:rPr kumimoji="0" lang="en-US" altLang="zh-CN" sz="3200" b="1" i="0" u="none" strike="noStrike" kern="1200" cap="none" spc="0" normalizeH="0" baseline="0" noProof="0" dirty="0" err="1">
                <a:solidFill>
                  <a:srgbClr val="98C553"/>
                </a:solidFill>
                <a:effectLst/>
                <a:uLnTx/>
                <a:uFillTx/>
                <a:latin typeface="Calibri" panose="020F0502020204030204" pitchFamily="34" charset="0"/>
                <a:ea typeface="等线" panose="020B0604020202020204" charset="-122"/>
                <a:cs typeface="Calibri" panose="020F0502020204030204" pitchFamily="34" charset="0"/>
              </a:rPr>
              <a:t>Việc</a:t>
            </a:r>
            <a:r>
              <a:rPr kumimoji="0" lang="en-US" altLang="zh-CN" sz="3200" b="1" i="0" u="none" strike="noStrike" kern="1200" cap="none" spc="0" normalizeH="0" baseline="0" noProof="0" dirty="0">
                <a:solidFill>
                  <a:srgbClr val="98C553"/>
                </a:solidFill>
                <a:effectLst/>
                <a:uLnTx/>
                <a:uFillTx/>
                <a:latin typeface="Calibri" panose="020F0502020204030204" pitchFamily="34" charset="0"/>
                <a:ea typeface="等线" panose="020B0604020202020204" charset="-122"/>
                <a:cs typeface="Calibri" panose="020F0502020204030204" pitchFamily="34" charset="0"/>
              </a:rPr>
              <a:t> </a:t>
            </a:r>
            <a:r>
              <a:rPr kumimoji="0" lang="en-US" altLang="zh-CN" sz="3200" b="1" i="0" u="none" strike="noStrike" kern="1200" cap="none" spc="0" normalizeH="0" baseline="0" noProof="0" dirty="0" err="1">
                <a:solidFill>
                  <a:srgbClr val="98C553"/>
                </a:solidFill>
                <a:effectLst/>
                <a:uLnTx/>
                <a:uFillTx/>
                <a:latin typeface="Calibri" panose="020F0502020204030204" pitchFamily="34" charset="0"/>
                <a:ea typeface="等线" panose="020B0604020202020204" charset="-122"/>
                <a:cs typeface="Calibri" panose="020F0502020204030204" pitchFamily="34" charset="0"/>
              </a:rPr>
              <a:t>đó</a:t>
            </a:r>
            <a:r>
              <a:rPr kumimoji="0" lang="en-US" altLang="zh-CN" sz="3200" b="1" i="0" u="none" strike="noStrike" kern="1200" cap="none" spc="0" normalizeH="0" noProof="0" dirty="0">
                <a:solidFill>
                  <a:srgbClr val="98C553"/>
                </a:solidFill>
                <a:effectLst/>
                <a:uLnTx/>
                <a:uFillTx/>
                <a:latin typeface="Calibri" panose="020F0502020204030204" pitchFamily="34" charset="0"/>
                <a:ea typeface="等线" panose="020B0604020202020204" charset="-122"/>
                <a:cs typeface="Calibri" panose="020F0502020204030204" pitchFamily="34" charset="0"/>
              </a:rPr>
              <a:t> </a:t>
            </a:r>
            <a:r>
              <a:rPr kumimoji="0" lang="en-US" altLang="zh-CN" sz="3200" b="1" i="0" u="none" strike="noStrike" kern="1200" cap="none" spc="0" normalizeH="0" noProof="0" dirty="0" err="1">
                <a:solidFill>
                  <a:srgbClr val="98C553"/>
                </a:solidFill>
                <a:effectLst/>
                <a:uLnTx/>
                <a:uFillTx/>
                <a:latin typeface="Calibri" panose="020F0502020204030204" pitchFamily="34" charset="0"/>
                <a:ea typeface="等线" panose="020B0604020202020204" charset="-122"/>
                <a:cs typeface="Calibri" panose="020F0502020204030204" pitchFamily="34" charset="0"/>
              </a:rPr>
              <a:t>có</a:t>
            </a:r>
            <a:r>
              <a:rPr kumimoji="0" lang="en-US" altLang="zh-CN" sz="3200" b="1" i="0" u="none" strike="noStrike" kern="1200" cap="none" spc="0" normalizeH="0" noProof="0" dirty="0">
                <a:solidFill>
                  <a:srgbClr val="98C553"/>
                </a:solidFill>
                <a:effectLst/>
                <a:uLnTx/>
                <a:uFillTx/>
                <a:latin typeface="Calibri" panose="020F0502020204030204" pitchFamily="34" charset="0"/>
                <a:ea typeface="等线" panose="020B0604020202020204" charset="-122"/>
                <a:cs typeface="Calibri" panose="020F0502020204030204" pitchFamily="34" charset="0"/>
              </a:rPr>
              <a:t> </a:t>
            </a:r>
            <a:r>
              <a:rPr kumimoji="0" lang="en-US" altLang="zh-CN" sz="3200" b="1" i="0" u="none" strike="noStrike" kern="1200" cap="none" spc="0" normalizeH="0" noProof="0" dirty="0" err="1">
                <a:solidFill>
                  <a:srgbClr val="98C553"/>
                </a:solidFill>
                <a:effectLst/>
                <a:uLnTx/>
                <a:uFillTx/>
                <a:latin typeface="Calibri" panose="020F0502020204030204" pitchFamily="34" charset="0"/>
                <a:ea typeface="等线" panose="020B0604020202020204" charset="-122"/>
                <a:cs typeface="Calibri" panose="020F0502020204030204" pitchFamily="34" charset="0"/>
              </a:rPr>
              <a:t>ích</a:t>
            </a:r>
            <a:r>
              <a:rPr kumimoji="0" lang="en-US" altLang="zh-CN" sz="3200" b="1" i="0" u="none" strike="noStrike" kern="1200" cap="none" spc="0" normalizeH="0" noProof="0" dirty="0">
                <a:solidFill>
                  <a:srgbClr val="98C553"/>
                </a:solidFill>
                <a:effectLst/>
                <a:uLnTx/>
                <a:uFillTx/>
                <a:latin typeface="Calibri" panose="020F0502020204030204" pitchFamily="34" charset="0"/>
                <a:ea typeface="等线" panose="020B0604020202020204" charset="-122"/>
                <a:cs typeface="Calibri" panose="020F0502020204030204" pitchFamily="34" charset="0"/>
              </a:rPr>
              <a:t> </a:t>
            </a:r>
            <a:r>
              <a:rPr kumimoji="0" lang="en-US" altLang="zh-CN" sz="3200" b="1" i="0" u="none" strike="noStrike" kern="1200" cap="none" spc="0" normalizeH="0" noProof="0" dirty="0" err="1">
                <a:solidFill>
                  <a:srgbClr val="98C553"/>
                </a:solidFill>
                <a:effectLst/>
                <a:uLnTx/>
                <a:uFillTx/>
                <a:latin typeface="Calibri" panose="020F0502020204030204" pitchFamily="34" charset="0"/>
                <a:ea typeface="等线" panose="020B0604020202020204" charset="-122"/>
                <a:cs typeface="Calibri" panose="020F0502020204030204" pitchFamily="34" charset="0"/>
              </a:rPr>
              <a:t>như</a:t>
            </a:r>
            <a:r>
              <a:rPr kumimoji="0" lang="en-US" altLang="zh-CN" sz="3200" b="1" i="0" u="none" strike="noStrike" kern="1200" cap="none" spc="0" normalizeH="0" noProof="0" dirty="0">
                <a:solidFill>
                  <a:srgbClr val="98C553"/>
                </a:solidFill>
                <a:effectLst/>
                <a:uLnTx/>
                <a:uFillTx/>
                <a:latin typeface="Calibri" panose="020F0502020204030204" pitchFamily="34" charset="0"/>
                <a:ea typeface="等线" panose="020B0604020202020204" charset="-122"/>
                <a:cs typeface="Calibri" panose="020F0502020204030204" pitchFamily="34" charset="0"/>
              </a:rPr>
              <a:t> </a:t>
            </a:r>
            <a:r>
              <a:rPr kumimoji="0" lang="en-US" altLang="zh-CN" sz="3200" b="1" i="0" u="none" strike="noStrike" kern="1200" cap="none" spc="0" normalizeH="0" noProof="0" dirty="0" err="1">
                <a:solidFill>
                  <a:srgbClr val="98C553"/>
                </a:solidFill>
                <a:effectLst/>
                <a:uLnTx/>
                <a:uFillTx/>
                <a:latin typeface="Calibri" panose="020F0502020204030204" pitchFamily="34" charset="0"/>
                <a:ea typeface="等线" panose="020B0604020202020204" charset="-122"/>
                <a:cs typeface="Calibri" panose="020F0502020204030204" pitchFamily="34" charset="0"/>
              </a:rPr>
              <a:t>thế</a:t>
            </a:r>
            <a:r>
              <a:rPr kumimoji="0" lang="en-US" altLang="zh-CN" sz="3200" b="1" i="0" u="none" strike="noStrike" kern="1200" cap="none" spc="0" normalizeH="0" noProof="0" dirty="0">
                <a:solidFill>
                  <a:srgbClr val="98C553"/>
                </a:solidFill>
                <a:effectLst/>
                <a:uLnTx/>
                <a:uFillTx/>
                <a:latin typeface="Calibri" panose="020F0502020204030204" pitchFamily="34" charset="0"/>
                <a:ea typeface="等线" panose="020B0604020202020204" charset="-122"/>
                <a:cs typeface="Calibri" panose="020F0502020204030204" pitchFamily="34" charset="0"/>
              </a:rPr>
              <a:t> </a:t>
            </a:r>
            <a:r>
              <a:rPr kumimoji="0" lang="en-US" altLang="zh-CN" sz="3200" b="1" i="0" u="none" strike="noStrike" kern="1200" cap="none" spc="0" normalizeH="0" noProof="0" dirty="0" err="1">
                <a:solidFill>
                  <a:srgbClr val="98C553"/>
                </a:solidFill>
                <a:effectLst/>
                <a:uLnTx/>
                <a:uFillTx/>
                <a:latin typeface="Calibri" panose="020F0502020204030204" pitchFamily="34" charset="0"/>
                <a:ea typeface="等线" panose="020B0604020202020204" charset="-122"/>
                <a:cs typeface="Calibri" panose="020F0502020204030204" pitchFamily="34" charset="0"/>
              </a:rPr>
              <a:t>nào</a:t>
            </a:r>
            <a:r>
              <a:rPr kumimoji="0" lang="en-US" altLang="zh-CN" sz="3200" b="1" i="0" u="none" strike="noStrike" kern="1200" cap="none" spc="0" normalizeH="0" noProof="0" dirty="0">
                <a:solidFill>
                  <a:srgbClr val="98C553"/>
                </a:solidFill>
                <a:effectLst/>
                <a:uLnTx/>
                <a:uFillTx/>
                <a:latin typeface="Calibri" panose="020F0502020204030204" pitchFamily="34" charset="0"/>
                <a:ea typeface="等线" panose="020B0604020202020204" charset="-122"/>
                <a:cs typeface="Calibri" panose="020F0502020204030204" pitchFamily="34" charset="0"/>
              </a:rPr>
              <a:t>?</a:t>
            </a:r>
            <a:endParaRPr kumimoji="0" lang="zh-CN" altLang="en-US" sz="3200" b="1" i="0" u="none" strike="noStrike" kern="1200" cap="none" spc="0" normalizeH="0" baseline="0" noProof="0" dirty="0">
              <a:solidFill>
                <a:srgbClr val="98C553"/>
              </a:solidFill>
              <a:effectLst/>
              <a:uLnTx/>
              <a:uFillTx/>
              <a:latin typeface="Calibri" panose="020F0502020204030204" pitchFamily="34" charset="0"/>
              <a:ea typeface="等线" panose="020B0604020202020204" charset="-122"/>
              <a:cs typeface="Calibri" panose="020F0502020204030204" pitchFamily="34" charset="0"/>
            </a:endParaRPr>
          </a:p>
        </p:txBody>
      </p:sp>
      <p:pic>
        <p:nvPicPr>
          <p:cNvPr id="19" name="Picture 18"/>
          <p:cNvPicPr>
            <a:picLocks noChangeAspect="1"/>
          </p:cNvPicPr>
          <p:nvPr/>
        </p:nvPicPr>
        <p:blipFill>
          <a:blip r:embed="rId3"/>
          <a:stretch>
            <a:fillRect/>
          </a:stretch>
        </p:blipFill>
        <p:spPr>
          <a:xfrm>
            <a:off x="155976" y="76979"/>
            <a:ext cx="995474" cy="998605"/>
          </a:xfrm>
          <a:prstGeom prst="rect">
            <a:avLst/>
          </a:prstGeom>
        </p:spPr>
      </p:pic>
    </p:spTree>
    <p:extLst>
      <p:ext uri="{BB962C8B-B14F-4D97-AF65-F5344CB8AC3E}">
        <p14:creationId xmlns:p14="http://schemas.microsoft.com/office/powerpoint/2010/main" val="30682219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14" presetClass="entr" presetSubtype="10"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randombar(horizontal)">
                                      <p:cBhvr>
                                        <p:cTn id="13" dur="500"/>
                                        <p:tgtEl>
                                          <p:spTgt spid="4"/>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p:cTn id="17" dur="500" fill="hold"/>
                                        <p:tgtEl>
                                          <p:spTgt spid="10"/>
                                        </p:tgtEl>
                                        <p:attrNameLst>
                                          <p:attrName>ppt_w</p:attrName>
                                        </p:attrNameLst>
                                      </p:cBhvr>
                                      <p:tavLst>
                                        <p:tav tm="0">
                                          <p:val>
                                            <p:fltVal val="0"/>
                                          </p:val>
                                        </p:tav>
                                        <p:tav tm="100000">
                                          <p:val>
                                            <p:strVal val="#ppt_w"/>
                                          </p:val>
                                        </p:tav>
                                      </p:tavLst>
                                    </p:anim>
                                    <p:anim calcmode="lin" valueType="num">
                                      <p:cBhvr>
                                        <p:cTn id="18" dur="500" fill="hold"/>
                                        <p:tgtEl>
                                          <p:spTgt spid="10"/>
                                        </p:tgtEl>
                                        <p:attrNameLst>
                                          <p:attrName>ppt_h</p:attrName>
                                        </p:attrNameLst>
                                      </p:cBhvr>
                                      <p:tavLst>
                                        <p:tav tm="0">
                                          <p:val>
                                            <p:fltVal val="0"/>
                                          </p:val>
                                        </p:tav>
                                        <p:tav tm="100000">
                                          <p:val>
                                            <p:strVal val="#ppt_h"/>
                                          </p:val>
                                        </p:tav>
                                      </p:tavLst>
                                    </p:anim>
                                    <p:animEffect transition="in" filter="fade">
                                      <p:cBhvr>
                                        <p:cTn id="19" dur="500"/>
                                        <p:tgtEl>
                                          <p:spTgt spid="10"/>
                                        </p:tgtEl>
                                      </p:cBhvr>
                                    </p:animEffect>
                                  </p:childTnLst>
                                </p:cTn>
                              </p:par>
                              <p:par>
                                <p:cTn id="20" presetID="53" presetClass="entr" presetSubtype="16" fill="hold" nodeType="withEffect">
                                  <p:stCondLst>
                                    <p:cond delay="0"/>
                                  </p:stCondLst>
                                  <p:childTnLst>
                                    <p:set>
                                      <p:cBhvr>
                                        <p:cTn id="21" dur="1" fill="hold">
                                          <p:stCondLst>
                                            <p:cond delay="0"/>
                                          </p:stCondLst>
                                        </p:cTn>
                                        <p:tgtEl>
                                          <p:spTgt spid="12"/>
                                        </p:tgtEl>
                                        <p:attrNameLst>
                                          <p:attrName>style.visibility</p:attrName>
                                        </p:attrNameLst>
                                      </p:cBhvr>
                                      <p:to>
                                        <p:strVal val="visible"/>
                                      </p:to>
                                    </p:set>
                                    <p:anim calcmode="lin" valueType="num">
                                      <p:cBhvr>
                                        <p:cTn id="22" dur="500" fill="hold"/>
                                        <p:tgtEl>
                                          <p:spTgt spid="12"/>
                                        </p:tgtEl>
                                        <p:attrNameLst>
                                          <p:attrName>ppt_w</p:attrName>
                                        </p:attrNameLst>
                                      </p:cBhvr>
                                      <p:tavLst>
                                        <p:tav tm="0">
                                          <p:val>
                                            <p:fltVal val="0"/>
                                          </p:val>
                                        </p:tav>
                                        <p:tav tm="100000">
                                          <p:val>
                                            <p:strVal val="#ppt_w"/>
                                          </p:val>
                                        </p:tav>
                                      </p:tavLst>
                                    </p:anim>
                                    <p:anim calcmode="lin" valueType="num">
                                      <p:cBhvr>
                                        <p:cTn id="23" dur="500" fill="hold"/>
                                        <p:tgtEl>
                                          <p:spTgt spid="12"/>
                                        </p:tgtEl>
                                        <p:attrNameLst>
                                          <p:attrName>ppt_h</p:attrName>
                                        </p:attrNameLst>
                                      </p:cBhvr>
                                      <p:tavLst>
                                        <p:tav tm="0">
                                          <p:val>
                                            <p:fltVal val="0"/>
                                          </p:val>
                                        </p:tav>
                                        <p:tav tm="100000">
                                          <p:val>
                                            <p:strVal val="#ppt_h"/>
                                          </p:val>
                                        </p:tav>
                                      </p:tavLst>
                                    </p:anim>
                                    <p:animEffect transition="in" filter="fade">
                                      <p:cBhvr>
                                        <p:cTn id="24" dur="500"/>
                                        <p:tgtEl>
                                          <p:spTgt spid="12"/>
                                        </p:tgtEl>
                                      </p:cBhvr>
                                    </p:animEffect>
                                  </p:childTnLst>
                                </p:cTn>
                              </p:par>
                              <p:par>
                                <p:cTn id="25" presetID="53" presetClass="entr" presetSubtype="16" fill="hold" nodeType="withEffect">
                                  <p:stCondLst>
                                    <p:cond delay="0"/>
                                  </p:stCondLst>
                                  <p:childTnLst>
                                    <p:set>
                                      <p:cBhvr>
                                        <p:cTn id="26" dur="1" fill="hold">
                                          <p:stCondLst>
                                            <p:cond delay="0"/>
                                          </p:stCondLst>
                                        </p:cTn>
                                        <p:tgtEl>
                                          <p:spTgt spid="14"/>
                                        </p:tgtEl>
                                        <p:attrNameLst>
                                          <p:attrName>style.visibility</p:attrName>
                                        </p:attrNameLst>
                                      </p:cBhvr>
                                      <p:to>
                                        <p:strVal val="visible"/>
                                      </p:to>
                                    </p:set>
                                    <p:anim calcmode="lin" valueType="num">
                                      <p:cBhvr>
                                        <p:cTn id="27" dur="500" fill="hold"/>
                                        <p:tgtEl>
                                          <p:spTgt spid="14"/>
                                        </p:tgtEl>
                                        <p:attrNameLst>
                                          <p:attrName>ppt_w</p:attrName>
                                        </p:attrNameLst>
                                      </p:cBhvr>
                                      <p:tavLst>
                                        <p:tav tm="0">
                                          <p:val>
                                            <p:fltVal val="0"/>
                                          </p:val>
                                        </p:tav>
                                        <p:tav tm="100000">
                                          <p:val>
                                            <p:strVal val="#ppt_w"/>
                                          </p:val>
                                        </p:tav>
                                      </p:tavLst>
                                    </p:anim>
                                    <p:anim calcmode="lin" valueType="num">
                                      <p:cBhvr>
                                        <p:cTn id="28" dur="500" fill="hold"/>
                                        <p:tgtEl>
                                          <p:spTgt spid="14"/>
                                        </p:tgtEl>
                                        <p:attrNameLst>
                                          <p:attrName>ppt_h</p:attrName>
                                        </p:attrNameLst>
                                      </p:cBhvr>
                                      <p:tavLst>
                                        <p:tav tm="0">
                                          <p:val>
                                            <p:fltVal val="0"/>
                                          </p:val>
                                        </p:tav>
                                        <p:tav tm="100000">
                                          <p:val>
                                            <p:strVal val="#ppt_h"/>
                                          </p:val>
                                        </p:tav>
                                      </p:tavLst>
                                    </p:anim>
                                    <p:animEffect transition="in" filter="fade">
                                      <p:cBhvr>
                                        <p:cTn id="29" dur="500"/>
                                        <p:tgtEl>
                                          <p:spTgt spid="14"/>
                                        </p:tgtEl>
                                      </p:cBhvr>
                                    </p:animEffect>
                                  </p:childTnLst>
                                </p:cTn>
                              </p:par>
                            </p:childTnLst>
                          </p:cTn>
                        </p:par>
                        <p:par>
                          <p:cTn id="30" fill="hold">
                            <p:stCondLst>
                              <p:cond delay="1500"/>
                            </p:stCondLst>
                            <p:childTnLst>
                              <p:par>
                                <p:cTn id="31" presetID="14" presetClass="entr" presetSubtype="10" fill="hold" grpId="0" nodeType="afterEffect">
                                  <p:stCondLst>
                                    <p:cond delay="0"/>
                                  </p:stCondLst>
                                  <p:childTnLst>
                                    <p:set>
                                      <p:cBhvr>
                                        <p:cTn id="32" dur="1" fill="hold">
                                          <p:stCondLst>
                                            <p:cond delay="0"/>
                                          </p:stCondLst>
                                        </p:cTn>
                                        <p:tgtEl>
                                          <p:spTgt spid="15"/>
                                        </p:tgtEl>
                                        <p:attrNameLst>
                                          <p:attrName>style.visibility</p:attrName>
                                        </p:attrNameLst>
                                      </p:cBhvr>
                                      <p:to>
                                        <p:strVal val="visible"/>
                                      </p:to>
                                    </p:set>
                                    <p:animEffect transition="in" filter="randombar(horizontal)">
                                      <p:cBhvr>
                                        <p:cTn id="33"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Vector sad children.girl comforting her sadly friend.children consoling sadly isolate background"/>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09705" y="2911314"/>
            <a:ext cx="4631021" cy="3706296"/>
          </a:xfrm>
          <a:prstGeom prst="rect">
            <a:avLst/>
          </a:prstGeom>
          <a:noFill/>
          <a:extLst>
            <a:ext uri="{909E8E84-426E-40DD-AFC4-6F175D3DCCD1}">
              <a14:hiddenFill xmlns:a14="http://schemas.microsoft.com/office/drawing/2010/main">
                <a:solidFill>
                  <a:srgbClr val="FFFFFF"/>
                </a:solidFill>
              </a14:hiddenFill>
            </a:ext>
          </a:extLst>
        </p:spPr>
      </p:pic>
      <p:pic>
        <p:nvPicPr>
          <p:cNvPr id="2" name="图片 5">
            <a:extLst>
              <a:ext uri="{FF2B5EF4-FFF2-40B4-BE49-F238E27FC236}">
                <a16:creationId xmlns:a16="http://schemas.microsoft.com/office/drawing/2014/main" id="{A638E746-FAF9-45FE-9FF5-431EAE84B87E}"/>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635534" y="250100"/>
            <a:ext cx="5271194" cy="2994090"/>
          </a:xfrm>
          <a:prstGeom prst="rect">
            <a:avLst/>
          </a:prstGeom>
        </p:spPr>
      </p:pic>
      <p:pic>
        <p:nvPicPr>
          <p:cNvPr id="2052" name="Picture 4" descr="Vector cardboard donation box containing toys for children and charity in hand drawn cartoon illustration"/>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87249" y="2985980"/>
            <a:ext cx="5049112" cy="3556964"/>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p:cNvPicPr>
            <a:picLocks noChangeAspect="1"/>
          </p:cNvPicPr>
          <p:nvPr/>
        </p:nvPicPr>
        <p:blipFill>
          <a:blip r:embed="rId5"/>
          <a:stretch>
            <a:fillRect/>
          </a:stretch>
        </p:blipFill>
        <p:spPr>
          <a:xfrm>
            <a:off x="6369140" y="250100"/>
            <a:ext cx="5167221" cy="2994090"/>
          </a:xfrm>
          <a:prstGeom prst="rect">
            <a:avLst/>
          </a:prstGeom>
        </p:spPr>
      </p:pic>
    </p:spTree>
    <p:extLst>
      <p:ext uri="{BB962C8B-B14F-4D97-AF65-F5344CB8AC3E}">
        <p14:creationId xmlns:p14="http://schemas.microsoft.com/office/powerpoint/2010/main" val="24718019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par>
                                <p:cTn id="8" presetID="6" presetClass="entr" presetSubtype="16"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circle(in)">
                                      <p:cBhvr>
                                        <p:cTn id="10" dur="2000"/>
                                        <p:tgtEl>
                                          <p:spTgt spid="3"/>
                                        </p:tgtEl>
                                      </p:cBhvr>
                                    </p:animEffect>
                                  </p:childTnLst>
                                </p:cTn>
                              </p:par>
                              <p:par>
                                <p:cTn id="11" presetID="6" presetClass="entr" presetSubtype="16" fill="hold" nodeType="withEffect">
                                  <p:stCondLst>
                                    <p:cond delay="0"/>
                                  </p:stCondLst>
                                  <p:childTnLst>
                                    <p:set>
                                      <p:cBhvr>
                                        <p:cTn id="12" dur="1" fill="hold">
                                          <p:stCondLst>
                                            <p:cond delay="0"/>
                                          </p:stCondLst>
                                        </p:cTn>
                                        <p:tgtEl>
                                          <p:spTgt spid="2050"/>
                                        </p:tgtEl>
                                        <p:attrNameLst>
                                          <p:attrName>style.visibility</p:attrName>
                                        </p:attrNameLst>
                                      </p:cBhvr>
                                      <p:to>
                                        <p:strVal val="visible"/>
                                      </p:to>
                                    </p:set>
                                    <p:animEffect transition="in" filter="circle(in)">
                                      <p:cBhvr>
                                        <p:cTn id="13" dur="2000"/>
                                        <p:tgtEl>
                                          <p:spTgt spid="2050"/>
                                        </p:tgtEl>
                                      </p:cBhvr>
                                    </p:animEffect>
                                  </p:childTnLst>
                                </p:cTn>
                              </p:par>
                              <p:par>
                                <p:cTn id="14" presetID="6" presetClass="entr" presetSubtype="16" fill="hold" nodeType="withEffect">
                                  <p:stCondLst>
                                    <p:cond delay="0"/>
                                  </p:stCondLst>
                                  <p:childTnLst>
                                    <p:set>
                                      <p:cBhvr>
                                        <p:cTn id="15" dur="1" fill="hold">
                                          <p:stCondLst>
                                            <p:cond delay="0"/>
                                          </p:stCondLst>
                                        </p:cTn>
                                        <p:tgtEl>
                                          <p:spTgt spid="2052"/>
                                        </p:tgtEl>
                                        <p:attrNameLst>
                                          <p:attrName>style.visibility</p:attrName>
                                        </p:attrNameLst>
                                      </p:cBhvr>
                                      <p:to>
                                        <p:strVal val="visible"/>
                                      </p:to>
                                    </p:set>
                                    <p:animEffect transition="in" filter="circle(in)">
                                      <p:cBhvr>
                                        <p:cTn id="16" dur="2000"/>
                                        <p:tgtEl>
                                          <p:spTgt spid="20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2298354" y="1079863"/>
            <a:ext cx="8445812" cy="5560252"/>
          </a:xfrm>
          <a:prstGeom prst="rect">
            <a:avLst/>
          </a:prstGeom>
        </p:spPr>
      </p:pic>
      <p:pic>
        <p:nvPicPr>
          <p:cNvPr id="21" name="Picture 20"/>
          <p:cNvPicPr>
            <a:picLocks noChangeAspect="1"/>
          </p:cNvPicPr>
          <p:nvPr/>
        </p:nvPicPr>
        <p:blipFill>
          <a:blip r:embed="rId3"/>
          <a:stretch>
            <a:fillRect/>
          </a:stretch>
        </p:blipFill>
        <p:spPr>
          <a:xfrm>
            <a:off x="848177" y="462814"/>
            <a:ext cx="10931075" cy="1072989"/>
          </a:xfrm>
          <a:prstGeom prst="rect">
            <a:avLst/>
          </a:prstGeom>
        </p:spPr>
      </p:pic>
    </p:spTree>
    <p:extLst>
      <p:ext uri="{BB962C8B-B14F-4D97-AF65-F5344CB8AC3E}">
        <p14:creationId xmlns:p14="http://schemas.microsoft.com/office/powerpoint/2010/main" val="28199896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barn(inVertical)">
                                      <p:cBhvr>
                                        <p:cTn id="7" dur="500"/>
                                        <p:tgtEl>
                                          <p:spTgt spid="21"/>
                                        </p:tgtEl>
                                      </p:cBhvr>
                                    </p:animEffect>
                                  </p:childTnLst>
                                </p:cTn>
                              </p:par>
                              <p:par>
                                <p:cTn id="8" presetID="47" presetClass="entr" presetSubtype="0"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1000"/>
                                        <p:tgtEl>
                                          <p:spTgt spid="3"/>
                                        </p:tgtEl>
                                      </p:cBhvr>
                                    </p:animEffect>
                                    <p:anim calcmode="lin" valueType="num">
                                      <p:cBhvr>
                                        <p:cTn id="11" dur="1000" fill="hold"/>
                                        <p:tgtEl>
                                          <p:spTgt spid="3"/>
                                        </p:tgtEl>
                                        <p:attrNameLst>
                                          <p:attrName>ppt_x</p:attrName>
                                        </p:attrNameLst>
                                      </p:cBhvr>
                                      <p:tavLst>
                                        <p:tav tm="0">
                                          <p:val>
                                            <p:strVal val="#ppt_x"/>
                                          </p:val>
                                        </p:tav>
                                        <p:tav tm="100000">
                                          <p:val>
                                            <p:strVal val="#ppt_x"/>
                                          </p:val>
                                        </p:tav>
                                      </p:tavLst>
                                    </p:anim>
                                    <p:anim calcmode="lin" valueType="num">
                                      <p:cBhvr>
                                        <p:cTn id="12"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1854926" y="-584391"/>
            <a:ext cx="8516983" cy="4746228"/>
            <a:chOff x="1854926" y="-584391"/>
            <a:chExt cx="8516983" cy="4746228"/>
          </a:xfrm>
        </p:grpSpPr>
        <p:pic>
          <p:nvPicPr>
            <p:cNvPr id="7" name="图片 6"/>
            <p:cNvPicPr>
              <a:picLocks noChangeAspect="1"/>
            </p:cNvPicPr>
            <p:nvPr/>
          </p:nvPicPr>
          <p:blipFill rotWithShape="1">
            <a:blip r:embed="rId3" cstate="print">
              <a:extLst>
                <a:ext uri="{28A0092B-C50C-407E-A947-70E740481C1C}">
                  <a14:useLocalDpi xmlns:a14="http://schemas.microsoft.com/office/drawing/2010/main" val="0"/>
                </a:ext>
              </a:extLst>
            </a:blip>
            <a:srcRect l="13324" t="17189" r="9289" b="32865"/>
            <a:stretch/>
          </p:blipFill>
          <p:spPr>
            <a:xfrm>
              <a:off x="1854926" y="-584391"/>
              <a:ext cx="8516983" cy="4746228"/>
            </a:xfrm>
            <a:prstGeom prst="rect">
              <a:avLst/>
            </a:prstGeom>
          </p:spPr>
        </p:pic>
        <p:pic>
          <p:nvPicPr>
            <p:cNvPr id="2" name="Picture 1"/>
            <p:cNvPicPr>
              <a:picLocks noChangeAspect="1"/>
            </p:cNvPicPr>
            <p:nvPr/>
          </p:nvPicPr>
          <p:blipFill>
            <a:blip r:embed="rId4"/>
            <a:stretch>
              <a:fillRect/>
            </a:stretch>
          </p:blipFill>
          <p:spPr>
            <a:xfrm>
              <a:off x="2873973" y="1083090"/>
              <a:ext cx="6718374" cy="3078747"/>
            </a:xfrm>
            <a:prstGeom prst="rect">
              <a:avLst/>
            </a:prstGeom>
          </p:spPr>
        </p:pic>
      </p:grpSp>
    </p:spTree>
    <p:extLst>
      <p:ext uri="{BB962C8B-B14F-4D97-AF65-F5344CB8AC3E}">
        <p14:creationId xmlns:p14="http://schemas.microsoft.com/office/powerpoint/2010/main" val="3864473747"/>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圆角 5">
            <a:extLst>
              <a:ext uri="{FF2B5EF4-FFF2-40B4-BE49-F238E27FC236}">
                <a16:creationId xmlns:a16="http://schemas.microsoft.com/office/drawing/2014/main" id="{21D80048-4B4A-4452-9AFE-737EF8661CBA}"/>
              </a:ext>
            </a:extLst>
          </p:cNvPr>
          <p:cNvSpPr/>
          <p:nvPr/>
        </p:nvSpPr>
        <p:spPr>
          <a:xfrm>
            <a:off x="313509" y="1185868"/>
            <a:ext cx="11582402" cy="1132114"/>
          </a:xfrm>
          <a:prstGeom prst="round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defTabSz="914400" rtl="0" eaLnBrk="1" fontAlgn="auto" latinLnBrk="0" hangingPunct="1">
              <a:lnSpc>
                <a:spcPct val="114000"/>
              </a:lnSpc>
              <a:spcBef>
                <a:spcPts val="0"/>
              </a:spcBef>
              <a:spcAft>
                <a:spcPts val="0"/>
              </a:spcAft>
              <a:buClrTx/>
              <a:buSzTx/>
              <a:tabLst/>
              <a:defRPr/>
            </a:pPr>
            <a:r>
              <a:rPr kumimoji="0" lang="en-US" altLang="zh-CN" sz="3200" b="1" i="0" u="none" strike="noStrike" kern="1200" cap="none" spc="0" normalizeH="0" noProof="0" dirty="0">
                <a:solidFill>
                  <a:srgbClr val="98C553"/>
                </a:solidFill>
                <a:effectLst/>
                <a:uLnTx/>
                <a:uFillTx/>
                <a:latin typeface="Calibri" panose="020F0502020204030204" pitchFamily="34" charset="0"/>
                <a:ea typeface="等线" panose="020B0604020202020204" charset="-122"/>
                <a:cs typeface="Calibri" panose="020F0502020204030204" pitchFamily="34" charset="0"/>
              </a:rPr>
              <a:t>Chia </a:t>
            </a:r>
            <a:r>
              <a:rPr kumimoji="0" lang="en-US" altLang="zh-CN" sz="3200" b="1" i="0" u="none" strike="noStrike" kern="1200" cap="none" spc="0" normalizeH="0" noProof="0" dirty="0" err="1">
                <a:solidFill>
                  <a:srgbClr val="98C553"/>
                </a:solidFill>
                <a:effectLst/>
                <a:uLnTx/>
                <a:uFillTx/>
                <a:latin typeface="Calibri" panose="020F0502020204030204" pitchFamily="34" charset="0"/>
                <a:ea typeface="等线" panose="020B0604020202020204" charset="-122"/>
                <a:cs typeface="Calibri" panose="020F0502020204030204" pitchFamily="34" charset="0"/>
              </a:rPr>
              <a:t>sẻ</a:t>
            </a:r>
            <a:r>
              <a:rPr kumimoji="0" lang="en-US" altLang="zh-CN" sz="3200" b="1" i="0" u="none" strike="noStrike" kern="1200" cap="none" spc="0" normalizeH="0" noProof="0" dirty="0">
                <a:solidFill>
                  <a:srgbClr val="98C553"/>
                </a:solidFill>
                <a:effectLst/>
                <a:uLnTx/>
                <a:uFillTx/>
                <a:latin typeface="Calibri" panose="020F0502020204030204" pitchFamily="34" charset="0"/>
                <a:ea typeface="等线" panose="020B0604020202020204" charset="-122"/>
                <a:cs typeface="Calibri" panose="020F0502020204030204" pitchFamily="34" charset="0"/>
              </a:rPr>
              <a:t> </a:t>
            </a:r>
            <a:r>
              <a:rPr kumimoji="0" lang="en-US" altLang="zh-CN" sz="3200" b="1" i="0" u="none" strike="noStrike" kern="1200" cap="none" spc="0" normalizeH="0" noProof="0" dirty="0" err="1">
                <a:solidFill>
                  <a:srgbClr val="98C553"/>
                </a:solidFill>
                <a:effectLst/>
                <a:uLnTx/>
                <a:uFillTx/>
                <a:latin typeface="Calibri" panose="020F0502020204030204" pitchFamily="34" charset="0"/>
                <a:ea typeface="等线" panose="020B0604020202020204" charset="-122"/>
                <a:cs typeface="Calibri" panose="020F0502020204030204" pitchFamily="34" charset="0"/>
              </a:rPr>
              <a:t>với</a:t>
            </a:r>
            <a:r>
              <a:rPr kumimoji="0" lang="en-US" altLang="zh-CN" sz="3200" b="1" i="0" u="none" strike="noStrike" kern="1200" cap="none" spc="0" normalizeH="0" noProof="0" dirty="0">
                <a:solidFill>
                  <a:srgbClr val="98C553"/>
                </a:solidFill>
                <a:effectLst/>
                <a:uLnTx/>
                <a:uFillTx/>
                <a:latin typeface="Calibri" panose="020F0502020204030204" pitchFamily="34" charset="0"/>
                <a:ea typeface="等线" panose="020B0604020202020204" charset="-122"/>
                <a:cs typeface="Calibri" panose="020F0502020204030204" pitchFamily="34" charset="0"/>
              </a:rPr>
              <a:t> </a:t>
            </a:r>
            <a:r>
              <a:rPr kumimoji="0" lang="en-US" altLang="zh-CN" sz="3200" b="1" i="0" u="none" strike="noStrike" kern="1200" cap="none" spc="0" normalizeH="0" noProof="0" dirty="0" err="1">
                <a:solidFill>
                  <a:srgbClr val="98C553"/>
                </a:solidFill>
                <a:effectLst/>
                <a:uLnTx/>
                <a:uFillTx/>
                <a:latin typeface="Calibri" panose="020F0502020204030204" pitchFamily="34" charset="0"/>
                <a:ea typeface="等线" panose="020B0604020202020204" charset="-122"/>
                <a:cs typeface="Calibri" panose="020F0502020204030204" pitchFamily="34" charset="0"/>
              </a:rPr>
              <a:t>bạn</a:t>
            </a:r>
            <a:r>
              <a:rPr lang="en-US" altLang="zh-CN" sz="3200" b="1" dirty="0">
                <a:solidFill>
                  <a:srgbClr val="98C553"/>
                </a:solidFill>
                <a:effectLst/>
                <a:latin typeface="Calibri" panose="020F0502020204030204" pitchFamily="34" charset="0"/>
                <a:ea typeface="等线" panose="020B0604020202020204" charset="-122"/>
                <a:cs typeface="Calibri" panose="020F0502020204030204" pitchFamily="34" charset="0"/>
              </a:rPr>
              <a:t> </a:t>
            </a:r>
            <a:r>
              <a:rPr lang="en-US" altLang="zh-CN" sz="3200" b="1" dirty="0" err="1">
                <a:solidFill>
                  <a:srgbClr val="98C553"/>
                </a:solidFill>
                <a:effectLst/>
                <a:latin typeface="Calibri" panose="020F0502020204030204" pitchFamily="34" charset="0"/>
                <a:ea typeface="等线" panose="020B0604020202020204" charset="-122"/>
                <a:cs typeface="Calibri" panose="020F0502020204030204" pitchFamily="34" charset="0"/>
              </a:rPr>
              <a:t>việc</a:t>
            </a:r>
            <a:r>
              <a:rPr lang="en-US" altLang="zh-CN" sz="3200" b="1" dirty="0">
                <a:solidFill>
                  <a:srgbClr val="98C553"/>
                </a:solidFill>
                <a:effectLst/>
                <a:latin typeface="Calibri" panose="020F0502020204030204" pitchFamily="34" charset="0"/>
                <a:ea typeface="等线" panose="020B0604020202020204" charset="-122"/>
                <a:cs typeface="Calibri" panose="020F0502020204030204" pitchFamily="34" charset="0"/>
              </a:rPr>
              <a:t> </a:t>
            </a:r>
            <a:r>
              <a:rPr lang="en-US" altLang="zh-CN" sz="3200" b="1" dirty="0" err="1">
                <a:solidFill>
                  <a:srgbClr val="98C553"/>
                </a:solidFill>
                <a:effectLst/>
                <a:latin typeface="Calibri" panose="020F0502020204030204" pitchFamily="34" charset="0"/>
                <a:ea typeface="等线" panose="020B0604020202020204" charset="-122"/>
                <a:cs typeface="Calibri" panose="020F0502020204030204" pitchFamily="34" charset="0"/>
              </a:rPr>
              <a:t>có</a:t>
            </a:r>
            <a:r>
              <a:rPr lang="en-US" altLang="zh-CN" sz="3200" b="1" dirty="0">
                <a:solidFill>
                  <a:srgbClr val="98C553"/>
                </a:solidFill>
                <a:effectLst/>
                <a:latin typeface="Calibri" panose="020F0502020204030204" pitchFamily="34" charset="0"/>
                <a:ea typeface="等线" panose="020B0604020202020204" charset="-122"/>
                <a:cs typeface="Calibri" panose="020F0502020204030204" pitchFamily="34" charset="0"/>
              </a:rPr>
              <a:t> </a:t>
            </a:r>
            <a:r>
              <a:rPr lang="en-US" altLang="zh-CN" sz="3200" b="1" dirty="0" err="1">
                <a:solidFill>
                  <a:srgbClr val="98C553"/>
                </a:solidFill>
                <a:effectLst/>
                <a:latin typeface="Calibri" panose="020F0502020204030204" pitchFamily="34" charset="0"/>
                <a:ea typeface="等线" panose="020B0604020202020204" charset="-122"/>
                <a:cs typeface="Calibri" panose="020F0502020204030204" pitchFamily="34" charset="0"/>
              </a:rPr>
              <a:t>ích</a:t>
            </a:r>
            <a:r>
              <a:rPr lang="en-US" altLang="zh-CN" sz="3200" b="1" dirty="0">
                <a:solidFill>
                  <a:srgbClr val="98C553"/>
                </a:solidFill>
                <a:effectLst/>
                <a:latin typeface="Calibri" panose="020F0502020204030204" pitchFamily="34" charset="0"/>
                <a:ea typeface="等线" panose="020B0604020202020204" charset="-122"/>
                <a:cs typeface="Calibri" panose="020F0502020204030204" pitchFamily="34" charset="0"/>
              </a:rPr>
              <a:t> </a:t>
            </a:r>
            <a:r>
              <a:rPr lang="en-US" altLang="zh-CN" sz="3200" b="1" dirty="0" err="1">
                <a:solidFill>
                  <a:srgbClr val="98C553"/>
                </a:solidFill>
                <a:effectLst/>
                <a:latin typeface="Calibri" panose="020F0502020204030204" pitchFamily="34" charset="0"/>
                <a:ea typeface="等线" panose="020B0604020202020204" charset="-122"/>
                <a:cs typeface="Calibri" panose="020F0502020204030204" pitchFamily="34" charset="0"/>
              </a:rPr>
              <a:t>em</a:t>
            </a:r>
            <a:r>
              <a:rPr lang="en-US" altLang="zh-CN" sz="3200" b="1" dirty="0">
                <a:solidFill>
                  <a:srgbClr val="98C553"/>
                </a:solidFill>
                <a:effectLst/>
                <a:latin typeface="Calibri" panose="020F0502020204030204" pitchFamily="34" charset="0"/>
                <a:ea typeface="等线" panose="020B0604020202020204" charset="-122"/>
                <a:cs typeface="Calibri" panose="020F0502020204030204" pitchFamily="34" charset="0"/>
              </a:rPr>
              <a:t> </a:t>
            </a:r>
            <a:r>
              <a:rPr lang="en-US" altLang="zh-CN" sz="3200" b="1" dirty="0" err="1">
                <a:solidFill>
                  <a:srgbClr val="98C553"/>
                </a:solidFill>
                <a:effectLst/>
                <a:latin typeface="Calibri" panose="020F0502020204030204" pitchFamily="34" charset="0"/>
                <a:ea typeface="等线" panose="020B0604020202020204" charset="-122"/>
                <a:cs typeface="Calibri" panose="020F0502020204030204" pitchFamily="34" charset="0"/>
              </a:rPr>
              <a:t>đã</a:t>
            </a:r>
            <a:r>
              <a:rPr lang="en-US" altLang="zh-CN" sz="3200" b="1" dirty="0">
                <a:solidFill>
                  <a:srgbClr val="98C553"/>
                </a:solidFill>
                <a:effectLst/>
                <a:latin typeface="Calibri" panose="020F0502020204030204" pitchFamily="34" charset="0"/>
                <a:ea typeface="等线" panose="020B0604020202020204" charset="-122"/>
                <a:cs typeface="Calibri" panose="020F0502020204030204" pitchFamily="34" charset="0"/>
              </a:rPr>
              <a:t> </a:t>
            </a:r>
            <a:r>
              <a:rPr lang="en-US" altLang="zh-CN" sz="3200" b="1" dirty="0" err="1">
                <a:solidFill>
                  <a:srgbClr val="98C553"/>
                </a:solidFill>
                <a:effectLst/>
                <a:latin typeface="Calibri" panose="020F0502020204030204" pitchFamily="34" charset="0"/>
                <a:ea typeface="等线" panose="020B0604020202020204" charset="-122"/>
                <a:cs typeface="Calibri" panose="020F0502020204030204" pitchFamily="34" charset="0"/>
              </a:rPr>
              <a:t>làm</a:t>
            </a:r>
            <a:r>
              <a:rPr lang="en-US" altLang="zh-CN" sz="3200" b="1" dirty="0">
                <a:solidFill>
                  <a:srgbClr val="98C553"/>
                </a:solidFill>
                <a:effectLst/>
                <a:latin typeface="Calibri" panose="020F0502020204030204" pitchFamily="34" charset="0"/>
                <a:ea typeface="等线" panose="020B0604020202020204" charset="-122"/>
                <a:cs typeface="Calibri" panose="020F0502020204030204" pitchFamily="34" charset="0"/>
              </a:rPr>
              <a:t> </a:t>
            </a:r>
            <a:r>
              <a:rPr lang="en-US" altLang="zh-CN" sz="3200" b="1" dirty="0" err="1">
                <a:solidFill>
                  <a:srgbClr val="98C553"/>
                </a:solidFill>
                <a:effectLst/>
                <a:latin typeface="Calibri" panose="020F0502020204030204" pitchFamily="34" charset="0"/>
                <a:ea typeface="等线" panose="020B0604020202020204" charset="-122"/>
                <a:cs typeface="Calibri" panose="020F0502020204030204" pitchFamily="34" charset="0"/>
              </a:rPr>
              <a:t>cùng</a:t>
            </a:r>
            <a:r>
              <a:rPr lang="en-US" altLang="zh-CN" sz="3200" b="1" dirty="0">
                <a:solidFill>
                  <a:srgbClr val="98C553"/>
                </a:solidFill>
                <a:effectLst/>
                <a:latin typeface="Calibri" panose="020F0502020204030204" pitchFamily="34" charset="0"/>
                <a:ea typeface="等线" panose="020B0604020202020204" charset="-122"/>
                <a:cs typeface="Calibri" panose="020F0502020204030204" pitchFamily="34" charset="0"/>
              </a:rPr>
              <a:t> </a:t>
            </a:r>
            <a:r>
              <a:rPr lang="en-US" altLang="zh-CN" sz="3200" b="1" dirty="0" err="1">
                <a:solidFill>
                  <a:srgbClr val="98C553"/>
                </a:solidFill>
                <a:effectLst/>
                <a:latin typeface="Calibri" panose="020F0502020204030204" pitchFamily="34" charset="0"/>
                <a:ea typeface="等线" panose="020B0604020202020204" charset="-122"/>
                <a:cs typeface="Calibri" panose="020F0502020204030204" pitchFamily="34" charset="0"/>
              </a:rPr>
              <a:t>bạn</a:t>
            </a:r>
            <a:r>
              <a:rPr lang="en-US" altLang="zh-CN" sz="3200" b="1" dirty="0">
                <a:solidFill>
                  <a:srgbClr val="98C553"/>
                </a:solidFill>
                <a:effectLst/>
                <a:latin typeface="Calibri" panose="020F0502020204030204" pitchFamily="34" charset="0"/>
                <a:ea typeface="等线" panose="020B0604020202020204" charset="-122"/>
                <a:cs typeface="Calibri" panose="020F0502020204030204" pitchFamily="34" charset="0"/>
              </a:rPr>
              <a:t> </a:t>
            </a:r>
            <a:r>
              <a:rPr lang="en-US" altLang="zh-CN" sz="3200" b="1" dirty="0" err="1">
                <a:solidFill>
                  <a:srgbClr val="98C553"/>
                </a:solidFill>
                <a:effectLst/>
                <a:latin typeface="Calibri" panose="020F0502020204030204" pitchFamily="34" charset="0"/>
                <a:ea typeface="等线" panose="020B0604020202020204" charset="-122"/>
                <a:cs typeface="Calibri" panose="020F0502020204030204" pitchFamily="34" charset="0"/>
              </a:rPr>
              <a:t>bè</a:t>
            </a:r>
            <a:r>
              <a:rPr lang="en-US" altLang="zh-CN" sz="3200" b="1" dirty="0">
                <a:solidFill>
                  <a:srgbClr val="98C553"/>
                </a:solidFill>
                <a:effectLst/>
                <a:latin typeface="Calibri" panose="020F0502020204030204" pitchFamily="34" charset="0"/>
                <a:ea typeface="等线" panose="020B0604020202020204" charset="-122"/>
                <a:cs typeface="Calibri" panose="020F0502020204030204" pitchFamily="34" charset="0"/>
              </a:rPr>
              <a:t> </a:t>
            </a:r>
            <a:r>
              <a:rPr lang="en-US" altLang="zh-CN" sz="3200" b="1" dirty="0" err="1">
                <a:solidFill>
                  <a:srgbClr val="98C553"/>
                </a:solidFill>
                <a:effectLst/>
                <a:latin typeface="Calibri" panose="020F0502020204030204" pitchFamily="34" charset="0"/>
                <a:ea typeface="等线" panose="020B0604020202020204" charset="-122"/>
                <a:cs typeface="Calibri" panose="020F0502020204030204" pitchFamily="34" charset="0"/>
              </a:rPr>
              <a:t>hoặc</a:t>
            </a:r>
            <a:r>
              <a:rPr lang="en-US" altLang="zh-CN" sz="3200" b="1" dirty="0">
                <a:solidFill>
                  <a:srgbClr val="98C553"/>
                </a:solidFill>
                <a:effectLst/>
                <a:latin typeface="Calibri" panose="020F0502020204030204" pitchFamily="34" charset="0"/>
                <a:ea typeface="等线" panose="020B0604020202020204" charset="-122"/>
                <a:cs typeface="Calibri" panose="020F0502020204030204" pitchFamily="34" charset="0"/>
              </a:rPr>
              <a:t> </a:t>
            </a:r>
            <a:r>
              <a:rPr lang="en-US" altLang="zh-CN" sz="3200" b="1" dirty="0" err="1">
                <a:solidFill>
                  <a:srgbClr val="98C553"/>
                </a:solidFill>
                <a:effectLst/>
                <a:latin typeface="Calibri" panose="020F0502020204030204" pitchFamily="34" charset="0"/>
                <a:ea typeface="等线" panose="020B0604020202020204" charset="-122"/>
                <a:cs typeface="Calibri" panose="020F0502020204030204" pitchFamily="34" charset="0"/>
              </a:rPr>
              <a:t>người</a:t>
            </a:r>
            <a:r>
              <a:rPr lang="en-US" altLang="zh-CN" sz="3200" b="1" dirty="0">
                <a:solidFill>
                  <a:srgbClr val="98C553"/>
                </a:solidFill>
                <a:effectLst/>
                <a:latin typeface="Calibri" panose="020F0502020204030204" pitchFamily="34" charset="0"/>
                <a:ea typeface="等线" panose="020B0604020202020204" charset="-122"/>
                <a:cs typeface="Calibri" panose="020F0502020204030204" pitchFamily="34" charset="0"/>
              </a:rPr>
              <a:t> </a:t>
            </a:r>
            <a:r>
              <a:rPr lang="en-US" altLang="zh-CN" sz="3200" b="1" dirty="0" err="1">
                <a:solidFill>
                  <a:srgbClr val="98C553"/>
                </a:solidFill>
                <a:effectLst/>
                <a:latin typeface="Calibri" panose="020F0502020204030204" pitchFamily="34" charset="0"/>
                <a:ea typeface="等线" panose="020B0604020202020204" charset="-122"/>
                <a:cs typeface="Calibri" panose="020F0502020204030204" pitchFamily="34" charset="0"/>
              </a:rPr>
              <a:t>thân</a:t>
            </a:r>
            <a:r>
              <a:rPr lang="en-US" altLang="zh-CN" sz="3200" b="1" dirty="0">
                <a:solidFill>
                  <a:srgbClr val="98C553"/>
                </a:solidFill>
                <a:effectLst/>
                <a:latin typeface="Calibri" panose="020F0502020204030204" pitchFamily="34" charset="0"/>
                <a:ea typeface="等线" panose="020B0604020202020204" charset="-122"/>
                <a:cs typeface="Calibri" panose="020F0502020204030204" pitchFamily="34" charset="0"/>
              </a:rPr>
              <a:t>.</a:t>
            </a:r>
          </a:p>
          <a:p>
            <a:pPr marL="457200" marR="0" lvl="0" indent="-457200" defTabSz="914400" rtl="0" eaLnBrk="1" fontAlgn="auto" latinLnBrk="0" hangingPunct="1">
              <a:lnSpc>
                <a:spcPct val="114000"/>
              </a:lnSpc>
              <a:spcBef>
                <a:spcPts val="0"/>
              </a:spcBef>
              <a:spcAft>
                <a:spcPts val="0"/>
              </a:spcAft>
              <a:buClrTx/>
              <a:buSzTx/>
              <a:buFontTx/>
              <a:buChar char="-"/>
              <a:tabLst/>
              <a:defRPr/>
            </a:pPr>
            <a:r>
              <a:rPr kumimoji="0" lang="en-US" altLang="zh-CN" sz="3200" b="1" i="0" u="none" strike="noStrike" kern="1200" cap="none" spc="0" normalizeH="0" noProof="0" dirty="0" err="1">
                <a:solidFill>
                  <a:srgbClr val="98C553"/>
                </a:solidFill>
                <a:effectLst/>
                <a:uLnTx/>
                <a:uFillTx/>
                <a:latin typeface="Calibri" panose="020F0502020204030204" pitchFamily="34" charset="0"/>
                <a:ea typeface="等线" panose="020B0604020202020204" charset="-122"/>
                <a:cs typeface="Calibri" panose="020F0502020204030204" pitchFamily="34" charset="0"/>
              </a:rPr>
              <a:t>Kể</a:t>
            </a:r>
            <a:r>
              <a:rPr kumimoji="0" lang="en-US" altLang="zh-CN" sz="3200" b="1" i="0" u="none" strike="noStrike" kern="1200" cap="none" spc="0" normalizeH="0" noProof="0" dirty="0">
                <a:solidFill>
                  <a:srgbClr val="98C553"/>
                </a:solidFill>
                <a:effectLst/>
                <a:uLnTx/>
                <a:uFillTx/>
                <a:latin typeface="Calibri" panose="020F0502020204030204" pitchFamily="34" charset="0"/>
                <a:ea typeface="等线" panose="020B0604020202020204" charset="-122"/>
                <a:cs typeface="Calibri" panose="020F0502020204030204" pitchFamily="34" charset="0"/>
              </a:rPr>
              <a:t> </a:t>
            </a:r>
            <a:r>
              <a:rPr kumimoji="0" lang="en-US" altLang="zh-CN" sz="3200" b="1" i="0" u="none" strike="noStrike" kern="1200" cap="none" spc="0" normalizeH="0" noProof="0" dirty="0" err="1">
                <a:solidFill>
                  <a:srgbClr val="98C553"/>
                </a:solidFill>
                <a:effectLst/>
                <a:uLnTx/>
                <a:uFillTx/>
                <a:latin typeface="Calibri" panose="020F0502020204030204" pitchFamily="34" charset="0"/>
                <a:ea typeface="等线" panose="020B0604020202020204" charset="-122"/>
                <a:cs typeface="Calibri" panose="020F0502020204030204" pitchFamily="34" charset="0"/>
              </a:rPr>
              <a:t>lại</a:t>
            </a:r>
            <a:r>
              <a:rPr kumimoji="0" lang="en-US" altLang="zh-CN" sz="3200" b="1" i="0" u="none" strike="noStrike" kern="1200" cap="none" spc="0" normalizeH="0" noProof="0" dirty="0">
                <a:solidFill>
                  <a:srgbClr val="98C553"/>
                </a:solidFill>
                <a:effectLst/>
                <a:uLnTx/>
                <a:uFillTx/>
                <a:latin typeface="Calibri" panose="020F0502020204030204" pitchFamily="34" charset="0"/>
                <a:ea typeface="等线" panose="020B0604020202020204" charset="-122"/>
                <a:cs typeface="Calibri" panose="020F0502020204030204" pitchFamily="34" charset="0"/>
              </a:rPr>
              <a:t> </a:t>
            </a:r>
            <a:r>
              <a:rPr kumimoji="0" lang="en-US" altLang="zh-CN" sz="3200" b="1" i="0" u="none" strike="noStrike" kern="1200" cap="none" spc="0" normalizeH="0" noProof="0" dirty="0" err="1">
                <a:solidFill>
                  <a:srgbClr val="98C553"/>
                </a:solidFill>
                <a:effectLst/>
                <a:uLnTx/>
                <a:uFillTx/>
                <a:latin typeface="Calibri" panose="020F0502020204030204" pitchFamily="34" charset="0"/>
                <a:ea typeface="等线" panose="020B0604020202020204" charset="-122"/>
                <a:cs typeface="Calibri" panose="020F0502020204030204" pitchFamily="34" charset="0"/>
              </a:rPr>
              <a:t>công</a:t>
            </a:r>
            <a:r>
              <a:rPr kumimoji="0" lang="en-US" altLang="zh-CN" sz="3200" b="1" i="0" u="none" strike="noStrike" kern="1200" cap="none" spc="0" normalizeH="0" noProof="0" dirty="0">
                <a:solidFill>
                  <a:srgbClr val="98C553"/>
                </a:solidFill>
                <a:effectLst/>
                <a:uLnTx/>
                <a:uFillTx/>
                <a:latin typeface="Calibri" panose="020F0502020204030204" pitchFamily="34" charset="0"/>
                <a:ea typeface="等线" panose="020B0604020202020204" charset="-122"/>
                <a:cs typeface="Calibri" panose="020F0502020204030204" pitchFamily="34" charset="0"/>
              </a:rPr>
              <a:t> </a:t>
            </a:r>
            <a:r>
              <a:rPr kumimoji="0" lang="en-US" altLang="zh-CN" sz="3200" b="1" i="0" u="none" strike="noStrike" kern="1200" cap="none" spc="0" normalizeH="0" noProof="0" dirty="0" err="1">
                <a:solidFill>
                  <a:srgbClr val="98C553"/>
                </a:solidFill>
                <a:effectLst/>
                <a:uLnTx/>
                <a:uFillTx/>
                <a:latin typeface="Calibri" panose="020F0502020204030204" pitchFamily="34" charset="0"/>
                <a:ea typeface="等线" panose="020B0604020202020204" charset="-122"/>
                <a:cs typeface="Calibri" panose="020F0502020204030204" pitchFamily="34" charset="0"/>
              </a:rPr>
              <a:t>việc</a:t>
            </a:r>
            <a:r>
              <a:rPr kumimoji="0" lang="en-US" altLang="zh-CN" sz="3200" b="1" i="0" u="none" strike="noStrike" kern="1200" cap="none" spc="0" normalizeH="0" noProof="0" dirty="0">
                <a:solidFill>
                  <a:srgbClr val="98C553"/>
                </a:solidFill>
                <a:effectLst/>
                <a:uLnTx/>
                <a:uFillTx/>
                <a:latin typeface="Calibri" panose="020F0502020204030204" pitchFamily="34" charset="0"/>
                <a:ea typeface="等线" panose="020B0604020202020204" charset="-122"/>
                <a:cs typeface="Calibri" panose="020F0502020204030204" pitchFamily="34" charset="0"/>
              </a:rPr>
              <a:t> </a:t>
            </a:r>
            <a:r>
              <a:rPr kumimoji="0" lang="en-US" altLang="zh-CN" sz="3200" b="1" i="0" u="none" strike="noStrike" kern="1200" cap="none" spc="0" normalizeH="0" noProof="0" dirty="0" err="1">
                <a:solidFill>
                  <a:srgbClr val="98C553"/>
                </a:solidFill>
                <a:effectLst/>
                <a:uLnTx/>
                <a:uFillTx/>
                <a:latin typeface="Calibri" panose="020F0502020204030204" pitchFamily="34" charset="0"/>
                <a:ea typeface="等线" panose="020B0604020202020204" charset="-122"/>
                <a:cs typeface="Calibri" panose="020F0502020204030204" pitchFamily="34" charset="0"/>
              </a:rPr>
              <a:t>em</a:t>
            </a:r>
            <a:r>
              <a:rPr kumimoji="0" lang="en-US" altLang="zh-CN" sz="3200" b="1" i="0" u="none" strike="noStrike" kern="1200" cap="none" spc="0" normalizeH="0" noProof="0" dirty="0">
                <a:solidFill>
                  <a:srgbClr val="98C553"/>
                </a:solidFill>
                <a:effectLst/>
                <a:uLnTx/>
                <a:uFillTx/>
                <a:latin typeface="Calibri" panose="020F0502020204030204" pitchFamily="34" charset="0"/>
                <a:ea typeface="等线" panose="020B0604020202020204" charset="-122"/>
                <a:cs typeface="Calibri" panose="020F0502020204030204" pitchFamily="34" charset="0"/>
              </a:rPr>
              <a:t> </a:t>
            </a:r>
            <a:r>
              <a:rPr kumimoji="0" lang="en-US" altLang="zh-CN" sz="3200" b="1" i="0" u="none" strike="noStrike" kern="1200" cap="none" spc="0" normalizeH="0" noProof="0" dirty="0" err="1">
                <a:solidFill>
                  <a:srgbClr val="98C553"/>
                </a:solidFill>
                <a:effectLst/>
                <a:uLnTx/>
                <a:uFillTx/>
                <a:latin typeface="Calibri" panose="020F0502020204030204" pitchFamily="34" charset="0"/>
                <a:ea typeface="等线" panose="020B0604020202020204" charset="-122"/>
                <a:cs typeface="Calibri" panose="020F0502020204030204" pitchFamily="34" charset="0"/>
              </a:rPr>
              <a:t>đã</a:t>
            </a:r>
            <a:r>
              <a:rPr kumimoji="0" lang="en-US" altLang="zh-CN" sz="3200" b="1" i="0" u="none" strike="noStrike" kern="1200" cap="none" spc="0" normalizeH="0" noProof="0" dirty="0">
                <a:solidFill>
                  <a:srgbClr val="98C553"/>
                </a:solidFill>
                <a:effectLst/>
                <a:uLnTx/>
                <a:uFillTx/>
                <a:latin typeface="Calibri" panose="020F0502020204030204" pitchFamily="34" charset="0"/>
                <a:ea typeface="等线" panose="020B0604020202020204" charset="-122"/>
                <a:cs typeface="Calibri" panose="020F0502020204030204" pitchFamily="34" charset="0"/>
              </a:rPr>
              <a:t> </a:t>
            </a:r>
            <a:r>
              <a:rPr kumimoji="0" lang="en-US" altLang="zh-CN" sz="3200" b="1" i="0" u="none" strike="noStrike" kern="1200" cap="none" spc="0" normalizeH="0" noProof="0" dirty="0" err="1">
                <a:solidFill>
                  <a:srgbClr val="98C553"/>
                </a:solidFill>
                <a:effectLst/>
                <a:uLnTx/>
                <a:uFillTx/>
                <a:latin typeface="Calibri" panose="020F0502020204030204" pitchFamily="34" charset="0"/>
                <a:ea typeface="等线" panose="020B0604020202020204" charset="-122"/>
                <a:cs typeface="Calibri" panose="020F0502020204030204" pitchFamily="34" charset="0"/>
              </a:rPr>
              <a:t>tham</a:t>
            </a:r>
            <a:r>
              <a:rPr kumimoji="0" lang="en-US" altLang="zh-CN" sz="3200" b="1" i="0" u="none" strike="noStrike" kern="1200" cap="none" spc="0" normalizeH="0" noProof="0" dirty="0">
                <a:solidFill>
                  <a:srgbClr val="98C553"/>
                </a:solidFill>
                <a:effectLst/>
                <a:uLnTx/>
                <a:uFillTx/>
                <a:latin typeface="Calibri" panose="020F0502020204030204" pitchFamily="34" charset="0"/>
                <a:ea typeface="等线" panose="020B0604020202020204" charset="-122"/>
                <a:cs typeface="Calibri" panose="020F0502020204030204" pitchFamily="34" charset="0"/>
              </a:rPr>
              <a:t> </a:t>
            </a:r>
            <a:r>
              <a:rPr kumimoji="0" lang="en-US" altLang="zh-CN" sz="3200" b="1" i="0" u="none" strike="noStrike" kern="1200" cap="none" spc="0" normalizeH="0" noProof="0" dirty="0" err="1">
                <a:solidFill>
                  <a:srgbClr val="98C553"/>
                </a:solidFill>
                <a:effectLst/>
                <a:uLnTx/>
                <a:uFillTx/>
                <a:latin typeface="Calibri" panose="020F0502020204030204" pitchFamily="34" charset="0"/>
                <a:ea typeface="等线" panose="020B0604020202020204" charset="-122"/>
                <a:cs typeface="Calibri" panose="020F0502020204030204" pitchFamily="34" charset="0"/>
              </a:rPr>
              <a:t>gia</a:t>
            </a:r>
            <a:r>
              <a:rPr kumimoji="0" lang="en-US" altLang="zh-CN" sz="3200" b="1" i="0" u="none" strike="noStrike" kern="1200" cap="none" spc="0" normalizeH="0" noProof="0" dirty="0">
                <a:solidFill>
                  <a:srgbClr val="98C553"/>
                </a:solidFill>
                <a:effectLst/>
                <a:uLnTx/>
                <a:uFillTx/>
                <a:latin typeface="Calibri" panose="020F0502020204030204" pitchFamily="34" charset="0"/>
                <a:ea typeface="等线" panose="020B0604020202020204" charset="-122"/>
                <a:cs typeface="Calibri" panose="020F0502020204030204" pitchFamily="34" charset="0"/>
              </a:rPr>
              <a:t> </a:t>
            </a:r>
            <a:r>
              <a:rPr kumimoji="0" lang="en-US" altLang="zh-CN" sz="3200" b="1" i="0" u="none" strike="noStrike" kern="1200" cap="none" spc="0" normalizeH="0" noProof="0" dirty="0" err="1">
                <a:solidFill>
                  <a:srgbClr val="98C553"/>
                </a:solidFill>
                <a:effectLst/>
                <a:uLnTx/>
                <a:uFillTx/>
                <a:latin typeface="Calibri" panose="020F0502020204030204" pitchFamily="34" charset="0"/>
                <a:ea typeface="等线" panose="020B0604020202020204" charset="-122"/>
                <a:cs typeface="Calibri" panose="020F0502020204030204" pitchFamily="34" charset="0"/>
              </a:rPr>
              <a:t>theo</a:t>
            </a:r>
            <a:r>
              <a:rPr kumimoji="0" lang="en-US" altLang="zh-CN" sz="3200" b="1" i="0" u="none" strike="noStrike" kern="1200" cap="none" spc="0" normalizeH="0" noProof="0" dirty="0">
                <a:solidFill>
                  <a:srgbClr val="98C553"/>
                </a:solidFill>
                <a:effectLst/>
                <a:uLnTx/>
                <a:uFillTx/>
                <a:latin typeface="Calibri" panose="020F0502020204030204" pitchFamily="34" charset="0"/>
                <a:ea typeface="等线" panose="020B0604020202020204" charset="-122"/>
                <a:cs typeface="Calibri" panose="020F0502020204030204" pitchFamily="34" charset="0"/>
              </a:rPr>
              <a:t> </a:t>
            </a:r>
            <a:r>
              <a:rPr kumimoji="0" lang="en-US" altLang="zh-CN" sz="3200" b="1" i="0" u="none" strike="noStrike" kern="1200" cap="none" spc="0" normalizeH="0" noProof="0" dirty="0" err="1">
                <a:solidFill>
                  <a:srgbClr val="98C553"/>
                </a:solidFill>
                <a:effectLst/>
                <a:uLnTx/>
                <a:uFillTx/>
                <a:latin typeface="Calibri" panose="020F0502020204030204" pitchFamily="34" charset="0"/>
                <a:ea typeface="等线" panose="020B0604020202020204" charset="-122"/>
                <a:cs typeface="Calibri" panose="020F0502020204030204" pitchFamily="34" charset="0"/>
              </a:rPr>
              <a:t>đúng</a:t>
            </a:r>
            <a:r>
              <a:rPr kumimoji="0" lang="en-US" altLang="zh-CN" sz="3200" b="1" i="0" u="none" strike="noStrike" kern="1200" cap="none" spc="0" normalizeH="0" noProof="0" dirty="0">
                <a:solidFill>
                  <a:srgbClr val="98C553"/>
                </a:solidFill>
                <a:effectLst/>
                <a:uLnTx/>
                <a:uFillTx/>
                <a:latin typeface="Calibri" panose="020F0502020204030204" pitchFamily="34" charset="0"/>
                <a:ea typeface="等线" panose="020B0604020202020204" charset="-122"/>
                <a:cs typeface="Calibri" panose="020F0502020204030204" pitchFamily="34" charset="0"/>
              </a:rPr>
              <a:t> </a:t>
            </a:r>
            <a:r>
              <a:rPr kumimoji="0" lang="en-US" altLang="zh-CN" sz="3200" b="1" i="0" u="none" strike="noStrike" kern="1200" cap="none" spc="0" normalizeH="0" noProof="0" dirty="0" err="1">
                <a:solidFill>
                  <a:srgbClr val="98C553"/>
                </a:solidFill>
                <a:effectLst/>
                <a:uLnTx/>
                <a:uFillTx/>
                <a:latin typeface="Calibri" panose="020F0502020204030204" pitchFamily="34" charset="0"/>
                <a:ea typeface="等线" panose="020B0604020202020204" charset="-122"/>
                <a:cs typeface="Calibri" panose="020F0502020204030204" pitchFamily="34" charset="0"/>
              </a:rPr>
              <a:t>trình</a:t>
            </a:r>
            <a:r>
              <a:rPr kumimoji="0" lang="en-US" altLang="zh-CN" sz="3200" b="1" i="0" u="none" strike="noStrike" kern="1200" cap="none" spc="0" normalizeH="0" noProof="0" dirty="0">
                <a:solidFill>
                  <a:srgbClr val="98C553"/>
                </a:solidFill>
                <a:effectLst/>
                <a:uLnTx/>
                <a:uFillTx/>
                <a:latin typeface="Calibri" panose="020F0502020204030204" pitchFamily="34" charset="0"/>
                <a:ea typeface="等线" panose="020B0604020202020204" charset="-122"/>
                <a:cs typeface="Calibri" panose="020F0502020204030204" pitchFamily="34" charset="0"/>
              </a:rPr>
              <a:t> </a:t>
            </a:r>
            <a:r>
              <a:rPr kumimoji="0" lang="en-US" altLang="zh-CN" sz="3200" b="1" i="0" u="none" strike="noStrike" kern="1200" cap="none" spc="0" normalizeH="0" noProof="0" dirty="0" err="1">
                <a:solidFill>
                  <a:srgbClr val="98C553"/>
                </a:solidFill>
                <a:effectLst/>
                <a:uLnTx/>
                <a:uFillTx/>
                <a:latin typeface="Calibri" panose="020F0502020204030204" pitchFamily="34" charset="0"/>
                <a:ea typeface="等线" panose="020B0604020202020204" charset="-122"/>
                <a:cs typeface="Calibri" panose="020F0502020204030204" pitchFamily="34" charset="0"/>
              </a:rPr>
              <a:t>tự</a:t>
            </a:r>
            <a:r>
              <a:rPr kumimoji="0" lang="en-US" altLang="zh-CN" sz="3200" b="1" i="0" u="none" strike="noStrike" kern="1200" cap="none" spc="0" normalizeH="0" noProof="0" dirty="0">
                <a:solidFill>
                  <a:srgbClr val="98C553"/>
                </a:solidFill>
                <a:effectLst/>
                <a:uLnTx/>
                <a:uFillTx/>
                <a:latin typeface="Calibri" panose="020F0502020204030204" pitchFamily="34" charset="0"/>
                <a:ea typeface="等线" panose="020B0604020202020204" charset="-122"/>
                <a:cs typeface="Calibri" panose="020F0502020204030204" pitchFamily="34" charset="0"/>
              </a:rPr>
              <a:t> </a:t>
            </a:r>
            <a:r>
              <a:rPr kumimoji="0" lang="en-US" altLang="zh-CN" sz="3200" b="1" i="0" u="none" strike="noStrike" kern="1200" cap="none" spc="0" normalizeH="0" noProof="0" dirty="0" err="1">
                <a:solidFill>
                  <a:srgbClr val="98C553"/>
                </a:solidFill>
                <a:effectLst/>
                <a:uLnTx/>
                <a:uFillTx/>
                <a:latin typeface="Calibri" panose="020F0502020204030204" pitchFamily="34" charset="0"/>
                <a:ea typeface="等线" panose="020B0604020202020204" charset="-122"/>
                <a:cs typeface="Calibri" panose="020F0502020204030204" pitchFamily="34" charset="0"/>
              </a:rPr>
              <a:t>và</a:t>
            </a:r>
            <a:r>
              <a:rPr kumimoji="0" lang="en-US" altLang="zh-CN" sz="3200" b="1" i="0" u="none" strike="noStrike" kern="1200" cap="none" spc="0" normalizeH="0" noProof="0" dirty="0">
                <a:solidFill>
                  <a:srgbClr val="98C553"/>
                </a:solidFill>
                <a:effectLst/>
                <a:uLnTx/>
                <a:uFillTx/>
                <a:latin typeface="Calibri" panose="020F0502020204030204" pitchFamily="34" charset="0"/>
                <a:ea typeface="等线" panose="020B0604020202020204" charset="-122"/>
                <a:cs typeface="Calibri" panose="020F0502020204030204" pitchFamily="34" charset="0"/>
              </a:rPr>
              <a:t> </a:t>
            </a:r>
            <a:r>
              <a:rPr kumimoji="0" lang="en-US" altLang="zh-CN" sz="3200" b="1" i="0" u="none" strike="noStrike" kern="1200" cap="none" spc="0" normalizeH="0" noProof="0" dirty="0" err="1">
                <a:solidFill>
                  <a:srgbClr val="98C553"/>
                </a:solidFill>
                <a:effectLst/>
                <a:uLnTx/>
                <a:uFillTx/>
                <a:latin typeface="Calibri" panose="020F0502020204030204" pitchFamily="34" charset="0"/>
                <a:ea typeface="等线" panose="020B0604020202020204" charset="-122"/>
                <a:cs typeface="Calibri" panose="020F0502020204030204" pitchFamily="34" charset="0"/>
              </a:rPr>
              <a:t>nêu</a:t>
            </a:r>
            <a:r>
              <a:rPr kumimoji="0" lang="en-US" altLang="zh-CN" sz="3200" b="1" i="0" u="none" strike="noStrike" kern="1200" cap="none" spc="0" normalizeH="0" noProof="0" dirty="0">
                <a:solidFill>
                  <a:srgbClr val="98C553"/>
                </a:solidFill>
                <a:effectLst/>
                <a:uLnTx/>
                <a:uFillTx/>
                <a:latin typeface="Calibri" panose="020F0502020204030204" pitchFamily="34" charset="0"/>
                <a:ea typeface="等线" panose="020B0604020202020204" charset="-122"/>
                <a:cs typeface="Calibri" panose="020F0502020204030204" pitchFamily="34" charset="0"/>
              </a:rPr>
              <a:t> </a:t>
            </a:r>
            <a:r>
              <a:rPr kumimoji="0" lang="en-US" altLang="zh-CN" sz="3200" b="1" i="0" u="none" strike="noStrike" kern="1200" cap="none" spc="0" normalizeH="0" noProof="0" dirty="0" err="1">
                <a:solidFill>
                  <a:srgbClr val="98C553"/>
                </a:solidFill>
                <a:effectLst/>
                <a:uLnTx/>
                <a:uFillTx/>
                <a:latin typeface="Calibri" panose="020F0502020204030204" pitchFamily="34" charset="0"/>
                <a:ea typeface="等线" panose="020B0604020202020204" charset="-122"/>
                <a:cs typeface="Calibri" panose="020F0502020204030204" pitchFamily="34" charset="0"/>
              </a:rPr>
              <a:t>cảm</a:t>
            </a:r>
            <a:r>
              <a:rPr kumimoji="0" lang="en-US" altLang="zh-CN" sz="3200" b="1" i="0" u="none" strike="noStrike" kern="1200" cap="none" spc="0" normalizeH="0" noProof="0" dirty="0">
                <a:solidFill>
                  <a:srgbClr val="98C553"/>
                </a:solidFill>
                <a:effectLst/>
                <a:uLnTx/>
                <a:uFillTx/>
                <a:latin typeface="Calibri" panose="020F0502020204030204" pitchFamily="34" charset="0"/>
                <a:ea typeface="等线" panose="020B0604020202020204" charset="-122"/>
                <a:cs typeface="Calibri" panose="020F0502020204030204" pitchFamily="34" charset="0"/>
              </a:rPr>
              <a:t> </a:t>
            </a:r>
            <a:r>
              <a:rPr kumimoji="0" lang="en-US" altLang="zh-CN" sz="3200" b="1" i="0" u="none" strike="noStrike" kern="1200" cap="none" spc="0" normalizeH="0" noProof="0" dirty="0" err="1">
                <a:solidFill>
                  <a:srgbClr val="98C553"/>
                </a:solidFill>
                <a:effectLst/>
                <a:uLnTx/>
                <a:uFillTx/>
                <a:latin typeface="Calibri" panose="020F0502020204030204" pitchFamily="34" charset="0"/>
                <a:ea typeface="等线" panose="020B0604020202020204" charset="-122"/>
                <a:cs typeface="Calibri" panose="020F0502020204030204" pitchFamily="34" charset="0"/>
              </a:rPr>
              <a:t>xúc</a:t>
            </a:r>
            <a:r>
              <a:rPr kumimoji="0" lang="en-US" altLang="zh-CN" sz="3200" b="1" i="0" u="none" strike="noStrike" kern="1200" cap="none" spc="0" normalizeH="0" noProof="0" dirty="0">
                <a:solidFill>
                  <a:srgbClr val="98C553"/>
                </a:solidFill>
                <a:effectLst/>
                <a:uLnTx/>
                <a:uFillTx/>
                <a:latin typeface="Calibri" panose="020F0502020204030204" pitchFamily="34" charset="0"/>
                <a:ea typeface="等线" panose="020B0604020202020204" charset="-122"/>
                <a:cs typeface="Calibri" panose="020F0502020204030204" pitchFamily="34" charset="0"/>
              </a:rPr>
              <a:t> </a:t>
            </a:r>
            <a:r>
              <a:rPr kumimoji="0" lang="en-US" altLang="zh-CN" sz="3200" b="1" i="0" u="none" strike="noStrike" kern="1200" cap="none" spc="0" normalizeH="0" noProof="0" dirty="0" err="1">
                <a:solidFill>
                  <a:srgbClr val="98C553"/>
                </a:solidFill>
                <a:effectLst/>
                <a:uLnTx/>
                <a:uFillTx/>
                <a:latin typeface="Calibri" panose="020F0502020204030204" pitchFamily="34" charset="0"/>
                <a:ea typeface="等线" panose="020B0604020202020204" charset="-122"/>
                <a:cs typeface="Calibri" panose="020F0502020204030204" pitchFamily="34" charset="0"/>
              </a:rPr>
              <a:t>của</a:t>
            </a:r>
            <a:r>
              <a:rPr kumimoji="0" lang="en-US" altLang="zh-CN" sz="3200" b="1" i="0" u="none" strike="noStrike" kern="1200" cap="none" spc="0" normalizeH="0" noProof="0" dirty="0">
                <a:solidFill>
                  <a:srgbClr val="98C553"/>
                </a:solidFill>
                <a:effectLst/>
                <a:uLnTx/>
                <a:uFillTx/>
                <a:latin typeface="Calibri" panose="020F0502020204030204" pitchFamily="34" charset="0"/>
                <a:ea typeface="等线" panose="020B0604020202020204" charset="-122"/>
                <a:cs typeface="Calibri" panose="020F0502020204030204" pitchFamily="34" charset="0"/>
              </a:rPr>
              <a:t> </a:t>
            </a:r>
            <a:r>
              <a:rPr kumimoji="0" lang="en-US" altLang="zh-CN" sz="3200" b="1" i="0" u="none" strike="noStrike" kern="1200" cap="none" spc="0" normalizeH="0" noProof="0" dirty="0" err="1">
                <a:solidFill>
                  <a:srgbClr val="98C553"/>
                </a:solidFill>
                <a:effectLst/>
                <a:uLnTx/>
                <a:uFillTx/>
                <a:latin typeface="Calibri" panose="020F0502020204030204" pitchFamily="34" charset="0"/>
                <a:ea typeface="等线" panose="020B0604020202020204" charset="-122"/>
                <a:cs typeface="Calibri" panose="020F0502020204030204" pitchFamily="34" charset="0"/>
              </a:rPr>
              <a:t>em</a:t>
            </a:r>
            <a:r>
              <a:rPr kumimoji="0" lang="en-US" altLang="zh-CN" sz="3200" b="1" i="0" u="none" strike="noStrike" kern="1200" cap="none" spc="0" normalizeH="0" noProof="0" dirty="0">
                <a:solidFill>
                  <a:srgbClr val="98C553"/>
                </a:solidFill>
                <a:effectLst/>
                <a:uLnTx/>
                <a:uFillTx/>
                <a:latin typeface="Calibri" panose="020F0502020204030204" pitchFamily="34" charset="0"/>
                <a:ea typeface="等线" panose="020B0604020202020204" charset="-122"/>
                <a:cs typeface="Calibri" panose="020F0502020204030204" pitchFamily="34" charset="0"/>
              </a:rPr>
              <a:t>.</a:t>
            </a:r>
          </a:p>
          <a:p>
            <a:pPr marL="457200" marR="0" lvl="0" indent="-457200" defTabSz="914400" rtl="0" eaLnBrk="1" fontAlgn="auto" latinLnBrk="0" hangingPunct="1">
              <a:lnSpc>
                <a:spcPct val="114000"/>
              </a:lnSpc>
              <a:spcBef>
                <a:spcPts val="0"/>
              </a:spcBef>
              <a:spcAft>
                <a:spcPts val="0"/>
              </a:spcAft>
              <a:buClrTx/>
              <a:buSzTx/>
              <a:buFontTx/>
              <a:buChar char="-"/>
              <a:tabLst/>
              <a:defRPr/>
            </a:pPr>
            <a:r>
              <a:rPr lang="en-US" altLang="zh-CN" sz="3200" b="1" dirty="0" err="1">
                <a:solidFill>
                  <a:srgbClr val="98C553"/>
                </a:solidFill>
                <a:effectLst/>
                <a:latin typeface="Calibri" panose="020F0502020204030204" pitchFamily="34" charset="0"/>
                <a:ea typeface="等线" panose="020B0604020202020204" charset="-122"/>
                <a:cs typeface="Calibri" panose="020F0502020204030204" pitchFamily="34" charset="0"/>
              </a:rPr>
              <a:t>Nêu</a:t>
            </a:r>
            <a:r>
              <a:rPr lang="en-US" altLang="zh-CN" sz="3200" b="1" dirty="0">
                <a:solidFill>
                  <a:srgbClr val="98C553"/>
                </a:solidFill>
                <a:effectLst/>
                <a:latin typeface="Calibri" panose="020F0502020204030204" pitchFamily="34" charset="0"/>
                <a:ea typeface="等线" panose="020B0604020202020204" charset="-122"/>
                <a:cs typeface="Calibri" panose="020F0502020204030204" pitchFamily="34" charset="0"/>
              </a:rPr>
              <a:t> </a:t>
            </a:r>
            <a:r>
              <a:rPr lang="en-US" altLang="zh-CN" sz="3200" b="1" dirty="0" err="1">
                <a:solidFill>
                  <a:srgbClr val="98C553"/>
                </a:solidFill>
                <a:effectLst/>
                <a:latin typeface="Calibri" panose="020F0502020204030204" pitchFamily="34" charset="0"/>
                <a:ea typeface="等线" panose="020B0604020202020204" charset="-122"/>
                <a:cs typeface="Calibri" panose="020F0502020204030204" pitchFamily="34" charset="0"/>
              </a:rPr>
              <a:t>lợi</a:t>
            </a:r>
            <a:r>
              <a:rPr lang="en-US" altLang="zh-CN" sz="3200" b="1" dirty="0">
                <a:solidFill>
                  <a:srgbClr val="98C553"/>
                </a:solidFill>
                <a:effectLst/>
                <a:latin typeface="Calibri" panose="020F0502020204030204" pitchFamily="34" charset="0"/>
                <a:ea typeface="等线" panose="020B0604020202020204" charset="-122"/>
                <a:cs typeface="Calibri" panose="020F0502020204030204" pitchFamily="34" charset="0"/>
              </a:rPr>
              <a:t> </a:t>
            </a:r>
            <a:r>
              <a:rPr lang="en-US" altLang="zh-CN" sz="3200" b="1" dirty="0" err="1">
                <a:solidFill>
                  <a:srgbClr val="98C553"/>
                </a:solidFill>
                <a:effectLst/>
                <a:latin typeface="Calibri" panose="020F0502020204030204" pitchFamily="34" charset="0"/>
                <a:ea typeface="等线" panose="020B0604020202020204" charset="-122"/>
                <a:cs typeface="Calibri" panose="020F0502020204030204" pitchFamily="34" charset="0"/>
              </a:rPr>
              <a:t>ích</a:t>
            </a:r>
            <a:r>
              <a:rPr lang="en-US" altLang="zh-CN" sz="3200" b="1" dirty="0">
                <a:solidFill>
                  <a:srgbClr val="98C553"/>
                </a:solidFill>
                <a:effectLst/>
                <a:latin typeface="Calibri" panose="020F0502020204030204" pitchFamily="34" charset="0"/>
                <a:ea typeface="等线" panose="020B0604020202020204" charset="-122"/>
                <a:cs typeface="Calibri" panose="020F0502020204030204" pitchFamily="34" charset="0"/>
              </a:rPr>
              <a:t> </a:t>
            </a:r>
            <a:r>
              <a:rPr lang="en-US" altLang="zh-CN" sz="3200" b="1" dirty="0" err="1">
                <a:solidFill>
                  <a:srgbClr val="98C553"/>
                </a:solidFill>
                <a:effectLst/>
                <a:latin typeface="Calibri" panose="020F0502020204030204" pitchFamily="34" charset="0"/>
                <a:ea typeface="等线" panose="020B0604020202020204" charset="-122"/>
                <a:cs typeface="Calibri" panose="020F0502020204030204" pitchFamily="34" charset="0"/>
              </a:rPr>
              <a:t>của</a:t>
            </a:r>
            <a:r>
              <a:rPr lang="en-US" altLang="zh-CN" sz="3200" b="1" dirty="0">
                <a:solidFill>
                  <a:srgbClr val="98C553"/>
                </a:solidFill>
                <a:effectLst/>
                <a:latin typeface="Calibri" panose="020F0502020204030204" pitchFamily="34" charset="0"/>
                <a:ea typeface="等线" panose="020B0604020202020204" charset="-122"/>
                <a:cs typeface="Calibri" panose="020F0502020204030204" pitchFamily="34" charset="0"/>
              </a:rPr>
              <a:t> </a:t>
            </a:r>
            <a:r>
              <a:rPr lang="en-US" altLang="zh-CN" sz="3200" b="1" dirty="0" err="1">
                <a:solidFill>
                  <a:srgbClr val="98C553"/>
                </a:solidFill>
                <a:effectLst/>
                <a:latin typeface="Calibri" panose="020F0502020204030204" pitchFamily="34" charset="0"/>
                <a:ea typeface="等线" panose="020B0604020202020204" charset="-122"/>
                <a:cs typeface="Calibri" panose="020F0502020204030204" pitchFamily="34" charset="0"/>
              </a:rPr>
              <a:t>công</a:t>
            </a:r>
            <a:r>
              <a:rPr lang="en-US" altLang="zh-CN" sz="3200" b="1" dirty="0">
                <a:solidFill>
                  <a:srgbClr val="98C553"/>
                </a:solidFill>
                <a:effectLst/>
                <a:latin typeface="Calibri" panose="020F0502020204030204" pitchFamily="34" charset="0"/>
                <a:ea typeface="等线" panose="020B0604020202020204" charset="-122"/>
                <a:cs typeface="Calibri" panose="020F0502020204030204" pitchFamily="34" charset="0"/>
              </a:rPr>
              <a:t> </a:t>
            </a:r>
            <a:r>
              <a:rPr lang="en-US" altLang="zh-CN" sz="3200" b="1" dirty="0" err="1">
                <a:solidFill>
                  <a:srgbClr val="98C553"/>
                </a:solidFill>
                <a:effectLst/>
                <a:latin typeface="Calibri" panose="020F0502020204030204" pitchFamily="34" charset="0"/>
                <a:ea typeface="等线" panose="020B0604020202020204" charset="-122"/>
                <a:cs typeface="Calibri" panose="020F0502020204030204" pitchFamily="34" charset="0"/>
              </a:rPr>
              <a:t>việc</a:t>
            </a:r>
            <a:r>
              <a:rPr lang="en-US" altLang="zh-CN" sz="3200" b="1" dirty="0">
                <a:solidFill>
                  <a:srgbClr val="98C553"/>
                </a:solidFill>
                <a:effectLst/>
                <a:latin typeface="Calibri" panose="020F0502020204030204" pitchFamily="34" charset="0"/>
                <a:ea typeface="等线" panose="020B0604020202020204" charset="-122"/>
                <a:cs typeface="Calibri" panose="020F0502020204030204" pitchFamily="34" charset="0"/>
              </a:rPr>
              <a:t> </a:t>
            </a:r>
            <a:r>
              <a:rPr lang="en-US" altLang="zh-CN" sz="3200" b="1" dirty="0" err="1">
                <a:solidFill>
                  <a:srgbClr val="98C553"/>
                </a:solidFill>
                <a:effectLst/>
                <a:latin typeface="Calibri" panose="020F0502020204030204" pitchFamily="34" charset="0"/>
                <a:ea typeface="等线" panose="020B0604020202020204" charset="-122"/>
                <a:cs typeface="Calibri" panose="020F0502020204030204" pitchFamily="34" charset="0"/>
              </a:rPr>
              <a:t>đó</a:t>
            </a:r>
            <a:r>
              <a:rPr lang="en-US" altLang="zh-CN" sz="3200" b="1" dirty="0">
                <a:solidFill>
                  <a:srgbClr val="98C553"/>
                </a:solidFill>
                <a:effectLst/>
                <a:latin typeface="Calibri" panose="020F0502020204030204" pitchFamily="34" charset="0"/>
                <a:ea typeface="等线" panose="020B0604020202020204" charset="-122"/>
                <a:cs typeface="Calibri" panose="020F0502020204030204" pitchFamily="34" charset="0"/>
              </a:rPr>
              <a:t>.</a:t>
            </a:r>
            <a:endParaRPr kumimoji="0" lang="en-US" altLang="zh-CN" sz="3200" b="1" i="0" u="none" strike="noStrike" kern="1200" cap="none" spc="0" normalizeH="0" noProof="0" dirty="0">
              <a:solidFill>
                <a:srgbClr val="98C553"/>
              </a:solidFill>
              <a:effectLst/>
              <a:uLnTx/>
              <a:uFillTx/>
              <a:latin typeface="Calibri" panose="020F0502020204030204" pitchFamily="34" charset="0"/>
              <a:ea typeface="等线" panose="020B0604020202020204" charset="-122"/>
              <a:cs typeface="Calibri" panose="020F0502020204030204" pitchFamily="34" charset="0"/>
            </a:endParaRPr>
          </a:p>
        </p:txBody>
      </p:sp>
      <p:grpSp>
        <p:nvGrpSpPr>
          <p:cNvPr id="11" name="Group 10"/>
          <p:cNvGrpSpPr/>
          <p:nvPr/>
        </p:nvGrpSpPr>
        <p:grpSpPr>
          <a:xfrm>
            <a:off x="2288861" y="3608765"/>
            <a:ext cx="4033829" cy="3094657"/>
            <a:chOff x="2358265" y="2940382"/>
            <a:chExt cx="4033829" cy="3094657"/>
          </a:xfrm>
        </p:grpSpPr>
        <p:pic>
          <p:nvPicPr>
            <p:cNvPr id="6" name="图片 8"/>
            <p:cNvPicPr>
              <a:picLocks noChangeAspect="1"/>
            </p:cNvPicPr>
            <p:nvPr/>
          </p:nvPicPr>
          <p:blipFill>
            <a:blip r:embed="rId2"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rot="16200000">
              <a:off x="2827851" y="2470796"/>
              <a:ext cx="3094657" cy="4033829"/>
            </a:xfrm>
            <a:prstGeom prst="rect">
              <a:avLst/>
            </a:prstGeom>
          </p:spPr>
        </p:pic>
        <p:sp>
          <p:nvSpPr>
            <p:cNvPr id="8" name="TextBox 7"/>
            <p:cNvSpPr txBox="1"/>
            <p:nvPr/>
          </p:nvSpPr>
          <p:spPr>
            <a:xfrm>
              <a:off x="2637819" y="3148882"/>
              <a:ext cx="3474720" cy="2677656"/>
            </a:xfrm>
            <a:prstGeom prst="rect">
              <a:avLst/>
            </a:prstGeom>
            <a:noFill/>
          </p:spPr>
          <p:txBody>
            <a:bodyPr wrap="square" rtlCol="0">
              <a:spAutoFit/>
            </a:bodyPr>
            <a:lstStyle/>
            <a:p>
              <a:pPr algn="just"/>
              <a:r>
                <a:rPr lang="en-US" sz="2800" dirty="0">
                  <a:latin typeface="Calibri" panose="020F0502020204030204" pitchFamily="34" charset="0"/>
                  <a:cs typeface="Calibri" panose="020F0502020204030204" pitchFamily="34" charset="0"/>
                </a:rPr>
                <a:t>- </a:t>
              </a:r>
              <a:r>
                <a:rPr lang="en-US" sz="2800" dirty="0" err="1">
                  <a:latin typeface="Calibri" panose="020F0502020204030204" pitchFamily="34" charset="0"/>
                  <a:cs typeface="Calibri" panose="020F0502020204030204" pitchFamily="34" charset="0"/>
                </a:rPr>
                <a:t>Kể</a:t>
              </a:r>
              <a:r>
                <a:rPr lang="en-US" sz="2800" dirty="0">
                  <a:latin typeface="Calibri" panose="020F0502020204030204" pitchFamily="34" charset="0"/>
                  <a:cs typeface="Calibri" panose="020F0502020204030204" pitchFamily="34" charset="0"/>
                </a:rPr>
                <a:t> </a:t>
              </a:r>
              <a:r>
                <a:rPr lang="en-US" sz="2800" dirty="0" err="1">
                  <a:latin typeface="Calibri" panose="020F0502020204030204" pitchFamily="34" charset="0"/>
                  <a:cs typeface="Calibri" panose="020F0502020204030204" pitchFamily="34" charset="0"/>
                </a:rPr>
                <a:t>rõ</a:t>
              </a:r>
              <a:r>
                <a:rPr lang="en-US" sz="2800" dirty="0">
                  <a:latin typeface="Calibri" panose="020F0502020204030204" pitchFamily="34" charset="0"/>
                  <a:cs typeface="Calibri" panose="020F0502020204030204" pitchFamily="34" charset="0"/>
                </a:rPr>
                <a:t> </a:t>
              </a:r>
              <a:r>
                <a:rPr lang="en-US" sz="2800" dirty="0" err="1">
                  <a:latin typeface="Calibri" panose="020F0502020204030204" pitchFamily="34" charset="0"/>
                  <a:cs typeface="Calibri" panose="020F0502020204030204" pitchFamily="34" charset="0"/>
                </a:rPr>
                <a:t>ràng</a:t>
              </a:r>
              <a:r>
                <a:rPr lang="en-US" sz="2800" dirty="0">
                  <a:latin typeface="Calibri" panose="020F0502020204030204" pitchFamily="34" charset="0"/>
                  <a:cs typeface="Calibri" panose="020F0502020204030204" pitchFamily="34" charset="0"/>
                </a:rPr>
                <a:t>, </a:t>
              </a:r>
              <a:r>
                <a:rPr lang="en-US" sz="2800" dirty="0" err="1">
                  <a:latin typeface="Calibri" panose="020F0502020204030204" pitchFamily="34" charset="0"/>
                  <a:cs typeface="Calibri" panose="020F0502020204030204" pitchFamily="34" charset="0"/>
                </a:rPr>
                <a:t>rành</a:t>
              </a:r>
              <a:r>
                <a:rPr lang="en-US" sz="2800" dirty="0">
                  <a:latin typeface="Calibri" panose="020F0502020204030204" pitchFamily="34" charset="0"/>
                  <a:cs typeface="Calibri" panose="020F0502020204030204" pitchFamily="34" charset="0"/>
                </a:rPr>
                <a:t> </a:t>
              </a:r>
              <a:r>
                <a:rPr lang="en-US" sz="2800" dirty="0" err="1">
                  <a:latin typeface="Calibri" panose="020F0502020204030204" pitchFamily="34" charset="0"/>
                  <a:cs typeface="Calibri" panose="020F0502020204030204" pitchFamily="34" charset="0"/>
                </a:rPr>
                <a:t>mạch</a:t>
              </a:r>
              <a:r>
                <a:rPr lang="en-US" sz="2800" dirty="0">
                  <a:latin typeface="Calibri" panose="020F0502020204030204" pitchFamily="34" charset="0"/>
                  <a:cs typeface="Calibri" panose="020F0502020204030204" pitchFamily="34" charset="0"/>
                </a:rPr>
                <a:t> </a:t>
              </a:r>
              <a:r>
                <a:rPr lang="en-US" sz="2800" dirty="0" err="1">
                  <a:latin typeface="Calibri" panose="020F0502020204030204" pitchFamily="34" charset="0"/>
                  <a:cs typeface="Calibri" panose="020F0502020204030204" pitchFamily="34" charset="0"/>
                </a:rPr>
                <a:t>các</a:t>
              </a:r>
              <a:r>
                <a:rPr lang="en-US" sz="2800" dirty="0">
                  <a:latin typeface="Calibri" panose="020F0502020204030204" pitchFamily="34" charset="0"/>
                  <a:cs typeface="Calibri" panose="020F0502020204030204" pitchFamily="34" charset="0"/>
                </a:rPr>
                <a:t> </a:t>
              </a:r>
              <a:r>
                <a:rPr lang="en-US" sz="2800" dirty="0" err="1">
                  <a:latin typeface="Calibri" panose="020F0502020204030204" pitchFamily="34" charset="0"/>
                  <a:cs typeface="Calibri" panose="020F0502020204030204" pitchFamily="34" charset="0"/>
                </a:rPr>
                <a:t>sự</a:t>
              </a:r>
              <a:r>
                <a:rPr lang="en-US" sz="2800" dirty="0">
                  <a:latin typeface="Calibri" panose="020F0502020204030204" pitchFamily="34" charset="0"/>
                  <a:cs typeface="Calibri" panose="020F0502020204030204" pitchFamily="34" charset="0"/>
                </a:rPr>
                <a:t> </a:t>
              </a:r>
              <a:r>
                <a:rPr lang="en-US" sz="2800" dirty="0" err="1">
                  <a:latin typeface="Calibri" panose="020F0502020204030204" pitchFamily="34" charset="0"/>
                  <a:cs typeface="Calibri" panose="020F0502020204030204" pitchFamily="34" charset="0"/>
                </a:rPr>
                <a:t>việc</a:t>
              </a:r>
              <a:r>
                <a:rPr lang="en-US" sz="2800" dirty="0">
                  <a:latin typeface="Calibri" panose="020F0502020204030204" pitchFamily="34" charset="0"/>
                  <a:cs typeface="Calibri" panose="020F0502020204030204" pitchFamily="34" charset="0"/>
                </a:rPr>
                <a:t> </a:t>
              </a:r>
              <a:r>
                <a:rPr lang="en-US" sz="2800" dirty="0" err="1">
                  <a:latin typeface="Calibri" panose="020F0502020204030204" pitchFamily="34" charset="0"/>
                  <a:cs typeface="Calibri" panose="020F0502020204030204" pitchFamily="34" charset="0"/>
                </a:rPr>
                <a:t>theo</a:t>
              </a:r>
              <a:r>
                <a:rPr lang="en-US" sz="2800" dirty="0">
                  <a:latin typeface="Calibri" panose="020F0502020204030204" pitchFamily="34" charset="0"/>
                  <a:cs typeface="Calibri" panose="020F0502020204030204" pitchFamily="34" charset="0"/>
                </a:rPr>
                <a:t> </a:t>
              </a:r>
              <a:r>
                <a:rPr lang="en-US" sz="2800" dirty="0" err="1">
                  <a:latin typeface="Calibri" panose="020F0502020204030204" pitchFamily="34" charset="0"/>
                  <a:cs typeface="Calibri" panose="020F0502020204030204" pitchFamily="34" charset="0"/>
                </a:rPr>
                <a:t>đúng</a:t>
              </a:r>
              <a:r>
                <a:rPr lang="en-US" sz="2800" dirty="0">
                  <a:latin typeface="Calibri" panose="020F0502020204030204" pitchFamily="34" charset="0"/>
                  <a:cs typeface="Calibri" panose="020F0502020204030204" pitchFamily="34" charset="0"/>
                </a:rPr>
                <a:t> </a:t>
              </a:r>
              <a:r>
                <a:rPr lang="en-US" sz="2800" dirty="0" err="1">
                  <a:latin typeface="Calibri" panose="020F0502020204030204" pitchFamily="34" charset="0"/>
                  <a:cs typeface="Calibri" panose="020F0502020204030204" pitchFamily="34" charset="0"/>
                </a:rPr>
                <a:t>trình</a:t>
              </a:r>
              <a:r>
                <a:rPr lang="en-US" sz="2800" dirty="0">
                  <a:latin typeface="Calibri" panose="020F0502020204030204" pitchFamily="34" charset="0"/>
                  <a:cs typeface="Calibri" panose="020F0502020204030204" pitchFamily="34" charset="0"/>
                </a:rPr>
                <a:t> </a:t>
              </a:r>
              <a:r>
                <a:rPr lang="en-US" sz="2800" dirty="0" err="1">
                  <a:latin typeface="Calibri" panose="020F0502020204030204" pitchFamily="34" charset="0"/>
                  <a:cs typeface="Calibri" panose="020F0502020204030204" pitchFamily="34" charset="0"/>
                </a:rPr>
                <a:t>tự</a:t>
              </a:r>
              <a:r>
                <a:rPr lang="en-US" sz="2800" dirty="0">
                  <a:latin typeface="Calibri" panose="020F0502020204030204" pitchFamily="34" charset="0"/>
                  <a:cs typeface="Calibri" panose="020F0502020204030204" pitchFamily="34" charset="0"/>
                </a:rPr>
                <a:t>.</a:t>
              </a:r>
            </a:p>
            <a:p>
              <a:pPr algn="just"/>
              <a:r>
                <a:rPr lang="en-US" sz="2800" dirty="0">
                  <a:latin typeface="Calibri" panose="020F0502020204030204" pitchFamily="34" charset="0"/>
                  <a:cs typeface="Calibri" panose="020F0502020204030204" pitchFamily="34" charset="0"/>
                </a:rPr>
                <a:t>- </a:t>
              </a:r>
              <a:r>
                <a:rPr lang="en-US" sz="2800" dirty="0" err="1">
                  <a:latin typeface="Calibri" panose="020F0502020204030204" pitchFamily="34" charset="0"/>
                  <a:cs typeface="Calibri" panose="020F0502020204030204" pitchFamily="34" charset="0"/>
                </a:rPr>
                <a:t>Có</a:t>
              </a:r>
              <a:r>
                <a:rPr lang="en-US" sz="2800" dirty="0">
                  <a:latin typeface="Calibri" panose="020F0502020204030204" pitchFamily="34" charset="0"/>
                  <a:cs typeface="Calibri" panose="020F0502020204030204" pitchFamily="34" charset="0"/>
                </a:rPr>
                <a:t> </a:t>
              </a:r>
              <a:r>
                <a:rPr lang="en-US" sz="2800" dirty="0" err="1">
                  <a:latin typeface="Calibri" panose="020F0502020204030204" pitchFamily="34" charset="0"/>
                  <a:cs typeface="Calibri" panose="020F0502020204030204" pitchFamily="34" charset="0"/>
                </a:rPr>
                <a:t>thể</a:t>
              </a:r>
              <a:r>
                <a:rPr lang="en-US" sz="2800" dirty="0">
                  <a:latin typeface="Calibri" panose="020F0502020204030204" pitchFamily="34" charset="0"/>
                  <a:cs typeface="Calibri" panose="020F0502020204030204" pitchFamily="34" charset="0"/>
                </a:rPr>
                <a:t> </a:t>
              </a:r>
              <a:r>
                <a:rPr lang="en-US" sz="2800" dirty="0" err="1">
                  <a:latin typeface="Calibri" panose="020F0502020204030204" pitchFamily="34" charset="0"/>
                  <a:cs typeface="Calibri" panose="020F0502020204030204" pitchFamily="34" charset="0"/>
                </a:rPr>
                <a:t>dùng</a:t>
              </a:r>
              <a:r>
                <a:rPr lang="en-US" sz="2800" dirty="0">
                  <a:latin typeface="Calibri" panose="020F0502020204030204" pitchFamily="34" charset="0"/>
                  <a:cs typeface="Calibri" panose="020F0502020204030204" pitchFamily="34" charset="0"/>
                </a:rPr>
                <a:t> </a:t>
              </a:r>
              <a:r>
                <a:rPr lang="en-US" sz="2800" dirty="0" err="1">
                  <a:latin typeface="Calibri" panose="020F0502020204030204" pitchFamily="34" charset="0"/>
                  <a:cs typeface="Calibri" panose="020F0502020204030204" pitchFamily="34" charset="0"/>
                </a:rPr>
                <a:t>các</a:t>
              </a:r>
              <a:r>
                <a:rPr lang="en-US" sz="2800" dirty="0">
                  <a:latin typeface="Calibri" panose="020F0502020204030204" pitchFamily="34" charset="0"/>
                  <a:cs typeface="Calibri" panose="020F0502020204030204" pitchFamily="34" charset="0"/>
                </a:rPr>
                <a:t> </a:t>
              </a:r>
              <a:r>
                <a:rPr lang="en-US" sz="2800" dirty="0" err="1">
                  <a:latin typeface="Calibri" panose="020F0502020204030204" pitchFamily="34" charset="0"/>
                  <a:cs typeface="Calibri" panose="020F0502020204030204" pitchFamily="34" charset="0"/>
                </a:rPr>
                <a:t>cử</a:t>
              </a:r>
              <a:r>
                <a:rPr lang="en-US" sz="2800" dirty="0">
                  <a:latin typeface="Calibri" panose="020F0502020204030204" pitchFamily="34" charset="0"/>
                  <a:cs typeface="Calibri" panose="020F0502020204030204" pitchFamily="34" charset="0"/>
                </a:rPr>
                <a:t> </a:t>
              </a:r>
              <a:r>
                <a:rPr lang="en-US" sz="2800" dirty="0" err="1">
                  <a:latin typeface="Calibri" panose="020F0502020204030204" pitchFamily="34" charset="0"/>
                  <a:cs typeface="Calibri" panose="020F0502020204030204" pitchFamily="34" charset="0"/>
                </a:rPr>
                <a:t>chỉ</a:t>
              </a:r>
              <a:r>
                <a:rPr lang="en-US" sz="2800" dirty="0">
                  <a:latin typeface="Calibri" panose="020F0502020204030204" pitchFamily="34" charset="0"/>
                  <a:cs typeface="Calibri" panose="020F0502020204030204" pitchFamily="34" charset="0"/>
                </a:rPr>
                <a:t> </a:t>
              </a:r>
              <a:r>
                <a:rPr lang="en-US" sz="2800" dirty="0" err="1">
                  <a:latin typeface="Calibri" panose="020F0502020204030204" pitchFamily="34" charset="0"/>
                  <a:cs typeface="Calibri" panose="020F0502020204030204" pitchFamily="34" charset="0"/>
                </a:rPr>
                <a:t>biểu</a:t>
              </a:r>
              <a:r>
                <a:rPr lang="en-US" sz="2800" dirty="0">
                  <a:latin typeface="Calibri" panose="020F0502020204030204" pitchFamily="34" charset="0"/>
                  <a:cs typeface="Calibri" panose="020F0502020204030204" pitchFamily="34" charset="0"/>
                </a:rPr>
                <a:t> </a:t>
              </a:r>
              <a:r>
                <a:rPr lang="en-US" sz="2800" dirty="0" err="1">
                  <a:latin typeface="Calibri" panose="020F0502020204030204" pitchFamily="34" charset="0"/>
                  <a:cs typeface="Calibri" panose="020F0502020204030204" pitchFamily="34" charset="0"/>
                </a:rPr>
                <a:t>lộ</a:t>
              </a:r>
              <a:r>
                <a:rPr lang="en-US" sz="2800" dirty="0">
                  <a:latin typeface="Calibri" panose="020F0502020204030204" pitchFamily="34" charset="0"/>
                  <a:cs typeface="Calibri" panose="020F0502020204030204" pitchFamily="34" charset="0"/>
                </a:rPr>
                <a:t> </a:t>
              </a:r>
              <a:r>
                <a:rPr lang="en-US" sz="2800" dirty="0" err="1">
                  <a:latin typeface="Calibri" panose="020F0502020204030204" pitchFamily="34" charset="0"/>
                  <a:cs typeface="Calibri" panose="020F0502020204030204" pitchFamily="34" charset="0"/>
                </a:rPr>
                <a:t>cảm</a:t>
              </a:r>
              <a:r>
                <a:rPr lang="en-US" sz="2800" dirty="0">
                  <a:latin typeface="Calibri" panose="020F0502020204030204" pitchFamily="34" charset="0"/>
                  <a:cs typeface="Calibri" panose="020F0502020204030204" pitchFamily="34" charset="0"/>
                </a:rPr>
                <a:t> </a:t>
              </a:r>
              <a:r>
                <a:rPr lang="en-US" sz="2800" dirty="0" err="1">
                  <a:latin typeface="Calibri" panose="020F0502020204030204" pitchFamily="34" charset="0"/>
                  <a:cs typeface="Calibri" panose="020F0502020204030204" pitchFamily="34" charset="0"/>
                </a:rPr>
                <a:t>xúc</a:t>
              </a:r>
              <a:r>
                <a:rPr lang="en-US" sz="2800" dirty="0">
                  <a:latin typeface="Calibri" panose="020F0502020204030204" pitchFamily="34" charset="0"/>
                  <a:cs typeface="Calibri" panose="020F0502020204030204" pitchFamily="34" charset="0"/>
                </a:rPr>
                <a:t> </a:t>
              </a:r>
              <a:r>
                <a:rPr lang="en-US" sz="2800" dirty="0" err="1">
                  <a:latin typeface="Calibri" panose="020F0502020204030204" pitchFamily="34" charset="0"/>
                  <a:cs typeface="Calibri" panose="020F0502020204030204" pitchFamily="34" charset="0"/>
                </a:rPr>
                <a:t>để</a:t>
              </a:r>
              <a:r>
                <a:rPr lang="en-US" sz="2800" dirty="0">
                  <a:latin typeface="Calibri" panose="020F0502020204030204" pitchFamily="34" charset="0"/>
                  <a:cs typeface="Calibri" panose="020F0502020204030204" pitchFamily="34" charset="0"/>
                </a:rPr>
                <a:t> </a:t>
              </a:r>
              <a:r>
                <a:rPr lang="en-US" sz="2800" dirty="0" err="1">
                  <a:latin typeface="Calibri" panose="020F0502020204030204" pitchFamily="34" charset="0"/>
                  <a:cs typeface="Calibri" panose="020F0502020204030204" pitchFamily="34" charset="0"/>
                </a:rPr>
                <a:t>hỗ</a:t>
              </a:r>
              <a:r>
                <a:rPr lang="en-US" sz="2800" dirty="0">
                  <a:latin typeface="Calibri" panose="020F0502020204030204" pitchFamily="34" charset="0"/>
                  <a:cs typeface="Calibri" panose="020F0502020204030204" pitchFamily="34" charset="0"/>
                </a:rPr>
                <a:t> </a:t>
              </a:r>
              <a:r>
                <a:rPr lang="en-US" sz="2800" dirty="0" err="1">
                  <a:latin typeface="Calibri" panose="020F0502020204030204" pitchFamily="34" charset="0"/>
                  <a:cs typeface="Calibri" panose="020F0502020204030204" pitchFamily="34" charset="0"/>
                </a:rPr>
                <a:t>trợ</a:t>
              </a:r>
              <a:r>
                <a:rPr lang="en-US" sz="2800" dirty="0">
                  <a:latin typeface="Calibri" panose="020F0502020204030204" pitchFamily="34" charset="0"/>
                  <a:cs typeface="Calibri" panose="020F0502020204030204" pitchFamily="34" charset="0"/>
                </a:rPr>
                <a:t> </a:t>
              </a:r>
              <a:r>
                <a:rPr lang="en-US" sz="2800" dirty="0" err="1">
                  <a:latin typeface="Calibri" panose="020F0502020204030204" pitchFamily="34" charset="0"/>
                  <a:cs typeface="Calibri" panose="020F0502020204030204" pitchFamily="34" charset="0"/>
                </a:rPr>
                <a:t>phần</a:t>
              </a:r>
              <a:r>
                <a:rPr lang="en-US" sz="2800" dirty="0">
                  <a:latin typeface="Calibri" panose="020F0502020204030204" pitchFamily="34" charset="0"/>
                  <a:cs typeface="Calibri" panose="020F0502020204030204" pitchFamily="34" charset="0"/>
                </a:rPr>
                <a:t> </a:t>
              </a:r>
              <a:r>
                <a:rPr lang="en-US" sz="2800" dirty="0" err="1">
                  <a:latin typeface="Calibri" panose="020F0502020204030204" pitchFamily="34" charset="0"/>
                  <a:cs typeface="Calibri" panose="020F0502020204030204" pitchFamily="34" charset="0"/>
                </a:rPr>
                <a:t>nói</a:t>
              </a:r>
              <a:r>
                <a:rPr lang="en-US" sz="2800" dirty="0">
                  <a:latin typeface="Calibri" panose="020F0502020204030204" pitchFamily="34" charset="0"/>
                  <a:cs typeface="Calibri" panose="020F0502020204030204" pitchFamily="34" charset="0"/>
                </a:rPr>
                <a:t>.</a:t>
              </a:r>
            </a:p>
          </p:txBody>
        </p:sp>
      </p:grpSp>
      <p:grpSp>
        <p:nvGrpSpPr>
          <p:cNvPr id="10" name="Group 9"/>
          <p:cNvGrpSpPr/>
          <p:nvPr/>
        </p:nvGrpSpPr>
        <p:grpSpPr>
          <a:xfrm>
            <a:off x="6374553" y="3581483"/>
            <a:ext cx="4033830" cy="3094657"/>
            <a:chOff x="6555803" y="3462896"/>
            <a:chExt cx="4033830" cy="3094657"/>
          </a:xfrm>
        </p:grpSpPr>
        <p:pic>
          <p:nvPicPr>
            <p:cNvPr id="7" name="图片 8"/>
            <p:cNvPicPr>
              <a:picLocks noChangeAspect="1"/>
            </p:cNvPicPr>
            <p:nvPr/>
          </p:nvPicPr>
          <p:blipFill>
            <a:blip r:embed="rId2"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rot="16200000">
              <a:off x="7025389" y="2993310"/>
              <a:ext cx="3094657" cy="4033830"/>
            </a:xfrm>
            <a:prstGeom prst="rect">
              <a:avLst/>
            </a:prstGeom>
          </p:spPr>
        </p:pic>
        <p:sp>
          <p:nvSpPr>
            <p:cNvPr id="9" name="TextBox 8"/>
            <p:cNvSpPr txBox="1"/>
            <p:nvPr/>
          </p:nvSpPr>
          <p:spPr>
            <a:xfrm>
              <a:off x="6764807" y="3632941"/>
              <a:ext cx="3545270" cy="2677656"/>
            </a:xfrm>
            <a:prstGeom prst="rect">
              <a:avLst/>
            </a:prstGeom>
            <a:noFill/>
          </p:spPr>
          <p:txBody>
            <a:bodyPr wrap="square" rtlCol="0">
              <a:spAutoFit/>
            </a:bodyPr>
            <a:lstStyle/>
            <a:p>
              <a:pPr algn="just"/>
              <a:r>
                <a:rPr lang="en-US" sz="2800" dirty="0">
                  <a:latin typeface="Calibri" panose="020F0502020204030204" pitchFamily="34" charset="0"/>
                  <a:cs typeface="Calibri" panose="020F0502020204030204" pitchFamily="34" charset="0"/>
                </a:rPr>
                <a:t>- </a:t>
              </a:r>
              <a:r>
                <a:rPr lang="en-US" sz="2800" dirty="0" err="1">
                  <a:latin typeface="Calibri" panose="020F0502020204030204" pitchFamily="34" charset="0"/>
                  <a:cs typeface="Calibri" panose="020F0502020204030204" pitchFamily="34" charset="0"/>
                </a:rPr>
                <a:t>Chăm</a:t>
              </a:r>
              <a:r>
                <a:rPr lang="en-US" sz="2800" dirty="0">
                  <a:latin typeface="Calibri" panose="020F0502020204030204" pitchFamily="34" charset="0"/>
                  <a:cs typeface="Calibri" panose="020F0502020204030204" pitchFamily="34" charset="0"/>
                </a:rPr>
                <a:t> </a:t>
              </a:r>
              <a:r>
                <a:rPr lang="en-US" sz="2800" dirty="0" err="1">
                  <a:latin typeface="Calibri" panose="020F0502020204030204" pitchFamily="34" charset="0"/>
                  <a:cs typeface="Calibri" panose="020F0502020204030204" pitchFamily="34" charset="0"/>
                </a:rPr>
                <a:t>chú</a:t>
              </a:r>
              <a:r>
                <a:rPr lang="en-US" sz="2800" dirty="0">
                  <a:latin typeface="Calibri" panose="020F0502020204030204" pitchFamily="34" charset="0"/>
                  <a:cs typeface="Calibri" panose="020F0502020204030204" pitchFamily="34" charset="0"/>
                </a:rPr>
                <a:t> </a:t>
              </a:r>
              <a:r>
                <a:rPr lang="en-US" sz="2800" dirty="0" err="1">
                  <a:latin typeface="Calibri" panose="020F0502020204030204" pitchFamily="34" charset="0"/>
                  <a:cs typeface="Calibri" panose="020F0502020204030204" pitchFamily="34" charset="0"/>
                </a:rPr>
                <a:t>lắng</a:t>
              </a:r>
              <a:r>
                <a:rPr lang="en-US" sz="2800" dirty="0">
                  <a:latin typeface="Calibri" panose="020F0502020204030204" pitchFamily="34" charset="0"/>
                  <a:cs typeface="Calibri" panose="020F0502020204030204" pitchFamily="34" charset="0"/>
                </a:rPr>
                <a:t> </a:t>
              </a:r>
              <a:r>
                <a:rPr lang="en-US" sz="2800" dirty="0" err="1">
                  <a:latin typeface="Calibri" panose="020F0502020204030204" pitchFamily="34" charset="0"/>
                  <a:cs typeface="Calibri" panose="020F0502020204030204" pitchFamily="34" charset="0"/>
                </a:rPr>
                <a:t>nghe</a:t>
              </a:r>
              <a:r>
                <a:rPr lang="en-US" sz="2800" dirty="0">
                  <a:latin typeface="Calibri" panose="020F0502020204030204" pitchFamily="34" charset="0"/>
                  <a:cs typeface="Calibri" panose="020F0502020204030204" pitchFamily="34" charset="0"/>
                </a:rPr>
                <a:t>, </a:t>
              </a:r>
              <a:r>
                <a:rPr lang="en-US" sz="2800" dirty="0" err="1">
                  <a:latin typeface="Calibri" panose="020F0502020204030204" pitchFamily="34" charset="0"/>
                  <a:cs typeface="Calibri" panose="020F0502020204030204" pitchFamily="34" charset="0"/>
                </a:rPr>
                <a:t>thể</a:t>
              </a:r>
              <a:r>
                <a:rPr lang="en-US" sz="2800" dirty="0">
                  <a:latin typeface="Calibri" panose="020F0502020204030204" pitchFamily="34" charset="0"/>
                  <a:cs typeface="Calibri" panose="020F0502020204030204" pitchFamily="34" charset="0"/>
                </a:rPr>
                <a:t> </a:t>
              </a:r>
              <a:r>
                <a:rPr lang="en-US" sz="2800" dirty="0" err="1">
                  <a:latin typeface="Calibri" panose="020F0502020204030204" pitchFamily="34" charset="0"/>
                  <a:cs typeface="Calibri" panose="020F0502020204030204" pitchFamily="34" charset="0"/>
                </a:rPr>
                <a:t>hiện</a:t>
              </a:r>
              <a:r>
                <a:rPr lang="en-US" sz="2800" dirty="0">
                  <a:latin typeface="Calibri" panose="020F0502020204030204" pitchFamily="34" charset="0"/>
                  <a:cs typeface="Calibri" panose="020F0502020204030204" pitchFamily="34" charset="0"/>
                </a:rPr>
                <a:t> </a:t>
              </a:r>
              <a:r>
                <a:rPr lang="en-US" sz="2800" dirty="0" err="1">
                  <a:latin typeface="Calibri" panose="020F0502020204030204" pitchFamily="34" charset="0"/>
                  <a:cs typeface="Calibri" panose="020F0502020204030204" pitchFamily="34" charset="0"/>
                </a:rPr>
                <a:t>bằng</a:t>
              </a:r>
              <a:r>
                <a:rPr lang="en-US" sz="2800" dirty="0">
                  <a:latin typeface="Calibri" panose="020F0502020204030204" pitchFamily="34" charset="0"/>
                  <a:cs typeface="Calibri" panose="020F0502020204030204" pitchFamily="34" charset="0"/>
                </a:rPr>
                <a:t> </a:t>
              </a:r>
              <a:r>
                <a:rPr lang="en-US" sz="2800" dirty="0" err="1">
                  <a:latin typeface="Calibri" panose="020F0502020204030204" pitchFamily="34" charset="0"/>
                  <a:cs typeface="Calibri" panose="020F0502020204030204" pitchFamily="34" charset="0"/>
                </a:rPr>
                <a:t>cử</a:t>
              </a:r>
              <a:r>
                <a:rPr lang="en-US" sz="2800" dirty="0">
                  <a:latin typeface="Calibri" panose="020F0502020204030204" pitchFamily="34" charset="0"/>
                  <a:cs typeface="Calibri" panose="020F0502020204030204" pitchFamily="34" charset="0"/>
                </a:rPr>
                <a:t> </a:t>
              </a:r>
              <a:r>
                <a:rPr lang="en-US" sz="2800" dirty="0" err="1">
                  <a:latin typeface="Calibri" panose="020F0502020204030204" pitchFamily="34" charset="0"/>
                  <a:cs typeface="Calibri" panose="020F0502020204030204" pitchFamily="34" charset="0"/>
                </a:rPr>
                <a:t>chỉ</a:t>
              </a:r>
              <a:r>
                <a:rPr lang="en-US" sz="2800" dirty="0">
                  <a:latin typeface="Calibri" panose="020F0502020204030204" pitchFamily="34" charset="0"/>
                  <a:cs typeface="Calibri" panose="020F0502020204030204" pitchFamily="34" charset="0"/>
                </a:rPr>
                <a:t> (</a:t>
              </a:r>
              <a:r>
                <a:rPr lang="en-US" sz="2800" dirty="0" err="1">
                  <a:latin typeface="Calibri" panose="020F0502020204030204" pitchFamily="34" charset="0"/>
                  <a:cs typeface="Calibri" panose="020F0502020204030204" pitchFamily="34" charset="0"/>
                </a:rPr>
                <a:t>gật</a:t>
              </a:r>
              <a:r>
                <a:rPr lang="en-US" sz="2800" dirty="0">
                  <a:latin typeface="Calibri" panose="020F0502020204030204" pitchFamily="34" charset="0"/>
                  <a:cs typeface="Calibri" panose="020F0502020204030204" pitchFamily="34" charset="0"/>
                </a:rPr>
                <a:t> </a:t>
              </a:r>
              <a:r>
                <a:rPr lang="en-US" sz="2800" dirty="0" err="1">
                  <a:latin typeface="Calibri" panose="020F0502020204030204" pitchFamily="34" charset="0"/>
                  <a:cs typeface="Calibri" panose="020F0502020204030204" pitchFamily="34" charset="0"/>
                </a:rPr>
                <a:t>đầu</a:t>
              </a:r>
              <a:r>
                <a:rPr lang="en-US" sz="2800" dirty="0">
                  <a:latin typeface="Calibri" panose="020F0502020204030204" pitchFamily="34" charset="0"/>
                  <a:cs typeface="Calibri" panose="020F0502020204030204" pitchFamily="34" charset="0"/>
                </a:rPr>
                <a:t>, </a:t>
              </a:r>
              <a:r>
                <a:rPr lang="en-US" sz="2800" dirty="0" err="1">
                  <a:latin typeface="Calibri" panose="020F0502020204030204" pitchFamily="34" charset="0"/>
                  <a:cs typeface="Calibri" panose="020F0502020204030204" pitchFamily="34" charset="0"/>
                </a:rPr>
                <a:t>cười</a:t>
              </a:r>
              <a:r>
                <a:rPr lang="en-US" sz="2800" dirty="0">
                  <a:latin typeface="Calibri" panose="020F0502020204030204" pitchFamily="34" charset="0"/>
                  <a:cs typeface="Calibri" panose="020F0502020204030204" pitchFamily="34" charset="0"/>
                </a:rPr>
                <a:t>,…)</a:t>
              </a:r>
            </a:p>
            <a:p>
              <a:pPr algn="just"/>
              <a:r>
                <a:rPr lang="en-US" sz="2800" dirty="0">
                  <a:latin typeface="Calibri" panose="020F0502020204030204" pitchFamily="34" charset="0"/>
                  <a:cs typeface="Calibri" panose="020F0502020204030204" pitchFamily="34" charset="0"/>
                </a:rPr>
                <a:t>- </a:t>
              </a:r>
              <a:r>
                <a:rPr lang="en-US" sz="2800" dirty="0" err="1">
                  <a:latin typeface="Calibri" panose="020F0502020204030204" pitchFamily="34" charset="0"/>
                  <a:cs typeface="Calibri" panose="020F0502020204030204" pitchFamily="34" charset="0"/>
                </a:rPr>
                <a:t>Đặt</a:t>
              </a:r>
              <a:r>
                <a:rPr lang="en-US" sz="2800" dirty="0">
                  <a:latin typeface="Calibri" panose="020F0502020204030204" pitchFamily="34" charset="0"/>
                  <a:cs typeface="Calibri" panose="020F0502020204030204" pitchFamily="34" charset="0"/>
                </a:rPr>
                <a:t> </a:t>
              </a:r>
              <a:r>
                <a:rPr lang="en-US" sz="2800" dirty="0" err="1">
                  <a:latin typeface="Calibri" panose="020F0502020204030204" pitchFamily="34" charset="0"/>
                  <a:cs typeface="Calibri" panose="020F0502020204030204" pitchFamily="34" charset="0"/>
                </a:rPr>
                <a:t>câu</a:t>
              </a:r>
              <a:r>
                <a:rPr lang="en-US" sz="2800" dirty="0">
                  <a:latin typeface="Calibri" panose="020F0502020204030204" pitchFamily="34" charset="0"/>
                  <a:cs typeface="Calibri" panose="020F0502020204030204" pitchFamily="34" charset="0"/>
                </a:rPr>
                <a:t> </a:t>
              </a:r>
              <a:r>
                <a:rPr lang="en-US" sz="2800" dirty="0" err="1">
                  <a:latin typeface="Calibri" panose="020F0502020204030204" pitchFamily="34" charset="0"/>
                  <a:cs typeface="Calibri" panose="020F0502020204030204" pitchFamily="34" charset="0"/>
                </a:rPr>
                <a:t>hỏi</a:t>
              </a:r>
              <a:r>
                <a:rPr lang="en-US" sz="2800" dirty="0">
                  <a:latin typeface="Calibri" panose="020F0502020204030204" pitchFamily="34" charset="0"/>
                  <a:cs typeface="Calibri" panose="020F0502020204030204" pitchFamily="34" charset="0"/>
                </a:rPr>
                <a:t> </a:t>
              </a:r>
              <a:r>
                <a:rPr lang="en-US" sz="2800" dirty="0" err="1">
                  <a:latin typeface="Calibri" panose="020F0502020204030204" pitchFamily="34" charset="0"/>
                  <a:cs typeface="Calibri" panose="020F0502020204030204" pitchFamily="34" charset="0"/>
                </a:rPr>
                <a:t>sau</a:t>
              </a:r>
              <a:r>
                <a:rPr lang="en-US" sz="2800" dirty="0">
                  <a:latin typeface="Calibri" panose="020F0502020204030204" pitchFamily="34" charset="0"/>
                  <a:cs typeface="Calibri" panose="020F0502020204030204" pitchFamily="34" charset="0"/>
                </a:rPr>
                <a:t> </a:t>
              </a:r>
              <a:r>
                <a:rPr lang="en-US" sz="2800" dirty="0" err="1">
                  <a:latin typeface="Calibri" panose="020F0502020204030204" pitchFamily="34" charset="0"/>
                  <a:cs typeface="Calibri" panose="020F0502020204030204" pitchFamily="34" charset="0"/>
                </a:rPr>
                <a:t>khi</a:t>
              </a:r>
              <a:r>
                <a:rPr lang="en-US" sz="2800" dirty="0">
                  <a:latin typeface="Calibri" panose="020F0502020204030204" pitchFamily="34" charset="0"/>
                  <a:cs typeface="Calibri" panose="020F0502020204030204" pitchFamily="34" charset="0"/>
                </a:rPr>
                <a:t> </a:t>
              </a:r>
              <a:r>
                <a:rPr lang="en-US" sz="2800" dirty="0" err="1">
                  <a:latin typeface="Calibri" panose="020F0502020204030204" pitchFamily="34" charset="0"/>
                  <a:cs typeface="Calibri" panose="020F0502020204030204" pitchFamily="34" charset="0"/>
                </a:rPr>
                <a:t>người</a:t>
              </a:r>
              <a:r>
                <a:rPr lang="en-US" sz="2800" dirty="0">
                  <a:latin typeface="Calibri" panose="020F0502020204030204" pitchFamily="34" charset="0"/>
                  <a:cs typeface="Calibri" panose="020F0502020204030204" pitchFamily="34" charset="0"/>
                </a:rPr>
                <a:t> </a:t>
              </a:r>
              <a:r>
                <a:rPr lang="en-US" sz="2800" dirty="0" err="1">
                  <a:latin typeface="Calibri" panose="020F0502020204030204" pitchFamily="34" charset="0"/>
                  <a:cs typeface="Calibri" panose="020F0502020204030204" pitchFamily="34" charset="0"/>
                </a:rPr>
                <a:t>nói</a:t>
              </a:r>
              <a:r>
                <a:rPr lang="en-US" sz="2800" dirty="0">
                  <a:latin typeface="Calibri" panose="020F0502020204030204" pitchFamily="34" charset="0"/>
                  <a:cs typeface="Calibri" panose="020F0502020204030204" pitchFamily="34" charset="0"/>
                </a:rPr>
                <a:t> </a:t>
              </a:r>
              <a:r>
                <a:rPr lang="en-US" sz="2800" dirty="0" err="1">
                  <a:latin typeface="Calibri" panose="020F0502020204030204" pitchFamily="34" charset="0"/>
                  <a:cs typeface="Calibri" panose="020F0502020204030204" pitchFamily="34" charset="0"/>
                </a:rPr>
                <a:t>kết</a:t>
              </a:r>
              <a:r>
                <a:rPr lang="en-US" sz="2800" dirty="0">
                  <a:latin typeface="Calibri" panose="020F0502020204030204" pitchFamily="34" charset="0"/>
                  <a:cs typeface="Calibri" panose="020F0502020204030204" pitchFamily="34" charset="0"/>
                </a:rPr>
                <a:t> </a:t>
              </a:r>
              <a:r>
                <a:rPr lang="en-US" sz="2800" dirty="0" err="1">
                  <a:latin typeface="Calibri" panose="020F0502020204030204" pitchFamily="34" charset="0"/>
                  <a:cs typeface="Calibri" panose="020F0502020204030204" pitchFamily="34" charset="0"/>
                </a:rPr>
                <a:t>thúc</a:t>
              </a:r>
              <a:r>
                <a:rPr lang="en-US" sz="2800" dirty="0">
                  <a:latin typeface="Calibri" panose="020F0502020204030204" pitchFamily="34" charset="0"/>
                  <a:cs typeface="Calibri" panose="020F0502020204030204" pitchFamily="34" charset="0"/>
                </a:rPr>
                <a:t> </a:t>
              </a:r>
              <a:r>
                <a:rPr lang="en-US" sz="2800" dirty="0" err="1">
                  <a:latin typeface="Calibri" panose="020F0502020204030204" pitchFamily="34" charset="0"/>
                  <a:cs typeface="Calibri" panose="020F0502020204030204" pitchFamily="34" charset="0"/>
                </a:rPr>
                <a:t>phần</a:t>
              </a:r>
              <a:r>
                <a:rPr lang="en-US" sz="2800" dirty="0">
                  <a:latin typeface="Calibri" panose="020F0502020204030204" pitchFamily="34" charset="0"/>
                  <a:cs typeface="Calibri" panose="020F0502020204030204" pitchFamily="34" charset="0"/>
                </a:rPr>
                <a:t> chia </a:t>
              </a:r>
              <a:r>
                <a:rPr lang="en-US" sz="2800" dirty="0" err="1">
                  <a:latin typeface="Calibri" panose="020F0502020204030204" pitchFamily="34" charset="0"/>
                  <a:cs typeface="Calibri" panose="020F0502020204030204" pitchFamily="34" charset="0"/>
                </a:rPr>
                <a:t>sẻ</a:t>
              </a:r>
              <a:r>
                <a:rPr lang="en-US" sz="2800" dirty="0">
                  <a:latin typeface="Calibri" panose="020F0502020204030204" pitchFamily="34" charset="0"/>
                  <a:cs typeface="Calibri" panose="020F0502020204030204" pitchFamily="34" charset="0"/>
                </a:rPr>
                <a:t> </a:t>
              </a:r>
              <a:r>
                <a:rPr lang="en-US" sz="2800" dirty="0" err="1">
                  <a:latin typeface="Calibri" panose="020F0502020204030204" pitchFamily="34" charset="0"/>
                  <a:cs typeface="Calibri" panose="020F0502020204030204" pitchFamily="34" charset="0"/>
                </a:rPr>
                <a:t>của</a:t>
              </a:r>
              <a:r>
                <a:rPr lang="en-US" sz="2800" dirty="0">
                  <a:latin typeface="Calibri" panose="020F0502020204030204" pitchFamily="34" charset="0"/>
                  <a:cs typeface="Calibri" panose="020F0502020204030204" pitchFamily="34" charset="0"/>
                </a:rPr>
                <a:t> </a:t>
              </a:r>
              <a:r>
                <a:rPr lang="en-US" sz="2800" dirty="0" err="1">
                  <a:latin typeface="Calibri" panose="020F0502020204030204" pitchFamily="34" charset="0"/>
                  <a:cs typeface="Calibri" panose="020F0502020204030204" pitchFamily="34" charset="0"/>
                </a:rPr>
                <a:t>mình</a:t>
              </a:r>
              <a:r>
                <a:rPr lang="en-US" sz="2800" dirty="0">
                  <a:latin typeface="Calibri" panose="020F0502020204030204" pitchFamily="34" charset="0"/>
                  <a:cs typeface="Calibri" panose="020F0502020204030204" pitchFamily="34" charset="0"/>
                </a:rPr>
                <a:t>.</a:t>
              </a:r>
            </a:p>
          </p:txBody>
        </p:sp>
      </p:grpSp>
      <p:pic>
        <p:nvPicPr>
          <p:cNvPr id="3" name="Picture 2"/>
          <p:cNvPicPr>
            <a:picLocks noChangeAspect="1"/>
          </p:cNvPicPr>
          <p:nvPr/>
        </p:nvPicPr>
        <p:blipFill rotWithShape="1">
          <a:blip r:embed="rId3" cstate="print">
            <a:extLst>
              <a:ext uri="{BEBA8EAE-BF5A-486C-A8C5-ECC9F3942E4B}">
                <a14:imgProps xmlns:a14="http://schemas.microsoft.com/office/drawing/2010/main">
                  <a14:imgLayer r:embed="rId4">
                    <a14:imgEffect>
                      <a14:backgroundRemoval t="9896" b="95313" l="5527" r="55959">
                        <a14:backgroundMark x1="50086" y1="15451" x2="50604" y2="25347"/>
                        <a14:backgroundMark x1="51123" y1="34201" x2="49396" y2="34375"/>
                        <a14:backgroundMark x1="50950" y1="65972" x2="50950" y2="70486"/>
                      </a14:backgroundRemoval>
                    </a14:imgEffect>
                  </a14:imgLayer>
                </a14:imgProps>
              </a:ext>
              <a:ext uri="{28A0092B-C50C-407E-A947-70E740481C1C}">
                <a14:useLocalDpi xmlns:a14="http://schemas.microsoft.com/office/drawing/2010/main" val="0"/>
              </a:ext>
            </a:extLst>
          </a:blip>
          <a:srcRect l="10678" t="18886" r="44435" b="138"/>
          <a:stretch/>
        </p:blipFill>
        <p:spPr>
          <a:xfrm>
            <a:off x="-64541" y="3805647"/>
            <a:ext cx="3076045" cy="3230880"/>
          </a:xfrm>
          <a:prstGeom prst="rect">
            <a:avLst/>
          </a:prstGeom>
        </p:spPr>
      </p:pic>
      <p:pic>
        <p:nvPicPr>
          <p:cNvPr id="5" name="Picture 4"/>
          <p:cNvPicPr>
            <a:picLocks noChangeAspect="1"/>
          </p:cNvPicPr>
          <p:nvPr/>
        </p:nvPicPr>
        <p:blipFill rotWithShape="1">
          <a:blip r:embed="rId5" cstate="print">
            <a:extLst>
              <a:ext uri="{BEBA8EAE-BF5A-486C-A8C5-ECC9F3942E4B}">
                <a14:imgProps xmlns:a14="http://schemas.microsoft.com/office/drawing/2010/main">
                  <a14:imgLayer r:embed="rId4">
                    <a14:imgEffect>
                      <a14:backgroundRemoval t="4861" b="97049" l="48187" r="98446">
                        <a14:foregroundMark x1="84456" y1="56771" x2="84456" y2="56771"/>
                        <a14:foregroundMark x1="83074" y1="53299" x2="79620" y2="58854"/>
                        <a14:foregroundMark x1="78756" y1="50694" x2="76339" y2="54514"/>
                        <a14:foregroundMark x1="78066" y1="29167" x2="76684" y2="37674"/>
                        <a14:backgroundMark x1="50086" y1="15451" x2="50604" y2="25347"/>
                        <a14:backgroundMark x1="51123" y1="34201" x2="49396" y2="34375"/>
                        <a14:backgroundMark x1="50950" y1="65972" x2="50950" y2="70486"/>
                        <a14:backgroundMark x1="73057" y1="17708" x2="63385" y2="27083"/>
                        <a14:backgroundMark x1="65630" y1="7986" x2="77547" y2="8854"/>
                        <a14:backgroundMark x1="70639" y1="14236" x2="73575" y2="10417"/>
                        <a14:backgroundMark x1="66149" y1="15278" x2="70812" y2="7986"/>
                        <a14:backgroundMark x1="59240" y1="84028" x2="59413" y2="92708"/>
                        <a14:backgroundMark x1="70121" y1="87847" x2="70121" y2="87847"/>
                      </a14:backgroundRemoval>
                    </a14:imgEffect>
                  </a14:imgLayer>
                </a14:imgProps>
              </a:ext>
              <a:ext uri="{28A0092B-C50C-407E-A947-70E740481C1C}">
                <a14:useLocalDpi xmlns:a14="http://schemas.microsoft.com/office/drawing/2010/main" val="0"/>
              </a:ext>
            </a:extLst>
          </a:blip>
          <a:srcRect l="44787" t="-606" r="-352" b="744"/>
          <a:stretch/>
        </p:blipFill>
        <p:spPr>
          <a:xfrm>
            <a:off x="8790224" y="3462897"/>
            <a:ext cx="3236318" cy="3386394"/>
          </a:xfrm>
          <a:prstGeom prst="rect">
            <a:avLst/>
          </a:prstGeom>
        </p:spPr>
      </p:pic>
      <p:grpSp>
        <p:nvGrpSpPr>
          <p:cNvPr id="12" name="组合 12">
            <a:extLst>
              <a:ext uri="{FF2B5EF4-FFF2-40B4-BE49-F238E27FC236}">
                <a16:creationId xmlns:a16="http://schemas.microsoft.com/office/drawing/2014/main" id="{782D2231-8C79-4B44-B307-99B9F6BCFDFA}"/>
              </a:ext>
            </a:extLst>
          </p:cNvPr>
          <p:cNvGrpSpPr/>
          <p:nvPr/>
        </p:nvGrpSpPr>
        <p:grpSpPr>
          <a:xfrm>
            <a:off x="7044586" y="3106825"/>
            <a:ext cx="2931569" cy="668404"/>
            <a:chOff x="304800" y="673100"/>
            <a:chExt cx="4000500" cy="4000500"/>
          </a:xfrm>
          <a:solidFill>
            <a:schemeClr val="bg1"/>
          </a:solidFill>
          <a:effectLst/>
        </p:grpSpPr>
        <p:sp>
          <p:nvSpPr>
            <p:cNvPr id="13" name="同心圆 14">
              <a:extLst>
                <a:ext uri="{FF2B5EF4-FFF2-40B4-BE49-F238E27FC236}">
                  <a16:creationId xmlns:a16="http://schemas.microsoft.com/office/drawing/2014/main" id="{E58F1BB0-911E-4888-ACF9-1352ECE67A2F}"/>
                </a:ext>
              </a:extLst>
            </p:cNvPr>
            <p:cNvSpPr/>
            <p:nvPr/>
          </p:nvSpPr>
          <p:spPr>
            <a:xfrm>
              <a:off x="304800" y="673100"/>
              <a:ext cx="4000500" cy="4000500"/>
            </a:xfrm>
            <a:prstGeom prst="donut">
              <a:avLst>
                <a:gd name="adj" fmla="val 4879"/>
              </a:avLst>
            </a:prstGeom>
            <a:noFill/>
            <a:ln>
              <a:solidFill>
                <a:srgbClr val="98C5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a:ln>
                  <a:noFill/>
                </a:ln>
                <a:solidFill>
                  <a:prstClr val="white"/>
                </a:solidFill>
                <a:effectLst/>
                <a:uLnTx/>
                <a:uFillTx/>
                <a:latin typeface="Calibri" panose="020F0502020204030204" pitchFamily="34" charset="0"/>
                <a:ea typeface="字魂70号-灵悦黑体" panose="00000500000000000000" pitchFamily="2" charset="-122"/>
                <a:cs typeface="Calibri" panose="020F0502020204030204" pitchFamily="34" charset="0"/>
              </a:endParaRPr>
            </a:p>
          </p:txBody>
        </p:sp>
        <p:sp>
          <p:nvSpPr>
            <p:cNvPr id="14" name="椭圆 14">
              <a:extLst>
                <a:ext uri="{FF2B5EF4-FFF2-40B4-BE49-F238E27FC236}">
                  <a16:creationId xmlns:a16="http://schemas.microsoft.com/office/drawing/2014/main" id="{E2D167AA-463E-483A-8D97-84BABE305FE2}"/>
                </a:ext>
              </a:extLst>
            </p:cNvPr>
            <p:cNvSpPr/>
            <p:nvPr/>
          </p:nvSpPr>
          <p:spPr>
            <a:xfrm>
              <a:off x="392112" y="760411"/>
              <a:ext cx="3825874" cy="3825875"/>
            </a:xfrm>
            <a:prstGeom prst="ellipse">
              <a:avLst/>
            </a:prstGeom>
            <a:solidFill>
              <a:srgbClr val="98C5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800" b="0" i="0" u="none" strike="noStrike" kern="1200" cap="none" spc="0" normalizeH="0" baseline="0" noProof="0" dirty="0" err="1">
                  <a:ln>
                    <a:noFill/>
                  </a:ln>
                  <a:solidFill>
                    <a:prstClr val="white"/>
                  </a:solidFill>
                  <a:effectLst/>
                  <a:uLnTx/>
                  <a:uFillTx/>
                  <a:latin typeface="Calibri" panose="020F0502020204030204" pitchFamily="34" charset="0"/>
                  <a:ea typeface="字魂70号-灵悦黑体" panose="00000500000000000000" pitchFamily="2" charset="-122"/>
                  <a:cs typeface="Calibri" panose="020F0502020204030204" pitchFamily="34" charset="0"/>
                </a:rPr>
                <a:t>Người</a:t>
              </a:r>
              <a:r>
                <a:rPr kumimoji="0" lang="en-US" altLang="zh-CN" sz="2800" b="0" i="0" u="none" strike="noStrike" kern="1200" cap="none" spc="0" normalizeH="0" noProof="0" dirty="0">
                  <a:ln>
                    <a:noFill/>
                  </a:ln>
                  <a:solidFill>
                    <a:prstClr val="white"/>
                  </a:solidFill>
                  <a:effectLst/>
                  <a:uLnTx/>
                  <a:uFillTx/>
                  <a:latin typeface="Calibri" panose="020F0502020204030204" pitchFamily="34" charset="0"/>
                  <a:ea typeface="字魂70号-灵悦黑体" panose="00000500000000000000" pitchFamily="2" charset="-122"/>
                  <a:cs typeface="Calibri" panose="020F0502020204030204" pitchFamily="34" charset="0"/>
                </a:rPr>
                <a:t> </a:t>
              </a:r>
              <a:r>
                <a:rPr kumimoji="0" lang="en-US" altLang="zh-CN" sz="2800" b="0" i="0" u="none" strike="noStrike" kern="1200" cap="none" spc="0" normalizeH="0" noProof="0" dirty="0" err="1">
                  <a:ln>
                    <a:noFill/>
                  </a:ln>
                  <a:solidFill>
                    <a:prstClr val="white"/>
                  </a:solidFill>
                  <a:effectLst/>
                  <a:uLnTx/>
                  <a:uFillTx/>
                  <a:latin typeface="Calibri" panose="020F0502020204030204" pitchFamily="34" charset="0"/>
                  <a:ea typeface="字魂70号-灵悦黑体" panose="00000500000000000000" pitchFamily="2" charset="-122"/>
                  <a:cs typeface="Calibri" panose="020F0502020204030204" pitchFamily="34" charset="0"/>
                </a:rPr>
                <a:t>nghe</a:t>
              </a:r>
              <a:endParaRPr kumimoji="0" lang="zh-CN" altLang="en-US" sz="2800" b="0" i="0" u="none" strike="noStrike" kern="1200" cap="none" spc="0" normalizeH="0" baseline="0" noProof="0" dirty="0">
                <a:ln>
                  <a:noFill/>
                </a:ln>
                <a:solidFill>
                  <a:prstClr val="white"/>
                </a:solidFill>
                <a:effectLst/>
                <a:uLnTx/>
                <a:uFillTx/>
                <a:latin typeface="Calibri" panose="020F0502020204030204" pitchFamily="34" charset="0"/>
                <a:ea typeface="字魂70号-灵悦黑体" panose="00000500000000000000" pitchFamily="2" charset="-122"/>
                <a:cs typeface="Calibri" panose="020F0502020204030204" pitchFamily="34" charset="0"/>
              </a:endParaRPr>
            </a:p>
          </p:txBody>
        </p:sp>
      </p:grpSp>
      <p:grpSp>
        <p:nvGrpSpPr>
          <p:cNvPr id="15" name="组合 12">
            <a:extLst>
              <a:ext uri="{FF2B5EF4-FFF2-40B4-BE49-F238E27FC236}">
                <a16:creationId xmlns:a16="http://schemas.microsoft.com/office/drawing/2014/main" id="{782D2231-8C79-4B44-B307-99B9F6BCFDFA}"/>
              </a:ext>
            </a:extLst>
          </p:cNvPr>
          <p:cNvGrpSpPr/>
          <p:nvPr/>
        </p:nvGrpSpPr>
        <p:grpSpPr>
          <a:xfrm>
            <a:off x="3029878" y="3218105"/>
            <a:ext cx="2559560" cy="668404"/>
            <a:chOff x="304800" y="673100"/>
            <a:chExt cx="4000500" cy="4000500"/>
          </a:xfrm>
          <a:solidFill>
            <a:schemeClr val="bg1"/>
          </a:solidFill>
          <a:effectLst/>
        </p:grpSpPr>
        <p:sp>
          <p:nvSpPr>
            <p:cNvPr id="16" name="同心圆 14">
              <a:extLst>
                <a:ext uri="{FF2B5EF4-FFF2-40B4-BE49-F238E27FC236}">
                  <a16:creationId xmlns:a16="http://schemas.microsoft.com/office/drawing/2014/main" id="{E58F1BB0-911E-4888-ACF9-1352ECE67A2F}"/>
                </a:ext>
              </a:extLst>
            </p:cNvPr>
            <p:cNvSpPr/>
            <p:nvPr/>
          </p:nvSpPr>
          <p:spPr>
            <a:xfrm>
              <a:off x="304800" y="673100"/>
              <a:ext cx="4000500" cy="4000500"/>
            </a:xfrm>
            <a:prstGeom prst="donut">
              <a:avLst>
                <a:gd name="adj" fmla="val 4879"/>
              </a:avLst>
            </a:prstGeom>
            <a:noFill/>
            <a:ln>
              <a:solidFill>
                <a:srgbClr val="98C5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a:ln>
                  <a:noFill/>
                </a:ln>
                <a:solidFill>
                  <a:prstClr val="white"/>
                </a:solidFill>
                <a:effectLst/>
                <a:uLnTx/>
                <a:uFillTx/>
                <a:latin typeface="Calibri" panose="020F0502020204030204" pitchFamily="34" charset="0"/>
                <a:ea typeface="字魂70号-灵悦黑体" panose="00000500000000000000" pitchFamily="2" charset="-122"/>
                <a:cs typeface="Calibri" panose="020F0502020204030204" pitchFamily="34" charset="0"/>
              </a:endParaRPr>
            </a:p>
          </p:txBody>
        </p:sp>
        <p:sp>
          <p:nvSpPr>
            <p:cNvPr id="17" name="椭圆 14">
              <a:extLst>
                <a:ext uri="{FF2B5EF4-FFF2-40B4-BE49-F238E27FC236}">
                  <a16:creationId xmlns:a16="http://schemas.microsoft.com/office/drawing/2014/main" id="{E2D167AA-463E-483A-8D97-84BABE305FE2}"/>
                </a:ext>
              </a:extLst>
            </p:cNvPr>
            <p:cNvSpPr/>
            <p:nvPr/>
          </p:nvSpPr>
          <p:spPr>
            <a:xfrm>
              <a:off x="392112" y="760411"/>
              <a:ext cx="3825874" cy="3825875"/>
            </a:xfrm>
            <a:prstGeom prst="ellipse">
              <a:avLst/>
            </a:prstGeom>
            <a:solidFill>
              <a:srgbClr val="98C5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800" b="0" i="0" u="none" strike="noStrike" kern="1200" cap="none" spc="0" normalizeH="0" baseline="0" noProof="0" dirty="0" err="1">
                  <a:ln>
                    <a:noFill/>
                  </a:ln>
                  <a:solidFill>
                    <a:prstClr val="white"/>
                  </a:solidFill>
                  <a:effectLst/>
                  <a:uLnTx/>
                  <a:uFillTx/>
                  <a:latin typeface="Calibri" panose="020F0502020204030204" pitchFamily="34" charset="0"/>
                  <a:ea typeface="字魂70号-灵悦黑体" panose="00000500000000000000" pitchFamily="2" charset="-122"/>
                  <a:cs typeface="Calibri" panose="020F0502020204030204" pitchFamily="34" charset="0"/>
                </a:rPr>
                <a:t>Người</a:t>
              </a:r>
              <a:r>
                <a:rPr kumimoji="0" lang="en-US" altLang="zh-CN" sz="2800" b="0" i="0" u="none" strike="noStrike" kern="1200" cap="none" spc="0" normalizeH="0" noProof="0" dirty="0">
                  <a:ln>
                    <a:noFill/>
                  </a:ln>
                  <a:solidFill>
                    <a:prstClr val="white"/>
                  </a:solidFill>
                  <a:effectLst/>
                  <a:uLnTx/>
                  <a:uFillTx/>
                  <a:latin typeface="Calibri" panose="020F0502020204030204" pitchFamily="34" charset="0"/>
                  <a:ea typeface="字魂70号-灵悦黑体" panose="00000500000000000000" pitchFamily="2" charset="-122"/>
                  <a:cs typeface="Calibri" panose="020F0502020204030204" pitchFamily="34" charset="0"/>
                </a:rPr>
                <a:t> </a:t>
              </a:r>
              <a:r>
                <a:rPr kumimoji="0" lang="en-US" altLang="zh-CN" sz="2800" b="0" i="0" u="none" strike="noStrike" kern="1200" cap="none" spc="0" normalizeH="0" noProof="0" dirty="0" err="1">
                  <a:ln>
                    <a:noFill/>
                  </a:ln>
                  <a:solidFill>
                    <a:prstClr val="white"/>
                  </a:solidFill>
                  <a:effectLst/>
                  <a:uLnTx/>
                  <a:uFillTx/>
                  <a:latin typeface="Calibri" panose="020F0502020204030204" pitchFamily="34" charset="0"/>
                  <a:ea typeface="字魂70号-灵悦黑体" panose="00000500000000000000" pitchFamily="2" charset="-122"/>
                  <a:cs typeface="Calibri" panose="020F0502020204030204" pitchFamily="34" charset="0"/>
                </a:rPr>
                <a:t>nói</a:t>
              </a:r>
              <a:endParaRPr kumimoji="0" lang="zh-CN" altLang="en-US" sz="2800" b="0" i="0" u="none" strike="noStrike" kern="1200" cap="none" spc="0" normalizeH="0" baseline="0" noProof="0" dirty="0">
                <a:ln>
                  <a:noFill/>
                </a:ln>
                <a:solidFill>
                  <a:prstClr val="white"/>
                </a:solidFill>
                <a:effectLst/>
                <a:uLnTx/>
                <a:uFillTx/>
                <a:latin typeface="Calibri" panose="020F0502020204030204" pitchFamily="34" charset="0"/>
                <a:ea typeface="字魂70号-灵悦黑体" panose="00000500000000000000" pitchFamily="2" charset="-122"/>
                <a:cs typeface="Calibri" panose="020F0502020204030204" pitchFamily="34" charset="0"/>
              </a:endParaRPr>
            </a:p>
          </p:txBody>
        </p:sp>
      </p:grpSp>
    </p:spTree>
    <p:extLst>
      <p:ext uri="{BB962C8B-B14F-4D97-AF65-F5344CB8AC3E}">
        <p14:creationId xmlns:p14="http://schemas.microsoft.com/office/powerpoint/2010/main" val="2896954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barn(inVertical)">
                                      <p:cBhvr>
                                        <p:cTn id="12" dur="500"/>
                                        <p:tgtEl>
                                          <p:spTgt spid="15"/>
                                        </p:tgtEl>
                                      </p:cBhvr>
                                    </p:animEffect>
                                  </p:childTnLst>
                                </p:cTn>
                              </p:par>
                              <p:par>
                                <p:cTn id="13" presetID="16" presetClass="entr" presetSubtype="21" fill="hold" nodeType="with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barn(inVertical)">
                                      <p:cBhvr>
                                        <p:cTn id="15" dur="500"/>
                                        <p:tgtEl>
                                          <p:spTgt spid="11"/>
                                        </p:tgtEl>
                                      </p:cBhvr>
                                    </p:animEffect>
                                  </p:childTnLst>
                                </p:cTn>
                              </p:par>
                              <p:par>
                                <p:cTn id="16" presetID="16" presetClass="entr" presetSubtype="21" fill="hold" nodeType="with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barn(inVertical)">
                                      <p:cBhvr>
                                        <p:cTn id="18" dur="500"/>
                                        <p:tgtEl>
                                          <p:spTgt spid="3"/>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nodeType="click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barn(inVertical)">
                                      <p:cBhvr>
                                        <p:cTn id="23" dur="500"/>
                                        <p:tgtEl>
                                          <p:spTgt spid="12"/>
                                        </p:tgtEl>
                                      </p:cBhvr>
                                    </p:animEffect>
                                  </p:childTnLst>
                                </p:cTn>
                              </p:par>
                              <p:par>
                                <p:cTn id="24" presetID="16" presetClass="entr" presetSubtype="21" fill="hold" nodeType="with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barn(inVertical)">
                                      <p:cBhvr>
                                        <p:cTn id="26" dur="500"/>
                                        <p:tgtEl>
                                          <p:spTgt spid="5"/>
                                        </p:tgtEl>
                                      </p:cBhvr>
                                    </p:animEffect>
                                  </p:childTnLst>
                                </p:cTn>
                              </p:par>
                              <p:par>
                                <p:cTn id="27" presetID="16" presetClass="entr" presetSubtype="21" fill="hold" nodeType="with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barn(inVertical)">
                                      <p:cBhvr>
                                        <p:cTn id="2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1854926" y="-584391"/>
            <a:ext cx="8516983" cy="4746228"/>
            <a:chOff x="1854926" y="-584391"/>
            <a:chExt cx="8516983" cy="4746228"/>
          </a:xfrm>
        </p:grpSpPr>
        <p:pic>
          <p:nvPicPr>
            <p:cNvPr id="7" name="图片 6"/>
            <p:cNvPicPr>
              <a:picLocks noChangeAspect="1"/>
            </p:cNvPicPr>
            <p:nvPr/>
          </p:nvPicPr>
          <p:blipFill rotWithShape="1">
            <a:blip r:embed="rId3" cstate="print">
              <a:extLst>
                <a:ext uri="{28A0092B-C50C-407E-A947-70E740481C1C}">
                  <a14:useLocalDpi xmlns:a14="http://schemas.microsoft.com/office/drawing/2010/main" val="0"/>
                </a:ext>
              </a:extLst>
            </a:blip>
            <a:srcRect l="13324" t="17189" r="9289" b="32865"/>
            <a:stretch/>
          </p:blipFill>
          <p:spPr>
            <a:xfrm>
              <a:off x="1854926" y="-584391"/>
              <a:ext cx="8516983" cy="4746228"/>
            </a:xfrm>
            <a:prstGeom prst="rect">
              <a:avLst/>
            </a:prstGeom>
          </p:spPr>
        </p:pic>
        <p:pic>
          <p:nvPicPr>
            <p:cNvPr id="2" name="Picture 1"/>
            <p:cNvPicPr>
              <a:picLocks noChangeAspect="1"/>
            </p:cNvPicPr>
            <p:nvPr/>
          </p:nvPicPr>
          <p:blipFill>
            <a:blip r:embed="rId4"/>
            <a:stretch>
              <a:fillRect/>
            </a:stretch>
          </p:blipFill>
          <p:spPr>
            <a:xfrm>
              <a:off x="2563039" y="993514"/>
              <a:ext cx="7596274" cy="3078747"/>
            </a:xfrm>
            <a:prstGeom prst="rect">
              <a:avLst/>
            </a:prstGeom>
          </p:spPr>
        </p:pic>
      </p:grpSp>
    </p:spTree>
    <p:extLst>
      <p:ext uri="{BB962C8B-B14F-4D97-AF65-F5344CB8AC3E}">
        <p14:creationId xmlns:p14="http://schemas.microsoft.com/office/powerpoint/2010/main" val="2723242816"/>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思源黑体 CN Bold"/>
        <a:ea typeface=""/>
        <a:cs typeface=""/>
        <a:font script="Jpan" typeface="ＭＳ Ｐゴシック"/>
        <a:font script="Hang" typeface="맑은 고딕"/>
        <a:font script="Hans" typeface="思源黑体 CN Bold"/>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思源黑体 CN Bold"/>
        <a:ea typeface=""/>
        <a:cs typeface=""/>
        <a:font script="Jpan" typeface="ＭＳ Ｐゴシック"/>
        <a:font script="Hang" typeface="맑은 고딕"/>
        <a:font script="Hans" typeface="思源黑体 CN Bold"/>
        <a:font script="Hant" typeface="新細明體"/>
        <a:font script="Arab" typeface="思源黑体 CN Bold"/>
        <a:font script="Hebr" typeface="思源黑体 CN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思源黑体 CN Bold"/>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91</TotalTime>
  <Words>540</Words>
  <Application>Microsoft Office PowerPoint</Application>
  <PresentationFormat>Widescreen</PresentationFormat>
  <Paragraphs>31</Paragraphs>
  <Slides>13</Slides>
  <Notes>7</Notes>
  <HiddenSlides>0</HiddenSlides>
  <MMClips>0</MMClips>
  <ScaleCrop>false</ScaleCrop>
  <HeadingPairs>
    <vt:vector size="6" baseType="variant">
      <vt:variant>
        <vt:lpstr>Fonts Used</vt:lpstr>
      </vt:variant>
      <vt:variant>
        <vt:i4>8</vt:i4>
      </vt:variant>
      <vt:variant>
        <vt:lpstr>Theme</vt:lpstr>
      </vt:variant>
      <vt:variant>
        <vt:i4>3</vt:i4>
      </vt:variant>
      <vt:variant>
        <vt:lpstr>Slide Titles</vt:lpstr>
      </vt:variant>
      <vt:variant>
        <vt:i4>13</vt:i4>
      </vt:variant>
    </vt:vector>
  </HeadingPairs>
  <TitlesOfParts>
    <vt:vector size="24" baseType="lpstr">
      <vt:lpstr>UVF Reina 12 Pro</vt:lpstr>
      <vt:lpstr>等线</vt:lpstr>
      <vt:lpstr>等线 Light</vt:lpstr>
      <vt:lpstr>思源宋体 Heavy</vt:lpstr>
      <vt:lpstr>Arial</vt:lpstr>
      <vt:lpstr>Calibri</vt:lpstr>
      <vt:lpstr>字魂105号-简雅黑</vt:lpstr>
      <vt:lpstr>思源黑体 CN Bold</vt:lpstr>
      <vt:lpstr>Office 主题​​</vt:lpstr>
      <vt:lpstr>1_Office 主题​​</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Laptop T&amp;T</dc:creator>
  <cp:lastModifiedBy>Administrator</cp:lastModifiedBy>
  <cp:revision>22</cp:revision>
  <dcterms:created xsi:type="dcterms:W3CDTF">2023-09-09T09:30:36Z</dcterms:created>
  <dcterms:modified xsi:type="dcterms:W3CDTF">2023-10-19T05:06:20Z</dcterms:modified>
</cp:coreProperties>
</file>