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93" r:id="rId5"/>
    <p:sldMasterId id="2147483800" r:id="rId6"/>
  </p:sldMasterIdLst>
  <p:notesMasterIdLst>
    <p:notesMasterId r:id="rId22"/>
  </p:notesMasterIdLst>
  <p:sldIdLst>
    <p:sldId id="256" r:id="rId7"/>
    <p:sldId id="515" r:id="rId8"/>
    <p:sldId id="265" r:id="rId9"/>
    <p:sldId id="2007577069" r:id="rId10"/>
    <p:sldId id="429" r:id="rId11"/>
    <p:sldId id="427" r:id="rId12"/>
    <p:sldId id="428" r:id="rId13"/>
    <p:sldId id="419" r:id="rId14"/>
    <p:sldId id="420" r:id="rId15"/>
    <p:sldId id="421" r:id="rId16"/>
    <p:sldId id="422" r:id="rId17"/>
    <p:sldId id="423" r:id="rId18"/>
    <p:sldId id="426" r:id="rId19"/>
    <p:sldId id="3397" r:id="rId20"/>
    <p:sldId id="5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010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8FDAED7-9A4A-48BB-A605-FD93409012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45A876F8-449A-494B-92BA-16AF8FF48B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3C9C4F80-C75B-4AEA-8251-85275C1D3C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5303B9-A34C-455E-B6F4-7D78A74FBD3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2023/3/26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0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0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6="http://schemas.microsoft.com/office/drawing/2014/main" xmlns:a14="http://schemas.microsoft.com/office/drawing/2010/main">
      <p:transition spd="slow" advClick="0" advTm="4000">
        <p:comb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888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21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BDE7A6-1EEC-415B-9EDA-88FB419454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CBC334-70DC-4D06-8079-897FE8BD8B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3F85B0-1576-4E04-A2E8-F807930D83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C591A-7AC8-4EB1-9DAD-3DF1279287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9302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EA21F0-4C5F-41D8-A3C3-6B0BB7F09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EBC5BA-74D2-487C-830B-D9DFB59E3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53113B-DCE4-4938-B0B4-382AFE4A1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C720C4-C31E-4870-BDD3-F7912E0884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6539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5B5C09-5E21-4EA4-B616-8546173B33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89C614-2777-48A4-92F0-F05689F8AD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13F48C-DAFD-4899-B184-8E566456D7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2E182-CFDE-4E3E-BFD8-D4BB821C96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2579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D223E6-89A2-4967-8C65-44D2D9DB27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FBC68C-E4E3-47D6-AB05-2B488F664C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039DB4-57C0-4D4C-A134-EF94202B3F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5223D9-D3A4-4AA2-A58C-6F3BB05C66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1841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23BC6F5-ED75-4985-AB0A-19302933F1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2BB9222-D975-4EA3-AFC3-92E9EF03D4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2F22822-7B09-40C4-8273-C759CF3DD0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6F67B-CAEB-4BB2-8CC4-98BA47B93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28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1995AED-96A5-4E0B-A43A-ABDC05BC84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BF15E03-DFAA-42FB-AEC5-D7F0E5CECA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3448509-2EFF-4C26-9378-A18701BCAD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7E1034-A109-49C1-BF83-82874FF071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8237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BBA4024-3F9C-4595-A618-E6E67CB355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3FB136-6DDA-4771-A2AC-654E1FD302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7DC7AED-6D70-49E3-BE85-6F50E7D6E3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962C2A-4E8E-47A3-A781-DCC98A1A7C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2015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DBB2C3-CDF3-4EEC-B9BB-59BC1B0DA0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5FEFA1-718E-4E64-88E0-D76694E983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F8969E-B4FA-4505-8339-03FC69F61A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3E7769-4FA1-4D0C-99CB-DBB09E25BD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1282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097D6E-8D0F-4220-A2DB-BD8F0D099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09BFAF-304D-4C75-81EE-C03761EEF9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B5C8A0-6206-4712-8FE6-0EA99A33AF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39A3A8-D72E-4A3C-B64D-C608844657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8497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31AE05-2098-443D-89C6-F8EC815EE5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086767-5B57-4EAC-BA29-090F6A4ECF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6E7B71-76E3-4F2B-B9AE-FED811197A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27A09-15F9-47DC-999C-1577D01D1A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1105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20D695-9A83-4DA5-A617-389A27E41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D2EC52-C476-468C-90F8-22CF139D9B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891768-BAF9-424F-AB2B-980A5DCBBD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5FD9D5-4694-4A02-9A59-B12023D050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9219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15CD72-42ED-4D83-83A4-86AC3B668C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98EFC1A-EAF5-4A17-9B52-071385A681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B3069AA-E967-46EE-99D3-5326189681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646301-F6EF-4570-AA08-0582013375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390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2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6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9" r:id="rId4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6="http://schemas.microsoft.com/office/drawing/2014/main" xmlns:a14="http://schemas.microsoft.com/office/drawing/2010/main"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1EA079-7879-483F-9406-FDFAF798D1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E433749-8578-4F84-BF83-4D52001AC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EEB4287-0183-44FB-BC8E-20F4A30E7B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41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6.xml"/><Relationship Id="rId6" Type="http://schemas.microsoft.com/office/2007/relationships/hdphoto" Target="../media/hdphoto1.wdp"/><Relationship Id="rId5" Type="http://schemas.openxmlformats.org/officeDocument/2006/relationships/image" Target="../media/image64.png"/><Relationship Id="rId4" Type="http://schemas.openxmlformats.org/officeDocument/2006/relationships/image" Target="../media/image6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7.png"/><Relationship Id="rId4" Type="http://schemas.openxmlformats.org/officeDocument/2006/relationships/image" Target="../media/image5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9.png"/><Relationship Id="rId4" Type="http://schemas.openxmlformats.org/officeDocument/2006/relationships/image" Target="../media/image6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1.gif"/><Relationship Id="rId5" Type="http://schemas.openxmlformats.org/officeDocument/2006/relationships/slide" Target="slide8.xml"/><Relationship Id="rId4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60.gif"/><Relationship Id="rId3" Type="http://schemas.openxmlformats.org/officeDocument/2006/relationships/slide" Target="slide11.xml"/><Relationship Id="rId7" Type="http://schemas.openxmlformats.org/officeDocument/2006/relationships/slide" Target="slide9.xml"/><Relationship Id="rId12" Type="http://schemas.openxmlformats.org/officeDocument/2006/relationships/slide" Target="slide15.xml"/><Relationship Id="rId17" Type="http://schemas.openxmlformats.org/officeDocument/2006/relationships/image" Target="../media/image62.gif"/><Relationship Id="rId2" Type="http://schemas.openxmlformats.org/officeDocument/2006/relationships/image" Target="../media/image54.png"/><Relationship Id="rId16" Type="http://schemas.openxmlformats.org/officeDocument/2006/relationships/slide" Target="slide12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6.gif"/><Relationship Id="rId11" Type="http://schemas.openxmlformats.org/officeDocument/2006/relationships/image" Target="../media/image59.gif"/><Relationship Id="rId5" Type="http://schemas.openxmlformats.org/officeDocument/2006/relationships/slide" Target="slide13.xml"/><Relationship Id="rId15" Type="http://schemas.openxmlformats.org/officeDocument/2006/relationships/image" Target="../media/image61.gif"/><Relationship Id="rId10" Type="http://schemas.openxmlformats.org/officeDocument/2006/relationships/slide" Target="slide14.xml"/><Relationship Id="rId4" Type="http://schemas.openxmlformats.org/officeDocument/2006/relationships/image" Target="../media/image55.gif"/><Relationship Id="rId9" Type="http://schemas.openxmlformats.org/officeDocument/2006/relationships/image" Target="../media/image58.gif"/><Relationship Id="rId1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1.wdp"/><Relationship Id="rId5" Type="http://schemas.openxmlformats.org/officeDocument/2006/relationships/image" Target="../media/image64.png"/><Relationship Id="rId4" Type="http://schemas.openxmlformats.org/officeDocument/2006/relationships/image" Target="../media/image5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Thầy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giáo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sẻ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hướng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dẫn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học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trò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để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gửi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thư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Thầy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giáo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sẻ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hướng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dẫn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học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trò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nhờ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gió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gửi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thư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sym typeface="Arial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34476B9-17C5-442E-B79D-46E69B066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B1795C12-6371-4FCD-9824-E10155D85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ABDC1-53C5-4812-A4D9-30459CC4DD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977"/>
          <a:stretch/>
        </p:blipFill>
        <p:spPr>
          <a:xfrm>
            <a:off x="7449540" y="499731"/>
            <a:ext cx="4636691" cy="31589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0382F7B-5947-4901-80AA-AD2C3FDA2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09CB2FF6-BD8B-48E7-B06E-BD8E80524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lá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thư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89AF308-8108-4213-9B89-8579E0C3EB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8" r="1575"/>
          <a:stretch/>
        </p:blipFill>
        <p:spPr>
          <a:xfrm>
            <a:off x="7666074" y="423862"/>
            <a:ext cx="4295554" cy="3495675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2BB6B1F-3777-410A-B201-A0D61B504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332E0D48-F3EA-4353-B216-DDCF4958B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116933" y="364554"/>
            <a:ext cx="4751387" cy="3429000"/>
          </a:xfrm>
          <a:prstGeom prst="wedgeEllipseCallout">
            <a:avLst>
              <a:gd name="adj1" fmla="val -28356"/>
              <a:gd name="adj2" fmla="val 85421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89477" y="3891517"/>
            <a:ext cx="4082224" cy="2583069"/>
          </a:xfrm>
          <a:prstGeom prst="wedgeEllipseCallout">
            <a:avLst>
              <a:gd name="adj1" fmla="val -80814"/>
              <a:gd name="adj2" fmla="val 6262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gửi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thư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08BF704-788B-4DAE-9774-A720BC624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6774" y="266591"/>
            <a:ext cx="4082224" cy="3624926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D3A6E97C-288C-411D-8E8B-5E820E37C9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9257650-6E22-4427-86B0-5DCA3F0FC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085178-AE9C-4A6A-8EE6-DF3ED4ADD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333399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2400" b="1" dirty="0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endParaRPr lang="en-US" sz="24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3065" y="1107508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19" y="2153920"/>
            <a:ext cx="5631190" cy="3754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3548A1-9635-4080-9C06-E8165D82CF87}"/>
              </a:ext>
            </a:extLst>
          </p:cNvPr>
          <p:cNvSpPr txBox="1"/>
          <p:nvPr/>
        </p:nvSpPr>
        <p:spPr>
          <a:xfrm>
            <a:off x="1837926" y="2796364"/>
            <a:ext cx="3125972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/>
              <a:t>2. </a:t>
            </a:r>
            <a:r>
              <a:rPr lang="en-US" sz="4800" dirty="0" err="1"/>
              <a:t>Kể</a:t>
            </a:r>
            <a:r>
              <a:rPr lang="en-US" sz="4800" dirty="0"/>
              <a:t> </a:t>
            </a:r>
            <a:r>
              <a:rPr lang="en-US" sz="4800" dirty="0" err="1"/>
              <a:t>lại</a:t>
            </a:r>
            <a:r>
              <a:rPr lang="en-US" sz="4800" dirty="0"/>
              <a:t> </a:t>
            </a:r>
            <a:r>
              <a:rPr lang="en-US" sz="4800" dirty="0" err="1"/>
              <a:t>từng</a:t>
            </a:r>
            <a:r>
              <a:rPr lang="en-US" sz="4800" dirty="0"/>
              <a:t> </a:t>
            </a:r>
            <a:r>
              <a:rPr lang="en-US" sz="4800" dirty="0" err="1"/>
              <a:t>đoạn</a:t>
            </a:r>
            <a:r>
              <a:rPr lang="en-US" sz="4800" dirty="0"/>
              <a:t> </a:t>
            </a:r>
            <a:r>
              <a:rPr lang="en-US" sz="4800" dirty="0" err="1"/>
              <a:t>theo</a:t>
            </a:r>
            <a:r>
              <a:rPr lang="en-US" sz="4800" dirty="0"/>
              <a:t> </a:t>
            </a:r>
            <a:r>
              <a:rPr lang="en-US" sz="4800" dirty="0" err="1"/>
              <a:t>tranh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Nói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nghe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85336" y="127439"/>
            <a:ext cx="30213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Nghe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kể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chuyện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BC25D2-D6D4-416D-AF67-0C6DB3E1378B}"/>
              </a:ext>
            </a:extLst>
          </p:cNvPr>
          <p:cNvSpPr txBox="1"/>
          <p:nvPr/>
        </p:nvSpPr>
        <p:spPr>
          <a:xfrm>
            <a:off x="3158028" y="490039"/>
            <a:ext cx="587594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thư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91971D-7FB3-418A-97BC-EEE763A54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321" y="1229793"/>
            <a:ext cx="8185355" cy="2545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97816A-489E-4038-BAC0-F58E837818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9019" y="3775110"/>
            <a:ext cx="8079657" cy="27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32E53F2-2AD1-49FE-BA27-D4728F122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8013">
            <a:off x="4305115" y="1076304"/>
            <a:ext cx="7120092" cy="400253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4AD7078-B068-401B-AF38-30D9ADACA5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780431"/>
            <a:ext cx="8712267" cy="30775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5DF5907-7BF9-4765-8A5C-4E0DA205FD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72" t="23089" r="23006" b="24573"/>
          <a:stretch/>
        </p:blipFill>
        <p:spPr>
          <a:xfrm>
            <a:off x="4694834" y="4649499"/>
            <a:ext cx="1637729" cy="16377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1012DF-C606-407E-9AF0-C87E4A63B0A8}"/>
              </a:ext>
            </a:extLst>
          </p:cNvPr>
          <p:cNvSpPr txBox="1"/>
          <p:nvPr/>
        </p:nvSpPr>
        <p:spPr>
          <a:xfrm>
            <a:off x="6096000" y="2101662"/>
            <a:ext cx="3827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Trò</a:t>
            </a:r>
            <a:r>
              <a:rPr lang="en-US" sz="6600" dirty="0"/>
              <a:t> </a:t>
            </a:r>
            <a:r>
              <a:rPr lang="en-US" sz="6600" dirty="0" err="1"/>
              <a:t>chơi</a:t>
            </a:r>
            <a:r>
              <a:rPr lang="en-US" sz="6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181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6="http://schemas.microsoft.com/office/drawing/2014/main" xmlns:a14="http://schemas.microsoft.com/office/drawing/2010/main"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D75673-2BAC-420B-B716-D777CA5FD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783E2789-ABE2-4223-8CF7-42536C32E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400" b="1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B00E223F-B4AD-4192-A0A3-19C9BE106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23D7376-322E-4DD0-8C7B-3E6B40ED98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63BDD1E6-3245-4B9B-80A6-7332320A8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E8C339D2-4A74-45C5-8F1C-7E2E9D2850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2E978304-7330-4C07-94B6-2BFA06C04B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69835A2-33D2-4832-8A47-4D9A734471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E49A619A-F830-4E58-816E-F14007265D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43777B99-23B6-42AF-9370-73A4C972D5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058A5D1B-B98E-416A-823D-2B994D0B5D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F8CBC8DA-0600-44CF-BCB2-27ABC31EC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44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6E83270-4703-4529-AD7E-BA5D1DC54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5BA20700-BCD8-4C34-9ACA-ED75E3591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116933" y="639276"/>
            <a:ext cx="4751387" cy="3104535"/>
          </a:xfrm>
          <a:prstGeom prst="wedgeEllipseCallout">
            <a:avLst>
              <a:gd name="adj1" fmla="val -33633"/>
              <a:gd name="adj2" fmla="val 74207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200" b="1" dirty="0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 giáo sẻ dạy học trò làm gì?</a:t>
            </a:r>
            <a:endParaRPr lang="en-US" sz="3200" dirty="0">
              <a:solidFill>
                <a:srgbClr val="333399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8" y="3500440"/>
            <a:ext cx="4635345" cy="2195514"/>
          </a:xfrm>
          <a:prstGeom prst="wedgeEllipseCallout">
            <a:avLst>
              <a:gd name="adj1" fmla="val -77989"/>
              <a:gd name="adj2" fmla="val 9521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E6BAAA-BA3E-4D1F-A06C-C12674591D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49" r="53818"/>
          <a:stretch/>
        </p:blipFill>
        <p:spPr>
          <a:xfrm>
            <a:off x="7623544" y="461964"/>
            <a:ext cx="4242391" cy="2967036"/>
          </a:xfrm>
          <a:prstGeom prst="roundRect">
            <a:avLst>
              <a:gd name="adj" fmla="val 13442"/>
            </a:avLst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177</Words>
  <Application>Microsoft Office PowerPoint</Application>
  <PresentationFormat>Widescreen</PresentationFormat>
  <Paragraphs>24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等线</vt:lpstr>
      <vt:lpstr>微软雅黑</vt:lpstr>
      <vt:lpstr>Arial</vt:lpstr>
      <vt:lpstr>Arial-Rounded</vt:lpstr>
      <vt:lpstr>Calibri</vt:lpstr>
      <vt:lpstr>Impact</vt:lpstr>
      <vt:lpstr>字魂59号-创粗黑</vt:lpstr>
      <vt:lpstr>Office Theme</vt:lpstr>
      <vt:lpstr>1_Office 主题</vt:lpstr>
      <vt:lpstr>千图网海量PPT模板www.58pic.com​​</vt:lpstr>
      <vt:lpstr>2_Office 主题</vt:lpstr>
      <vt:lpstr>1_https://www.freeppt7.com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Le Hang</cp:lastModifiedBy>
  <cp:revision>38</cp:revision>
  <dcterms:created xsi:type="dcterms:W3CDTF">2021-07-20T01:55:21Z</dcterms:created>
  <dcterms:modified xsi:type="dcterms:W3CDTF">2023-03-26T13:42:55Z</dcterms:modified>
</cp:coreProperties>
</file>