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Lst>
  <p:notesMasterIdLst>
    <p:notesMasterId r:id="rId14"/>
  </p:notesMasterIdLst>
  <p:sldIdLst>
    <p:sldId id="256" r:id="rId6"/>
    <p:sldId id="258" r:id="rId7"/>
    <p:sldId id="3399" r:id="rId8"/>
    <p:sldId id="3397" r:id="rId9"/>
    <p:sldId id="3398" r:id="rId10"/>
    <p:sldId id="265" r:id="rId11"/>
    <p:sldId id="284" r:id="rId12"/>
    <p:sldId id="514"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78" autoAdjust="0"/>
    <p:restoredTop sz="94660"/>
  </p:normalViewPr>
  <p:slideViewPr>
    <p:cSldViewPr snapToGrid="0">
      <p:cViewPr varScale="1">
        <p:scale>
          <a:sx n="72" d="100"/>
          <a:sy n="72"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7</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73511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05239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2023/3/31</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3/31/2023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41.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3/31/2023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74" r:id="rId14"/>
    <p:sldLayoutId id="2147483773" r:id="rId15"/>
    <p:sldLayoutId id="2147483745" r:id="rId16"/>
    <p:sldLayoutId id="2147483746" r:id="rId17"/>
    <p:sldLayoutId id="2147483747" r:id="rId18"/>
    <p:sldLayoutId id="214748374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3.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340F68-8E82-47B4-A660-78B7F5ACC099}"/>
              </a:ext>
            </a:extLst>
          </p:cNvPr>
          <p:cNvSpPr txBox="1"/>
          <p:nvPr/>
        </p:nvSpPr>
        <p:spPr>
          <a:xfrm>
            <a:off x="342391" y="260235"/>
            <a:ext cx="8254157" cy="669414"/>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HP001 4H" panose="020B0603050302020204" pitchFamily="34" charset="0"/>
                <a:cs typeface="Times New Roman" pitchFamily="18" charset="0"/>
              </a:rPr>
              <a:t>    </a:t>
            </a:r>
            <a:r>
              <a:rPr kumimoji="0" lang="en-US" sz="3000" b="1" i="0" u="none" strike="noStrike" kern="1200" cap="none" spc="0" normalizeH="0" baseline="0" noProof="0" err="1">
                <a:ln>
                  <a:noFill/>
                </a:ln>
                <a:solidFill>
                  <a:schemeClr val="bg1"/>
                </a:solidFill>
                <a:effectLst/>
                <a:uLnTx/>
                <a:uFillTx/>
                <a:latin typeface="HP001 4 hàng" panose="020B0603050302020204" pitchFamily="34" charset="-93"/>
                <a:cs typeface="Times New Roman" pitchFamily="18" charset="0"/>
              </a:rPr>
              <a:t>Thứ</a:t>
            </a:r>
            <a:r>
              <a:rPr kumimoji="0" lang="en-US" sz="3000" b="1" i="0" u="none" strike="noStrike" kern="1200" cap="none" spc="0" normalizeH="0" baseline="0" noProof="0">
                <a:ln>
                  <a:noFill/>
                </a:ln>
                <a:solidFill>
                  <a:schemeClr val="bg1"/>
                </a:solidFill>
                <a:effectLst/>
                <a:uLnTx/>
                <a:uFillTx/>
                <a:latin typeface="HP001 4 hàng" panose="020B0603050302020204" pitchFamily="34" charset="-93"/>
                <a:cs typeface="Times New Roman" pitchFamily="18" charset="0"/>
              </a:rPr>
              <a:t> sáu </a:t>
            </a:r>
            <a:r>
              <a:rPr kumimoji="0" lang="en-US" sz="3000" b="1" i="0" u="none" strike="noStrike" kern="1200" cap="none" spc="0" normalizeH="0" baseline="0" noProof="0" err="1">
                <a:ln>
                  <a:noFill/>
                </a:ln>
                <a:solidFill>
                  <a:schemeClr val="bg1"/>
                </a:solidFill>
                <a:effectLst/>
                <a:uLnTx/>
                <a:uFillTx/>
                <a:latin typeface="HP001 4 hàng" panose="020B0603050302020204" pitchFamily="34" charset="-93"/>
                <a:cs typeface="Times New Roman" pitchFamily="18" charset="0"/>
              </a:rPr>
              <a:t>ngày</a:t>
            </a:r>
            <a:r>
              <a:rPr kumimoji="0" lang="en-US" sz="3000" b="1" i="0" u="none" strike="noStrike" kern="1200" cap="none" spc="0" normalizeH="0" baseline="0" noProof="0">
                <a:ln>
                  <a:noFill/>
                </a:ln>
                <a:solidFill>
                  <a:schemeClr val="bg1"/>
                </a:solidFill>
                <a:effectLst/>
                <a:uLnTx/>
                <a:uFillTx/>
                <a:latin typeface="HP001 4 hàng" panose="020B0603050302020204" pitchFamily="34" charset="-93"/>
                <a:cs typeface="Times New Roman" pitchFamily="18" charset="0"/>
              </a:rPr>
              <a:t> </a:t>
            </a:r>
            <a:r>
              <a:rPr lang="en-US" sz="3000" b="1">
                <a:solidFill>
                  <a:schemeClr val="bg1"/>
                </a:solidFill>
                <a:latin typeface="HP001 4 hàng" panose="020B0603050302020204" pitchFamily="34" charset="-93"/>
                <a:cs typeface="Times New Roman" pitchFamily="18" charset="0"/>
              </a:rPr>
              <a:t>1</a:t>
            </a:r>
            <a:r>
              <a:rPr kumimoji="0" lang="en-US" sz="3000" b="1" i="0" u="none" strike="noStrike" kern="1200" cap="none" spc="0" normalizeH="0" baseline="0" noProof="0">
                <a:ln>
                  <a:noFill/>
                </a:ln>
                <a:solidFill>
                  <a:schemeClr val="bg1"/>
                </a:solidFill>
                <a:effectLst/>
                <a:uLnTx/>
                <a:uFillTx/>
                <a:latin typeface="HP001 4 hàng" panose="020B0603050302020204" pitchFamily="34" charset="-93"/>
                <a:cs typeface="Times New Roman" pitchFamily="18" charset="0"/>
              </a:rPr>
              <a:t> </a:t>
            </a:r>
            <a:r>
              <a:rPr kumimoji="0" lang="en-US" sz="3000" b="1" i="0" u="none" strike="noStrike" kern="1200" cap="none" spc="0" normalizeH="0" baseline="0" noProof="0" err="1">
                <a:ln>
                  <a:noFill/>
                </a:ln>
                <a:solidFill>
                  <a:schemeClr val="bg1"/>
                </a:solidFill>
                <a:effectLst/>
                <a:uLnTx/>
                <a:uFillTx/>
                <a:latin typeface="HP001 4 hàng" panose="020B0603050302020204" pitchFamily="34" charset="-93"/>
                <a:cs typeface="Times New Roman" pitchFamily="18" charset="0"/>
              </a:rPr>
              <a:t>tháng</a:t>
            </a:r>
            <a:r>
              <a:rPr kumimoji="0" lang="en-US" sz="3000" b="1" i="0" u="none" strike="noStrike" kern="1200" cap="none" spc="0" normalizeH="0" baseline="0" noProof="0">
                <a:ln>
                  <a:noFill/>
                </a:ln>
                <a:solidFill>
                  <a:schemeClr val="bg1"/>
                </a:solidFill>
                <a:effectLst/>
                <a:uLnTx/>
                <a:uFillTx/>
                <a:latin typeface="HP001 4 hàng" panose="020B0603050302020204" pitchFamily="34" charset="-93"/>
                <a:cs typeface="Times New Roman" pitchFamily="18" charset="0"/>
              </a:rPr>
              <a:t> 4 </a:t>
            </a:r>
            <a:r>
              <a:rPr kumimoji="0" lang="en-US" sz="3000" b="1" i="0" u="none" strike="noStrike" kern="1200" cap="none" spc="0" normalizeH="0" baseline="0" noProof="0" err="1">
                <a:ln>
                  <a:noFill/>
                </a:ln>
                <a:solidFill>
                  <a:schemeClr val="bg1"/>
                </a:solidFill>
                <a:effectLst/>
                <a:uLnTx/>
                <a:uFillTx/>
                <a:latin typeface="HP001 4 hàng" panose="020B0603050302020204" pitchFamily="34" charset="-93"/>
                <a:cs typeface="Times New Roman" pitchFamily="18" charset="0"/>
              </a:rPr>
              <a:t>năm</a:t>
            </a:r>
            <a:r>
              <a:rPr kumimoji="0" lang="en-US" sz="3000" b="1" i="0" u="none" strike="noStrike" kern="1200" cap="none" spc="0" normalizeH="0" baseline="0" noProof="0">
                <a:ln>
                  <a:noFill/>
                </a:ln>
                <a:solidFill>
                  <a:schemeClr val="bg1"/>
                </a:solidFill>
                <a:effectLst/>
                <a:uLnTx/>
                <a:uFillTx/>
                <a:latin typeface="HP001 4 hàng" panose="020B0603050302020204" pitchFamily="34" charset="-93"/>
                <a:cs typeface="Times New Roman" pitchFamily="18" charset="0"/>
              </a:rPr>
              <a:t> 2022</a:t>
            </a:r>
            <a:endParaRPr kumimoji="0" lang="en-US" sz="3000" b="1" i="0" u="none" strike="noStrike" kern="1200" cap="none" spc="0" normalizeH="0" baseline="0" noProof="0" dirty="0">
              <a:ln>
                <a:noFill/>
              </a:ln>
              <a:solidFill>
                <a:schemeClr val="bg1"/>
              </a:solidFill>
              <a:effectLst/>
              <a:uLnTx/>
              <a:uFillTx/>
              <a:latin typeface="HP001 4 hàng" panose="020B0603050302020204" pitchFamily="34" charset="-93"/>
              <a:cs typeface="Times New Roman" pitchFamily="18" charset="0"/>
            </a:endParaRPr>
          </a:p>
        </p:txBody>
      </p:sp>
      <p:sp>
        <p:nvSpPr>
          <p:cNvPr id="5" name="TextBox 4">
            <a:extLst>
              <a:ext uri="{FF2B5EF4-FFF2-40B4-BE49-F238E27FC236}">
                <a16:creationId xmlns:a16="http://schemas.microsoft.com/office/drawing/2014/main" id="{BE97C825-8174-46A0-9AEF-9C5BDBA963EE}"/>
              </a:ext>
            </a:extLst>
          </p:cNvPr>
          <p:cNvSpPr txBox="1"/>
          <p:nvPr/>
        </p:nvSpPr>
        <p:spPr>
          <a:xfrm>
            <a:off x="2921900" y="820790"/>
            <a:ext cx="2667636"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P001 4H" panose="020B0603050302020204" pitchFamily="34" charset="0"/>
                <a:ea typeface="+mn-ea"/>
                <a:cs typeface="Times New Roman" pitchFamily="18" charset="0"/>
              </a:rPr>
              <a:t> </a:t>
            </a:r>
            <a:r>
              <a:rPr kumimoji="0" lang="en-US" sz="2800" b="1" i="0" u="none" strike="noStrike" kern="1200" cap="none" spc="0" normalizeH="0" baseline="0" noProof="0">
                <a:ln>
                  <a:noFill/>
                </a:ln>
                <a:solidFill>
                  <a:schemeClr val="bg1"/>
                </a:solidFill>
                <a:effectLst/>
                <a:uLnTx/>
                <a:uFillTx/>
                <a:latin typeface="HP001 4 hàng" panose="020B0603050302020204" pitchFamily="34" charset="-93"/>
                <a:ea typeface="+mn-ea"/>
                <a:cs typeface="Times New Roman" pitchFamily="18" charset="0"/>
              </a:rPr>
              <a:t>Tiếng Việt</a:t>
            </a:r>
            <a:endParaRPr kumimoji="0" lang="en-US" sz="2800" b="1" i="0" u="none" strike="noStrike" kern="1200" cap="none" spc="0" normalizeH="0" baseline="0" noProof="0" dirty="0">
              <a:ln>
                <a:noFill/>
              </a:ln>
              <a:solidFill>
                <a:schemeClr val="bg1"/>
              </a:solidFill>
              <a:effectLst/>
              <a:uLnTx/>
              <a:uFillTx/>
              <a:latin typeface="HP001 4 hàng" panose="020B0603050302020204" pitchFamily="34" charset="-93"/>
              <a:ea typeface="+mn-ea"/>
              <a:cs typeface="Times New Roman" pitchFamily="18" charset="0"/>
            </a:endParaRPr>
          </a:p>
        </p:txBody>
      </p:sp>
      <p:sp>
        <p:nvSpPr>
          <p:cNvPr id="6" name="TextBox 5">
            <a:extLst>
              <a:ext uri="{FF2B5EF4-FFF2-40B4-BE49-F238E27FC236}">
                <a16:creationId xmlns:a16="http://schemas.microsoft.com/office/drawing/2014/main" id="{94D2F2BC-8B3A-4B5A-ADC7-425D67C6DB45}"/>
              </a:ext>
            </a:extLst>
          </p:cNvPr>
          <p:cNvSpPr txBox="1"/>
          <p:nvPr/>
        </p:nvSpPr>
        <p:spPr>
          <a:xfrm>
            <a:off x="70212" y="1396843"/>
            <a:ext cx="10331695" cy="630942"/>
          </a:xfrm>
          <a:prstGeom prst="rect">
            <a:avLst/>
          </a:prstGeom>
          <a:noFill/>
        </p:spPr>
        <p:txBody>
          <a:bodyPr wrap="square">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lang="en-US" sz="2800" b="1">
                <a:solidFill>
                  <a:schemeClr val="bg1"/>
                </a:solidFill>
                <a:latin typeface="HP001 4 hàng" panose="020B0603050302020204" pitchFamily="34" charset="-93"/>
                <a:cs typeface="Times New Roman" pitchFamily="18" charset="0"/>
              </a:rPr>
              <a:t>Luyện tập: Viết đoạn văn gi</a:t>
            </a:r>
            <a:r>
              <a:rPr lang="en-US" sz="2800" b="1" spc="300">
                <a:solidFill>
                  <a:schemeClr val="bg1"/>
                </a:solidFill>
                <a:latin typeface="HP001 4 hàng" panose="020B0603050302020204" pitchFamily="34" charset="-93"/>
                <a:cs typeface="Times New Roman" pitchFamily="18" charset="0"/>
              </a:rPr>
              <a:t>ới</a:t>
            </a:r>
            <a:r>
              <a:rPr lang="en-US" sz="2800" b="1">
                <a:solidFill>
                  <a:schemeClr val="bg1"/>
                </a:solidFill>
                <a:latin typeface="HP001 4 hàng" panose="020B0603050302020204" pitchFamily="34" charset="-93"/>
                <a:cs typeface="Times New Roman" pitchFamily="18" charset="0"/>
              </a:rPr>
              <a:t> thiệu một đồ dùng học tập </a:t>
            </a:r>
            <a:endParaRPr kumimoji="0" lang="en-US" sz="2800" b="1" i="0" u="none" strike="noStrike" kern="1200" cap="none" spc="0" normalizeH="0" baseline="0" noProof="0" dirty="0">
              <a:ln>
                <a:noFill/>
              </a:ln>
              <a:solidFill>
                <a:schemeClr val="bg1"/>
              </a:solidFill>
              <a:effectLst/>
              <a:uLnTx/>
              <a:uFillTx/>
              <a:latin typeface="HP001 4 hàng" panose="020B0603050302020204" pitchFamily="34" charset="-93"/>
              <a:ea typeface="+mn-ea"/>
              <a:cs typeface="Times New Roman" pitchFamily="18" charset="0"/>
            </a:endParaRPr>
          </a:p>
        </p:txBody>
      </p:sp>
    </p:spTree>
    <p:extLst>
      <p:ext uri="{BB962C8B-B14F-4D97-AF65-F5344CB8AC3E}">
        <p14:creationId xmlns:p14="http://schemas.microsoft.com/office/powerpoint/2010/main" val="43163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448A52-AECD-4732-8F5A-C90BBF04AD74}"/>
              </a:ext>
            </a:extLst>
          </p:cNvPr>
          <p:cNvSpPr txBox="1"/>
          <p:nvPr/>
        </p:nvSpPr>
        <p:spPr>
          <a:xfrm>
            <a:off x="1765738" y="2317531"/>
            <a:ext cx="9270124" cy="3244158"/>
          </a:xfrm>
          <a:prstGeom prst="rect">
            <a:avLst/>
          </a:prstGeom>
          <a:noFill/>
        </p:spPr>
        <p:txBody>
          <a:bodyPr wrap="square" rtlCol="0">
            <a:spAutoFit/>
          </a:bodyPr>
          <a:lstStyle/>
          <a:p>
            <a:pPr>
              <a:lnSpc>
                <a:spcPct val="150000"/>
              </a:lnSpc>
            </a:pPr>
            <a:r>
              <a:rPr lang="en-GB" sz="2800" b="1" u="sng">
                <a:solidFill>
                  <a:srgbClr val="FF0000"/>
                </a:solidFill>
              </a:rPr>
              <a:t>Gợi ý:</a:t>
            </a:r>
          </a:p>
          <a:p>
            <a:pPr marL="285750" indent="-285750">
              <a:lnSpc>
                <a:spcPct val="150000"/>
              </a:lnSpc>
              <a:buFontTx/>
              <a:buChar char="-"/>
            </a:pPr>
            <a:r>
              <a:rPr lang="en-GB" sz="2800" b="1"/>
              <a:t>Em muốn giới thiệu đồ dùng học tập nào?</a:t>
            </a:r>
          </a:p>
          <a:p>
            <a:pPr marL="285750" indent="-285750">
              <a:lnSpc>
                <a:spcPct val="150000"/>
              </a:lnSpc>
              <a:buFontTx/>
              <a:buChar char="-"/>
            </a:pPr>
            <a:r>
              <a:rPr lang="en-GB" sz="2800" b="1"/>
              <a:t>Đồ vật đó có hình dạng, màu sắc thế nào?</a:t>
            </a:r>
          </a:p>
          <a:p>
            <a:pPr marL="285750" indent="-285750">
              <a:lnSpc>
                <a:spcPct val="150000"/>
              </a:lnSpc>
              <a:buFontTx/>
              <a:buChar char="-"/>
            </a:pPr>
            <a:r>
              <a:rPr lang="en-GB" sz="2800" b="1"/>
              <a:t>Công dụng của đồ vật đó là gì?</a:t>
            </a:r>
          </a:p>
          <a:p>
            <a:pPr marL="285750" indent="-285750">
              <a:lnSpc>
                <a:spcPct val="150000"/>
              </a:lnSpc>
              <a:buFontTx/>
              <a:buChar char="-"/>
            </a:pPr>
            <a:r>
              <a:rPr lang="en-GB" sz="2800" b="1"/>
              <a:t>Làm thế nào để bảo quản đồ vật đó?</a:t>
            </a:r>
            <a:endParaRPr lang="en-US" sz="2800" b="1"/>
          </a:p>
        </p:txBody>
      </p:sp>
    </p:spTree>
    <p:extLst>
      <p:ext uri="{BB962C8B-B14F-4D97-AF65-F5344CB8AC3E}">
        <p14:creationId xmlns:p14="http://schemas.microsoft.com/office/powerpoint/2010/main" val="381920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360312" cy="3557198"/>
            <a:chOff x="383219" y="1655378"/>
            <a:chExt cx="6091560" cy="1942083"/>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091560" cy="432421"/>
              <a:chOff x="462847" y="3217333"/>
              <a:chExt cx="6091560" cy="432421"/>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28978"/>
                <a:chOff x="462847" y="3217333"/>
                <a:chExt cx="596334" cy="428978"/>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33CC33"/>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524349" y="3262545"/>
                  <a:ext cx="473333" cy="28565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Tên</a:t>
                  </a:r>
                  <a:endParaRPr kumimoji="0" lang="en-US" sz="28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1133708" y="3220776"/>
                <a:ext cx="2105063" cy="428978"/>
                <a:chOff x="462846" y="3217333"/>
                <a:chExt cx="2105063" cy="428978"/>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FF66FF"/>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499578" y="3262545"/>
                  <a:ext cx="2001156" cy="28565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Hình</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dáng</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màu</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sắc</a:t>
                  </a:r>
                  <a:endParaRPr kumimoji="0" lang="en-US" sz="28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342160" y="3217333"/>
                <a:ext cx="1334020" cy="428978"/>
                <a:chOff x="462847" y="3217333"/>
                <a:chExt cx="1334020" cy="428978"/>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chemeClr val="accent3">
                    <a:lumMod val="60000"/>
                    <a:lumOff val="40000"/>
                  </a:scheme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557654" y="3262545"/>
                  <a:ext cx="1144407" cy="28565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Công</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dụng</a:t>
                  </a:r>
                  <a:endParaRPr kumimoji="0" lang="en-US" sz="28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765929" y="3217333"/>
                <a:ext cx="1788478" cy="428978"/>
                <a:chOff x="462847" y="3217333"/>
                <a:chExt cx="1788478" cy="428978"/>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chemeClr val="accent2"/>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577457" y="3262545"/>
                  <a:ext cx="1544034" cy="28565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rPr>
                    <a:t>Cách</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bảo</a:t>
                  </a:r>
                  <a:r>
                    <a:rPr kumimoji="0" lang="en-US" sz="2800" b="0"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err="1">
                      <a:ln>
                        <a:noFill/>
                      </a:ln>
                      <a:solidFill>
                        <a:prstClr val="black"/>
                      </a:solidFill>
                      <a:effectLst/>
                      <a:uLnTx/>
                      <a:uFillTx/>
                    </a:rPr>
                    <a:t>quản</a:t>
                  </a:r>
                  <a:endParaRPr kumimoji="0" lang="en-US" sz="28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941544"/>
            <a:ext cx="7956079" cy="3416320"/>
          </a:xfrm>
          <a:prstGeom prst="rect">
            <a:avLst/>
          </a:prstGeom>
          <a:noFill/>
        </p:spPr>
        <p:txBody>
          <a:bodyPr wrap="square">
            <a:spAutoFit/>
          </a:bodyPr>
          <a:lstStyle/>
          <a:p>
            <a:pPr indent="457200"/>
            <a:r>
              <a:rPr lang="vi-VN" sz="2400" dirty="0"/>
              <a:t> </a:t>
            </a:r>
            <a:r>
              <a:rPr lang="en-US" sz="2400" dirty="0"/>
              <a:t>C</a:t>
            </a:r>
            <a:r>
              <a:rPr lang="vi-VN" sz="2400" dirty="0"/>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t> </a:t>
            </a:r>
            <a:r>
              <a:rPr lang="en-US" sz="2400" dirty="0" err="1"/>
              <a:t>vì</a:t>
            </a:r>
            <a:r>
              <a:rPr lang="en-US" sz="2400" dirty="0"/>
              <a:t> </a:t>
            </a:r>
            <a:r>
              <a:rPr lang="en-US" sz="2400" dirty="0" err="1"/>
              <a:t>nó</a:t>
            </a:r>
            <a:r>
              <a:rPr lang="en-US" sz="2400" dirty="0"/>
              <a:t> </a:t>
            </a:r>
            <a:r>
              <a:rPr lang="en-US" sz="2400" dirty="0" err="1"/>
              <a:t>sẽ</a:t>
            </a:r>
            <a:r>
              <a:rPr lang="en-US" sz="2400" dirty="0"/>
              <a:t> </a:t>
            </a:r>
            <a:r>
              <a:rPr lang="en-US" sz="2400" dirty="0" err="1"/>
              <a:t>đồng</a:t>
            </a:r>
            <a:r>
              <a:rPr lang="en-US" sz="2400" dirty="0"/>
              <a:t> </a:t>
            </a:r>
            <a:r>
              <a:rPr lang="en-US" sz="2400" dirty="0" err="1"/>
              <a:t>hành</a:t>
            </a:r>
            <a:r>
              <a:rPr lang="en-US" sz="2400" dirty="0"/>
              <a:t> </a:t>
            </a:r>
            <a:r>
              <a:rPr lang="en-US" sz="2400" dirty="0" err="1"/>
              <a:t>cùng</a:t>
            </a:r>
            <a:r>
              <a:rPr lang="en-US" sz="2400" dirty="0"/>
              <a:t> </a:t>
            </a:r>
            <a:r>
              <a:rPr lang="en-US" sz="2400" dirty="0" err="1"/>
              <a:t>em</a:t>
            </a:r>
            <a:r>
              <a:rPr lang="en-US" sz="2400" dirty="0"/>
              <a:t> </a:t>
            </a:r>
            <a:r>
              <a:rPr lang="en-US" sz="2400" dirty="0" err="1"/>
              <a:t>mỗi</a:t>
            </a:r>
            <a:r>
              <a:rPr lang="en-US" sz="2400" dirty="0"/>
              <a:t> </a:t>
            </a:r>
            <a:r>
              <a:rPr lang="en-US" sz="2400" dirty="0" err="1"/>
              <a:t>ngày</a:t>
            </a:r>
            <a:r>
              <a:rPr lang="en-US" sz="2400" dirty="0"/>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129135088"/>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258</Words>
  <Application>Microsoft Office PowerPoint</Application>
  <PresentationFormat>Widescreen</PresentationFormat>
  <Paragraphs>22</Paragraphs>
  <Slides>8</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8</vt:i4>
      </vt:variant>
    </vt:vector>
  </HeadingPairs>
  <TitlesOfParts>
    <vt:vector size="22" baseType="lpstr">
      <vt:lpstr>等线</vt:lpstr>
      <vt:lpstr>微软雅黑</vt:lpstr>
      <vt:lpstr>Arial</vt:lpstr>
      <vt:lpstr>Arial-Rounded</vt:lpstr>
      <vt:lpstr>Calibri</vt:lpstr>
      <vt:lpstr>HP001 4 hàng</vt:lpstr>
      <vt:lpstr>HP001 4H</vt:lpstr>
      <vt:lpstr>UTM Avo</vt:lpstr>
      <vt:lpstr>字魂59号-创粗黑</vt:lpstr>
      <vt:lpstr>Office Theme</vt:lpstr>
      <vt:lpstr>1_Office 主题</vt:lpstr>
      <vt:lpstr>千图网海量PPT模板www.58pic.com​​</vt:lpstr>
      <vt:lpstr>https://www.freeppt7.com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 Hang</cp:lastModifiedBy>
  <cp:revision>41</cp:revision>
  <dcterms:created xsi:type="dcterms:W3CDTF">2021-07-20T01:55:21Z</dcterms:created>
  <dcterms:modified xsi:type="dcterms:W3CDTF">2023-03-31T02:23:46Z</dcterms:modified>
</cp:coreProperties>
</file>