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4" r:id="rId2"/>
    <p:sldId id="326" r:id="rId3"/>
    <p:sldId id="327" r:id="rId4"/>
    <p:sldId id="328" r:id="rId5"/>
    <p:sldId id="329" r:id="rId6"/>
    <p:sldId id="331" r:id="rId7"/>
    <p:sldId id="334" r:id="rId8"/>
    <p:sldId id="333" r:id="rId9"/>
    <p:sldId id="306" r:id="rId10"/>
    <p:sldId id="307" r:id="rId11"/>
    <p:sldId id="308" r:id="rId12"/>
    <p:sldId id="309" r:id="rId13"/>
    <p:sldId id="310" r:id="rId14"/>
    <p:sldId id="335" r:id="rId15"/>
    <p:sldId id="312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B"/>
    <a:srgbClr val="82D2E9"/>
    <a:srgbClr val="FFD653"/>
    <a:srgbClr val="F15441"/>
    <a:srgbClr val="FFC000"/>
    <a:srgbClr val="F89D7E"/>
    <a:srgbClr val="FFF685"/>
    <a:srgbClr val="F06858"/>
    <a:srgbClr val="9BBB59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6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3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97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3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987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96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74" r:id="rId17"/>
    <p:sldLayoutId id="2147483665" r:id="rId18"/>
    <p:sldLayoutId id="2147483666" r:id="rId19"/>
    <p:sldLayoutId id="2147483667" r:id="rId20"/>
    <p:sldLayoutId id="2147483678" r:id="rId21"/>
    <p:sldLayoutId id="2147483677" r:id="rId22"/>
    <p:sldLayoutId id="2147483676" r:id="rId23"/>
    <p:sldLayoutId id="2147483673" r:id="rId24"/>
    <p:sldLayoutId id="2147483668" r:id="rId25"/>
    <p:sldLayoutId id="2147483675" r:id="rId26"/>
    <p:sldLayoutId id="2147483669" r:id="rId27"/>
    <p:sldLayoutId id="2147483670" r:id="rId28"/>
    <p:sldLayoutId id="2147483671" r:id="rId29"/>
    <p:sldLayoutId id="2147483672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image_upload_without%20result_default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59: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(KHÔNG NHỚ) TRONG PHẠM VI 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/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9" name="Rectangle 21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639" name="Group 638"/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4" name="Group 683"/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685" name="Rectangle 68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312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6, </a:t>
            </a:r>
            <a:r>
              <a:rPr lang="en-US" sz="2800" dirty="0" err="1"/>
              <a:t>viết</a:t>
            </a:r>
            <a:r>
              <a:rPr lang="en-US" sz="2800" dirty="0"/>
              <a:t> 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05165"/>
            <a:chOff x="1566470" y="2095726"/>
            <a:chExt cx="1147790" cy="130516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351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204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60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622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460 + 231          375 + 622             800 + 37           923 + 6 </a:t>
            </a:r>
          </a:p>
        </p:txBody>
      </p:sp>
      <p:pic>
        <p:nvPicPr>
          <p:cNvPr id="5" name="btnInknoeActivity" hidden="1">
            <a:extLst>
              <a:ext uri="{FF2B5EF4-FFF2-40B4-BE49-F238E27FC236}">
                <a16:creationId xmlns:a16="http://schemas.microsoft.com/office/drawing/2014/main" id="{237EDB00-F8A8-4046-8896-554BE70AB0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954107"/>
            <a:chOff x="1296327" y="1631456"/>
            <a:chExt cx="82370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Mèo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hà</a:t>
              </a:r>
              <a:r>
                <a:rPr lang="en-US" sz="2800" dirty="0"/>
                <a:t> </a:t>
              </a:r>
              <a:r>
                <a:rPr lang="en-US" sz="2800" dirty="0" err="1"/>
                <a:t>mã</a:t>
              </a:r>
              <a:r>
                <a:rPr lang="en-US" sz="2800" dirty="0"/>
                <a:t> </a:t>
              </a:r>
              <a:r>
                <a:rPr lang="en-US" sz="2800" dirty="0" err="1"/>
                <a:t>vớt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những</a:t>
              </a:r>
              <a:r>
                <a:rPr lang="en-US" sz="2800" dirty="0"/>
                <a:t> </a:t>
              </a:r>
              <a:r>
                <a:rPr lang="en-US" sz="2800" dirty="0" err="1"/>
                <a:t>hòm</a:t>
              </a:r>
              <a:r>
                <a:rPr lang="en-US" sz="2800" dirty="0"/>
                <a:t> </a:t>
              </a:r>
              <a:r>
                <a:rPr lang="en-US" sz="2800" dirty="0" err="1"/>
                <a:t>đựng</a:t>
              </a:r>
              <a:r>
                <a:rPr lang="en-US" sz="2800" dirty="0"/>
                <a:t> </a:t>
              </a:r>
              <a:r>
                <a:rPr lang="en-US" sz="2800" dirty="0" err="1"/>
                <a:t>ngọc</a:t>
              </a:r>
              <a:r>
                <a:rPr lang="en-US" sz="2800" dirty="0"/>
                <a:t> </a:t>
              </a:r>
              <a:r>
                <a:rPr lang="en-US" sz="2800" dirty="0" err="1"/>
                <a:t>trai</a:t>
              </a:r>
              <a:r>
                <a:rPr lang="en-US" sz="2800" dirty="0"/>
                <a:t>.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ngọc</a:t>
              </a:r>
              <a:r>
                <a:rPr lang="en-US" sz="2800" dirty="0"/>
                <a:t> </a:t>
              </a:r>
              <a:r>
                <a:rPr lang="en-US" sz="2800" dirty="0" err="1"/>
                <a:t>trai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trên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hòm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>
            <a:fillRect/>
          </a:stretch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>
            <a:fillRect/>
          </a:stretch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>
            <a:fillRect/>
          </a:stretch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27" name="Rounded Rectangle 26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 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?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? 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478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>
          <a:fgClr>
            <a:srgbClr val="FFFFFF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4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push/>
      </p:transition>
    </mc:Choice>
    <mc:Fallback>
      <p:transition advClick="0">
        <p:push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38553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9370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08659" y="3787022"/>
            <a:ext cx="1325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1" name="T2"/>
          <p:cNvSpPr/>
          <p:nvPr/>
        </p:nvSpPr>
        <p:spPr>
          <a:xfrm>
            <a:off x="6272530" y="3844925"/>
            <a:ext cx="1094105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" name="T3"/>
          <p:cNvSpPr/>
          <p:nvPr/>
        </p:nvSpPr>
        <p:spPr>
          <a:xfrm>
            <a:off x="8080755" y="3796550"/>
            <a:ext cx="170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54" name="T4"/>
          <p:cNvSpPr/>
          <p:nvPr/>
        </p:nvSpPr>
        <p:spPr>
          <a:xfrm>
            <a:off x="3848589" y="3787025"/>
            <a:ext cx="1910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6745" y="786093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78953" y="786193"/>
            <a:ext cx="1594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64876" y="790835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60386" y="3787022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9km</a:t>
            </a:r>
          </a:p>
        </p:txBody>
      </p:sp>
      <p:sp>
        <p:nvSpPr>
          <p:cNvPr id="31" name="T2"/>
          <p:cNvSpPr/>
          <p:nvPr/>
        </p:nvSpPr>
        <p:spPr>
          <a:xfrm>
            <a:off x="3957626" y="3806079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6km</a:t>
            </a:r>
          </a:p>
        </p:txBody>
      </p:sp>
      <p:sp>
        <p:nvSpPr>
          <p:cNvPr id="35" name="T3"/>
          <p:cNvSpPr/>
          <p:nvPr/>
        </p:nvSpPr>
        <p:spPr>
          <a:xfrm>
            <a:off x="8122982" y="3796550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54" name="T4"/>
          <p:cNvSpPr/>
          <p:nvPr/>
        </p:nvSpPr>
        <p:spPr>
          <a:xfrm>
            <a:off x="5951117" y="3888621"/>
            <a:ext cx="176657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7km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228" y="786093"/>
            <a:ext cx="236791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94634" y="790835"/>
            <a:ext cx="2102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271CB8-7F20-4F26-BFFD-69B1605DBD8C}"/>
              </a:ext>
            </a:extLst>
          </p:cNvPr>
          <p:cNvSpPr txBox="1"/>
          <p:nvPr/>
        </p:nvSpPr>
        <p:spPr>
          <a:xfrm>
            <a:off x="703384" y="436099"/>
            <a:ext cx="692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 năm </a:t>
            </a:r>
            <a:r>
              <a:rPr lang="en-GB" sz="28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 31 </a:t>
            </a:r>
            <a:r>
              <a:rPr lang="en-GB" sz="2800" b="1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GB" sz="2800" b="1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  <a:endParaRPr lang="en-US" sz="2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028FC-1413-4C2E-8A67-C2E7874ECE54}"/>
              </a:ext>
            </a:extLst>
          </p:cNvPr>
          <p:cNvSpPr txBox="1"/>
          <p:nvPr/>
        </p:nvSpPr>
        <p:spPr>
          <a:xfrm>
            <a:off x="3038620" y="959319"/>
            <a:ext cx="1997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184C4-222D-4004-80FF-7AAD47D4D0AB}"/>
              </a:ext>
            </a:extLst>
          </p:cNvPr>
          <p:cNvSpPr txBox="1"/>
          <p:nvPr/>
        </p:nvSpPr>
        <p:spPr>
          <a:xfrm>
            <a:off x="703384" y="1482539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HP001 4 hàng" panose="020B0603050302020204" pitchFamily="34" charset="0"/>
              </a:rPr>
              <a:t>Bài 59: Phép cộng (không nhớ) trong phạm vi 1000 (tiết 1)</a:t>
            </a:r>
            <a:endParaRPr lang="en-US" sz="2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54613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chemeClr val="bg2">
                    <a:lumMod val="75000"/>
                  </a:schemeClr>
                </a:solidFill>
              </a:rPr>
              <a:t>KHÁM PHÁ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1023620"/>
            <a:ext cx="60045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46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>
            <a:fillRect/>
          </a:stretch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264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312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1190" y="5499463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961754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20331023724344656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344</Words>
  <Application>Microsoft Office PowerPoint</Application>
  <PresentationFormat>Widescreen</PresentationFormat>
  <Paragraphs>114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HP001 4 hàng</vt:lpstr>
      <vt:lpstr>Tahoma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 Hang</cp:lastModifiedBy>
  <cp:revision>127</cp:revision>
  <dcterms:created xsi:type="dcterms:W3CDTF">2021-06-02T01:34:00Z</dcterms:created>
  <dcterms:modified xsi:type="dcterms:W3CDTF">2022-03-31T02:59:27Z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41B22CFC911945659DC42EA720E01B23</vt:lpwstr>
  </property>
</Properties>
</file>