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334" r:id="rId4"/>
    <p:sldId id="336" r:id="rId5"/>
    <p:sldId id="338" r:id="rId6"/>
    <p:sldId id="290" r:id="rId7"/>
    <p:sldId id="299" r:id="rId8"/>
    <p:sldId id="327" r:id="rId9"/>
    <p:sldId id="304" r:id="rId10"/>
    <p:sldId id="330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1" autoAdjust="0"/>
    <p:restoredTop sz="94308" autoAdjust="0"/>
  </p:normalViewPr>
  <p:slideViewPr>
    <p:cSldViewPr snapToGrid="0">
      <p:cViewPr varScale="1">
        <p:scale>
          <a:sx n="62" d="100"/>
          <a:sy n="62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778" y="1555531"/>
            <a:ext cx="9769020" cy="31532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ĐO ĐỘ DÀI</a:t>
            </a:r>
            <a:endParaRPr lang="vi-VN" sz="72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36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8604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845" y="612412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là đơn vị đo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dài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5308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68m - 16m =.... m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16dm + 13dm = ?dm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 action="ppaction://noaction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/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258</Words>
  <Application>Microsoft Office PowerPoint</Application>
  <PresentationFormat>Widescreen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MercuriusScript</vt:lpstr>
      <vt:lpstr>SVN-Whimsy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Hang</cp:lastModifiedBy>
  <cp:revision>279</cp:revision>
  <dcterms:created xsi:type="dcterms:W3CDTF">2021-06-02T01:34:00Z</dcterms:created>
  <dcterms:modified xsi:type="dcterms:W3CDTF">2023-03-26T13:52:19Z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11C3971E3CBF4CF7A57D7851BE38346C</vt:lpwstr>
  </property>
</Properties>
</file>