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1" r:id="rId2"/>
    <p:sldId id="353" r:id="rId3"/>
    <p:sldId id="258" r:id="rId4"/>
    <p:sldId id="259" r:id="rId5"/>
    <p:sldId id="260" r:id="rId6"/>
    <p:sldId id="261" r:id="rId7"/>
    <p:sldId id="521" r:id="rId8"/>
    <p:sldId id="520" r:id="rId9"/>
    <p:sldId id="263" r:id="rId10"/>
    <p:sldId id="512" r:id="rId11"/>
    <p:sldId id="513" r:id="rId12"/>
    <p:sldId id="515" r:id="rId13"/>
    <p:sldId id="514" r:id="rId14"/>
    <p:sldId id="516" r:id="rId15"/>
    <p:sldId id="517" r:id="rId16"/>
    <p:sldId id="518" r:id="rId17"/>
    <p:sldId id="519" r:id="rId18"/>
    <p:sldId id="398" r:id="rId19"/>
    <p:sldId id="341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4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00"/>
    <a:srgbClr val="EC3730"/>
    <a:srgbClr val="29304A"/>
    <a:srgbClr val="FF0066"/>
    <a:srgbClr val="31ADB9"/>
    <a:srgbClr val="227780"/>
    <a:srgbClr val="8D130D"/>
    <a:srgbClr val="C07200"/>
    <a:srgbClr val="C8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0" autoAdjust="0"/>
    <p:restoredTop sz="90750" autoAdjust="0"/>
  </p:normalViewPr>
  <p:slideViewPr>
    <p:cSldViewPr>
      <p:cViewPr varScale="1">
        <p:scale>
          <a:sx n="99" d="100"/>
          <a:sy n="99" d="100"/>
        </p:scale>
        <p:origin x="34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17C4CA-D79A-4C84-9DA4-3157A0373621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3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2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1115616" y="411510"/>
            <a:ext cx="6738938" cy="3559969"/>
            <a:chOff x="1115616" y="411510"/>
            <a:chExt cx="6738938" cy="355996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1328739" y="411510"/>
              <a:ext cx="6431756" cy="26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708412" y="1247450"/>
              <a:ext cx="3723007" cy="810734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Luyện tập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1782366" y="948481"/>
              <a:ext cx="5253038" cy="132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 giáo khoa trang 72</a:t>
              </a:r>
              <a:endParaRPr lang="en-US" altLang="zh-CN" dirty="0">
                <a:solidFill>
                  <a:srgbClr val="3316A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922945-5549-45B5-9ECA-58C13014C753}"/>
              </a:ext>
            </a:extLst>
          </p:cNvPr>
          <p:cNvGrpSpPr/>
          <p:nvPr/>
        </p:nvGrpSpPr>
        <p:grpSpPr>
          <a:xfrm>
            <a:off x="604788" y="2067694"/>
            <a:ext cx="2824162" cy="1575475"/>
            <a:chOff x="1217613" y="3225800"/>
            <a:chExt cx="2824162" cy="1511300"/>
          </a:xfrm>
        </p:grpSpPr>
        <p:sp>
          <p:nvSpPr>
            <p:cNvPr id="10" name="Text Box 785">
              <a:extLst>
                <a:ext uri="{FF2B5EF4-FFF2-40B4-BE49-F238E27FC236}">
                  <a16:creationId xmlns:a16="http://schemas.microsoft.com/office/drawing/2014/main" id="{EEF53EE9-B4AE-42A4-938A-DFFA7B364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17 5 5 </a:t>
              </a:r>
            </a:p>
          </p:txBody>
        </p:sp>
        <p:sp>
          <p:nvSpPr>
            <p:cNvPr id="11" name="Line 786">
              <a:extLst>
                <a:ext uri="{FF2B5EF4-FFF2-40B4-BE49-F238E27FC236}">
                  <a16:creationId xmlns:a16="http://schemas.microsoft.com/office/drawing/2014/main" id="{21EFD2CA-E304-4FF5-BC62-CB14F617D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89">
              <a:extLst>
                <a:ext uri="{FF2B5EF4-FFF2-40B4-BE49-F238E27FC236}">
                  <a16:creationId xmlns:a16="http://schemas.microsoft.com/office/drawing/2014/main" id="{05CFF8DF-6DC0-4BD0-B96D-A3949AE52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3 9</a:t>
              </a:r>
            </a:p>
          </p:txBody>
        </p:sp>
        <p:sp>
          <p:nvSpPr>
            <p:cNvPr id="13" name="Line 787">
              <a:extLst>
                <a:ext uri="{FF2B5EF4-FFF2-40B4-BE49-F238E27FC236}">
                  <a16:creationId xmlns:a16="http://schemas.microsoft.com/office/drawing/2014/main" id="{1C1E1AC6-DE37-4F1A-90E2-449788822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ABFBE-6DF7-4C00-B4AE-C1BA5FA37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2258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B13FC5-CD74-4B60-A27F-380DFDD3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5EE095-7E99-47FA-881C-6ABD1674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3238500"/>
              <a:ext cx="2873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A8D2B77E-9AEC-40C9-97F8-576B13B20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913" y="3594100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id="{8240587B-2278-481C-B489-28D52EDEA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B3DF9A80-73E9-49B4-A48D-1E891061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7338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4108018D-E341-4178-B058-57C7E669B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7A252A81-0717-4128-80FC-6DE402AF8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70AE1C3F-7876-4B68-B61B-F1FE477A4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438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Text Box 794">
              <a:extLst>
                <a:ext uri="{FF2B5EF4-FFF2-40B4-BE49-F238E27FC236}">
                  <a16:creationId xmlns:a16="http://schemas.microsoft.com/office/drawing/2014/main" id="{FA447B2C-6929-4AA0-8293-67855F617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25" y="37480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BAD79A96-A3B4-4408-82B6-86CF3893D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738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FEE716AF-6477-4020-800A-9DFE9B589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663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C513FE14-6AE0-4B78-9150-E0BCA238E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6972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D54EC-D357-48E9-A109-21ABDE788E67}"/>
              </a:ext>
            </a:extLst>
          </p:cNvPr>
          <p:cNvGrpSpPr/>
          <p:nvPr/>
        </p:nvGrpSpPr>
        <p:grpSpPr>
          <a:xfrm>
            <a:off x="4788024" y="1995686"/>
            <a:ext cx="2765425" cy="1684338"/>
            <a:chOff x="1276350" y="3254375"/>
            <a:chExt cx="2765425" cy="1684338"/>
          </a:xfrm>
        </p:grpSpPr>
        <p:sp>
          <p:nvSpPr>
            <p:cNvPr id="28" name="Text Box 785">
              <a:extLst>
                <a:ext uri="{FF2B5EF4-FFF2-40B4-BE49-F238E27FC236}">
                  <a16:creationId xmlns:a16="http://schemas.microsoft.com/office/drawing/2014/main" id="{C51E147F-D137-43D3-ABE1-E6F231D1C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0 60 3</a:t>
              </a:r>
            </a:p>
          </p:txBody>
        </p:sp>
        <p:sp>
          <p:nvSpPr>
            <p:cNvPr id="29" name="Line 786">
              <a:extLst>
                <a:ext uri="{FF2B5EF4-FFF2-40B4-BE49-F238E27FC236}">
                  <a16:creationId xmlns:a16="http://schemas.microsoft.com/office/drawing/2014/main" id="{D707D98C-218A-4299-8347-433BAC04F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9363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789">
              <a:extLst>
                <a:ext uri="{FF2B5EF4-FFF2-40B4-BE49-F238E27FC236}">
                  <a16:creationId xmlns:a16="http://schemas.microsoft.com/office/drawing/2014/main" id="{F9028759-8634-40D8-8FBA-22F354CCD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263" y="3316288"/>
              <a:ext cx="1433512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0 09</a:t>
              </a:r>
            </a:p>
          </p:txBody>
        </p:sp>
        <p:sp>
          <p:nvSpPr>
            <p:cNvPr id="31" name="Line 787">
              <a:extLst>
                <a:ext uri="{FF2B5EF4-FFF2-40B4-BE49-F238E27FC236}">
                  <a16:creationId xmlns:a16="http://schemas.microsoft.com/office/drawing/2014/main" id="{1022D20F-D8F9-4877-A3AF-99B14EB62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713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77C72E-51BD-4AB1-9B73-F71FF52A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1F2166-29B8-469A-8CB6-772EED73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E0ADA4-63A0-44A1-B9F0-0F6144A2C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791">
              <a:extLst>
                <a:ext uri="{FF2B5EF4-FFF2-40B4-BE49-F238E27FC236}">
                  <a16:creationId xmlns:a16="http://schemas.microsoft.com/office/drawing/2014/main" id="{194537DA-30EE-4E6D-A67A-CD016E31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613" y="3641725"/>
              <a:ext cx="196850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91">
              <a:extLst>
                <a:ext uri="{FF2B5EF4-FFF2-40B4-BE49-F238E27FC236}">
                  <a16:creationId xmlns:a16="http://schemas.microsoft.com/office/drawing/2014/main" id="{895F6732-8FF6-412C-AE06-A41535EF6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675" y="36703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94">
              <a:extLst>
                <a:ext uri="{FF2B5EF4-FFF2-40B4-BE49-F238E27FC236}">
                  <a16:creationId xmlns:a16="http://schemas.microsoft.com/office/drawing/2014/main" id="{ED0D2D01-8073-4692-8FFF-6015FB775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38862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 Box 794">
              <a:extLst>
                <a:ext uri="{FF2B5EF4-FFF2-40B4-BE49-F238E27FC236}">
                  <a16:creationId xmlns:a16="http://schemas.microsoft.com/office/drawing/2014/main" id="{49284EB5-448C-478D-9FEB-178E449A6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" name="Text Box 794">
              <a:extLst>
                <a:ext uri="{FF2B5EF4-FFF2-40B4-BE49-F238E27FC236}">
                  <a16:creationId xmlns:a16="http://schemas.microsoft.com/office/drawing/2014/main" id="{9AB18100-2616-41A3-B60A-C04FC661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9118F0-7E18-467E-8F1D-9BA3172C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805238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794">
              <a:extLst>
                <a:ext uri="{FF2B5EF4-FFF2-40B4-BE49-F238E27FC236}">
                  <a16:creationId xmlns:a16="http://schemas.microsoft.com/office/drawing/2014/main" id="{EB3F1F2B-4989-4DED-A30C-0D19D3C25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788" y="3897313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3" name="Text Box 794">
              <a:extLst>
                <a:ext uri="{FF2B5EF4-FFF2-40B4-BE49-F238E27FC236}">
                  <a16:creationId xmlns:a16="http://schemas.microsoft.com/office/drawing/2014/main" id="{AA7DF766-160A-42C9-ABC7-A26D3F1EF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41960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7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980969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40418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912C9-D2F5-4ED0-B6C5-B5C1BF6D9D47}"/>
              </a:ext>
            </a:extLst>
          </p:cNvPr>
          <p:cNvGrpSpPr/>
          <p:nvPr/>
        </p:nvGrpSpPr>
        <p:grpSpPr>
          <a:xfrm>
            <a:off x="810716" y="2019722"/>
            <a:ext cx="2897188" cy="2208212"/>
            <a:chOff x="1276350" y="3233738"/>
            <a:chExt cx="2897188" cy="2208212"/>
          </a:xfrm>
        </p:grpSpPr>
        <p:sp>
          <p:nvSpPr>
            <p:cNvPr id="9" name="Text Box 785">
              <a:extLst>
                <a:ext uri="{FF2B5EF4-FFF2-40B4-BE49-F238E27FC236}">
                  <a16:creationId xmlns:a16="http://schemas.microsoft.com/office/drawing/2014/main" id="{7A8B9178-FF35-49CB-8227-EB8E6156F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3319463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0 30 68</a:t>
              </a:r>
            </a:p>
          </p:txBody>
        </p:sp>
        <p:sp>
          <p:nvSpPr>
            <p:cNvPr id="10" name="Line 786">
              <a:extLst>
                <a:ext uri="{FF2B5EF4-FFF2-40B4-BE49-F238E27FC236}">
                  <a16:creationId xmlns:a16="http://schemas.microsoft.com/office/drawing/2014/main" id="{E7EE37E6-D8AA-4FB7-9968-F173A2179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0975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89">
              <a:extLst>
                <a:ext uri="{FF2B5EF4-FFF2-40B4-BE49-F238E27FC236}">
                  <a16:creationId xmlns:a16="http://schemas.microsoft.com/office/drawing/2014/main" id="{5C4CEFDE-57A2-439B-98BD-527AC026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25" y="3292475"/>
              <a:ext cx="1433513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0 26</a:t>
              </a:r>
            </a:p>
          </p:txBody>
        </p:sp>
        <p:sp>
          <p:nvSpPr>
            <p:cNvPr id="12" name="Line 787">
              <a:extLst>
                <a:ext uri="{FF2B5EF4-FFF2-40B4-BE49-F238E27FC236}">
                  <a16:creationId xmlns:a16="http://schemas.microsoft.com/office/drawing/2014/main" id="{EEF029DC-4A2D-4545-88AE-8F3ED7BB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B4AC7A-7FA0-43B6-A2FE-B536836C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3254375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75BB6-3E64-4D9C-880C-CD0CB878D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3233738"/>
              <a:ext cx="285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F2B8BB-3C85-44A0-B668-94D02619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55975"/>
              <a:ext cx="2619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91">
              <a:extLst>
                <a:ext uri="{FF2B5EF4-FFF2-40B4-BE49-F238E27FC236}">
                  <a16:creationId xmlns:a16="http://schemas.microsoft.com/office/drawing/2014/main" id="{36047D08-5A62-46CB-89A3-0CAE57753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200" y="3609975"/>
              <a:ext cx="120650" cy="134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91">
              <a:extLst>
                <a:ext uri="{FF2B5EF4-FFF2-40B4-BE49-F238E27FC236}">
                  <a16:creationId xmlns:a16="http://schemas.microsoft.com/office/drawing/2014/main" id="{44639F86-B515-4FE6-A48A-C064CECC0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075" y="3644900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94">
              <a:extLst>
                <a:ext uri="{FF2B5EF4-FFF2-40B4-BE49-F238E27FC236}">
                  <a16:creationId xmlns:a16="http://schemas.microsoft.com/office/drawing/2014/main" id="{672C18B4-F14E-4736-AF67-4A82902EB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413" y="3873500"/>
              <a:ext cx="94138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1,18</a:t>
              </a:r>
            </a:p>
          </p:txBody>
        </p:sp>
        <p:sp>
          <p:nvSpPr>
            <p:cNvPr id="19" name="Text Box 794">
              <a:extLst>
                <a:ext uri="{FF2B5EF4-FFF2-40B4-BE49-F238E27FC236}">
                  <a16:creationId xmlns:a16="http://schemas.microsoft.com/office/drawing/2014/main" id="{E2EBB830-744A-466A-A730-01408D7DC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3900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1885541F-A264-4307-95F3-2EFCEB8C2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38830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1" name="Text Box 794">
              <a:extLst>
                <a:ext uri="{FF2B5EF4-FFF2-40B4-BE49-F238E27FC236}">
                  <a16:creationId xmlns:a16="http://schemas.microsoft.com/office/drawing/2014/main" id="{FB0AEA98-1416-4CC7-8F30-72923206C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164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 Box 794">
              <a:extLst>
                <a:ext uri="{FF2B5EF4-FFF2-40B4-BE49-F238E27FC236}">
                  <a16:creationId xmlns:a16="http://schemas.microsoft.com/office/drawing/2014/main" id="{30264538-1F53-4BF0-9FF9-548F403DA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794">
              <a:extLst>
                <a:ext uri="{FF2B5EF4-FFF2-40B4-BE49-F238E27FC236}">
                  <a16:creationId xmlns:a16="http://schemas.microsoft.com/office/drawing/2014/main" id="{3F9ECBD6-B152-45FE-B787-F47F0C7CD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39737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A8941C7C-8DA2-49D6-9984-C722C134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075" y="4403725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89361ADD-E8A8-4636-B22C-5AE7B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92283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BDE44-A6E9-4914-93B5-ACE50BB986EA}"/>
              </a:ext>
            </a:extLst>
          </p:cNvPr>
          <p:cNvGrpSpPr/>
          <p:nvPr/>
        </p:nvGrpSpPr>
        <p:grpSpPr>
          <a:xfrm>
            <a:off x="4740701" y="1923678"/>
            <a:ext cx="2999651" cy="1955234"/>
            <a:chOff x="4523691" y="2416716"/>
            <a:chExt cx="2999651" cy="195523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FCB31B-2FBC-4269-8B61-1419B4FE289F}"/>
                </a:ext>
              </a:extLst>
            </p:cNvPr>
            <p:cNvGrpSpPr/>
            <p:nvPr/>
          </p:nvGrpSpPr>
          <p:grpSpPr>
            <a:xfrm>
              <a:off x="4523691" y="2416716"/>
              <a:ext cx="2999651" cy="1575475"/>
              <a:chOff x="1217613" y="3225800"/>
              <a:chExt cx="2824162" cy="1511300"/>
            </a:xfrm>
          </p:grpSpPr>
          <p:sp>
            <p:nvSpPr>
              <p:cNvPr id="48" name="Text Box 785">
                <a:extLst>
                  <a:ext uri="{FF2B5EF4-FFF2-40B4-BE49-F238E27FC236}">
                    <a16:creationId xmlns:a16="http://schemas.microsoft.com/office/drawing/2014/main" id="{603C4FA6-E499-4209-8900-856AEB9D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613" y="3290888"/>
                <a:ext cx="1308100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98,15 6 </a:t>
                </a:r>
              </a:p>
            </p:txBody>
          </p:sp>
          <p:sp>
            <p:nvSpPr>
              <p:cNvPr id="49" name="Line 786">
                <a:extLst>
                  <a:ext uri="{FF2B5EF4-FFF2-40B4-BE49-F238E27FC236}">
                    <a16:creationId xmlns:a16="http://schemas.microsoft.com/office/drawing/2014/main" id="{8A782020-30FB-4924-BDEA-A75A9F5A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9363" y="33559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89">
                <a:extLst>
                  <a:ext uri="{FF2B5EF4-FFF2-40B4-BE49-F238E27FC236}">
                    <a16:creationId xmlns:a16="http://schemas.microsoft.com/office/drawing/2014/main" id="{1C673FAF-3F8C-4AA6-9BE5-3A314C011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263" y="3316288"/>
                <a:ext cx="1433512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4 63</a:t>
                </a:r>
              </a:p>
            </p:txBody>
          </p:sp>
          <p:sp>
            <p:nvSpPr>
              <p:cNvPr id="51" name="Line 787">
                <a:extLst>
                  <a:ext uri="{FF2B5EF4-FFF2-40B4-BE49-F238E27FC236}">
                    <a16:creationId xmlns:a16="http://schemas.microsoft.com/office/drawing/2014/main" id="{64D8A316-A74A-424C-BE26-869AE4050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713" y="3810000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631194F-5C8F-4BE0-A095-CD7692F2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3225800"/>
                <a:ext cx="173924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FFC1D1-6311-4792-A178-8A798C558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012" y="3253237"/>
                <a:ext cx="28733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4FB216-7E94-4148-A62F-7CCB5E4A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368" y="3238500"/>
                <a:ext cx="270452" cy="56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Line 791">
                <a:extLst>
                  <a:ext uri="{FF2B5EF4-FFF2-40B4-BE49-F238E27FC236}">
                    <a16:creationId xmlns:a16="http://schemas.microsoft.com/office/drawing/2014/main" id="{64954EBF-4993-4211-84BD-7CA2EAD64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036" y="3599857"/>
                <a:ext cx="198437" cy="149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91">
                <a:extLst>
                  <a:ext uri="{FF2B5EF4-FFF2-40B4-BE49-F238E27FC236}">
                    <a16:creationId xmlns:a16="http://schemas.microsoft.com/office/drawing/2014/main" id="{83BB9E4E-212D-44A5-9953-4F022435D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75" y="3644900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794">
                <a:extLst>
                  <a:ext uri="{FF2B5EF4-FFF2-40B4-BE49-F238E27FC236}">
                    <a16:creationId xmlns:a16="http://schemas.microsoft.com/office/drawing/2014/main" id="{1EDA828D-04E8-41EB-BFFE-4C5DCE23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664" y="3842362"/>
                <a:ext cx="885063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21 2</a:t>
                </a:r>
              </a:p>
            </p:txBody>
          </p:sp>
          <p:sp>
            <p:nvSpPr>
              <p:cNvPr id="58" name="Text Box 794">
                <a:extLst>
                  <a:ext uri="{FF2B5EF4-FFF2-40B4-BE49-F238E27FC236}">
                    <a16:creationId xmlns:a16="http://schemas.microsoft.com/office/drawing/2014/main" id="{374B0848-36D9-4047-99B6-44475275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9" name="Text Box 794">
                <a:extLst>
                  <a:ext uri="{FF2B5EF4-FFF2-40B4-BE49-F238E27FC236}">
                    <a16:creationId xmlns:a16="http://schemas.microsoft.com/office/drawing/2014/main" id="{6AD63E5F-DA9C-44E3-A5CC-8F90028ED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0" name="Text Box 794">
                <a:extLst>
                  <a:ext uri="{FF2B5EF4-FFF2-40B4-BE49-F238E27FC236}">
                    <a16:creationId xmlns:a16="http://schemas.microsoft.com/office/drawing/2014/main" id="{63A498B0-8D7A-40E2-9128-FDBA92567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9661" y="37655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2" name="Text Box 794">
                <a:extLst>
                  <a:ext uri="{FF2B5EF4-FFF2-40B4-BE49-F238E27FC236}">
                    <a16:creationId xmlns:a16="http://schemas.microsoft.com/office/drawing/2014/main" id="{EFA5DD6A-98D9-47CA-8A49-11DCCA03E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642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3" name="Text Box 794">
                <a:extLst>
                  <a:ext uri="{FF2B5EF4-FFF2-40B4-BE49-F238E27FC236}">
                    <a16:creationId xmlns:a16="http://schemas.microsoft.com/office/drawing/2014/main" id="{CBD267C4-E0F0-43A2-942C-3CAAD8695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663" y="42179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64" name="Text Box 794">
                <a:extLst>
                  <a:ext uri="{FF2B5EF4-FFF2-40B4-BE49-F238E27FC236}">
                    <a16:creationId xmlns:a16="http://schemas.microsoft.com/office/drawing/2014/main" id="{25C1E000-BBC6-4CB7-903C-DD38DB6F6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110" y="3835175"/>
                <a:ext cx="379544" cy="501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,</a:t>
                </a:r>
              </a:p>
            </p:txBody>
          </p:sp>
        </p:grpSp>
        <p:sp>
          <p:nvSpPr>
            <p:cNvPr id="65" name="Text Box 794">
              <a:extLst>
                <a:ext uri="{FF2B5EF4-FFF2-40B4-BE49-F238E27FC236}">
                  <a16:creationId xmlns:a16="http://schemas.microsoft.com/office/drawing/2014/main" id="{D88F61F1-EAC8-4F6C-A8AA-3772E143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560" y="3453171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6" name="Text Box 794">
              <a:extLst>
                <a:ext uri="{FF2B5EF4-FFF2-40B4-BE49-F238E27FC236}">
                  <a16:creationId xmlns:a16="http://schemas.microsoft.com/office/drawing/2014/main" id="{145D07D5-DB13-4F5D-8F23-324B7337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3830795"/>
              <a:ext cx="370952" cy="54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1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56" y="1678163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648" y="2390223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56" y="1849064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1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28803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Tìm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5074BF-AB10-4F32-9BD8-005ADCFC5E20}"/>
              </a:ext>
            </a:extLst>
          </p:cNvPr>
          <p:cNvGrpSpPr/>
          <p:nvPr/>
        </p:nvGrpSpPr>
        <p:grpSpPr>
          <a:xfrm>
            <a:off x="-324544" y="1071686"/>
            <a:ext cx="4284635" cy="2436168"/>
            <a:chOff x="-324544" y="483519"/>
            <a:chExt cx="4284635" cy="2436168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940EF4F-8EBD-4C80-9070-E083BFA2B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82BC66-1C6B-487F-8B8C-B25872EF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3" y="1103118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1,8 = 72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54601A-7DA1-4BE9-8F58-3BAB77671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43" y="17111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72 : 1,8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5FF7E-DF9E-41F7-91AF-067BF456F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93" y="2295331"/>
              <a:ext cx="24932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   40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82D6B0-12C4-4C4C-8017-9AE753B20D14}"/>
              </a:ext>
            </a:extLst>
          </p:cNvPr>
          <p:cNvGrpSpPr/>
          <p:nvPr/>
        </p:nvGrpSpPr>
        <p:grpSpPr>
          <a:xfrm>
            <a:off x="2555776" y="339502"/>
            <a:ext cx="5184576" cy="3025497"/>
            <a:chOff x="2694601" y="1563638"/>
            <a:chExt cx="4541695" cy="268533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4082F283-95A8-48FE-ADF1-3F398B12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6"/>
            <a:stretch/>
          </p:blipFill>
          <p:spPr>
            <a:xfrm>
              <a:off x="2694601" y="1563638"/>
              <a:ext cx="4541695" cy="26853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382B3-DEAF-4C72-9369-5E9CB221A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533" y="1746399"/>
              <a:ext cx="33123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1,19 x 1,02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C4930B-BFBD-4134-B74A-A8FF58BD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400" y="2139702"/>
              <a:ext cx="2480106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0,34 =    1,2138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DF8F27-7FC1-439F-A300-0A6B4989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499742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1,2138 : 0,34</a:t>
              </a:r>
              <a:endPara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7E3361-E80B-4DAD-9462-1EE9C59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202" y="2860943"/>
              <a:ext cx="2874234" cy="38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=  3,57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710ADB-D8ED-41D0-8798-1EEEA6FBCDB8}"/>
              </a:ext>
            </a:extLst>
          </p:cNvPr>
          <p:cNvGrpSpPr/>
          <p:nvPr/>
        </p:nvGrpSpPr>
        <p:grpSpPr>
          <a:xfrm>
            <a:off x="4698093" y="2185068"/>
            <a:ext cx="4626435" cy="2690937"/>
            <a:chOff x="-324544" y="483519"/>
            <a:chExt cx="4284635" cy="2436168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EDD67D69-B14C-45FC-A60F-3B79796D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11"/>
            <a:stretch/>
          </p:blipFill>
          <p:spPr>
            <a:xfrm>
              <a:off x="-324544" y="483519"/>
              <a:ext cx="4284635" cy="24361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B381-6CDD-463C-8D9F-B110622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21" y="1230240"/>
              <a:ext cx="28742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 b="1">
                  <a:solidFill>
                    <a:srgbClr val="3316A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1,36 = 4,76 x 4,08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E247E06-011B-4D65-BB3F-6CD83DB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917" y="3364999"/>
            <a:ext cx="27922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1,36 =    19,4208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4FC1B-DB19-4C3F-ABC9-1FA5A649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986" y="3725039"/>
            <a:ext cx="3163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19,4208 : 1,36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F6CBC-0570-4402-AA43-F87D9B8B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63" y="4085079"/>
            <a:ext cx="28742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 14,28</a:t>
            </a:r>
          </a:p>
        </p:txBody>
      </p:sp>
    </p:spTree>
    <p:extLst>
      <p:ext uri="{BB962C8B-B14F-4D97-AF65-F5344CB8AC3E}">
        <p14:creationId xmlns:p14="http://schemas.microsoft.com/office/powerpoint/2010/main" val="176100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5,2 </a:t>
            </a:r>
            <a:r>
              <a:rPr lang="en-US" altLang="en-US" sz="30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 cân nặng 3,952 kg. Hỏi có bao nhiêu lít dầu nếu chúng cân nặng 5,32kg?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8B04D6C-2820-4371-A1FD-36AB70DB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9622"/>
            <a:ext cx="164556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DF0EE7F6-D423-47C5-8B5C-B8D78E27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454672"/>
            <a:ext cx="3581472" cy="13843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dầu:  3,952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         5,32  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Left Arrow 2">
            <a:extLst>
              <a:ext uri="{FF2B5EF4-FFF2-40B4-BE49-F238E27FC236}">
                <a16:creationId xmlns:a16="http://schemas.microsoft.com/office/drawing/2014/main" id="{F4914415-A50D-41B8-ACD0-855E001E79FD}"/>
              </a:ext>
            </a:extLst>
          </p:cNvPr>
          <p:cNvSpPr/>
          <p:nvPr/>
        </p:nvSpPr>
        <p:spPr>
          <a:xfrm>
            <a:off x="1547813" y="3156347"/>
            <a:ext cx="579437" cy="188912"/>
          </a:xfrm>
          <a:prstGeom prst="left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BE2DE-6B81-4248-BD51-2F0B002C0466}"/>
              </a:ext>
            </a:extLst>
          </p:cNvPr>
          <p:cNvCxnSpPr/>
          <p:nvPr/>
        </p:nvCxnSpPr>
        <p:spPr>
          <a:xfrm>
            <a:off x="4038600" y="1795859"/>
            <a:ext cx="0" cy="270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4537C7-5D3F-48D9-90A8-F363DCFA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46" y="1419621"/>
            <a:ext cx="1645566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4A55E2-DEF8-4622-8C43-D4004E78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144926"/>
            <a:ext cx="4392488" cy="19389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 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thì được số lít dầu: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0,76 = 7 (</a:t>
            </a:r>
            <a:r>
              <a:rPr lang="en-US" altLang="en-US" sz="2400" b="1" i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Đáp số: 7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01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07504" y="51470"/>
            <a:ext cx="885698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30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dư của phép chia 218 : 3,7 nếu chỉ lấy đến hai chữ số ở phần thập phân của thương.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1C0EB-3D6F-48DB-A3E1-F72587E3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21,8 : 3,7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CD635B-4E2E-41C3-8460-4F7EBA979279}"/>
              </a:ext>
            </a:extLst>
          </p:cNvPr>
          <p:cNvGrpSpPr/>
          <p:nvPr/>
        </p:nvGrpSpPr>
        <p:grpSpPr>
          <a:xfrm>
            <a:off x="604788" y="2083190"/>
            <a:ext cx="3054355" cy="1559977"/>
            <a:chOff x="1217613" y="3240666"/>
            <a:chExt cx="3054355" cy="1496434"/>
          </a:xfrm>
        </p:grpSpPr>
        <p:sp>
          <p:nvSpPr>
            <p:cNvPr id="11" name="Text Box 785">
              <a:extLst>
                <a:ext uri="{FF2B5EF4-FFF2-40B4-BE49-F238E27FC236}">
                  <a16:creationId xmlns:a16="http://schemas.microsoft.com/office/drawing/2014/main" id="{279ACDCA-C179-4A42-B8DB-E3A0D91A0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613" y="3290888"/>
              <a:ext cx="1600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2 1  8 </a:t>
              </a:r>
            </a:p>
          </p:txBody>
        </p:sp>
        <p:sp>
          <p:nvSpPr>
            <p:cNvPr id="12" name="Line 786">
              <a:extLst>
                <a:ext uri="{FF2B5EF4-FFF2-40B4-BE49-F238E27FC236}">
                  <a16:creationId xmlns:a16="http://schemas.microsoft.com/office/drawing/2014/main" id="{4CA54F1A-1141-42D3-AB96-43241C49D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2599" y="3355975"/>
              <a:ext cx="6350" cy="10604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89">
              <a:extLst>
                <a:ext uri="{FF2B5EF4-FFF2-40B4-BE49-F238E27FC236}">
                  <a16:creationId xmlns:a16="http://schemas.microsoft.com/office/drawing/2014/main" id="{90D9B52A-85BF-47D6-AFF7-424ABB111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6" y="3323721"/>
              <a:ext cx="1433512" cy="50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3 7</a:t>
              </a:r>
            </a:p>
          </p:txBody>
        </p:sp>
        <p:sp>
          <p:nvSpPr>
            <p:cNvPr id="14" name="Line 787">
              <a:extLst>
                <a:ext uri="{FF2B5EF4-FFF2-40B4-BE49-F238E27FC236}">
                  <a16:creationId xmlns:a16="http://schemas.microsoft.com/office/drawing/2014/main" id="{5F23F4B2-C7CC-4D6A-B83E-EC2022FD4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949" y="3810000"/>
              <a:ext cx="90170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885D6A-2930-4F58-8ED8-CC611CB4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645" y="3240666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F9A98A-D68B-4FBD-B482-8644AF77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012" y="3302000"/>
              <a:ext cx="287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791">
              <a:extLst>
                <a:ext uri="{FF2B5EF4-FFF2-40B4-BE49-F238E27FC236}">
                  <a16:creationId xmlns:a16="http://schemas.microsoft.com/office/drawing/2014/main" id="{B76BD63B-88F3-424F-BADA-AE98D8F9D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9148" y="3586042"/>
              <a:ext cx="198437" cy="149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91">
              <a:extLst>
                <a:ext uri="{FF2B5EF4-FFF2-40B4-BE49-F238E27FC236}">
                  <a16:creationId xmlns:a16="http://schemas.microsoft.com/office/drawing/2014/main" id="{327B402E-54EE-4B0A-8D9F-9FB7F39AC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150" y="3674633"/>
              <a:ext cx="204788" cy="120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94">
              <a:extLst>
                <a:ext uri="{FF2B5EF4-FFF2-40B4-BE49-F238E27FC236}">
                  <a16:creationId xmlns:a16="http://schemas.microsoft.com/office/drawing/2014/main" id="{A28129C4-204B-4876-A769-351713449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6" y="3741233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" name="Text Box 794">
              <a:extLst>
                <a:ext uri="{FF2B5EF4-FFF2-40B4-BE49-F238E27FC236}">
                  <a16:creationId xmlns:a16="http://schemas.microsoft.com/office/drawing/2014/main" id="{B87C4FDD-A8AE-4A78-8BC4-8A40B2D1F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355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Text Box 794">
              <a:extLst>
                <a:ext uri="{FF2B5EF4-FFF2-40B4-BE49-F238E27FC236}">
                  <a16:creationId xmlns:a16="http://schemas.microsoft.com/office/drawing/2014/main" id="{F8AC100B-E7CD-471D-A2C3-B486E8A60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693" y="3765550"/>
              <a:ext cx="3492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Text Box 794">
              <a:extLst>
                <a:ext uri="{FF2B5EF4-FFF2-40B4-BE49-F238E27FC236}">
                  <a16:creationId xmlns:a16="http://schemas.microsoft.com/office/drawing/2014/main" id="{417902D7-B501-48EC-99B4-82C6C6A6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8" y="3755522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1" name="Text Box 794">
              <a:extLst>
                <a:ext uri="{FF2B5EF4-FFF2-40B4-BE49-F238E27FC236}">
                  <a16:creationId xmlns:a16="http://schemas.microsoft.com/office/drawing/2014/main" id="{8CDC489F-7512-43ED-8035-BC6B72D0B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016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2" name="Text Box 794">
              <a:extLst>
                <a:ext uri="{FF2B5EF4-FFF2-40B4-BE49-F238E27FC236}">
                  <a16:creationId xmlns:a16="http://schemas.microsoft.com/office/drawing/2014/main" id="{B9FFE0F3-ED28-472A-BA41-53F7C3AB0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941" y="4217988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 Box 794">
              <a:extLst>
                <a:ext uri="{FF2B5EF4-FFF2-40B4-BE49-F238E27FC236}">
                  <a16:creationId xmlns:a16="http://schemas.microsoft.com/office/drawing/2014/main" id="{7DFAB7E0-8F90-45AE-A5E7-6B7D77329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593" y="3741889"/>
              <a:ext cx="3492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,</a:t>
              </a:r>
            </a:p>
          </p:txBody>
        </p:sp>
      </p:grpSp>
      <p:sp>
        <p:nvSpPr>
          <p:cNvPr id="34" name="Text Box 794">
            <a:extLst>
              <a:ext uri="{FF2B5EF4-FFF2-40B4-BE49-F238E27FC236}">
                <a16:creationId xmlns:a16="http://schemas.microsoft.com/office/drawing/2014/main" id="{4CCE7976-E81E-48DA-85EA-E7A0EF18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511" y="2628260"/>
            <a:ext cx="349250" cy="54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94">
            <a:extLst>
              <a:ext uri="{FF2B5EF4-FFF2-40B4-BE49-F238E27FC236}">
                <a16:creationId xmlns:a16="http://schemas.microsoft.com/office/drawing/2014/main" id="{BF8D119D-FED8-4234-970C-8FC760CD6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88" y="3109069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794">
            <a:extLst>
              <a:ext uri="{FF2B5EF4-FFF2-40B4-BE49-F238E27FC236}">
                <a16:creationId xmlns:a16="http://schemas.microsoft.com/office/drawing/2014/main" id="{631FC084-8710-42A8-85C8-8513463C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134" y="2620511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794">
            <a:extLst>
              <a:ext uri="{FF2B5EF4-FFF2-40B4-BE49-F238E27FC236}">
                <a16:creationId xmlns:a16="http://schemas.microsoft.com/office/drawing/2014/main" id="{35AA457E-14AC-4525-A611-38465897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08" y="3501688"/>
            <a:ext cx="349250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" name="Text Box 794">
            <a:extLst>
              <a:ext uri="{FF2B5EF4-FFF2-40B4-BE49-F238E27FC236}">
                <a16:creationId xmlns:a16="http://schemas.microsoft.com/office/drawing/2014/main" id="{DD456930-261B-4F7B-A6B9-09174308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598" y="3686779"/>
            <a:ext cx="2941538" cy="5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Số dư: 0,007</a:t>
            </a:r>
          </a:p>
        </p:txBody>
      </p:sp>
    </p:spTree>
    <p:extLst>
      <p:ext uri="{BB962C8B-B14F-4D97-AF65-F5344CB8AC3E}">
        <p14:creationId xmlns:p14="http://schemas.microsoft.com/office/powerpoint/2010/main" val="3730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865440" y="2110085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0796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4B99596-4C7A-4F16-A34D-49D70D09EB91}"/>
              </a:ext>
            </a:extLst>
          </p:cNvPr>
          <p:cNvSpPr/>
          <p:nvPr/>
        </p:nvSpPr>
        <p:spPr>
          <a:xfrm>
            <a:off x="323528" y="483518"/>
            <a:ext cx="5400600" cy="122413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Muốn chia một số thập phân cho một số thập phân, ta làm như thế nào?</a:t>
            </a:r>
            <a:endParaRPr lang="en-US" sz="2600">
              <a:solidFill>
                <a:srgbClr val="003300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A1857DB-93C6-44E4-BB51-D37C7540AA1A}"/>
              </a:ext>
            </a:extLst>
          </p:cNvPr>
          <p:cNvSpPr/>
          <p:nvPr/>
        </p:nvSpPr>
        <p:spPr>
          <a:xfrm>
            <a:off x="1619672" y="2355726"/>
            <a:ext cx="6192688" cy="136815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CC896-80CF-4448-AF67-1E081BFC9FD8}"/>
              </a:ext>
            </a:extLst>
          </p:cNvPr>
          <p:cNvSpPr txBox="1"/>
          <p:nvPr/>
        </p:nvSpPr>
        <p:spPr>
          <a:xfrm>
            <a:off x="1851194" y="26861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B1: Biến đổi SC thành STN.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C5BC8-F619-4B63-9E6F-6526E769030B}"/>
              </a:ext>
            </a:extLst>
          </p:cNvPr>
          <p:cNvSpPr txBox="1"/>
          <p:nvPr/>
        </p:nvSpPr>
        <p:spPr>
          <a:xfrm>
            <a:off x="1868353" y="3190205"/>
            <a:ext cx="59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B2: Thực hiện phép chia như chia cho STN.</a:t>
            </a:r>
          </a:p>
        </p:txBody>
      </p:sp>
    </p:spTree>
    <p:extLst>
      <p:ext uri="{BB962C8B-B14F-4D97-AF65-F5344CB8AC3E}">
        <p14:creationId xmlns:p14="http://schemas.microsoft.com/office/powerpoint/2010/main" val="395343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75" y="-254046"/>
            <a:ext cx="5651591" cy="5651591"/>
          </a:xfrm>
          <a:prstGeom prst="rect">
            <a:avLst/>
          </a:prstGeom>
        </p:spPr>
      </p:pic>
      <p:sp>
        <p:nvSpPr>
          <p:cNvPr id="39" name="TextBox 68"/>
          <p:cNvSpPr txBox="1">
            <a:spLocks/>
          </p:cNvSpPr>
          <p:nvPr/>
        </p:nvSpPr>
        <p:spPr>
          <a:xfrm>
            <a:off x="4052022" y="2150762"/>
            <a:ext cx="3634497" cy="1403184"/>
          </a:xfrm>
          <a:prstGeom prst="rect">
            <a:avLst/>
          </a:prstGeom>
        </p:spPr>
        <p:txBody>
          <a:bodyPr vert="horz" wrap="square" lIns="0" tIns="71996" rIns="0" bIns="0" anchor="t" anchorCtr="1">
            <a:noAutofit/>
          </a:bodyPr>
          <a:lstStyle/>
          <a:p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991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99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4h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zoom</a:t>
            </a:r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vi-VN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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91" dirty="0" err="1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991" dirty="0">
                <a:solidFill>
                  <a:srgbClr val="223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43836" indent="-243836">
              <a:buFontTx/>
              <a:buChar char="-"/>
            </a:pPr>
            <a:endParaRPr lang="en-US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23528" y="2150762"/>
            <a:ext cx="2971767" cy="1000684"/>
          </a:xfrm>
          <a:prstGeom prst="rect">
            <a:avLst/>
          </a:prstGeom>
          <a:noFill/>
        </p:spPr>
        <p:txBody>
          <a:bodyPr wrap="none" lIns="359980" tIns="0" rIns="0" bIns="0" anchor="b" anchorCtr="0">
            <a:noAutofit/>
          </a:bodyPr>
          <a:lstStyle/>
          <a:p>
            <a:pPr defTabSz="914353"/>
            <a:r>
              <a:rPr lang="vi-VN" altLang="zh-CN" sz="4267" b="1" dirty="0">
                <a:solidFill>
                  <a:srgbClr val="C00000"/>
                </a:solidFill>
                <a:effectLst>
                  <a:outerShdw blurRad="50800" dist="101600" dir="2700000" algn="tl" rotWithShape="0">
                    <a:srgbClr val="FFFFFF"/>
                  </a:outerShdw>
                </a:effectLst>
                <a:latin typeface="+mj-lt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sz="4267" b="1" dirty="0">
              <a:solidFill>
                <a:srgbClr val="C00000"/>
              </a:solidFill>
              <a:effectLst>
                <a:outerShdw blurRad="50800" dist="101600" dir="2700000" algn="tl" rotWithShape="0">
                  <a:srgbClr val="FFFFFF"/>
                </a:outerShdw>
              </a:effectLst>
              <a:latin typeface="+mj-lt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3118182" y="1048889"/>
            <a:ext cx="3017575" cy="30175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18182" y="2142177"/>
            <a:ext cx="286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70C0"/>
                    </a:gs>
                  </a:gsLst>
                  <a:lin ang="3000000" scaled="0"/>
                </a:gradFill>
                <a:latin typeface="Impact" pitchFamily="34" charset="0"/>
                <a:ea typeface="方正正准黑简体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755637" y="211008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7228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2406283" y="417609"/>
            <a:ext cx="4274759" cy="4176178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4123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TIẾN DŨNG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4675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DUY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184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ĐẠT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HIẾU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5561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ĐỨC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8160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HOÀN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5386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HUYỀN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6469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TRÀ MY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5701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HUỆ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9104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KHÁNH LY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2989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NAM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4916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NHI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8327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65110" y="4732751"/>
              <a:ext cx="1139575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THẢO NGUYÊN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5675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PHÚC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72383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740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THÁI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2985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VĂN THẠO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1359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THÚY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155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TRANG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00505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4783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THU AN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19876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ANH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46904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VIỆT ANH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27060" y="2192638"/>
              <a:ext cx="1120932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PHƯƠNG ANH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73368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NGỌC ÁNH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57752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MINH CHÂU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28867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ĐỨC CƯỜNG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88191"/>
              <a:ext cx="990600" cy="2305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Times New Roman" pitchFamily="18" charset="0"/>
                  <a:cs typeface="Times New Roman" pitchFamily="18" charset="0"/>
                </a:rPr>
                <a:t>TRÍ DŨNG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30242" y="164886"/>
            <a:ext cx="342900" cy="7239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161240" y="2014058"/>
            <a:ext cx="818487" cy="841777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69636"/>
            <a:ext cx="457200" cy="457200"/>
          </a:xfrm>
          <a:prstGeom prst="rect">
            <a:avLst/>
          </a:prstGeom>
        </p:spPr>
      </p:pic>
      <p:sp>
        <p:nvSpPr>
          <p:cNvPr id="1033" name="Pentagon 1032">
            <a:hlinkClick r:id="rId5" action="ppaction://hlinksldjump"/>
          </p:cNvPr>
          <p:cNvSpPr/>
          <p:nvPr/>
        </p:nvSpPr>
        <p:spPr>
          <a:xfrm>
            <a:off x="1123950" y="1578554"/>
            <a:ext cx="628650" cy="42973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Pentagon 71">
            <a:hlinkClick r:id="rId6" action="ppaction://hlinksldjump"/>
          </p:cNvPr>
          <p:cNvSpPr/>
          <p:nvPr/>
        </p:nvSpPr>
        <p:spPr>
          <a:xfrm>
            <a:off x="1143000" y="3262646"/>
            <a:ext cx="628650" cy="429737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Pentagon 72">
            <a:hlinkClick r:id="rId7" action="ppaction://hlinksldjump"/>
          </p:cNvPr>
          <p:cNvSpPr/>
          <p:nvPr/>
        </p:nvSpPr>
        <p:spPr>
          <a:xfrm>
            <a:off x="1143000" y="2414921"/>
            <a:ext cx="628650" cy="429737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4" name="TextBox 1033"/>
          <p:cNvSpPr txBox="1"/>
          <p:nvPr/>
        </p:nvSpPr>
        <p:spPr>
          <a:xfrm>
            <a:off x="1200150" y="1594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00150" y="3262213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7" action="ppaction://hlinksldjump"/>
          </p:cNvPr>
          <p:cNvSpPr txBox="1"/>
          <p:nvPr/>
        </p:nvSpPr>
        <p:spPr>
          <a:xfrm>
            <a:off x="1200150" y="2421506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6954059" y="1946485"/>
            <a:ext cx="1794405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4" name="Rounded Rectangle 73">
            <a:hlinkClick r:id="rId8" action="ppaction://hlinksldjump"/>
          </p:cNvPr>
          <p:cNvSpPr/>
          <p:nvPr/>
        </p:nvSpPr>
        <p:spPr>
          <a:xfrm>
            <a:off x="7020272" y="0"/>
            <a:ext cx="957190" cy="84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135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91831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FC8E97-AECF-4C56-9880-68F9FAF61CE5}"/>
              </a:ext>
            </a:extLst>
          </p:cNvPr>
          <p:cNvGrpSpPr/>
          <p:nvPr/>
        </p:nvGrpSpPr>
        <p:grpSpPr>
          <a:xfrm>
            <a:off x="755576" y="137170"/>
            <a:ext cx="6048672" cy="1714500"/>
            <a:chOff x="755576" y="137170"/>
            <a:chExt cx="6048672" cy="1714500"/>
          </a:xfrm>
        </p:grpSpPr>
        <p:sp>
          <p:nvSpPr>
            <p:cNvPr id="3" name="Cloud 2"/>
            <p:cNvSpPr/>
            <p:nvPr/>
          </p:nvSpPr>
          <p:spPr>
            <a:xfrm>
              <a:off x="755576" y="137170"/>
              <a:ext cx="6048672" cy="17145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07604" y="586770"/>
              <a:ext cx="54526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  Muốn chia một số thập phân cho một số thập phân, ta làm như thế nào?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EE0C5-40A5-4CFB-A25D-44E5069075A7}"/>
              </a:ext>
            </a:extLst>
          </p:cNvPr>
          <p:cNvGrpSpPr/>
          <p:nvPr/>
        </p:nvGrpSpPr>
        <p:grpSpPr>
          <a:xfrm>
            <a:off x="3059832" y="1995686"/>
            <a:ext cx="5112568" cy="2156430"/>
            <a:chOff x="3131840" y="2301270"/>
            <a:chExt cx="5112568" cy="2156430"/>
          </a:xfrm>
        </p:grpSpPr>
        <p:sp>
          <p:nvSpPr>
            <p:cNvPr id="6" name="Cloud 5"/>
            <p:cNvSpPr/>
            <p:nvPr/>
          </p:nvSpPr>
          <p:spPr>
            <a:xfrm>
              <a:off x="3131840" y="2301270"/>
              <a:ext cx="5112568" cy="215643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5926" y="2673618"/>
              <a:ext cx="4073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B1: Biến đổi SC thành STN.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41FCDA-C2F2-4AC8-AC75-58CEB90794B1}"/>
                </a:ext>
              </a:extLst>
            </p:cNvPr>
            <p:cNvSpPr txBox="1"/>
            <p:nvPr/>
          </p:nvSpPr>
          <p:spPr>
            <a:xfrm>
              <a:off x="4038583" y="3296870"/>
              <a:ext cx="4176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B2: Thực hiện phép chia như 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chia cho STN.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A161FB-8CCC-442D-AB45-907E62C4CDD5}"/>
              </a:ext>
            </a:extLst>
          </p:cNvPr>
          <p:cNvGrpSpPr/>
          <p:nvPr/>
        </p:nvGrpSpPr>
        <p:grpSpPr>
          <a:xfrm>
            <a:off x="1691680" y="51470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6050" y="939069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28,5 : 2,5</a:t>
              </a:r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2"/>
            <a:ext cx="1735931" cy="1478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73CE26-DD48-4550-8EBA-F580982DA84A}"/>
              </a:ext>
            </a:extLst>
          </p:cNvPr>
          <p:cNvGrpSpPr/>
          <p:nvPr/>
        </p:nvGrpSpPr>
        <p:grpSpPr>
          <a:xfrm>
            <a:off x="3686175" y="1779662"/>
            <a:ext cx="4114800" cy="2378074"/>
            <a:chOff x="3686175" y="1779662"/>
            <a:chExt cx="4114800" cy="2378074"/>
          </a:xfrm>
        </p:grpSpPr>
        <p:sp>
          <p:nvSpPr>
            <p:cNvPr id="6" name="Cloud 5"/>
            <p:cNvSpPr/>
            <p:nvPr/>
          </p:nvSpPr>
          <p:spPr>
            <a:xfrm>
              <a:off x="3686175" y="1779662"/>
              <a:ext cx="4114800" cy="2378074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365553-02E2-4D91-9927-8918FA4D6D51}"/>
                </a:ext>
              </a:extLst>
            </p:cNvPr>
            <p:cNvGrpSpPr/>
            <p:nvPr/>
          </p:nvGrpSpPr>
          <p:grpSpPr>
            <a:xfrm>
              <a:off x="4789980" y="2139702"/>
              <a:ext cx="2690813" cy="1978025"/>
              <a:chOff x="647700" y="4222750"/>
              <a:chExt cx="2690813" cy="19780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418A84E-3E04-4ABA-B4FB-0DCCE59D7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700" y="4222750"/>
                <a:ext cx="2690813" cy="1978025"/>
                <a:chOff x="650370" y="4413698"/>
                <a:chExt cx="2691707" cy="1978221"/>
              </a:xfrm>
            </p:grpSpPr>
            <p:sp>
              <p:nvSpPr>
                <p:cNvPr id="13" name="Line 791">
                  <a:extLst>
                    <a:ext uri="{FF2B5EF4-FFF2-40B4-BE49-F238E27FC236}">
                      <a16:creationId xmlns:a16="http://schemas.microsoft.com/office/drawing/2014/main" id="{9A33F00C-FAB7-49F8-8699-5DBCA2508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7848" y="4699853"/>
                  <a:ext cx="198235" cy="14929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91">
                  <a:extLst>
                    <a:ext uri="{FF2B5EF4-FFF2-40B4-BE49-F238E27FC236}">
                      <a16:creationId xmlns:a16="http://schemas.microsoft.com/office/drawing/2014/main" id="{1C0DE3D1-B408-44A7-8A05-30C9EF1F9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1950" y="4714111"/>
                  <a:ext cx="205525" cy="12077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" name="Group 2">
                  <a:extLst>
                    <a:ext uri="{FF2B5EF4-FFF2-40B4-BE49-F238E27FC236}">
                      <a16:creationId xmlns:a16="http://schemas.microsoft.com/office/drawing/2014/main" id="{67831F3F-6A94-48D6-95E9-2BB51D210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0370" y="4413698"/>
                  <a:ext cx="2691707" cy="1978221"/>
                  <a:chOff x="650370" y="4413698"/>
                  <a:chExt cx="2691707" cy="1978221"/>
                </a:xfrm>
              </p:grpSpPr>
              <p:sp>
                <p:nvSpPr>
                  <p:cNvPr id="16" name="Text Box 785">
                    <a:extLst>
                      <a:ext uri="{FF2B5EF4-FFF2-40B4-BE49-F238E27FC236}">
                        <a16:creationId xmlns:a16="http://schemas.microsoft.com/office/drawing/2014/main" id="{C6F1B54C-4D81-4F14-808B-F25BE49424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370" y="4417805"/>
                    <a:ext cx="1600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 28,5 </a:t>
                    </a:r>
                  </a:p>
                </p:txBody>
              </p:sp>
              <p:sp>
                <p:nvSpPr>
                  <p:cNvPr id="17" name="Text Box 789">
                    <a:extLst>
                      <a:ext uri="{FF2B5EF4-FFF2-40B4-BE49-F238E27FC236}">
                        <a16:creationId xmlns:a16="http://schemas.microsoft.com/office/drawing/2014/main" id="{32CBC0F8-2BE4-4178-8345-102AB1B2E7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8565" y="4413698"/>
                    <a:ext cx="143351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2,5</a:t>
                    </a:r>
                  </a:p>
                </p:txBody>
              </p:sp>
              <p:sp>
                <p:nvSpPr>
                  <p:cNvPr id="18" name="Text Box 800">
                    <a:extLst>
                      <a:ext uri="{FF2B5EF4-FFF2-40B4-BE49-F238E27FC236}">
                        <a16:creationId xmlns:a16="http://schemas.microsoft.com/office/drawing/2014/main" id="{0F0B8548-E5AC-4190-940A-4CE6EC3F0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268" y="4953501"/>
                    <a:ext cx="1087798" cy="519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n-US" b="1" kern="0" dirty="0">
                        <a:solidFill>
                          <a:srgbClr val="FF0000"/>
                        </a:solidFill>
                        <a:latin typeface="Times New Roman"/>
                        <a:cs typeface="+mn-cs"/>
                      </a:rPr>
                      <a:t>11,4</a:t>
                    </a:r>
                  </a:p>
                </p:txBody>
              </p:sp>
              <p:sp>
                <p:nvSpPr>
                  <p:cNvPr id="19" name="Text Box 796">
                    <a:extLst>
                      <a:ext uri="{FF2B5EF4-FFF2-40B4-BE49-F238E27FC236}">
                        <a16:creationId xmlns:a16="http://schemas.microsoft.com/office/drawing/2014/main" id="{EF46605C-6901-4C27-B653-6FEEF02F8F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9201" y="4982293"/>
                    <a:ext cx="349250" cy="5191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20" name="Text Box 794">
                    <a:extLst>
                      <a:ext uri="{FF2B5EF4-FFF2-40B4-BE49-F238E27FC236}">
                        <a16:creationId xmlns:a16="http://schemas.microsoft.com/office/drawing/2014/main" id="{E28B42B0-A72C-4F9F-A109-4834EC0969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498229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21" name="Text Box 794">
                    <a:extLst>
                      <a:ext uri="{FF2B5EF4-FFF2-40B4-BE49-F238E27FC236}">
                        <a16:creationId xmlns:a16="http://schemas.microsoft.com/office/drawing/2014/main" id="{8EA0FCED-F6E1-4BE5-A9D9-B100E4B010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895" y="5417674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2" name="Text Box 794">
                    <a:extLst>
                      <a:ext uri="{FF2B5EF4-FFF2-40B4-BE49-F238E27FC236}">
                        <a16:creationId xmlns:a16="http://schemas.microsoft.com/office/drawing/2014/main" id="{F228E8A6-1497-4C9C-B435-D1FABE5553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4445" y="5401833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3" name="Text Box 794">
                    <a:extLst>
                      <a:ext uri="{FF2B5EF4-FFF2-40B4-BE49-F238E27FC236}">
                        <a16:creationId xmlns:a16="http://schemas.microsoft.com/office/drawing/2014/main" id="{4714599B-47C9-49BC-84DE-ED8776558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1658" y="5419619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4" name="Text Box 794">
                    <a:extLst>
                      <a:ext uri="{FF2B5EF4-FFF2-40B4-BE49-F238E27FC236}">
                        <a16:creationId xmlns:a16="http://schemas.microsoft.com/office/drawing/2014/main" id="{C254EE5F-8848-45A1-BEBD-0FE098C1DD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833" y="5872806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5" name="Text Box 794">
                    <a:extLst>
                      <a:ext uri="{FF2B5EF4-FFF2-40B4-BE49-F238E27FC236}">
                        <a16:creationId xmlns:a16="http://schemas.microsoft.com/office/drawing/2014/main" id="{5ACCB447-7828-4927-BFD3-F2F3243A69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4068" y="5872805"/>
                    <a:ext cx="34925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>
                        <a:solidFill>
                          <a:srgbClr val="3316AE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11" name="Line 787">
                <a:extLst>
                  <a:ext uri="{FF2B5EF4-FFF2-40B4-BE49-F238E27FC236}">
                    <a16:creationId xmlns:a16="http://schemas.microsoft.com/office/drawing/2014/main" id="{FEFA9EEB-FAD9-44C7-A6E1-00AC129A0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7688" y="474821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86">
                <a:extLst>
                  <a:ext uri="{FF2B5EF4-FFF2-40B4-BE49-F238E27FC236}">
                    <a16:creationId xmlns:a16="http://schemas.microsoft.com/office/drawing/2014/main" id="{BB269112-7C15-4E37-B662-93122380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0863" y="4410075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389065"/>
            <a:ext cx="1735931" cy="14787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8FE21D-C3D7-41AB-B682-DD97979FC2DE}"/>
              </a:ext>
            </a:extLst>
          </p:cNvPr>
          <p:cNvGrpSpPr/>
          <p:nvPr/>
        </p:nvGrpSpPr>
        <p:grpSpPr>
          <a:xfrm>
            <a:off x="1475656" y="25152"/>
            <a:ext cx="4457700" cy="2114550"/>
            <a:chOff x="2019300" y="285750"/>
            <a:chExt cx="4457700" cy="2114550"/>
          </a:xfrm>
        </p:grpSpPr>
        <p:sp>
          <p:nvSpPr>
            <p:cNvPr id="3" name="Cloud 2"/>
            <p:cNvSpPr/>
            <p:nvPr/>
          </p:nvSpPr>
          <p:spPr>
            <a:xfrm>
              <a:off x="2019300" y="285750"/>
              <a:ext cx="4457700" cy="211455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6A1E31-BD5E-4225-8BAB-4D564729D5E3}"/>
                </a:ext>
              </a:extLst>
            </p:cNvPr>
            <p:cNvSpPr txBox="1"/>
            <p:nvPr/>
          </p:nvSpPr>
          <p:spPr>
            <a:xfrm>
              <a:off x="2914650" y="876657"/>
              <a:ext cx="3314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Kết quả của phép tính: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29,5 :2,36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BEDA8-B132-4A1B-8C7E-ED179FEF828B}"/>
              </a:ext>
            </a:extLst>
          </p:cNvPr>
          <p:cNvGrpSpPr/>
          <p:nvPr/>
        </p:nvGrpSpPr>
        <p:grpSpPr>
          <a:xfrm>
            <a:off x="3686175" y="2139701"/>
            <a:ext cx="4114800" cy="2057401"/>
            <a:chOff x="3686175" y="2743199"/>
            <a:chExt cx="4114800" cy="2057401"/>
          </a:xfrm>
        </p:grpSpPr>
        <p:sp>
          <p:nvSpPr>
            <p:cNvPr id="6" name="Cloud 5"/>
            <p:cNvSpPr/>
            <p:nvPr/>
          </p:nvSpPr>
          <p:spPr>
            <a:xfrm>
              <a:off x="3686175" y="2743199"/>
              <a:ext cx="4114800" cy="2055813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63A1F0-B846-4364-AB78-1BCC7B8423B5}"/>
                </a:ext>
              </a:extLst>
            </p:cNvPr>
            <p:cNvGrpSpPr/>
            <p:nvPr/>
          </p:nvGrpSpPr>
          <p:grpSpPr>
            <a:xfrm>
              <a:off x="4618038" y="2890838"/>
              <a:ext cx="2840037" cy="1909762"/>
              <a:chOff x="4592638" y="4291013"/>
              <a:chExt cx="2840037" cy="1909762"/>
            </a:xfrm>
          </p:grpSpPr>
          <p:sp>
            <p:nvSpPr>
              <p:cNvPr id="11" name="Text Box 785">
                <a:extLst>
                  <a:ext uri="{FF2B5EF4-FFF2-40B4-BE49-F238E27FC236}">
                    <a16:creationId xmlns:a16="http://schemas.microsoft.com/office/drawing/2014/main" id="{FB231816-6247-4322-A7E3-4549D00B8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2638" y="4344988"/>
                <a:ext cx="16002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29,5 0</a:t>
                </a:r>
              </a:p>
            </p:txBody>
          </p:sp>
          <p:sp>
            <p:nvSpPr>
              <p:cNvPr id="12" name="Text Box 789">
                <a:extLst>
                  <a:ext uri="{FF2B5EF4-FFF2-40B4-BE49-F238E27FC236}">
                    <a16:creationId xmlns:a16="http://schemas.microsoft.com/office/drawing/2014/main" id="{704A2615-EAEE-4E79-9DDB-B9111545C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163" y="4291013"/>
                <a:ext cx="1433512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2,36</a:t>
                </a:r>
              </a:p>
            </p:txBody>
          </p:sp>
          <p:sp>
            <p:nvSpPr>
              <p:cNvPr id="13" name="Text Box 800">
                <a:extLst>
                  <a:ext uri="{FF2B5EF4-FFF2-40B4-BE49-F238E27FC236}">
                    <a16:creationId xmlns:a16="http://schemas.microsoft.com/office/drawing/2014/main" id="{9173EA8A-81AE-4D93-AC0F-E03712A88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3763" y="4814888"/>
                <a:ext cx="1087437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b="1" kern="0" dirty="0">
                    <a:solidFill>
                      <a:srgbClr val="0000FF"/>
                    </a:solidFill>
                    <a:latin typeface="Times New Roman"/>
                    <a:cs typeface="+mn-cs"/>
                  </a:rPr>
                  <a:t>12,5</a:t>
                </a:r>
              </a:p>
            </p:txBody>
          </p:sp>
          <p:sp>
            <p:nvSpPr>
              <p:cNvPr id="14" name="Text Box 796">
                <a:extLst>
                  <a:ext uri="{FF2B5EF4-FFF2-40B4-BE49-F238E27FC236}">
                    <a16:creationId xmlns:a16="http://schemas.microsoft.com/office/drawing/2014/main" id="{7812A4F8-D7E8-430E-BCC0-21B7D9355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438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5" name="Text Box 794">
                <a:extLst>
                  <a:ext uri="{FF2B5EF4-FFF2-40B4-BE49-F238E27FC236}">
                    <a16:creationId xmlns:a16="http://schemas.microsoft.com/office/drawing/2014/main" id="{20496B67-507D-47C0-9031-2D1680A94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776788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6" name="Text Box 794">
                <a:extLst>
                  <a:ext uri="{FF2B5EF4-FFF2-40B4-BE49-F238E27FC236}">
                    <a16:creationId xmlns:a16="http://schemas.microsoft.com/office/drawing/2014/main" id="{7CA39FAC-9C8B-47A4-A2AD-E5C7EF531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3375" y="4752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7" name="Text Box 794">
                <a:extLst>
                  <a:ext uri="{FF2B5EF4-FFF2-40B4-BE49-F238E27FC236}">
                    <a16:creationId xmlns:a16="http://schemas.microsoft.com/office/drawing/2014/main" id="{8370766A-7595-4E4A-9682-7C3DE158F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3950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Text Box 794">
                <a:extLst>
                  <a:ext uri="{FF2B5EF4-FFF2-40B4-BE49-F238E27FC236}">
                    <a16:creationId xmlns:a16="http://schemas.microsoft.com/office/drawing/2014/main" id="{874A50C4-F51F-4F88-A102-71D5681058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6363" y="525780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Text Box 794">
                <a:extLst>
                  <a:ext uri="{FF2B5EF4-FFF2-40B4-BE49-F238E27FC236}">
                    <a16:creationId xmlns:a16="http://schemas.microsoft.com/office/drawing/2014/main" id="{056D813D-6DC1-4CFE-9428-E9E4D91AF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38" y="52609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0" name="Text Box 794">
                <a:extLst>
                  <a:ext uri="{FF2B5EF4-FFF2-40B4-BE49-F238E27FC236}">
                    <a16:creationId xmlns:a16="http://schemas.microsoft.com/office/drawing/2014/main" id="{380AB3D3-EF13-4C0E-866A-6F2069CF5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5276850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 Box 794">
                <a:extLst>
                  <a:ext uri="{FF2B5EF4-FFF2-40B4-BE49-F238E27FC236}">
                    <a16:creationId xmlns:a16="http://schemas.microsoft.com/office/drawing/2014/main" id="{ACC8B8FD-1E7F-4CE9-A103-D8F99BA29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8575" y="568007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" name="Text Box 794">
                <a:extLst>
                  <a:ext uri="{FF2B5EF4-FFF2-40B4-BE49-F238E27FC236}">
                    <a16:creationId xmlns:a16="http://schemas.microsoft.com/office/drawing/2014/main" id="{668CB116-0C77-41B8-A616-9D46AFB43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8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3" name="Text Box 794">
                <a:extLst>
                  <a:ext uri="{FF2B5EF4-FFF2-40B4-BE49-F238E27FC236}">
                    <a16:creationId xmlns:a16="http://schemas.microsoft.com/office/drawing/2014/main" id="{E78F84A5-22D0-4348-8567-10FBCABC1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3563" y="568166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Line 786">
                <a:extLst>
                  <a:ext uri="{FF2B5EF4-FFF2-40B4-BE49-F238E27FC236}">
                    <a16:creationId xmlns:a16="http://schemas.microsoft.com/office/drawing/2014/main" id="{96E01B9F-B9DD-4F03-B6EA-C730452E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8675" y="4332288"/>
                <a:ext cx="6350" cy="1060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87">
                <a:extLst>
                  <a:ext uri="{FF2B5EF4-FFF2-40B4-BE49-F238E27FC236}">
                    <a16:creationId xmlns:a16="http://schemas.microsoft.com/office/drawing/2014/main" id="{A04A0B7B-1B22-43F6-8A3C-0C057D950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5025" y="4805363"/>
                <a:ext cx="90170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91">
                <a:extLst>
                  <a:ext uri="{FF2B5EF4-FFF2-40B4-BE49-F238E27FC236}">
                    <a16:creationId xmlns:a16="http://schemas.microsoft.com/office/drawing/2014/main" id="{E8D2B913-0B86-4D48-BE90-D3FAAF154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200" y="468471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91">
                <a:extLst>
                  <a:ext uri="{FF2B5EF4-FFF2-40B4-BE49-F238E27FC236}">
                    <a16:creationId xmlns:a16="http://schemas.microsoft.com/office/drawing/2014/main" id="{54F7CE5E-2725-4FA4-B19E-A77B4968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875" y="4652963"/>
                <a:ext cx="204788" cy="1206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48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A693E-218B-4DD2-BDA1-042528ED6188}"/>
              </a:ext>
            </a:extLst>
          </p:cNvPr>
          <p:cNvSpPr/>
          <p:nvPr/>
        </p:nvSpPr>
        <p:spPr>
          <a:xfrm>
            <a:off x="2695780" y="1694587"/>
            <a:ext cx="3752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 TẬP</a:t>
            </a:r>
          </a:p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0296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76265" y="1040387"/>
            <a:ext cx="1483510" cy="1632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368740" y="199293"/>
            <a:ext cx="839360" cy="1091168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38" y="2900363"/>
            <a:ext cx="9154001" cy="2287429"/>
          </a:xfrm>
          <a:prstGeom prst="rect">
            <a:avLst/>
          </a:prstGeom>
        </p:spPr>
      </p:pic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2309562" y="1419622"/>
            <a:ext cx="5502798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383A4-B80C-48BC-B485-774063A04DDB}"/>
              </a:ext>
            </a:extLst>
          </p:cNvPr>
          <p:cNvGrpSpPr/>
          <p:nvPr/>
        </p:nvGrpSpPr>
        <p:grpSpPr>
          <a:xfrm>
            <a:off x="1547664" y="1501291"/>
            <a:ext cx="647621" cy="496290"/>
            <a:chOff x="2640553" y="1927282"/>
            <a:chExt cx="647621" cy="496290"/>
          </a:xfrm>
        </p:grpSpPr>
        <p:sp>
          <p:nvSpPr>
            <p:cNvPr id="6" name="五边形 2"/>
            <p:cNvSpPr>
              <a:spLocks noChangeArrowheads="1"/>
            </p:cNvSpPr>
            <p:nvPr/>
          </p:nvSpPr>
          <p:spPr bwMode="auto">
            <a:xfrm>
              <a:off x="2640553" y="1978458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2734850" y="1927282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1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2320169" y="2306365"/>
            <a:ext cx="5490532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722948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giải các bài toán có liên quan đến chia số thập phân cho số thập phân.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FCE36-C784-409E-A3ED-A7A8B543FD90}"/>
              </a:ext>
            </a:extLst>
          </p:cNvPr>
          <p:cNvGrpSpPr/>
          <p:nvPr/>
        </p:nvGrpSpPr>
        <p:grpSpPr>
          <a:xfrm>
            <a:off x="1547664" y="2352227"/>
            <a:ext cx="647621" cy="496290"/>
            <a:chOff x="2177455" y="2348568"/>
            <a:chExt cx="647621" cy="496290"/>
          </a:xfrm>
        </p:grpSpPr>
        <p:sp>
          <p:nvSpPr>
            <p:cNvPr id="10" name="五边形 2"/>
            <p:cNvSpPr>
              <a:spLocks noChangeArrowheads="1"/>
            </p:cNvSpPr>
            <p:nvPr/>
          </p:nvSpPr>
          <p:spPr bwMode="auto">
            <a:xfrm>
              <a:off x="2177455" y="2428673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5"/>
            <p:cNvSpPr>
              <a:spLocks noChangeArrowheads="1"/>
            </p:cNvSpPr>
            <p:nvPr/>
          </p:nvSpPr>
          <p:spPr bwMode="auto">
            <a:xfrm>
              <a:off x="2274922" y="2348568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2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>
            <a:spLocks noChangeArrowheads="1"/>
          </p:cNvSpPr>
          <p:nvPr/>
        </p:nvSpPr>
        <p:spPr bwMode="auto">
          <a:xfrm>
            <a:off x="2320169" y="3181163"/>
            <a:ext cx="5490532" cy="430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defTabSz="722948"/>
            <a:r>
              <a:rPr lang="en-US" altLang="zh-CN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Làm bài cẩn thận, yêu thích môn học.</a:t>
            </a:r>
            <a:endParaRPr lang="zh-CN" altLang="en-US" sz="2200" dirty="0"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461CA-2678-42C3-8FCD-C2E93969F003}"/>
              </a:ext>
            </a:extLst>
          </p:cNvPr>
          <p:cNvGrpSpPr/>
          <p:nvPr/>
        </p:nvGrpSpPr>
        <p:grpSpPr>
          <a:xfrm>
            <a:off x="1569069" y="3163668"/>
            <a:ext cx="647621" cy="496290"/>
            <a:chOff x="2640553" y="3155580"/>
            <a:chExt cx="647621" cy="496290"/>
          </a:xfrm>
        </p:grpSpPr>
        <p:sp>
          <p:nvSpPr>
            <p:cNvPr id="29" name="五边形 2"/>
            <p:cNvSpPr>
              <a:spLocks noChangeArrowheads="1"/>
            </p:cNvSpPr>
            <p:nvPr/>
          </p:nvSpPr>
          <p:spPr bwMode="auto">
            <a:xfrm>
              <a:off x="2640553" y="3206756"/>
              <a:ext cx="647621" cy="346430"/>
            </a:xfrm>
            <a:prstGeom prst="homePlate">
              <a:avLst>
                <a:gd name="adj" fmla="val 4673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lang="zh-CN" altLang="zh-CN" sz="262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5"/>
            <p:cNvSpPr>
              <a:spLocks noChangeArrowheads="1"/>
            </p:cNvSpPr>
            <p:nvPr/>
          </p:nvSpPr>
          <p:spPr bwMode="auto">
            <a:xfrm>
              <a:off x="2734850" y="3155580"/>
              <a:ext cx="393056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 Unicode MS" panose="020B0604020202020204" charset="-122"/>
                  <a:sym typeface="Arial" panose="020B0604020202020204" pitchFamily="34" charset="0"/>
                </a:rPr>
                <a:t>3</a:t>
              </a:r>
              <a:endParaRPr lang="en-US" alt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030" y="3546634"/>
            <a:ext cx="2931319" cy="154590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2" y="3600451"/>
            <a:ext cx="872966" cy="1438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20FD24-7131-4742-86F3-8EB6F612B3A0}"/>
              </a:ext>
            </a:extLst>
          </p:cNvPr>
          <p:cNvSpPr/>
          <p:nvPr/>
        </p:nvSpPr>
        <p:spPr>
          <a:xfrm>
            <a:off x="3029752" y="12347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MỤC TIÊU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79513" y="123478"/>
            <a:ext cx="496855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Đặt tính rồi tính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D58D-9323-4DE9-ADD9-98965085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1275605"/>
            <a:ext cx="21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17,55 : 3,9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0045-D330-4DD9-B20E-3CBF9E6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5605"/>
            <a:ext cx="289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0,603 : 0,09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3BD5-7F75-49BC-BEDC-AEB13128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88" y="2375543"/>
            <a:ext cx="25511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0,3068 : 0,26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2CE5-2496-4081-97E1-C708103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10140"/>
            <a:ext cx="2551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1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98,156 :4,63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642</Words>
  <Application>Microsoft Office PowerPoint</Application>
  <PresentationFormat>On-screen Show (16:9)</PresentationFormat>
  <Paragraphs>206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Arial</vt:lpstr>
      <vt:lpstr>Calibri</vt:lpstr>
      <vt:lpstr>Impact</vt:lpstr>
      <vt:lpstr>Tahoma</vt:lpstr>
      <vt:lpstr>Times New Roman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77</cp:revision>
  <dcterms:created xsi:type="dcterms:W3CDTF">2015-02-26T08:23:36Z</dcterms:created>
  <dcterms:modified xsi:type="dcterms:W3CDTF">2021-09-06T14:22:31Z</dcterms:modified>
</cp:coreProperties>
</file>