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 id="2147483684" r:id="rId7"/>
    <p:sldMasterId id="2147483687" r:id="rId8"/>
    <p:sldMasterId id="2147483699" r:id="rId9"/>
    <p:sldMasterId id="2147483711" r:id="rId10"/>
    <p:sldMasterId id="2147483723" r:id="rId11"/>
    <p:sldMasterId id="2147483735" r:id="rId12"/>
    <p:sldMasterId id="2147483747" r:id="rId13"/>
    <p:sldMasterId id="2147483759"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Lst>
  <p:sldSz cy="10287000" cx="18288000"/>
  <p:notesSz cx="6858000" cy="9144000"/>
  <p:embeddedFontLst>
    <p:embeddedFont>
      <p:font typeface="Lobster"/>
      <p:regular r:id="rId46"/>
    </p:embeddedFont>
    <p:embeddedFont>
      <p:font typeface="Bungee"/>
      <p:regular r:id="rId47"/>
    </p:embeddedFont>
    <p:embeddedFont>
      <p:font typeface="Bungee Shade"/>
      <p:regular r:id="rId48"/>
    </p:embeddedFont>
    <p:embeddedFont>
      <p:font typeface="Sigmar One"/>
      <p:regular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50" roundtripDataSignature="AMtx7mg4Qp3LIlIfqL+t2F+rRPophKsf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43" Type="http://schemas.openxmlformats.org/officeDocument/2006/relationships/slide" Target="slides/slide28.xml"/><Relationship Id="rId46" Type="http://schemas.openxmlformats.org/officeDocument/2006/relationships/font" Target="fonts/Lobster-regular.fntdata"/><Relationship Id="rId45" Type="http://schemas.openxmlformats.org/officeDocument/2006/relationships/slide" Target="slides/slide30.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BungeeShade-regular.fntdata"/><Relationship Id="rId47" Type="http://schemas.openxmlformats.org/officeDocument/2006/relationships/font" Target="fonts/Bungee-regular.fntdata"/><Relationship Id="rId49" Type="http://schemas.openxmlformats.org/officeDocument/2006/relationships/font" Target="fonts/SigmarOne-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slide" Target="slides/slide18.xml"/><Relationship Id="rId32" Type="http://schemas.openxmlformats.org/officeDocument/2006/relationships/slide" Target="slides/slide17.xml"/><Relationship Id="rId35" Type="http://schemas.openxmlformats.org/officeDocument/2006/relationships/slide" Target="slides/slide20.xml"/><Relationship Id="rId34" Type="http://schemas.openxmlformats.org/officeDocument/2006/relationships/slide" Target="slides/slide19.xml"/><Relationship Id="rId37" Type="http://schemas.openxmlformats.org/officeDocument/2006/relationships/slide" Target="slides/slide22.xml"/><Relationship Id="rId36" Type="http://schemas.openxmlformats.org/officeDocument/2006/relationships/slide" Target="slides/slide21.xml"/><Relationship Id="rId39" Type="http://schemas.openxmlformats.org/officeDocument/2006/relationships/slide" Target="slides/slide24.xml"/><Relationship Id="rId38" Type="http://schemas.openxmlformats.org/officeDocument/2006/relationships/slide" Target="slides/slide23.xml"/><Relationship Id="rId20" Type="http://schemas.openxmlformats.org/officeDocument/2006/relationships/slide" Target="slides/slide5.xml"/><Relationship Id="rId22" Type="http://schemas.openxmlformats.org/officeDocument/2006/relationships/slide" Target="slides/slide7.xml"/><Relationship Id="rId21" Type="http://schemas.openxmlformats.org/officeDocument/2006/relationships/slide" Target="slides/slide6.xml"/><Relationship Id="rId24" Type="http://schemas.openxmlformats.org/officeDocument/2006/relationships/slide" Target="slides/slide9.xml"/><Relationship Id="rId23" Type="http://schemas.openxmlformats.org/officeDocument/2006/relationships/slide" Target="slides/slide8.xml"/><Relationship Id="rId26" Type="http://schemas.openxmlformats.org/officeDocument/2006/relationships/slide" Target="slides/slide11.xml"/><Relationship Id="rId25" Type="http://schemas.openxmlformats.org/officeDocument/2006/relationships/slide" Target="slides/slide10.xml"/><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50" Type="http://customschemas.google.com/relationships/presentationmetadata" Target="metadata"/><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15" Type="http://schemas.openxmlformats.org/officeDocument/2006/relationships/notesMaster" Target="notesMasters/notesMaster1.xml"/><Relationship Id="rId14" Type="http://schemas.openxmlformats.org/officeDocument/2006/relationships/slideMaster" Target="slideMasters/slideMaster11.xml"/><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6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4" name="Shape 674"/>
        <p:cNvGrpSpPr/>
        <p:nvPr/>
      </p:nvGrpSpPr>
      <p:grpSpPr>
        <a:xfrm>
          <a:off x="0" y="0"/>
          <a:ext cx="0" cy="0"/>
          <a:chOff x="0" y="0"/>
          <a:chExt cx="0" cy="0"/>
        </a:xfrm>
      </p:grpSpPr>
      <p:sp>
        <p:nvSpPr>
          <p:cNvPr id="675" name="Google Shape;675;p1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6" name="Google Shape;676;p14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7" name="Google Shape;677;p1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8" name="Google Shape;678;p1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9" name="Google Shape;679;p1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0" name="Shape 680"/>
        <p:cNvGrpSpPr/>
        <p:nvPr/>
      </p:nvGrpSpPr>
      <p:grpSpPr>
        <a:xfrm>
          <a:off x="0" y="0"/>
          <a:ext cx="0" cy="0"/>
          <a:chOff x="0" y="0"/>
          <a:chExt cx="0" cy="0"/>
        </a:xfrm>
      </p:grpSpPr>
      <p:sp>
        <p:nvSpPr>
          <p:cNvPr id="681" name="Google Shape;681;p14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2" name="Google Shape;682;p14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3" name="Google Shape;683;p1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4" name="Google Shape;684;p1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5" name="Google Shape;685;p1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2" name="Shape 692"/>
        <p:cNvGrpSpPr/>
        <p:nvPr/>
      </p:nvGrpSpPr>
      <p:grpSpPr>
        <a:xfrm>
          <a:off x="0" y="0"/>
          <a:ext cx="0" cy="0"/>
          <a:chOff x="0" y="0"/>
          <a:chExt cx="0" cy="0"/>
        </a:xfrm>
      </p:grpSpPr>
      <p:sp>
        <p:nvSpPr>
          <p:cNvPr id="693" name="Google Shape;693;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4" name="Google Shape;694;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5" name="Google Shape;695;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6" name="Shape 696"/>
        <p:cNvGrpSpPr/>
        <p:nvPr/>
      </p:nvGrpSpPr>
      <p:grpSpPr>
        <a:xfrm>
          <a:off x="0" y="0"/>
          <a:ext cx="0" cy="0"/>
          <a:chOff x="0" y="0"/>
          <a:chExt cx="0" cy="0"/>
        </a:xfrm>
      </p:grpSpPr>
      <p:sp>
        <p:nvSpPr>
          <p:cNvPr id="697" name="Google Shape;697;p14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8" name="Google Shape;698;p14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699" name="Google Shape;699;p1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0" name="Google Shape;700;p1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1" name="Google Shape;701;p1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02" name="Shape 702"/>
        <p:cNvGrpSpPr/>
        <p:nvPr/>
      </p:nvGrpSpPr>
      <p:grpSpPr>
        <a:xfrm>
          <a:off x="0" y="0"/>
          <a:ext cx="0" cy="0"/>
          <a:chOff x="0" y="0"/>
          <a:chExt cx="0" cy="0"/>
        </a:xfrm>
      </p:grpSpPr>
      <p:sp>
        <p:nvSpPr>
          <p:cNvPr id="703" name="Google Shape;703;p1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4" name="Google Shape;704;p14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5" name="Google Shape;705;p1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6" name="Google Shape;706;p1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7" name="Google Shape;707;p1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8" name="Shape 708"/>
        <p:cNvGrpSpPr/>
        <p:nvPr/>
      </p:nvGrpSpPr>
      <p:grpSpPr>
        <a:xfrm>
          <a:off x="0" y="0"/>
          <a:ext cx="0" cy="0"/>
          <a:chOff x="0" y="0"/>
          <a:chExt cx="0" cy="0"/>
        </a:xfrm>
      </p:grpSpPr>
      <p:sp>
        <p:nvSpPr>
          <p:cNvPr id="709" name="Google Shape;709;p14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0" name="Google Shape;710;p14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711" name="Google Shape;711;p1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2" name="Google Shape;712;p1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3" name="Google Shape;713;p1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4" name="Shape 714"/>
        <p:cNvGrpSpPr/>
        <p:nvPr/>
      </p:nvGrpSpPr>
      <p:grpSpPr>
        <a:xfrm>
          <a:off x="0" y="0"/>
          <a:ext cx="0" cy="0"/>
          <a:chOff x="0" y="0"/>
          <a:chExt cx="0" cy="0"/>
        </a:xfrm>
      </p:grpSpPr>
      <p:sp>
        <p:nvSpPr>
          <p:cNvPr id="715" name="Google Shape;715;p1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6" name="Google Shape;716;p14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17" name="Google Shape;717;p14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18" name="Google Shape;718;p1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9" name="Google Shape;719;p1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0" name="Google Shape;720;p1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21" name="Shape 721"/>
        <p:cNvGrpSpPr/>
        <p:nvPr/>
      </p:nvGrpSpPr>
      <p:grpSpPr>
        <a:xfrm>
          <a:off x="0" y="0"/>
          <a:ext cx="0" cy="0"/>
          <a:chOff x="0" y="0"/>
          <a:chExt cx="0" cy="0"/>
        </a:xfrm>
      </p:grpSpPr>
      <p:sp>
        <p:nvSpPr>
          <p:cNvPr id="722" name="Google Shape;722;p1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3" name="Google Shape;723;p14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24" name="Google Shape;724;p14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25" name="Google Shape;725;p14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26" name="Google Shape;726;p14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27" name="Google Shape;727;p1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8" name="Google Shape;728;p1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9" name="Google Shape;729;p1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0" name="Shape 730"/>
        <p:cNvGrpSpPr/>
        <p:nvPr/>
      </p:nvGrpSpPr>
      <p:grpSpPr>
        <a:xfrm>
          <a:off x="0" y="0"/>
          <a:ext cx="0" cy="0"/>
          <a:chOff x="0" y="0"/>
          <a:chExt cx="0" cy="0"/>
        </a:xfrm>
      </p:grpSpPr>
      <p:sp>
        <p:nvSpPr>
          <p:cNvPr id="731" name="Google Shape;731;p1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2" name="Google Shape;732;p1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3" name="Google Shape;733;p1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4" name="Google Shape;734;p1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5" name="Shape 735"/>
        <p:cNvGrpSpPr/>
        <p:nvPr/>
      </p:nvGrpSpPr>
      <p:grpSpPr>
        <a:xfrm>
          <a:off x="0" y="0"/>
          <a:ext cx="0" cy="0"/>
          <a:chOff x="0" y="0"/>
          <a:chExt cx="0" cy="0"/>
        </a:xfrm>
      </p:grpSpPr>
      <p:sp>
        <p:nvSpPr>
          <p:cNvPr id="736" name="Google Shape;736;p15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7" name="Google Shape;737;p15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738" name="Google Shape;738;p15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39" name="Google Shape;739;p1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0" name="Google Shape;740;p1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1" name="Google Shape;741;p1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6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6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2" name="Shape 742"/>
        <p:cNvGrpSpPr/>
        <p:nvPr/>
      </p:nvGrpSpPr>
      <p:grpSpPr>
        <a:xfrm>
          <a:off x="0" y="0"/>
          <a:ext cx="0" cy="0"/>
          <a:chOff x="0" y="0"/>
          <a:chExt cx="0" cy="0"/>
        </a:xfrm>
      </p:grpSpPr>
      <p:sp>
        <p:nvSpPr>
          <p:cNvPr id="743" name="Google Shape;743;p15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4" name="Google Shape;744;p151"/>
          <p:cNvSpPr/>
          <p:nvPr>
            <p:ph idx="2" type="pic"/>
          </p:nvPr>
        </p:nvSpPr>
        <p:spPr>
          <a:xfrm>
            <a:off x="1792288" y="612775"/>
            <a:ext cx="5486400" cy="4114800"/>
          </a:xfrm>
          <a:prstGeom prst="rect">
            <a:avLst/>
          </a:prstGeom>
          <a:noFill/>
          <a:ln>
            <a:noFill/>
          </a:ln>
        </p:spPr>
      </p:sp>
      <p:sp>
        <p:nvSpPr>
          <p:cNvPr id="745" name="Google Shape;745;p15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46" name="Google Shape;746;p1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7" name="Google Shape;747;p1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8" name="Google Shape;748;p1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9" name="Shape 749"/>
        <p:cNvGrpSpPr/>
        <p:nvPr/>
      </p:nvGrpSpPr>
      <p:grpSpPr>
        <a:xfrm>
          <a:off x="0" y="0"/>
          <a:ext cx="0" cy="0"/>
          <a:chOff x="0" y="0"/>
          <a:chExt cx="0" cy="0"/>
        </a:xfrm>
      </p:grpSpPr>
      <p:sp>
        <p:nvSpPr>
          <p:cNvPr id="750" name="Google Shape;750;p1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1" name="Google Shape;751;p15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2" name="Google Shape;752;p1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3" name="Google Shape;753;p1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4" name="Google Shape;754;p1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5" name="Shape 755"/>
        <p:cNvGrpSpPr/>
        <p:nvPr/>
      </p:nvGrpSpPr>
      <p:grpSpPr>
        <a:xfrm>
          <a:off x="0" y="0"/>
          <a:ext cx="0" cy="0"/>
          <a:chOff x="0" y="0"/>
          <a:chExt cx="0" cy="0"/>
        </a:xfrm>
      </p:grpSpPr>
      <p:sp>
        <p:nvSpPr>
          <p:cNvPr id="756" name="Google Shape;756;p15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7" name="Google Shape;757;p15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8" name="Google Shape;758;p1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9" name="Google Shape;759;p1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0" name="Google Shape;760;p1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6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6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3" name="Google Shape;93;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6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9" name="Google Shape;99;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6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6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5" name="Google Shape;105;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6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1" name="Google Shape;111;p6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2" name="Google Shape;112;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6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8" name="Google Shape;118;p6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9" name="Google Shape;119;p6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0" name="Google Shape;120;p6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1" name="Google Shape;121;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7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7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32" name="Google Shape;132;p7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3" name="Google Shape;133;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7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71"/>
          <p:cNvSpPr/>
          <p:nvPr>
            <p:ph idx="2" type="pic"/>
          </p:nvPr>
        </p:nvSpPr>
        <p:spPr>
          <a:xfrm>
            <a:off x="1792288" y="612775"/>
            <a:ext cx="5486400" cy="4114800"/>
          </a:xfrm>
          <a:prstGeom prst="rect">
            <a:avLst/>
          </a:prstGeom>
          <a:noFill/>
          <a:ln>
            <a:noFill/>
          </a:ln>
        </p:spPr>
      </p:sp>
      <p:sp>
        <p:nvSpPr>
          <p:cNvPr id="139" name="Google Shape;139;p7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0" name="Google Shape;140;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7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6" name="Google Shape;146;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7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7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 name="Google Shape;152;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5" name="Shape 165"/>
        <p:cNvGrpSpPr/>
        <p:nvPr/>
      </p:nvGrpSpPr>
      <p:grpSpPr>
        <a:xfrm>
          <a:off x="0" y="0"/>
          <a:ext cx="0" cy="0"/>
          <a:chOff x="0" y="0"/>
          <a:chExt cx="0" cy="0"/>
        </a:xfrm>
      </p:grpSpPr>
      <p:sp>
        <p:nvSpPr>
          <p:cNvPr id="166" name="Google Shape;166;p7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7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68" name="Google Shape;168;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1" name="Shape 171"/>
        <p:cNvGrpSpPr/>
        <p:nvPr/>
      </p:nvGrpSpPr>
      <p:grpSpPr>
        <a:xfrm>
          <a:off x="0" y="0"/>
          <a:ext cx="0" cy="0"/>
          <a:chOff x="0" y="0"/>
          <a:chExt cx="0" cy="0"/>
        </a:xfrm>
      </p:grpSpPr>
      <p:sp>
        <p:nvSpPr>
          <p:cNvPr id="172" name="Google Shape;172;p7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7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4" name="Google Shape;174;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7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7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80" name="Google Shape;180;p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 name="Shape 183"/>
        <p:cNvGrpSpPr/>
        <p:nvPr/>
      </p:nvGrpSpPr>
      <p:grpSpPr>
        <a:xfrm>
          <a:off x="0" y="0"/>
          <a:ext cx="0" cy="0"/>
          <a:chOff x="0" y="0"/>
          <a:chExt cx="0" cy="0"/>
        </a:xfrm>
      </p:grpSpPr>
      <p:sp>
        <p:nvSpPr>
          <p:cNvPr id="184" name="Google Shape;184;p7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7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86" name="Google Shape;186;p7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87" name="Google Shape;187;p7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7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p7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7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93" name="Google Shape;193;p7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94" name="Google Shape;194;p7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95" name="Google Shape;195;p7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96" name="Google Shape;196;p7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7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7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7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4" name="Shape 204"/>
        <p:cNvGrpSpPr/>
        <p:nvPr/>
      </p:nvGrpSpPr>
      <p:grpSpPr>
        <a:xfrm>
          <a:off x="0" y="0"/>
          <a:ext cx="0" cy="0"/>
          <a:chOff x="0" y="0"/>
          <a:chExt cx="0" cy="0"/>
        </a:xfrm>
      </p:grpSpPr>
      <p:sp>
        <p:nvSpPr>
          <p:cNvPr id="205" name="Google Shape;205;p8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8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07" name="Google Shape;207;p8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08" name="Google Shape;208;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1" name="Shape 211"/>
        <p:cNvGrpSpPr/>
        <p:nvPr/>
      </p:nvGrpSpPr>
      <p:grpSpPr>
        <a:xfrm>
          <a:off x="0" y="0"/>
          <a:ext cx="0" cy="0"/>
          <a:chOff x="0" y="0"/>
          <a:chExt cx="0" cy="0"/>
        </a:xfrm>
      </p:grpSpPr>
      <p:sp>
        <p:nvSpPr>
          <p:cNvPr id="212" name="Google Shape;212;p8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81"/>
          <p:cNvSpPr/>
          <p:nvPr>
            <p:ph idx="2" type="pic"/>
          </p:nvPr>
        </p:nvSpPr>
        <p:spPr>
          <a:xfrm>
            <a:off x="1792288" y="612775"/>
            <a:ext cx="5486400" cy="4114800"/>
          </a:xfrm>
          <a:prstGeom prst="rect">
            <a:avLst/>
          </a:prstGeom>
          <a:noFill/>
          <a:ln>
            <a:noFill/>
          </a:ln>
        </p:spPr>
      </p:sp>
      <p:sp>
        <p:nvSpPr>
          <p:cNvPr id="214" name="Google Shape;214;p8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15" name="Google Shape;215;p8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8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8" name="Shape 218"/>
        <p:cNvGrpSpPr/>
        <p:nvPr/>
      </p:nvGrpSpPr>
      <p:grpSpPr>
        <a:xfrm>
          <a:off x="0" y="0"/>
          <a:ext cx="0" cy="0"/>
          <a:chOff x="0" y="0"/>
          <a:chExt cx="0" cy="0"/>
        </a:xfrm>
      </p:grpSpPr>
      <p:sp>
        <p:nvSpPr>
          <p:cNvPr id="219" name="Google Shape;219;p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8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1" name="Google Shape;221;p8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8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4" name="Shape 224"/>
        <p:cNvGrpSpPr/>
        <p:nvPr/>
      </p:nvGrpSpPr>
      <p:grpSpPr>
        <a:xfrm>
          <a:off x="0" y="0"/>
          <a:ext cx="0" cy="0"/>
          <a:chOff x="0" y="0"/>
          <a:chExt cx="0" cy="0"/>
        </a:xfrm>
      </p:grpSpPr>
      <p:sp>
        <p:nvSpPr>
          <p:cNvPr id="225" name="Google Shape;225;p8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8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7" name="Google Shape;227;p8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8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231" name="Shape 231"/>
        <p:cNvGrpSpPr/>
        <p:nvPr/>
      </p:nvGrpSpPr>
      <p:grpSpPr>
        <a:xfrm>
          <a:off x="0" y="0"/>
          <a:ext cx="0" cy="0"/>
          <a:chOff x="0" y="0"/>
          <a:chExt cx="0" cy="0"/>
        </a:xfrm>
      </p:grpSpPr>
    </p:spTree>
  </p:cSld>
  <p:clrMapOvr>
    <a:masterClrMapping/>
  </p:clrMapOvr>
  <p:transition spd="slow" p14:dur="1500">
    <p:random/>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2" name="Shape 232"/>
        <p:cNvGrpSpPr/>
        <p:nvPr/>
      </p:nvGrpSpPr>
      <p:grpSpPr>
        <a:xfrm>
          <a:off x="0" y="0"/>
          <a:ext cx="0" cy="0"/>
          <a:chOff x="0" y="0"/>
          <a:chExt cx="0" cy="0"/>
        </a:xfrm>
      </p:grpSpPr>
      <p:sp>
        <p:nvSpPr>
          <p:cNvPr id="233" name="Google Shape;233;p3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4" name="Google Shape;234;p39"/>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5" name="Google Shape;235;p39"/>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2" name="Shape 242"/>
        <p:cNvGrpSpPr/>
        <p:nvPr/>
      </p:nvGrpSpPr>
      <p:grpSpPr>
        <a:xfrm>
          <a:off x="0" y="0"/>
          <a:ext cx="0" cy="0"/>
          <a:chOff x="0" y="0"/>
          <a:chExt cx="0" cy="0"/>
        </a:xfrm>
      </p:grpSpPr>
      <p:sp>
        <p:nvSpPr>
          <p:cNvPr id="243" name="Google Shape;243;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6" name="Shape 246"/>
        <p:cNvGrpSpPr/>
        <p:nvPr/>
      </p:nvGrpSpPr>
      <p:grpSpPr>
        <a:xfrm>
          <a:off x="0" y="0"/>
          <a:ext cx="0" cy="0"/>
          <a:chOff x="0" y="0"/>
          <a:chExt cx="0" cy="0"/>
        </a:xfrm>
      </p:grpSpPr>
      <p:sp>
        <p:nvSpPr>
          <p:cNvPr id="247" name="Google Shape;247;p8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8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9" name="Google Shape;249;p8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8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2" name="Shape 252"/>
        <p:cNvGrpSpPr/>
        <p:nvPr/>
      </p:nvGrpSpPr>
      <p:grpSpPr>
        <a:xfrm>
          <a:off x="0" y="0"/>
          <a:ext cx="0" cy="0"/>
          <a:chOff x="0" y="0"/>
          <a:chExt cx="0" cy="0"/>
        </a:xfrm>
      </p:grpSpPr>
      <p:sp>
        <p:nvSpPr>
          <p:cNvPr id="253" name="Google Shape;253;p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8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5" name="Google Shape;255;p8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8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8" name="Shape 258"/>
        <p:cNvGrpSpPr/>
        <p:nvPr/>
      </p:nvGrpSpPr>
      <p:grpSpPr>
        <a:xfrm>
          <a:off x="0" y="0"/>
          <a:ext cx="0" cy="0"/>
          <a:chOff x="0" y="0"/>
          <a:chExt cx="0" cy="0"/>
        </a:xfrm>
      </p:grpSpPr>
      <p:sp>
        <p:nvSpPr>
          <p:cNvPr id="259" name="Google Shape;259;p8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8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61" name="Google Shape;261;p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4" name="Shape 264"/>
        <p:cNvGrpSpPr/>
        <p:nvPr/>
      </p:nvGrpSpPr>
      <p:grpSpPr>
        <a:xfrm>
          <a:off x="0" y="0"/>
          <a:ext cx="0" cy="0"/>
          <a:chOff x="0" y="0"/>
          <a:chExt cx="0" cy="0"/>
        </a:xfrm>
      </p:grpSpPr>
      <p:sp>
        <p:nvSpPr>
          <p:cNvPr id="265" name="Google Shape;265;p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8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67" name="Google Shape;267;p8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68" name="Google Shape;268;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 name="Google Shape;270;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1" name="Shape 271"/>
        <p:cNvGrpSpPr/>
        <p:nvPr/>
      </p:nvGrpSpPr>
      <p:grpSpPr>
        <a:xfrm>
          <a:off x="0" y="0"/>
          <a:ext cx="0" cy="0"/>
          <a:chOff x="0" y="0"/>
          <a:chExt cx="0" cy="0"/>
        </a:xfrm>
      </p:grpSpPr>
      <p:sp>
        <p:nvSpPr>
          <p:cNvPr id="272" name="Google Shape;272;p8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 name="Google Shape;273;p8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74" name="Google Shape;274;p8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75" name="Google Shape;275;p8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76" name="Google Shape;276;p8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77" name="Google Shape;277;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0" name="Shape 280"/>
        <p:cNvGrpSpPr/>
        <p:nvPr/>
      </p:nvGrpSpPr>
      <p:grpSpPr>
        <a:xfrm>
          <a:off x="0" y="0"/>
          <a:ext cx="0" cy="0"/>
          <a:chOff x="0" y="0"/>
          <a:chExt cx="0" cy="0"/>
        </a:xfrm>
      </p:grpSpPr>
      <p:sp>
        <p:nvSpPr>
          <p:cNvPr id="281" name="Google Shape;281;p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5" name="Shape 285"/>
        <p:cNvGrpSpPr/>
        <p:nvPr/>
      </p:nvGrpSpPr>
      <p:grpSpPr>
        <a:xfrm>
          <a:off x="0" y="0"/>
          <a:ext cx="0" cy="0"/>
          <a:chOff x="0" y="0"/>
          <a:chExt cx="0" cy="0"/>
        </a:xfrm>
      </p:grpSpPr>
      <p:sp>
        <p:nvSpPr>
          <p:cNvPr id="286" name="Google Shape;286;p9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7" name="Google Shape;287;p9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88" name="Google Shape;288;p9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89" name="Google Shape;289;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2" name="Shape 292"/>
        <p:cNvGrpSpPr/>
        <p:nvPr/>
      </p:nvGrpSpPr>
      <p:grpSpPr>
        <a:xfrm>
          <a:off x="0" y="0"/>
          <a:ext cx="0" cy="0"/>
          <a:chOff x="0" y="0"/>
          <a:chExt cx="0" cy="0"/>
        </a:xfrm>
      </p:grpSpPr>
      <p:sp>
        <p:nvSpPr>
          <p:cNvPr id="293" name="Google Shape;293;p9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 name="Google Shape;294;p91"/>
          <p:cNvSpPr/>
          <p:nvPr>
            <p:ph idx="2" type="pic"/>
          </p:nvPr>
        </p:nvSpPr>
        <p:spPr>
          <a:xfrm>
            <a:off x="1792288" y="612775"/>
            <a:ext cx="5486400" cy="4114800"/>
          </a:xfrm>
          <a:prstGeom prst="rect">
            <a:avLst/>
          </a:prstGeom>
          <a:noFill/>
          <a:ln>
            <a:noFill/>
          </a:ln>
        </p:spPr>
      </p:sp>
      <p:sp>
        <p:nvSpPr>
          <p:cNvPr id="295" name="Google Shape;295;p9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96" name="Google Shape;296;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9" name="Shape 299"/>
        <p:cNvGrpSpPr/>
        <p:nvPr/>
      </p:nvGrpSpPr>
      <p:grpSpPr>
        <a:xfrm>
          <a:off x="0" y="0"/>
          <a:ext cx="0" cy="0"/>
          <a:chOff x="0" y="0"/>
          <a:chExt cx="0" cy="0"/>
        </a:xfrm>
      </p:grpSpPr>
      <p:sp>
        <p:nvSpPr>
          <p:cNvPr id="300" name="Google Shape;300;p9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9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2" name="Google Shape;302;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5" name="Shape 305"/>
        <p:cNvGrpSpPr/>
        <p:nvPr/>
      </p:nvGrpSpPr>
      <p:grpSpPr>
        <a:xfrm>
          <a:off x="0" y="0"/>
          <a:ext cx="0" cy="0"/>
          <a:chOff x="0" y="0"/>
          <a:chExt cx="0" cy="0"/>
        </a:xfrm>
      </p:grpSpPr>
      <p:sp>
        <p:nvSpPr>
          <p:cNvPr id="306" name="Google Shape;306;p9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9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8" name="Google Shape;308;p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p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7" name="Shape 317"/>
        <p:cNvGrpSpPr/>
        <p:nvPr/>
      </p:nvGrpSpPr>
      <p:grpSpPr>
        <a:xfrm>
          <a:off x="0" y="0"/>
          <a:ext cx="0" cy="0"/>
          <a:chOff x="0" y="0"/>
          <a:chExt cx="0" cy="0"/>
        </a:xfrm>
      </p:grpSpPr>
      <p:sp>
        <p:nvSpPr>
          <p:cNvPr id="318" name="Google Shape;318;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1" name="Shape 321"/>
        <p:cNvGrpSpPr/>
        <p:nvPr/>
      </p:nvGrpSpPr>
      <p:grpSpPr>
        <a:xfrm>
          <a:off x="0" y="0"/>
          <a:ext cx="0" cy="0"/>
          <a:chOff x="0" y="0"/>
          <a:chExt cx="0" cy="0"/>
        </a:xfrm>
      </p:grpSpPr>
      <p:sp>
        <p:nvSpPr>
          <p:cNvPr id="322" name="Google Shape;322;p9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9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24" name="Google Shape;324;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7" name="Shape 327"/>
        <p:cNvGrpSpPr/>
        <p:nvPr/>
      </p:nvGrpSpPr>
      <p:grpSpPr>
        <a:xfrm>
          <a:off x="0" y="0"/>
          <a:ext cx="0" cy="0"/>
          <a:chOff x="0" y="0"/>
          <a:chExt cx="0" cy="0"/>
        </a:xfrm>
      </p:grpSpPr>
      <p:sp>
        <p:nvSpPr>
          <p:cNvPr id="328" name="Google Shape;328;p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9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0" name="Google Shape;330;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5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3" name="Shape 333"/>
        <p:cNvGrpSpPr/>
        <p:nvPr/>
      </p:nvGrpSpPr>
      <p:grpSpPr>
        <a:xfrm>
          <a:off x="0" y="0"/>
          <a:ext cx="0" cy="0"/>
          <a:chOff x="0" y="0"/>
          <a:chExt cx="0" cy="0"/>
        </a:xfrm>
      </p:grpSpPr>
      <p:sp>
        <p:nvSpPr>
          <p:cNvPr id="334" name="Google Shape;334;p9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9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36" name="Google Shape;336;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9" name="Shape 339"/>
        <p:cNvGrpSpPr/>
        <p:nvPr/>
      </p:nvGrpSpPr>
      <p:grpSpPr>
        <a:xfrm>
          <a:off x="0" y="0"/>
          <a:ext cx="0" cy="0"/>
          <a:chOff x="0" y="0"/>
          <a:chExt cx="0" cy="0"/>
        </a:xfrm>
      </p:grpSpPr>
      <p:sp>
        <p:nvSpPr>
          <p:cNvPr id="340" name="Google Shape;340;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 name="Google Shape;341;p9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42" name="Google Shape;342;p9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43" name="Google Shape;343;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6" name="Shape 346"/>
        <p:cNvGrpSpPr/>
        <p:nvPr/>
      </p:nvGrpSpPr>
      <p:grpSpPr>
        <a:xfrm>
          <a:off x="0" y="0"/>
          <a:ext cx="0" cy="0"/>
          <a:chOff x="0" y="0"/>
          <a:chExt cx="0" cy="0"/>
        </a:xfrm>
      </p:grpSpPr>
      <p:sp>
        <p:nvSpPr>
          <p:cNvPr id="347" name="Google Shape;347;p9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9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49" name="Google Shape;349;p9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50" name="Google Shape;350;p9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51" name="Google Shape;351;p9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52" name="Google Shape;352;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5" name="Shape 355"/>
        <p:cNvGrpSpPr/>
        <p:nvPr/>
      </p:nvGrpSpPr>
      <p:grpSpPr>
        <a:xfrm>
          <a:off x="0" y="0"/>
          <a:ext cx="0" cy="0"/>
          <a:chOff x="0" y="0"/>
          <a:chExt cx="0" cy="0"/>
        </a:xfrm>
      </p:grpSpPr>
      <p:sp>
        <p:nvSpPr>
          <p:cNvPr id="356" name="Google Shape;356;p9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 name="Google Shape;357;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0" name="Shape 360"/>
        <p:cNvGrpSpPr/>
        <p:nvPr/>
      </p:nvGrpSpPr>
      <p:grpSpPr>
        <a:xfrm>
          <a:off x="0" y="0"/>
          <a:ext cx="0" cy="0"/>
          <a:chOff x="0" y="0"/>
          <a:chExt cx="0" cy="0"/>
        </a:xfrm>
      </p:grpSpPr>
      <p:sp>
        <p:nvSpPr>
          <p:cNvPr id="361" name="Google Shape;361;p10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10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63" name="Google Shape;363;p10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64" name="Google Shape;364;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7" name="Shape 367"/>
        <p:cNvGrpSpPr/>
        <p:nvPr/>
      </p:nvGrpSpPr>
      <p:grpSpPr>
        <a:xfrm>
          <a:off x="0" y="0"/>
          <a:ext cx="0" cy="0"/>
          <a:chOff x="0" y="0"/>
          <a:chExt cx="0" cy="0"/>
        </a:xfrm>
      </p:grpSpPr>
      <p:sp>
        <p:nvSpPr>
          <p:cNvPr id="368" name="Google Shape;368;p10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101"/>
          <p:cNvSpPr/>
          <p:nvPr>
            <p:ph idx="2" type="pic"/>
          </p:nvPr>
        </p:nvSpPr>
        <p:spPr>
          <a:xfrm>
            <a:off x="1792288" y="612775"/>
            <a:ext cx="5486400" cy="4114800"/>
          </a:xfrm>
          <a:prstGeom prst="rect">
            <a:avLst/>
          </a:prstGeom>
          <a:noFill/>
          <a:ln>
            <a:noFill/>
          </a:ln>
        </p:spPr>
      </p:sp>
      <p:sp>
        <p:nvSpPr>
          <p:cNvPr id="370" name="Google Shape;370;p10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71" name="Google Shape;371;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4" name="Shape 374"/>
        <p:cNvGrpSpPr/>
        <p:nvPr/>
      </p:nvGrpSpPr>
      <p:grpSpPr>
        <a:xfrm>
          <a:off x="0" y="0"/>
          <a:ext cx="0" cy="0"/>
          <a:chOff x="0" y="0"/>
          <a:chExt cx="0" cy="0"/>
        </a:xfrm>
      </p:grpSpPr>
      <p:sp>
        <p:nvSpPr>
          <p:cNvPr id="375" name="Google Shape;375;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10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7" name="Google Shape;377;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0" name="Shape 380"/>
        <p:cNvGrpSpPr/>
        <p:nvPr/>
      </p:nvGrpSpPr>
      <p:grpSpPr>
        <a:xfrm>
          <a:off x="0" y="0"/>
          <a:ext cx="0" cy="0"/>
          <a:chOff x="0" y="0"/>
          <a:chExt cx="0" cy="0"/>
        </a:xfrm>
      </p:grpSpPr>
      <p:sp>
        <p:nvSpPr>
          <p:cNvPr id="381" name="Google Shape;381;p10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 name="Google Shape;382;p10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3" name="Google Shape;383;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2" name="Shape 392"/>
        <p:cNvGrpSpPr/>
        <p:nvPr/>
      </p:nvGrpSpPr>
      <p:grpSpPr>
        <a:xfrm>
          <a:off x="0" y="0"/>
          <a:ext cx="0" cy="0"/>
          <a:chOff x="0" y="0"/>
          <a:chExt cx="0" cy="0"/>
        </a:xfrm>
      </p:grpSpPr>
      <p:sp>
        <p:nvSpPr>
          <p:cNvPr id="393" name="Google Shape;393;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6" name="Shape 396"/>
        <p:cNvGrpSpPr/>
        <p:nvPr/>
      </p:nvGrpSpPr>
      <p:grpSpPr>
        <a:xfrm>
          <a:off x="0" y="0"/>
          <a:ext cx="0" cy="0"/>
          <a:chOff x="0" y="0"/>
          <a:chExt cx="0" cy="0"/>
        </a:xfrm>
      </p:grpSpPr>
      <p:sp>
        <p:nvSpPr>
          <p:cNvPr id="397" name="Google Shape;397;p10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10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99" name="Google Shape;399;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5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5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5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2" name="Shape 402"/>
        <p:cNvGrpSpPr/>
        <p:nvPr/>
      </p:nvGrpSpPr>
      <p:grpSpPr>
        <a:xfrm>
          <a:off x="0" y="0"/>
          <a:ext cx="0" cy="0"/>
          <a:chOff x="0" y="0"/>
          <a:chExt cx="0" cy="0"/>
        </a:xfrm>
      </p:grpSpPr>
      <p:sp>
        <p:nvSpPr>
          <p:cNvPr id="403" name="Google Shape;403;p1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4" name="Google Shape;404;p10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5" name="Google Shape;405;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7" name="Google Shape;407;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8" name="Shape 408"/>
        <p:cNvGrpSpPr/>
        <p:nvPr/>
      </p:nvGrpSpPr>
      <p:grpSpPr>
        <a:xfrm>
          <a:off x="0" y="0"/>
          <a:ext cx="0" cy="0"/>
          <a:chOff x="0" y="0"/>
          <a:chExt cx="0" cy="0"/>
        </a:xfrm>
      </p:grpSpPr>
      <p:sp>
        <p:nvSpPr>
          <p:cNvPr id="409" name="Google Shape;409;p10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0" name="Google Shape;410;p10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11" name="Google Shape;411;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2" name="Google Shape;412;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3" name="Google Shape;413;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4" name="Shape 414"/>
        <p:cNvGrpSpPr/>
        <p:nvPr/>
      </p:nvGrpSpPr>
      <p:grpSpPr>
        <a:xfrm>
          <a:off x="0" y="0"/>
          <a:ext cx="0" cy="0"/>
          <a:chOff x="0" y="0"/>
          <a:chExt cx="0" cy="0"/>
        </a:xfrm>
      </p:grpSpPr>
      <p:sp>
        <p:nvSpPr>
          <p:cNvPr id="415" name="Google Shape;415;p10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6" name="Google Shape;416;p10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7" name="Google Shape;417;p10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8" name="Google Shape;418;p1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1" name="Shape 421"/>
        <p:cNvGrpSpPr/>
        <p:nvPr/>
      </p:nvGrpSpPr>
      <p:grpSpPr>
        <a:xfrm>
          <a:off x="0" y="0"/>
          <a:ext cx="0" cy="0"/>
          <a:chOff x="0" y="0"/>
          <a:chExt cx="0" cy="0"/>
        </a:xfrm>
      </p:grpSpPr>
      <p:sp>
        <p:nvSpPr>
          <p:cNvPr id="422" name="Google Shape;422;p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 name="Google Shape;423;p10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24" name="Google Shape;424;p10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5" name="Google Shape;425;p10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26" name="Google Shape;426;p10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7" name="Google Shape;427;p1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1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0" name="Shape 430"/>
        <p:cNvGrpSpPr/>
        <p:nvPr/>
      </p:nvGrpSpPr>
      <p:grpSpPr>
        <a:xfrm>
          <a:off x="0" y="0"/>
          <a:ext cx="0" cy="0"/>
          <a:chOff x="0" y="0"/>
          <a:chExt cx="0" cy="0"/>
        </a:xfrm>
      </p:grpSpPr>
      <p:sp>
        <p:nvSpPr>
          <p:cNvPr id="431" name="Google Shape;431;p10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10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10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10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5" name="Shape 435"/>
        <p:cNvGrpSpPr/>
        <p:nvPr/>
      </p:nvGrpSpPr>
      <p:grpSpPr>
        <a:xfrm>
          <a:off x="0" y="0"/>
          <a:ext cx="0" cy="0"/>
          <a:chOff x="0" y="0"/>
          <a:chExt cx="0" cy="0"/>
        </a:xfrm>
      </p:grpSpPr>
      <p:sp>
        <p:nvSpPr>
          <p:cNvPr id="436" name="Google Shape;436;p1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7" name="Google Shape;437;p1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38" name="Google Shape;438;p1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39" name="Google Shape;439;p1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1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1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2" name="Shape 442"/>
        <p:cNvGrpSpPr/>
        <p:nvPr/>
      </p:nvGrpSpPr>
      <p:grpSpPr>
        <a:xfrm>
          <a:off x="0" y="0"/>
          <a:ext cx="0" cy="0"/>
          <a:chOff x="0" y="0"/>
          <a:chExt cx="0" cy="0"/>
        </a:xfrm>
      </p:grpSpPr>
      <p:sp>
        <p:nvSpPr>
          <p:cNvPr id="443" name="Google Shape;443;p1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4" name="Google Shape;444;p111"/>
          <p:cNvSpPr/>
          <p:nvPr>
            <p:ph idx="2" type="pic"/>
          </p:nvPr>
        </p:nvSpPr>
        <p:spPr>
          <a:xfrm>
            <a:off x="1792288" y="612775"/>
            <a:ext cx="5486400" cy="4114800"/>
          </a:xfrm>
          <a:prstGeom prst="rect">
            <a:avLst/>
          </a:prstGeom>
          <a:noFill/>
          <a:ln>
            <a:noFill/>
          </a:ln>
        </p:spPr>
      </p:sp>
      <p:sp>
        <p:nvSpPr>
          <p:cNvPr id="445" name="Google Shape;445;p1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46" name="Google Shape;446;p1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7" name="Google Shape;447;p1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1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9" name="Shape 449"/>
        <p:cNvGrpSpPr/>
        <p:nvPr/>
      </p:nvGrpSpPr>
      <p:grpSpPr>
        <a:xfrm>
          <a:off x="0" y="0"/>
          <a:ext cx="0" cy="0"/>
          <a:chOff x="0" y="0"/>
          <a:chExt cx="0" cy="0"/>
        </a:xfrm>
      </p:grpSpPr>
      <p:sp>
        <p:nvSpPr>
          <p:cNvPr id="450" name="Google Shape;450;p1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1" name="Google Shape;451;p1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2" name="Google Shape;452;p1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1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1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5" name="Shape 455"/>
        <p:cNvGrpSpPr/>
        <p:nvPr/>
      </p:nvGrpSpPr>
      <p:grpSpPr>
        <a:xfrm>
          <a:off x="0" y="0"/>
          <a:ext cx="0" cy="0"/>
          <a:chOff x="0" y="0"/>
          <a:chExt cx="0" cy="0"/>
        </a:xfrm>
      </p:grpSpPr>
      <p:sp>
        <p:nvSpPr>
          <p:cNvPr id="456" name="Google Shape;456;p1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7" name="Google Shape;457;p1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8" name="Google Shape;458;p1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9" name="Google Shape;459;p1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0" name="Google Shape;460;p1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7" name="Shape 467"/>
        <p:cNvGrpSpPr/>
        <p:nvPr/>
      </p:nvGrpSpPr>
      <p:grpSpPr>
        <a:xfrm>
          <a:off x="0" y="0"/>
          <a:ext cx="0" cy="0"/>
          <a:chOff x="0" y="0"/>
          <a:chExt cx="0" cy="0"/>
        </a:xfrm>
      </p:grpSpPr>
      <p:sp>
        <p:nvSpPr>
          <p:cNvPr id="468" name="Google Shape;468;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9" name="Google Shape;469;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0" name="Google Shape;470;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1" name="Shape 471"/>
        <p:cNvGrpSpPr/>
        <p:nvPr/>
      </p:nvGrpSpPr>
      <p:grpSpPr>
        <a:xfrm>
          <a:off x="0" y="0"/>
          <a:ext cx="0" cy="0"/>
          <a:chOff x="0" y="0"/>
          <a:chExt cx="0" cy="0"/>
        </a:xfrm>
      </p:grpSpPr>
      <p:sp>
        <p:nvSpPr>
          <p:cNvPr id="472" name="Google Shape;472;p11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1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474" name="Google Shape;474;p1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1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1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7" name="Shape 477"/>
        <p:cNvGrpSpPr/>
        <p:nvPr/>
      </p:nvGrpSpPr>
      <p:grpSpPr>
        <a:xfrm>
          <a:off x="0" y="0"/>
          <a:ext cx="0" cy="0"/>
          <a:chOff x="0" y="0"/>
          <a:chExt cx="0" cy="0"/>
        </a:xfrm>
      </p:grpSpPr>
      <p:sp>
        <p:nvSpPr>
          <p:cNvPr id="478" name="Google Shape;478;p1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9" name="Google Shape;479;p1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0" name="Google Shape;480;p1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1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1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3" name="Shape 483"/>
        <p:cNvGrpSpPr/>
        <p:nvPr/>
      </p:nvGrpSpPr>
      <p:grpSpPr>
        <a:xfrm>
          <a:off x="0" y="0"/>
          <a:ext cx="0" cy="0"/>
          <a:chOff x="0" y="0"/>
          <a:chExt cx="0" cy="0"/>
        </a:xfrm>
      </p:grpSpPr>
      <p:sp>
        <p:nvSpPr>
          <p:cNvPr id="484" name="Google Shape;484;p11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5" name="Google Shape;485;p11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86" name="Google Shape;486;p1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7" name="Google Shape;487;p1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1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9" name="Shape 489"/>
        <p:cNvGrpSpPr/>
        <p:nvPr/>
      </p:nvGrpSpPr>
      <p:grpSpPr>
        <a:xfrm>
          <a:off x="0" y="0"/>
          <a:ext cx="0" cy="0"/>
          <a:chOff x="0" y="0"/>
          <a:chExt cx="0" cy="0"/>
        </a:xfrm>
      </p:grpSpPr>
      <p:sp>
        <p:nvSpPr>
          <p:cNvPr id="490" name="Google Shape;490;p1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1" name="Google Shape;491;p11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92" name="Google Shape;492;p11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93" name="Google Shape;493;p1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4" name="Google Shape;494;p1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5" name="Google Shape;495;p1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6" name="Shape 496"/>
        <p:cNvGrpSpPr/>
        <p:nvPr/>
      </p:nvGrpSpPr>
      <p:grpSpPr>
        <a:xfrm>
          <a:off x="0" y="0"/>
          <a:ext cx="0" cy="0"/>
          <a:chOff x="0" y="0"/>
          <a:chExt cx="0" cy="0"/>
        </a:xfrm>
      </p:grpSpPr>
      <p:sp>
        <p:nvSpPr>
          <p:cNvPr id="497" name="Google Shape;497;p1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8" name="Google Shape;498;p11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9" name="Google Shape;499;p11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0" name="Google Shape;500;p11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1" name="Google Shape;501;p11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2" name="Google Shape;502;p1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1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4" name="Google Shape;504;p1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5" name="Shape 505"/>
        <p:cNvGrpSpPr/>
        <p:nvPr/>
      </p:nvGrpSpPr>
      <p:grpSpPr>
        <a:xfrm>
          <a:off x="0" y="0"/>
          <a:ext cx="0" cy="0"/>
          <a:chOff x="0" y="0"/>
          <a:chExt cx="0" cy="0"/>
        </a:xfrm>
      </p:grpSpPr>
      <p:sp>
        <p:nvSpPr>
          <p:cNvPr id="506" name="Google Shape;506;p1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1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8" name="Google Shape;508;p1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1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0" name="Shape 510"/>
        <p:cNvGrpSpPr/>
        <p:nvPr/>
      </p:nvGrpSpPr>
      <p:grpSpPr>
        <a:xfrm>
          <a:off x="0" y="0"/>
          <a:ext cx="0" cy="0"/>
          <a:chOff x="0" y="0"/>
          <a:chExt cx="0" cy="0"/>
        </a:xfrm>
      </p:grpSpPr>
      <p:sp>
        <p:nvSpPr>
          <p:cNvPr id="511" name="Google Shape;511;p12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2" name="Google Shape;512;p12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13" name="Google Shape;513;p12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14" name="Google Shape;514;p1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1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1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7" name="Shape 517"/>
        <p:cNvGrpSpPr/>
        <p:nvPr/>
      </p:nvGrpSpPr>
      <p:grpSpPr>
        <a:xfrm>
          <a:off x="0" y="0"/>
          <a:ext cx="0" cy="0"/>
          <a:chOff x="0" y="0"/>
          <a:chExt cx="0" cy="0"/>
        </a:xfrm>
      </p:grpSpPr>
      <p:sp>
        <p:nvSpPr>
          <p:cNvPr id="518" name="Google Shape;518;p12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9" name="Google Shape;519;p121"/>
          <p:cNvSpPr/>
          <p:nvPr>
            <p:ph idx="2" type="pic"/>
          </p:nvPr>
        </p:nvSpPr>
        <p:spPr>
          <a:xfrm>
            <a:off x="1792288" y="612775"/>
            <a:ext cx="5486400" cy="4114800"/>
          </a:xfrm>
          <a:prstGeom prst="rect">
            <a:avLst/>
          </a:prstGeom>
          <a:noFill/>
          <a:ln>
            <a:noFill/>
          </a:ln>
        </p:spPr>
      </p:sp>
      <p:sp>
        <p:nvSpPr>
          <p:cNvPr id="520" name="Google Shape;520;p12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21" name="Google Shape;521;p1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1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1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24" name="Shape 524"/>
        <p:cNvGrpSpPr/>
        <p:nvPr/>
      </p:nvGrpSpPr>
      <p:grpSpPr>
        <a:xfrm>
          <a:off x="0" y="0"/>
          <a:ext cx="0" cy="0"/>
          <a:chOff x="0" y="0"/>
          <a:chExt cx="0" cy="0"/>
        </a:xfrm>
      </p:grpSpPr>
      <p:sp>
        <p:nvSpPr>
          <p:cNvPr id="525" name="Google Shape;525;p1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6" name="Google Shape;526;p12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7" name="Google Shape;527;p1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8" name="Google Shape;528;p1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1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30" name="Shape 530"/>
        <p:cNvGrpSpPr/>
        <p:nvPr/>
      </p:nvGrpSpPr>
      <p:grpSpPr>
        <a:xfrm>
          <a:off x="0" y="0"/>
          <a:ext cx="0" cy="0"/>
          <a:chOff x="0" y="0"/>
          <a:chExt cx="0" cy="0"/>
        </a:xfrm>
      </p:grpSpPr>
      <p:sp>
        <p:nvSpPr>
          <p:cNvPr id="531" name="Google Shape;531;p12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2" name="Google Shape;532;p12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3" name="Google Shape;533;p1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4" name="Google Shape;534;p1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5" name="Google Shape;535;p1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6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6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2" name="Shape 542"/>
        <p:cNvGrpSpPr/>
        <p:nvPr/>
      </p:nvGrpSpPr>
      <p:grpSpPr>
        <a:xfrm>
          <a:off x="0" y="0"/>
          <a:ext cx="0" cy="0"/>
          <a:chOff x="0" y="0"/>
          <a:chExt cx="0" cy="0"/>
        </a:xfrm>
      </p:grpSpPr>
      <p:sp>
        <p:nvSpPr>
          <p:cNvPr id="543" name="Google Shape;543;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4" name="Google Shape;544;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5" name="Google Shape;545;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6" name="Shape 546"/>
        <p:cNvGrpSpPr/>
        <p:nvPr/>
      </p:nvGrpSpPr>
      <p:grpSpPr>
        <a:xfrm>
          <a:off x="0" y="0"/>
          <a:ext cx="0" cy="0"/>
          <a:chOff x="0" y="0"/>
          <a:chExt cx="0" cy="0"/>
        </a:xfrm>
      </p:grpSpPr>
      <p:sp>
        <p:nvSpPr>
          <p:cNvPr id="547" name="Google Shape;547;p12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8" name="Google Shape;548;p12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49" name="Google Shape;549;p1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0" name="Google Shape;550;p1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1" name="Google Shape;551;p1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2" name="Shape 552"/>
        <p:cNvGrpSpPr/>
        <p:nvPr/>
      </p:nvGrpSpPr>
      <p:grpSpPr>
        <a:xfrm>
          <a:off x="0" y="0"/>
          <a:ext cx="0" cy="0"/>
          <a:chOff x="0" y="0"/>
          <a:chExt cx="0" cy="0"/>
        </a:xfrm>
      </p:grpSpPr>
      <p:sp>
        <p:nvSpPr>
          <p:cNvPr id="553" name="Google Shape;553;p1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4" name="Google Shape;554;p1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5" name="Google Shape;555;p1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6" name="Google Shape;556;p1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7" name="Google Shape;557;p1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8" name="Shape 558"/>
        <p:cNvGrpSpPr/>
        <p:nvPr/>
      </p:nvGrpSpPr>
      <p:grpSpPr>
        <a:xfrm>
          <a:off x="0" y="0"/>
          <a:ext cx="0" cy="0"/>
          <a:chOff x="0" y="0"/>
          <a:chExt cx="0" cy="0"/>
        </a:xfrm>
      </p:grpSpPr>
      <p:sp>
        <p:nvSpPr>
          <p:cNvPr id="559" name="Google Shape;559;p12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0" name="Google Shape;560;p12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561" name="Google Shape;561;p1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2" name="Google Shape;562;p1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3" name="Google Shape;563;p1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4" name="Shape 564"/>
        <p:cNvGrpSpPr/>
        <p:nvPr/>
      </p:nvGrpSpPr>
      <p:grpSpPr>
        <a:xfrm>
          <a:off x="0" y="0"/>
          <a:ext cx="0" cy="0"/>
          <a:chOff x="0" y="0"/>
          <a:chExt cx="0" cy="0"/>
        </a:xfrm>
      </p:grpSpPr>
      <p:sp>
        <p:nvSpPr>
          <p:cNvPr id="565" name="Google Shape;565;p1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6" name="Google Shape;566;p12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67" name="Google Shape;567;p12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68" name="Google Shape;568;p1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9" name="Google Shape;569;p1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0" name="Google Shape;570;p1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1" name="Shape 571"/>
        <p:cNvGrpSpPr/>
        <p:nvPr/>
      </p:nvGrpSpPr>
      <p:grpSpPr>
        <a:xfrm>
          <a:off x="0" y="0"/>
          <a:ext cx="0" cy="0"/>
          <a:chOff x="0" y="0"/>
          <a:chExt cx="0" cy="0"/>
        </a:xfrm>
      </p:grpSpPr>
      <p:sp>
        <p:nvSpPr>
          <p:cNvPr id="572" name="Google Shape;572;p1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3" name="Google Shape;573;p12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74" name="Google Shape;574;p12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75" name="Google Shape;575;p12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76" name="Google Shape;576;p12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77" name="Google Shape;577;p1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8" name="Google Shape;578;p1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9" name="Google Shape;579;p1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0" name="Shape 580"/>
        <p:cNvGrpSpPr/>
        <p:nvPr/>
      </p:nvGrpSpPr>
      <p:grpSpPr>
        <a:xfrm>
          <a:off x="0" y="0"/>
          <a:ext cx="0" cy="0"/>
          <a:chOff x="0" y="0"/>
          <a:chExt cx="0" cy="0"/>
        </a:xfrm>
      </p:grpSpPr>
      <p:sp>
        <p:nvSpPr>
          <p:cNvPr id="581" name="Google Shape;581;p1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2" name="Google Shape;582;p1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3" name="Google Shape;583;p1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4" name="Google Shape;584;p1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5" name="Shape 585"/>
        <p:cNvGrpSpPr/>
        <p:nvPr/>
      </p:nvGrpSpPr>
      <p:grpSpPr>
        <a:xfrm>
          <a:off x="0" y="0"/>
          <a:ext cx="0" cy="0"/>
          <a:chOff x="0" y="0"/>
          <a:chExt cx="0" cy="0"/>
        </a:xfrm>
      </p:grpSpPr>
      <p:sp>
        <p:nvSpPr>
          <p:cNvPr id="586" name="Google Shape;586;p13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7" name="Google Shape;587;p13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88" name="Google Shape;588;p13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9" name="Google Shape;589;p1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0" name="Google Shape;590;p1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1" name="Google Shape;591;p1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2" name="Shape 592"/>
        <p:cNvGrpSpPr/>
        <p:nvPr/>
      </p:nvGrpSpPr>
      <p:grpSpPr>
        <a:xfrm>
          <a:off x="0" y="0"/>
          <a:ext cx="0" cy="0"/>
          <a:chOff x="0" y="0"/>
          <a:chExt cx="0" cy="0"/>
        </a:xfrm>
      </p:grpSpPr>
      <p:sp>
        <p:nvSpPr>
          <p:cNvPr id="593" name="Google Shape;593;p13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4" name="Google Shape;594;p131"/>
          <p:cNvSpPr/>
          <p:nvPr>
            <p:ph idx="2" type="pic"/>
          </p:nvPr>
        </p:nvSpPr>
        <p:spPr>
          <a:xfrm>
            <a:off x="1792288" y="612775"/>
            <a:ext cx="5486400" cy="4114800"/>
          </a:xfrm>
          <a:prstGeom prst="rect">
            <a:avLst/>
          </a:prstGeom>
          <a:noFill/>
          <a:ln>
            <a:noFill/>
          </a:ln>
        </p:spPr>
      </p:sp>
      <p:sp>
        <p:nvSpPr>
          <p:cNvPr id="595" name="Google Shape;595;p13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96" name="Google Shape;596;p1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7" name="Google Shape;597;p1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8" name="Google Shape;598;p1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9" name="Shape 599"/>
        <p:cNvGrpSpPr/>
        <p:nvPr/>
      </p:nvGrpSpPr>
      <p:grpSpPr>
        <a:xfrm>
          <a:off x="0" y="0"/>
          <a:ext cx="0" cy="0"/>
          <a:chOff x="0" y="0"/>
          <a:chExt cx="0" cy="0"/>
        </a:xfrm>
      </p:grpSpPr>
      <p:sp>
        <p:nvSpPr>
          <p:cNvPr id="600" name="Google Shape;600;p1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1" name="Google Shape;601;p13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2" name="Google Shape;602;p1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3" name="Google Shape;603;p1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4" name="Google Shape;604;p1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6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1"/>
          <p:cNvSpPr/>
          <p:nvPr>
            <p:ph idx="2" type="pic"/>
          </p:nvPr>
        </p:nvSpPr>
        <p:spPr>
          <a:xfrm>
            <a:off x="1792288" y="612775"/>
            <a:ext cx="5486400" cy="4114800"/>
          </a:xfrm>
          <a:prstGeom prst="rect">
            <a:avLst/>
          </a:prstGeom>
          <a:noFill/>
          <a:ln>
            <a:noFill/>
          </a:ln>
        </p:spPr>
      </p:sp>
      <p:sp>
        <p:nvSpPr>
          <p:cNvPr id="64" name="Google Shape;64;p6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05" name="Shape 605"/>
        <p:cNvGrpSpPr/>
        <p:nvPr/>
      </p:nvGrpSpPr>
      <p:grpSpPr>
        <a:xfrm>
          <a:off x="0" y="0"/>
          <a:ext cx="0" cy="0"/>
          <a:chOff x="0" y="0"/>
          <a:chExt cx="0" cy="0"/>
        </a:xfrm>
      </p:grpSpPr>
      <p:sp>
        <p:nvSpPr>
          <p:cNvPr id="606" name="Google Shape;606;p13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7" name="Google Shape;607;p13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8" name="Google Shape;608;p1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9" name="Google Shape;609;p1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0" name="Google Shape;610;p1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7" name="Shape 617"/>
        <p:cNvGrpSpPr/>
        <p:nvPr/>
      </p:nvGrpSpPr>
      <p:grpSpPr>
        <a:xfrm>
          <a:off x="0" y="0"/>
          <a:ext cx="0" cy="0"/>
          <a:chOff x="0" y="0"/>
          <a:chExt cx="0" cy="0"/>
        </a:xfrm>
      </p:grpSpPr>
      <p:sp>
        <p:nvSpPr>
          <p:cNvPr id="618" name="Google Shape;618;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9" name="Google Shape;619;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0" name="Google Shape;620;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1" name="Shape 621"/>
        <p:cNvGrpSpPr/>
        <p:nvPr/>
      </p:nvGrpSpPr>
      <p:grpSpPr>
        <a:xfrm>
          <a:off x="0" y="0"/>
          <a:ext cx="0" cy="0"/>
          <a:chOff x="0" y="0"/>
          <a:chExt cx="0" cy="0"/>
        </a:xfrm>
      </p:grpSpPr>
      <p:sp>
        <p:nvSpPr>
          <p:cNvPr id="622" name="Google Shape;622;p13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3" name="Google Shape;623;p13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624" name="Google Shape;624;p1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5" name="Google Shape;625;p1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6" name="Google Shape;626;p1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7" name="Shape 627"/>
        <p:cNvGrpSpPr/>
        <p:nvPr/>
      </p:nvGrpSpPr>
      <p:grpSpPr>
        <a:xfrm>
          <a:off x="0" y="0"/>
          <a:ext cx="0" cy="0"/>
          <a:chOff x="0" y="0"/>
          <a:chExt cx="0" cy="0"/>
        </a:xfrm>
      </p:grpSpPr>
      <p:sp>
        <p:nvSpPr>
          <p:cNvPr id="628" name="Google Shape;628;p1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9" name="Google Shape;629;p1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0" name="Google Shape;630;p1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1" name="Google Shape;631;p1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2" name="Google Shape;632;p1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33" name="Shape 633"/>
        <p:cNvGrpSpPr/>
        <p:nvPr/>
      </p:nvGrpSpPr>
      <p:grpSpPr>
        <a:xfrm>
          <a:off x="0" y="0"/>
          <a:ext cx="0" cy="0"/>
          <a:chOff x="0" y="0"/>
          <a:chExt cx="0" cy="0"/>
        </a:xfrm>
      </p:grpSpPr>
      <p:sp>
        <p:nvSpPr>
          <p:cNvPr id="634" name="Google Shape;634;p13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5" name="Google Shape;635;p13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636" name="Google Shape;636;p1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7" name="Google Shape;637;p1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8" name="Google Shape;638;p1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9" name="Shape 639"/>
        <p:cNvGrpSpPr/>
        <p:nvPr/>
      </p:nvGrpSpPr>
      <p:grpSpPr>
        <a:xfrm>
          <a:off x="0" y="0"/>
          <a:ext cx="0" cy="0"/>
          <a:chOff x="0" y="0"/>
          <a:chExt cx="0" cy="0"/>
        </a:xfrm>
      </p:grpSpPr>
      <p:sp>
        <p:nvSpPr>
          <p:cNvPr id="640" name="Google Shape;640;p1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1" name="Google Shape;641;p13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42" name="Google Shape;642;p13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43" name="Google Shape;643;p1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4" name="Google Shape;644;p1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5" name="Google Shape;645;p1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6" name="Shape 646"/>
        <p:cNvGrpSpPr/>
        <p:nvPr/>
      </p:nvGrpSpPr>
      <p:grpSpPr>
        <a:xfrm>
          <a:off x="0" y="0"/>
          <a:ext cx="0" cy="0"/>
          <a:chOff x="0" y="0"/>
          <a:chExt cx="0" cy="0"/>
        </a:xfrm>
      </p:grpSpPr>
      <p:sp>
        <p:nvSpPr>
          <p:cNvPr id="647" name="Google Shape;647;p1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8" name="Google Shape;648;p13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49" name="Google Shape;649;p13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50" name="Google Shape;650;p13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51" name="Google Shape;651;p13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52" name="Google Shape;652;p1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3" name="Google Shape;653;p1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4" name="Google Shape;654;p1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5" name="Shape 655"/>
        <p:cNvGrpSpPr/>
        <p:nvPr/>
      </p:nvGrpSpPr>
      <p:grpSpPr>
        <a:xfrm>
          <a:off x="0" y="0"/>
          <a:ext cx="0" cy="0"/>
          <a:chOff x="0" y="0"/>
          <a:chExt cx="0" cy="0"/>
        </a:xfrm>
      </p:grpSpPr>
      <p:sp>
        <p:nvSpPr>
          <p:cNvPr id="656" name="Google Shape;656;p1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7" name="Google Shape;657;p1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8" name="Google Shape;658;p1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9" name="Google Shape;659;p1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0" name="Shape 660"/>
        <p:cNvGrpSpPr/>
        <p:nvPr/>
      </p:nvGrpSpPr>
      <p:grpSpPr>
        <a:xfrm>
          <a:off x="0" y="0"/>
          <a:ext cx="0" cy="0"/>
          <a:chOff x="0" y="0"/>
          <a:chExt cx="0" cy="0"/>
        </a:xfrm>
      </p:grpSpPr>
      <p:sp>
        <p:nvSpPr>
          <p:cNvPr id="661" name="Google Shape;661;p14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2" name="Google Shape;662;p14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63" name="Google Shape;663;p14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64" name="Google Shape;664;p1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5" name="Google Shape;665;p1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6" name="Google Shape;666;p1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7" name="Shape 667"/>
        <p:cNvGrpSpPr/>
        <p:nvPr/>
      </p:nvGrpSpPr>
      <p:grpSpPr>
        <a:xfrm>
          <a:off x="0" y="0"/>
          <a:ext cx="0" cy="0"/>
          <a:chOff x="0" y="0"/>
          <a:chExt cx="0" cy="0"/>
        </a:xfrm>
      </p:grpSpPr>
      <p:sp>
        <p:nvSpPr>
          <p:cNvPr id="668" name="Google Shape;668;p14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9" name="Google Shape;669;p141"/>
          <p:cNvSpPr/>
          <p:nvPr>
            <p:ph idx="2" type="pic"/>
          </p:nvPr>
        </p:nvSpPr>
        <p:spPr>
          <a:xfrm>
            <a:off x="1792288" y="612775"/>
            <a:ext cx="5486400" cy="4114800"/>
          </a:xfrm>
          <a:prstGeom prst="rect">
            <a:avLst/>
          </a:prstGeom>
          <a:noFill/>
          <a:ln>
            <a:noFill/>
          </a:ln>
        </p:spPr>
      </p:sp>
      <p:sp>
        <p:nvSpPr>
          <p:cNvPr id="670" name="Google Shape;670;p14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71" name="Google Shape;671;p1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2" name="Google Shape;672;p1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3" name="Google Shape;673;p1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2" Type="http://schemas.openxmlformats.org/officeDocument/2006/relationships/theme" Target="../theme/theme10.xml"/><Relationship Id="rId9" Type="http://schemas.openxmlformats.org/officeDocument/2006/relationships/slideLayout" Target="../slideLayouts/slideLayout99.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11" Type="http://schemas.openxmlformats.org/officeDocument/2006/relationships/slideLayout" Target="../slideLayouts/slideLayout112.xml"/><Relationship Id="rId10" Type="http://schemas.openxmlformats.org/officeDocument/2006/relationships/slideLayout" Target="../slideLayouts/slideLayout111.xml"/><Relationship Id="rId12" Type="http://schemas.openxmlformats.org/officeDocument/2006/relationships/theme" Target="../theme/theme1.xml"/><Relationship Id="rId9" Type="http://schemas.openxmlformats.org/officeDocument/2006/relationships/slideLayout" Target="../slideLayouts/slideLayout110.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6.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theme" Target="../theme/theme2.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2" Type="http://schemas.openxmlformats.org/officeDocument/2006/relationships/theme" Target="../theme/theme4.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2" Type="http://schemas.openxmlformats.org/officeDocument/2006/relationships/theme" Target="../theme/theme11.xml"/><Relationship Id="rId9" Type="http://schemas.openxmlformats.org/officeDocument/2006/relationships/slideLayout" Target="../slideLayouts/slideLayout6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2" Type="http://schemas.openxmlformats.org/officeDocument/2006/relationships/theme" Target="../theme/theme8.xml"/><Relationship Id="rId9" Type="http://schemas.openxmlformats.org/officeDocument/2006/relationships/slideLayout" Target="../slideLayouts/slideLayout77.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11" Type="http://schemas.openxmlformats.org/officeDocument/2006/relationships/slideLayout" Target="../slideLayouts/slideLayout90.xml"/><Relationship Id="rId10" Type="http://schemas.openxmlformats.org/officeDocument/2006/relationships/slideLayout" Target="../slideLayouts/slideLayout89.xml"/><Relationship Id="rId12" Type="http://schemas.openxmlformats.org/officeDocument/2006/relationships/theme" Target="../theme/theme7.xml"/><Relationship Id="rId9" Type="http://schemas.openxmlformats.org/officeDocument/2006/relationships/slideLayout" Target="../slideLayouts/slideLayout88.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1" name="Shape 611"/>
        <p:cNvGrpSpPr/>
        <p:nvPr/>
      </p:nvGrpSpPr>
      <p:grpSpPr>
        <a:xfrm>
          <a:off x="0" y="0"/>
          <a:ext cx="0" cy="0"/>
          <a:chOff x="0" y="0"/>
          <a:chExt cx="0" cy="0"/>
        </a:xfrm>
      </p:grpSpPr>
      <p:sp>
        <p:nvSpPr>
          <p:cNvPr id="612" name="Google Shape;612;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13" name="Google Shape;613;p5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4" name="Google Shape;614;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5" name="Google Shape;615;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6" name="Google Shape;616;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6" name="Shape 686"/>
        <p:cNvGrpSpPr/>
        <p:nvPr/>
      </p:nvGrpSpPr>
      <p:grpSpPr>
        <a:xfrm>
          <a:off x="0" y="0"/>
          <a:ext cx="0" cy="0"/>
          <a:chOff x="0" y="0"/>
          <a:chExt cx="0" cy="0"/>
        </a:xfrm>
      </p:grpSpPr>
      <p:sp>
        <p:nvSpPr>
          <p:cNvPr id="687" name="Google Shape;687;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88" name="Google Shape;688;p5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9" name="Google Shape;689;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0" name="Google Shape;690;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1" name="Google Shape;691;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7" name="Google Shape;157;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8" name="Google Shape;15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9" name="Google Shape;15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0" name="Google Shape;16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436A"/>
        </a:solidFill>
      </p:bgPr>
    </p:bg>
    <p:spTree>
      <p:nvGrpSpPr>
        <p:cNvPr id="230" name="Shape 23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5" r:id="rId1"/>
    <p:sldLayoutId id="2147483686" r:id="rId2"/>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8" name="Google Shape;238;p4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9" name="Google Shape;239;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0" name="Google Shape;240;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1" name="Google Shape;241;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3" name="Google Shape;313;p4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4" name="Google Shape;314;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5" name="Google Shape;315;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6" name="Google Shape;316;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8" name="Google Shape;388;p4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9" name="Google Shape;389;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0" name="Google Shape;390;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1" name="Google Shape;391;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1" name="Shape 461"/>
        <p:cNvGrpSpPr/>
        <p:nvPr/>
      </p:nvGrpSpPr>
      <p:grpSpPr>
        <a:xfrm>
          <a:off x="0" y="0"/>
          <a:ext cx="0" cy="0"/>
          <a:chOff x="0" y="0"/>
          <a:chExt cx="0" cy="0"/>
        </a:xfrm>
      </p:grpSpPr>
      <p:sp>
        <p:nvSpPr>
          <p:cNvPr id="462" name="Google Shape;462;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3" name="Google Shape;463;p4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4" name="Google Shape;464;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5" name="Google Shape;465;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6" name="Google Shape;466;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6" name="Shape 536"/>
        <p:cNvGrpSpPr/>
        <p:nvPr/>
      </p:nvGrpSpPr>
      <p:grpSpPr>
        <a:xfrm>
          <a:off x="0" y="0"/>
          <a:ext cx="0" cy="0"/>
          <a:chOff x="0" y="0"/>
          <a:chExt cx="0" cy="0"/>
        </a:xfrm>
      </p:grpSpPr>
      <p:sp>
        <p:nvSpPr>
          <p:cNvPr id="537" name="Google Shape;537;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8" name="Google Shape;538;p4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9" name="Google Shape;539;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0" name="Google Shape;540;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1" name="Google Shape;541;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19.png"/><Relationship Id="rId5"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32.jpg"/><Relationship Id="rId4" Type="http://schemas.openxmlformats.org/officeDocument/2006/relationships/image" Target="../media/image39.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9.png"/><Relationship Id="rId5" Type="http://schemas.openxmlformats.org/officeDocument/2006/relationships/image" Target="../media/image42.png"/><Relationship Id="rId6" Type="http://schemas.openxmlformats.org/officeDocument/2006/relationships/image" Target="../media/image40.jpg"/><Relationship Id="rId7" Type="http://schemas.openxmlformats.org/officeDocument/2006/relationships/image" Target="../media/image46.png"/><Relationship Id="rId8"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41.jpg"/><Relationship Id="rId10" Type="http://schemas.openxmlformats.org/officeDocument/2006/relationships/image" Target="../media/image19.png"/><Relationship Id="rId9" Type="http://schemas.openxmlformats.org/officeDocument/2006/relationships/image" Target="../media/image54.png"/><Relationship Id="rId5" Type="http://schemas.openxmlformats.org/officeDocument/2006/relationships/image" Target="../media/image43.jpg"/><Relationship Id="rId6" Type="http://schemas.openxmlformats.org/officeDocument/2006/relationships/image" Target="../media/image44.png"/><Relationship Id="rId7" Type="http://schemas.openxmlformats.org/officeDocument/2006/relationships/image" Target="../media/image50.png"/><Relationship Id="rId8"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19.png"/><Relationship Id="rId5" Type="http://schemas.openxmlformats.org/officeDocument/2006/relationships/image" Target="../media/image47.png"/><Relationship Id="rId6"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image" Target="../media/image19.png"/><Relationship Id="rId5" Type="http://schemas.openxmlformats.org/officeDocument/2006/relationships/image" Target="../media/image52.png"/><Relationship Id="rId6"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19.png"/><Relationship Id="rId5" Type="http://schemas.openxmlformats.org/officeDocument/2006/relationships/image" Target="../media/image53.png"/><Relationship Id="rId6"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5.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19.png"/><Relationship Id="rId6"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7.png"/><Relationship Id="rId4" Type="http://schemas.openxmlformats.org/officeDocument/2006/relationships/image" Target="../media/image19.png"/><Relationship Id="rId5" Type="http://schemas.openxmlformats.org/officeDocument/2006/relationships/image" Target="../media/image58.png"/><Relationship Id="rId6"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8.xml"/><Relationship Id="rId3" Type="http://schemas.openxmlformats.org/officeDocument/2006/relationships/image" Target="../media/image57.png"/><Relationship Id="rId4" Type="http://schemas.openxmlformats.org/officeDocument/2006/relationships/image" Target="../media/image19.png"/><Relationship Id="rId5" Type="http://schemas.openxmlformats.org/officeDocument/2006/relationships/image" Target="../media/image58.png"/><Relationship Id="rId6"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9.xml"/><Relationship Id="rId3" Type="http://schemas.openxmlformats.org/officeDocument/2006/relationships/image" Target="../media/image57.png"/><Relationship Id="rId4" Type="http://schemas.openxmlformats.org/officeDocument/2006/relationships/image" Target="../media/image61.png"/><Relationship Id="rId5"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3.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b="0" l="0" r="0" t="0"/>
          <a:stretch/>
        </p:blipFill>
        <p:spPr>
          <a:xfrm>
            <a:off x="0" y="0"/>
            <a:ext cx="18288000" cy="10287000"/>
          </a:xfrm>
          <a:prstGeom prst="rect">
            <a:avLst/>
          </a:prstGeom>
          <a:noFill/>
          <a:ln>
            <a:noFill/>
          </a:ln>
        </p:spPr>
      </p:pic>
      <p:pic>
        <p:nvPicPr>
          <p:cNvPr id="766" name="Google Shape;766;p1"/>
          <p:cNvPicPr preferRelativeResize="0"/>
          <p:nvPr/>
        </p:nvPicPr>
        <p:blipFill rotWithShape="1">
          <a:blip r:embed="rId4">
            <a:alphaModFix/>
          </a:blip>
          <a:srcRect b="0" l="0" r="0" t="0"/>
          <a:stretch/>
        </p:blipFill>
        <p:spPr>
          <a:xfrm>
            <a:off x="734848" y="6768227"/>
            <a:ext cx="7953701" cy="4467147"/>
          </a:xfrm>
          <a:prstGeom prst="rect">
            <a:avLst/>
          </a:prstGeom>
          <a:noFill/>
          <a:ln>
            <a:noFill/>
          </a:ln>
        </p:spPr>
      </p:pic>
      <p:pic>
        <p:nvPicPr>
          <p:cNvPr id="767" name="Google Shape;767;p1"/>
          <p:cNvPicPr preferRelativeResize="0"/>
          <p:nvPr/>
        </p:nvPicPr>
        <p:blipFill rotWithShape="1">
          <a:blip r:embed="rId5">
            <a:alphaModFix/>
          </a:blip>
          <a:srcRect b="0" l="0" r="0" t="0"/>
          <a:stretch/>
        </p:blipFill>
        <p:spPr>
          <a:xfrm>
            <a:off x="14541376" y="7850837"/>
            <a:ext cx="3300221" cy="2436163"/>
          </a:xfrm>
          <a:prstGeom prst="rect">
            <a:avLst/>
          </a:prstGeom>
          <a:noFill/>
          <a:ln>
            <a:noFill/>
          </a:ln>
        </p:spPr>
      </p:pic>
      <p:pic>
        <p:nvPicPr>
          <p:cNvPr id="768" name="Google Shape;768;p1"/>
          <p:cNvPicPr preferRelativeResize="0"/>
          <p:nvPr/>
        </p:nvPicPr>
        <p:blipFill rotWithShape="1">
          <a:blip r:embed="rId6">
            <a:alphaModFix/>
          </a:blip>
          <a:srcRect b="0" l="0" r="0" t="0"/>
          <a:stretch/>
        </p:blipFill>
        <p:spPr>
          <a:xfrm flipH="1">
            <a:off x="0" y="-776102"/>
            <a:ext cx="3745609" cy="4114800"/>
          </a:xfrm>
          <a:prstGeom prst="rect">
            <a:avLst/>
          </a:prstGeom>
          <a:noFill/>
          <a:ln>
            <a:noFill/>
          </a:ln>
        </p:spPr>
      </p:pic>
      <p:sp>
        <p:nvSpPr>
          <p:cNvPr id="769" name="Google Shape;769;p1"/>
          <p:cNvSpPr txBox="1"/>
          <p:nvPr/>
        </p:nvSpPr>
        <p:spPr>
          <a:xfrm>
            <a:off x="6790767" y="2319523"/>
            <a:ext cx="8749159" cy="16224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500" u="none" cap="none" strike="noStrike">
                <a:solidFill>
                  <a:srgbClr val="FFFFFF"/>
                </a:solidFill>
                <a:latin typeface="Bungee Shade"/>
                <a:ea typeface="Bungee Shade"/>
                <a:cs typeface="Bungee Shade"/>
                <a:sym typeface="Bungee Shade"/>
              </a:rPr>
              <a:t>TẬP LÀM VĂN</a:t>
            </a:r>
            <a:endParaRPr/>
          </a:p>
        </p:txBody>
      </p:sp>
      <p:sp>
        <p:nvSpPr>
          <p:cNvPr id="770" name="Google Shape;770;p1"/>
          <p:cNvSpPr txBox="1"/>
          <p:nvPr/>
        </p:nvSpPr>
        <p:spPr>
          <a:xfrm>
            <a:off x="9139238" y="4642802"/>
            <a:ext cx="9525" cy="89662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71" name="Google Shape;771;p1"/>
          <p:cNvSpPr txBox="1"/>
          <p:nvPr/>
        </p:nvSpPr>
        <p:spPr>
          <a:xfrm>
            <a:off x="5474903" y="4972050"/>
            <a:ext cx="11380887" cy="154305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F7EB19"/>
                </a:solidFill>
                <a:latin typeface="Lobster"/>
                <a:ea typeface="Lobster"/>
                <a:cs typeface="Lobster"/>
                <a:sym typeface="Lobster"/>
              </a:rPr>
              <a:t>ÔN TẬP VỀ TẢ CON VẬT</a:t>
            </a:r>
            <a:endParaRPr/>
          </a:p>
        </p:txBody>
      </p:sp>
      <p:pic>
        <p:nvPicPr>
          <p:cNvPr id="772" name="Google Shape;772;p1"/>
          <p:cNvPicPr preferRelativeResize="0"/>
          <p:nvPr/>
        </p:nvPicPr>
        <p:blipFill rotWithShape="1">
          <a:blip r:embed="rId7">
            <a:alphaModFix/>
          </a:blip>
          <a:srcRect b="0" l="0" r="0" t="0"/>
          <a:stretch/>
        </p:blipFill>
        <p:spPr>
          <a:xfrm>
            <a:off x="18288000" y="4493205"/>
            <a:ext cx="7621787" cy="718353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1000"/>
                                        <p:tgtEl>
                                          <p:spTgt spid="7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0"/>
          <p:cNvSpPr/>
          <p:nvPr/>
        </p:nvSpPr>
        <p:spPr>
          <a:xfrm>
            <a:off x="731438" y="266700"/>
            <a:ext cx="16970375" cy="9819151"/>
          </a:xfrm>
          <a:prstGeom prst="roundRect">
            <a:avLst>
              <a:gd fmla="val 12616" name="adj"/>
            </a:avLst>
          </a:prstGeom>
          <a:solidFill>
            <a:srgbClr val="FDE9D8"/>
          </a:solidFill>
          <a:ln cap="flat" cmpd="sng" w="38100">
            <a:solidFill>
              <a:srgbClr val="FFFF00"/>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sp>
        <p:nvSpPr>
          <p:cNvPr id="887" name="Google Shape;887;p10"/>
          <p:cNvSpPr/>
          <p:nvPr/>
        </p:nvSpPr>
        <p:spPr>
          <a:xfrm>
            <a:off x="976745" y="6912642"/>
            <a:ext cx="16129544" cy="2421858"/>
          </a:xfrm>
          <a:prstGeom prst="roundRect">
            <a:avLst>
              <a:gd fmla="val 16667" name="adj"/>
            </a:avLst>
          </a:prstGeom>
          <a:solidFill>
            <a:srgbClr val="FABF8E">
              <a:alpha val="70588"/>
            </a:srgbClr>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8" name="Google Shape;888;p10"/>
          <p:cNvSpPr/>
          <p:nvPr/>
        </p:nvSpPr>
        <p:spPr>
          <a:xfrm>
            <a:off x="994063" y="5676641"/>
            <a:ext cx="16129544" cy="1143000"/>
          </a:xfrm>
          <a:prstGeom prst="roundRect">
            <a:avLst>
              <a:gd fmla="val 16667" name="adj"/>
            </a:avLst>
          </a:prstGeom>
          <a:solidFill>
            <a:srgbClr val="92D050">
              <a:alpha val="70588"/>
            </a:srgbClr>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9" name="Google Shape;889;p10"/>
          <p:cNvSpPr/>
          <p:nvPr/>
        </p:nvSpPr>
        <p:spPr>
          <a:xfrm>
            <a:off x="1021772" y="3238500"/>
            <a:ext cx="16129544" cy="2403634"/>
          </a:xfrm>
          <a:prstGeom prst="roundRect">
            <a:avLst>
              <a:gd fmla="val 16667" name="adj"/>
            </a:avLst>
          </a:prstGeom>
          <a:solidFill>
            <a:srgbClr val="FFFF00">
              <a:alpha val="70588"/>
            </a:srgbClr>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0" name="Google Shape;890;p10"/>
          <p:cNvSpPr/>
          <p:nvPr/>
        </p:nvSpPr>
        <p:spPr>
          <a:xfrm>
            <a:off x="942109" y="2019300"/>
            <a:ext cx="15888128" cy="1042555"/>
          </a:xfrm>
          <a:prstGeom prst="roundRect">
            <a:avLst>
              <a:gd fmla="val 16667" name="adj"/>
            </a:avLst>
          </a:prstGeom>
          <a:solidFill>
            <a:srgbClr val="93CDDD">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latin typeface="Calibri"/>
              <a:ea typeface="Calibri"/>
              <a:cs typeface="Calibri"/>
              <a:sym typeface="Calibri"/>
            </a:endParaRPr>
          </a:p>
        </p:txBody>
      </p:sp>
      <p:sp>
        <p:nvSpPr>
          <p:cNvPr id="891" name="Google Shape;891;p10"/>
          <p:cNvSpPr/>
          <p:nvPr/>
        </p:nvSpPr>
        <p:spPr>
          <a:xfrm>
            <a:off x="1021772" y="1198418"/>
            <a:ext cx="16191889" cy="8887433"/>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en-US" sz="3600">
                <a:solidFill>
                  <a:schemeClr val="dk1"/>
                </a:solidFill>
                <a:latin typeface="Lobster"/>
                <a:ea typeface="Lobster"/>
                <a:cs typeface="Lobster"/>
                <a:sym typeface="Lobster"/>
              </a:rPr>
              <a:t>            Chim họa mi hót</a:t>
            </a:r>
            <a:endParaRPr/>
          </a:p>
          <a:p>
            <a:pPr indent="0" lvl="0" marL="0" marR="0" rtl="0" algn="l">
              <a:lnSpc>
                <a:spcPct val="114000"/>
              </a:lnSpc>
              <a:spcBef>
                <a:spcPts val="0"/>
              </a:spcBef>
              <a:spcAft>
                <a:spcPts val="0"/>
              </a:spcAft>
              <a:buNone/>
            </a:pPr>
            <a:r>
              <a:rPr lang="en-US" sz="3600">
                <a:solidFill>
                  <a:schemeClr val="dk1"/>
                </a:solidFill>
                <a:latin typeface="Lobster"/>
                <a:ea typeface="Lobster"/>
                <a:cs typeface="Lobster"/>
                <a:sym typeface="Lobster"/>
              </a:rPr>
              <a:t>            Chiều nào cũng vậy, con chim họa mi ấy không biết tự phương nào bay đến đậu trong bụi tầm xuân ở vườn nhà tôi mà hót.</a:t>
            </a:r>
            <a:endParaRPr/>
          </a:p>
          <a:p>
            <a:pPr indent="0" lvl="0" marL="0" marR="0" rtl="0" algn="l">
              <a:lnSpc>
                <a:spcPct val="114000"/>
              </a:lnSpc>
              <a:spcBef>
                <a:spcPts val="0"/>
              </a:spcBef>
              <a:spcAft>
                <a:spcPts val="0"/>
              </a:spcAft>
              <a:buNone/>
            </a:pPr>
            <a:r>
              <a:rPr lang="en-US" sz="3600">
                <a:solidFill>
                  <a:schemeClr val="dk1"/>
                </a:solidFill>
                <a:latin typeface="Lobster"/>
                <a:ea typeface="Lobster"/>
                <a:cs typeface="Lobster"/>
                <a:sym typeface="Lobster"/>
              </a:rPr>
              <a:t>      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    </a:t>
            </a:r>
            <a:endParaRPr/>
          </a:p>
          <a:p>
            <a:pPr indent="0" lvl="0" marL="0" marR="0" rtl="0" algn="l">
              <a:lnSpc>
                <a:spcPct val="114000"/>
              </a:lnSpc>
              <a:spcBef>
                <a:spcPts val="0"/>
              </a:spcBef>
              <a:spcAft>
                <a:spcPts val="0"/>
              </a:spcAft>
              <a:buNone/>
            </a:pPr>
            <a:r>
              <a:rPr lang="en-US" sz="3600">
                <a:solidFill>
                  <a:schemeClr val="dk1"/>
                </a:solidFill>
                <a:latin typeface="Lobster"/>
                <a:ea typeface="Lobster"/>
                <a:cs typeface="Lobster"/>
                <a:sym typeface="Lobster"/>
              </a:rPr>
              <a:t>      Hót một lúc lâu, nhạc sĩ giang hồ không tên không tuổi ấy từ từ nhắm mắt lại, thu đầu vào lông cổ, im lặng ngủ, ngủ say sưa sau một cuộc viễn du trong bóng đêm dày.</a:t>
            </a:r>
            <a:endParaRPr/>
          </a:p>
          <a:p>
            <a:pPr indent="0" lvl="0" marL="0" marR="0" rtl="0" algn="l">
              <a:lnSpc>
                <a:spcPct val="114000"/>
              </a:lnSpc>
              <a:spcBef>
                <a:spcPts val="0"/>
              </a:spcBef>
              <a:spcAft>
                <a:spcPts val="0"/>
              </a:spcAft>
              <a:buNone/>
            </a:pPr>
            <a:r>
              <a:rPr lang="en-US" sz="3600">
                <a:solidFill>
                  <a:schemeClr val="dk1"/>
                </a:solidFill>
                <a:latin typeface="Lobster"/>
                <a:ea typeface="Lobster"/>
                <a:cs typeface="Lobster"/>
                <a:sym typeface="Lobster"/>
              </a:rPr>
              <a:t>      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indent="0" lvl="0" marL="0" marR="0" rtl="0" algn="l">
              <a:lnSpc>
                <a:spcPct val="114000"/>
              </a:lnSpc>
              <a:spcBef>
                <a:spcPts val="0"/>
              </a:spcBef>
              <a:spcAft>
                <a:spcPts val="0"/>
              </a:spcAft>
              <a:buNone/>
            </a:pPr>
            <a:r>
              <a:rPr lang="en-US" sz="3600">
                <a:solidFill>
                  <a:schemeClr val="dk1"/>
                </a:solidFill>
                <a:latin typeface="Lobster"/>
                <a:ea typeface="Lobster"/>
                <a:cs typeface="Lobster"/>
                <a:sym typeface="Lobster"/>
              </a:rPr>
              <a:t>                                                                                                           Theo Ngọc Giao</a:t>
            </a:r>
            <a:endParaRPr sz="3600">
              <a:solidFill>
                <a:schemeClr val="dk1"/>
              </a:solidFill>
              <a:latin typeface="Lobster"/>
              <a:ea typeface="Lobster"/>
              <a:cs typeface="Lobster"/>
              <a:sym typeface="Lobster"/>
            </a:endParaRPr>
          </a:p>
        </p:txBody>
      </p:sp>
      <p:pic>
        <p:nvPicPr>
          <p:cNvPr descr="Hình ảnh chim họa mi chân thực và sắc nét cho dân mê chim cảnh" id="892" name="Google Shape;892;p10"/>
          <p:cNvPicPr preferRelativeResize="0"/>
          <p:nvPr/>
        </p:nvPicPr>
        <p:blipFill rotWithShape="1">
          <a:blip r:embed="rId3">
            <a:alphaModFix/>
          </a:blip>
          <a:srcRect b="0" l="0" r="0" t="0"/>
          <a:stretch/>
        </p:blipFill>
        <p:spPr>
          <a:xfrm>
            <a:off x="15087600" y="-266700"/>
            <a:ext cx="3429857" cy="2286000"/>
          </a:xfrm>
          <a:prstGeom prst="ellipse">
            <a:avLst/>
          </a:prstGeom>
          <a:noFill/>
          <a:ln>
            <a:noFill/>
          </a:ln>
        </p:spPr>
      </p:pic>
      <p:sp>
        <p:nvSpPr>
          <p:cNvPr id="893" name="Google Shape;893;p10"/>
          <p:cNvSpPr/>
          <p:nvPr/>
        </p:nvSpPr>
        <p:spPr>
          <a:xfrm>
            <a:off x="1524000" y="477955"/>
            <a:ext cx="5867400" cy="707886"/>
          </a:xfrm>
          <a:prstGeom prst="rect">
            <a:avLst/>
          </a:prstGeom>
          <a:solidFill>
            <a:srgbClr val="CCC0D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C0C0C"/>
                </a:solidFill>
                <a:latin typeface="Lobster"/>
                <a:ea typeface="Lobster"/>
                <a:cs typeface="Lobster"/>
                <a:sym typeface="Lobster"/>
              </a:rPr>
              <a:t>a) Bài văn gồm có 4 đoạn</a:t>
            </a:r>
            <a:endParaRPr sz="4000">
              <a:solidFill>
                <a:srgbClr val="0C0C0C"/>
              </a:solidFill>
              <a:latin typeface="Lobster"/>
              <a:ea typeface="Lobster"/>
              <a:cs typeface="Lobster"/>
              <a:sym typeface="Lobste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1000"/>
                                        <p:tgtEl>
                                          <p:spTgt spid="891"/>
                                        </p:tgtEl>
                                      </p:cBhvr>
                                    </p:animEffect>
                                  </p:childTnLst>
                                </p:cTn>
                              </p:par>
                              <p:par>
                                <p:cTn fill="hold" nodeType="with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1000"/>
                                        <p:tgtEl>
                                          <p:spTgt spid="8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8"/>
                                        </p:tgtEl>
                                        <p:attrNameLst>
                                          <p:attrName>style.visibility</p:attrName>
                                        </p:attrNameLst>
                                      </p:cBhvr>
                                      <p:to>
                                        <p:strVal val="visible"/>
                                      </p:to>
                                    </p:set>
                                    <p:animEffect filter="fade" transition="in">
                                      <p:cBhvr>
                                        <p:cTn dur="500"/>
                                        <p:tgtEl>
                                          <p:spTgt spid="8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7"/>
                                        </p:tgtEl>
                                        <p:attrNameLst>
                                          <p:attrName>style.visibility</p:attrName>
                                        </p:attrNameLst>
                                      </p:cBhvr>
                                      <p:to>
                                        <p:strVal val="visible"/>
                                      </p:to>
                                    </p:set>
                                    <p:animEffect filter="fade" transition="in">
                                      <p:cBhvr>
                                        <p:cTn dur="500"/>
                                        <p:tgtEl>
                                          <p:spTgt spid="8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500"/>
                                        <p:tgtEl>
                                          <p:spTgt spid="8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1"/>
          <p:cNvSpPr/>
          <p:nvPr/>
        </p:nvSpPr>
        <p:spPr>
          <a:xfrm>
            <a:off x="731438" y="266699"/>
            <a:ext cx="16970375" cy="8000999"/>
          </a:xfrm>
          <a:prstGeom prst="roundRect">
            <a:avLst>
              <a:gd fmla="val 12616" name="adj"/>
            </a:avLst>
          </a:prstGeom>
          <a:solidFill>
            <a:srgbClr val="FDE9D8"/>
          </a:solidFill>
          <a:ln cap="flat" cmpd="sng" w="38100">
            <a:solidFill>
              <a:srgbClr val="FFFF00"/>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grpSp>
        <p:nvGrpSpPr>
          <p:cNvPr id="899" name="Google Shape;899;p11"/>
          <p:cNvGrpSpPr/>
          <p:nvPr/>
        </p:nvGrpSpPr>
        <p:grpSpPr>
          <a:xfrm>
            <a:off x="900544" y="2705100"/>
            <a:ext cx="16507691" cy="2529563"/>
            <a:chOff x="900544" y="2705100"/>
            <a:chExt cx="16507691" cy="2529563"/>
          </a:xfrm>
        </p:grpSpPr>
        <p:sp>
          <p:nvSpPr>
            <p:cNvPr id="900" name="Google Shape;900;p11"/>
            <p:cNvSpPr/>
            <p:nvPr/>
          </p:nvSpPr>
          <p:spPr>
            <a:xfrm>
              <a:off x="900544" y="2705100"/>
              <a:ext cx="16507691" cy="1981200"/>
            </a:xfrm>
            <a:prstGeom prst="roundRect">
              <a:avLst>
                <a:gd fmla="val 16667" name="adj"/>
              </a:avLst>
            </a:prstGeom>
            <a:solidFill>
              <a:srgbClr val="93CDDD">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latin typeface="Calibri"/>
                <a:ea typeface="Calibri"/>
                <a:cs typeface="Calibri"/>
                <a:sym typeface="Calibri"/>
              </a:endParaRPr>
            </a:p>
          </p:txBody>
        </p:sp>
        <p:sp>
          <p:nvSpPr>
            <p:cNvPr id="901" name="Google Shape;901;p11"/>
            <p:cNvSpPr/>
            <p:nvPr/>
          </p:nvSpPr>
          <p:spPr>
            <a:xfrm>
              <a:off x="921326" y="2826696"/>
              <a:ext cx="16191889" cy="2407967"/>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None/>
              </a:pPr>
              <a:r>
                <a:rPr lang="en-US" sz="4400" u="sng">
                  <a:solidFill>
                    <a:srgbClr val="002060"/>
                  </a:solidFill>
                  <a:latin typeface="Lobster"/>
                  <a:ea typeface="Lobster"/>
                  <a:cs typeface="Lobster"/>
                  <a:sym typeface="Lobster"/>
                </a:rPr>
                <a:t>Đoạn 1. </a:t>
              </a:r>
              <a:r>
                <a:rPr lang="en-US" sz="4400">
                  <a:solidFill>
                    <a:srgbClr val="002060"/>
                  </a:solidFill>
                  <a:latin typeface="Lobster"/>
                  <a:ea typeface="Lobster"/>
                  <a:cs typeface="Lobster"/>
                  <a:sym typeface="Lobster"/>
                </a:rPr>
                <a:t>Chiều nào cũng vậy, con chim họa mi ấy không biết tự phương nào bay đến đậu trong bụi tầm xuân ở vườn nhà tôi mà hót.</a:t>
              </a:r>
              <a:endParaRPr/>
            </a:p>
            <a:p>
              <a:pPr indent="0" lvl="0" marL="0" marR="0" rtl="0" algn="l">
                <a:lnSpc>
                  <a:spcPct val="114000"/>
                </a:lnSpc>
                <a:spcBef>
                  <a:spcPts val="0"/>
                </a:spcBef>
                <a:spcAft>
                  <a:spcPts val="0"/>
                </a:spcAft>
                <a:buNone/>
              </a:pPr>
              <a:r>
                <a:rPr lang="en-US" sz="4400">
                  <a:solidFill>
                    <a:srgbClr val="002060"/>
                  </a:solidFill>
                  <a:latin typeface="Lobster"/>
                  <a:ea typeface="Lobster"/>
                  <a:cs typeface="Lobster"/>
                  <a:sym typeface="Lobster"/>
                </a:rPr>
                <a:t>      </a:t>
              </a:r>
              <a:endParaRPr sz="4400">
                <a:solidFill>
                  <a:srgbClr val="002060"/>
                </a:solidFill>
                <a:latin typeface="Lobster"/>
                <a:ea typeface="Lobster"/>
                <a:cs typeface="Lobster"/>
                <a:sym typeface="Lobster"/>
              </a:endParaRPr>
            </a:p>
          </p:txBody>
        </p:sp>
      </p:grpSp>
      <p:pic>
        <p:nvPicPr>
          <p:cNvPr descr="Hình ảnh chim họa mi chân thực và sắc nét cho dân mê chim cảnh" id="902" name="Google Shape;902;p11"/>
          <p:cNvPicPr preferRelativeResize="0"/>
          <p:nvPr/>
        </p:nvPicPr>
        <p:blipFill rotWithShape="1">
          <a:blip r:embed="rId3">
            <a:alphaModFix/>
          </a:blip>
          <a:srcRect b="0" l="0" r="0" t="0"/>
          <a:stretch/>
        </p:blipFill>
        <p:spPr>
          <a:xfrm>
            <a:off x="13639800" y="0"/>
            <a:ext cx="4378035" cy="2917961"/>
          </a:xfrm>
          <a:prstGeom prst="ellipse">
            <a:avLst/>
          </a:prstGeom>
          <a:noFill/>
          <a:ln>
            <a:noFill/>
          </a:ln>
        </p:spPr>
      </p:pic>
      <p:sp>
        <p:nvSpPr>
          <p:cNvPr id="903" name="Google Shape;903;p11"/>
          <p:cNvSpPr/>
          <p:nvPr/>
        </p:nvSpPr>
        <p:spPr>
          <a:xfrm>
            <a:off x="1295400" y="477955"/>
            <a:ext cx="102108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C0C0C"/>
                </a:solidFill>
                <a:latin typeface="Lobster"/>
                <a:ea typeface="Lobster"/>
                <a:cs typeface="Lobster"/>
                <a:sym typeface="Lobster"/>
              </a:rPr>
              <a:t>Nội dung chính của mỗi đoạn là gì?</a:t>
            </a:r>
            <a:endParaRPr/>
          </a:p>
        </p:txBody>
      </p:sp>
      <p:sp>
        <p:nvSpPr>
          <p:cNvPr id="904" name="Google Shape;904;p11"/>
          <p:cNvSpPr/>
          <p:nvPr/>
        </p:nvSpPr>
        <p:spPr>
          <a:xfrm>
            <a:off x="2891348" y="5431464"/>
            <a:ext cx="1481046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1D1B10"/>
                </a:solidFill>
                <a:latin typeface="Lobster"/>
                <a:ea typeface="Lobster"/>
                <a:cs typeface="Lobster"/>
                <a:sym typeface="Lobster"/>
              </a:rPr>
              <a:t>Giới thiệu sự xuất hiện của chim họa mi vào các buổi chiều.</a:t>
            </a:r>
            <a:endParaRPr/>
          </a:p>
        </p:txBody>
      </p:sp>
      <p:pic>
        <p:nvPicPr>
          <p:cNvPr id="905" name="Google Shape;905;p11"/>
          <p:cNvPicPr preferRelativeResize="0"/>
          <p:nvPr/>
        </p:nvPicPr>
        <p:blipFill rotWithShape="1">
          <a:blip r:embed="rId4">
            <a:alphaModFix/>
          </a:blip>
          <a:srcRect b="0" l="0" r="0" t="0"/>
          <a:stretch/>
        </p:blipFill>
        <p:spPr>
          <a:xfrm>
            <a:off x="187036" y="6530167"/>
            <a:ext cx="3775364" cy="3718733"/>
          </a:xfrm>
          <a:prstGeom prst="rect">
            <a:avLst/>
          </a:prstGeom>
          <a:noFill/>
          <a:ln>
            <a:noFill/>
          </a:ln>
        </p:spPr>
      </p:pic>
      <p:sp>
        <p:nvSpPr>
          <p:cNvPr id="906" name="Google Shape;906;p11"/>
          <p:cNvSpPr/>
          <p:nvPr/>
        </p:nvSpPr>
        <p:spPr>
          <a:xfrm>
            <a:off x="2058526" y="5635198"/>
            <a:ext cx="671947" cy="457200"/>
          </a:xfrm>
          <a:prstGeom prst="rightArrow">
            <a:avLst>
              <a:gd fmla="val 50000" name="adj1"/>
              <a:gd fmla="val 50000" name="adj2"/>
            </a:avLst>
          </a:prstGeom>
          <a:solidFill>
            <a:schemeClr val="lt1"/>
          </a:solidFill>
          <a:ln cap="flat" cmpd="sng" w="57150">
            <a:solidFill>
              <a:srgbClr val="97480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07" name="Google Shape;907;p11"/>
          <p:cNvPicPr preferRelativeResize="0"/>
          <p:nvPr/>
        </p:nvPicPr>
        <p:blipFill rotWithShape="1">
          <a:blip r:embed="rId5">
            <a:alphaModFix/>
          </a:blip>
          <a:srcRect b="0" l="0" r="0" t="0"/>
          <a:stretch/>
        </p:blipFill>
        <p:spPr>
          <a:xfrm>
            <a:off x="10820399" y="6247398"/>
            <a:ext cx="8181109" cy="460187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500"/>
                                        <p:tgtEl>
                                          <p:spTgt spid="903"/>
                                        </p:tgtEl>
                                      </p:cBhvr>
                                    </p:animEffect>
                                  </p:childTnLst>
                                </p:cTn>
                              </p:par>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1000"/>
                                        <p:tgtEl>
                                          <p:spTgt spid="9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1000"/>
                                        <p:tgtEl>
                                          <p:spTgt spid="8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500"/>
                                        <p:tgtEl>
                                          <p:spTgt spid="906"/>
                                        </p:tgtEl>
                                      </p:cBhvr>
                                    </p:animEffect>
                                  </p:childTnLst>
                                </p:cTn>
                              </p:par>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500"/>
                                        <p:tgtEl>
                                          <p:spTgt spid="9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500"/>
                                        <p:tgtEl>
                                          <p:spTgt spid="9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2"/>
          <p:cNvSpPr/>
          <p:nvPr/>
        </p:nvSpPr>
        <p:spPr>
          <a:xfrm>
            <a:off x="731438" y="266699"/>
            <a:ext cx="16970375" cy="8534401"/>
          </a:xfrm>
          <a:prstGeom prst="roundRect">
            <a:avLst>
              <a:gd fmla="val 12616" name="adj"/>
            </a:avLst>
          </a:prstGeom>
          <a:solidFill>
            <a:srgbClr val="FDE9D8"/>
          </a:solidFill>
          <a:ln cap="flat" cmpd="sng" w="38100">
            <a:solidFill>
              <a:srgbClr val="FFFF00"/>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grpSp>
        <p:nvGrpSpPr>
          <p:cNvPr id="913" name="Google Shape;913;p12"/>
          <p:cNvGrpSpPr/>
          <p:nvPr/>
        </p:nvGrpSpPr>
        <p:grpSpPr>
          <a:xfrm>
            <a:off x="962779" y="2171700"/>
            <a:ext cx="16507691" cy="4419600"/>
            <a:chOff x="900544" y="2705100"/>
            <a:chExt cx="16507691" cy="4419600"/>
          </a:xfrm>
        </p:grpSpPr>
        <p:sp>
          <p:nvSpPr>
            <p:cNvPr id="914" name="Google Shape;914;p12"/>
            <p:cNvSpPr/>
            <p:nvPr/>
          </p:nvSpPr>
          <p:spPr>
            <a:xfrm>
              <a:off x="900544" y="2705100"/>
              <a:ext cx="16507691" cy="4419600"/>
            </a:xfrm>
            <a:prstGeom prst="roundRect">
              <a:avLst>
                <a:gd fmla="val 16667" name="adj"/>
              </a:avLst>
            </a:prstGeom>
            <a:solidFill>
              <a:srgbClr val="FFFF00">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latin typeface="Calibri"/>
                <a:ea typeface="Calibri"/>
                <a:cs typeface="Calibri"/>
                <a:sym typeface="Calibri"/>
              </a:endParaRPr>
            </a:p>
          </p:txBody>
        </p:sp>
        <p:sp>
          <p:nvSpPr>
            <p:cNvPr id="915" name="Google Shape;915;p12"/>
            <p:cNvSpPr/>
            <p:nvPr/>
          </p:nvSpPr>
          <p:spPr>
            <a:xfrm>
              <a:off x="921326" y="2826696"/>
              <a:ext cx="16191889" cy="3951723"/>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None/>
              </a:pPr>
              <a:r>
                <a:rPr lang="en-US" sz="4400" u="sng">
                  <a:solidFill>
                    <a:srgbClr val="002060"/>
                  </a:solidFill>
                  <a:latin typeface="Lobster"/>
                  <a:ea typeface="Lobster"/>
                  <a:cs typeface="Lobster"/>
                  <a:sym typeface="Lobster"/>
                </a:rPr>
                <a:t>Đoạn 2. </a:t>
              </a:r>
              <a:r>
                <a:rPr lang="en-US" sz="4400">
                  <a:solidFill>
                    <a:schemeClr val="dk1"/>
                  </a:solidFill>
                  <a:latin typeface="Lobster"/>
                  <a:ea typeface="Lobster"/>
                  <a:cs typeface="Lobster"/>
                  <a:sym typeface="Lobster"/>
                </a:rPr>
                <a:t>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a:t>
              </a:r>
              <a:r>
                <a:rPr lang="en-US" sz="4400">
                  <a:solidFill>
                    <a:srgbClr val="002060"/>
                  </a:solidFill>
                  <a:latin typeface="Lobster"/>
                  <a:ea typeface="Lobster"/>
                  <a:cs typeface="Lobster"/>
                  <a:sym typeface="Lobster"/>
                </a:rPr>
                <a:t>      </a:t>
              </a:r>
              <a:endParaRPr sz="4400">
                <a:solidFill>
                  <a:srgbClr val="002060"/>
                </a:solidFill>
                <a:latin typeface="Lobster"/>
                <a:ea typeface="Lobster"/>
                <a:cs typeface="Lobster"/>
                <a:sym typeface="Lobster"/>
              </a:endParaRPr>
            </a:p>
          </p:txBody>
        </p:sp>
      </p:grpSp>
      <p:pic>
        <p:nvPicPr>
          <p:cNvPr descr="Hình ảnh chim họa mi chân thực và sắc nét cho dân mê chim cảnh" id="916" name="Google Shape;916;p12"/>
          <p:cNvPicPr preferRelativeResize="0"/>
          <p:nvPr/>
        </p:nvPicPr>
        <p:blipFill rotWithShape="1">
          <a:blip r:embed="rId3">
            <a:alphaModFix/>
          </a:blip>
          <a:srcRect b="0" l="0" r="0" t="0"/>
          <a:stretch/>
        </p:blipFill>
        <p:spPr>
          <a:xfrm>
            <a:off x="14249400" y="-624665"/>
            <a:ext cx="4378035" cy="2917961"/>
          </a:xfrm>
          <a:prstGeom prst="ellipse">
            <a:avLst/>
          </a:prstGeom>
          <a:noFill/>
          <a:ln>
            <a:noFill/>
          </a:ln>
        </p:spPr>
      </p:pic>
      <p:sp>
        <p:nvSpPr>
          <p:cNvPr id="917" name="Google Shape;917;p12"/>
          <p:cNvSpPr/>
          <p:nvPr/>
        </p:nvSpPr>
        <p:spPr>
          <a:xfrm>
            <a:off x="1295400" y="477955"/>
            <a:ext cx="102108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C0C0C"/>
                </a:solidFill>
                <a:latin typeface="Lobster"/>
                <a:ea typeface="Lobster"/>
                <a:cs typeface="Lobster"/>
                <a:sym typeface="Lobster"/>
              </a:rPr>
              <a:t> Nội dung chính của mỗi đoạn là gì?</a:t>
            </a:r>
            <a:endParaRPr/>
          </a:p>
        </p:txBody>
      </p:sp>
      <p:sp>
        <p:nvSpPr>
          <p:cNvPr id="918" name="Google Shape;918;p12"/>
          <p:cNvSpPr/>
          <p:nvPr/>
        </p:nvSpPr>
        <p:spPr>
          <a:xfrm>
            <a:off x="2364985" y="7326854"/>
            <a:ext cx="1161087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974806"/>
                </a:solidFill>
                <a:latin typeface="Lobster"/>
                <a:ea typeface="Lobster"/>
                <a:cs typeface="Lobster"/>
                <a:sym typeface="Lobster"/>
              </a:rPr>
              <a:t>Tả tiếng hót đặc biệt của họa mi vào buổi chiều.</a:t>
            </a:r>
            <a:endParaRPr sz="4800">
              <a:solidFill>
                <a:srgbClr val="974806"/>
              </a:solidFill>
              <a:latin typeface="Lobster"/>
              <a:ea typeface="Lobster"/>
              <a:cs typeface="Lobster"/>
              <a:sym typeface="Lobster"/>
            </a:endParaRPr>
          </a:p>
        </p:txBody>
      </p:sp>
      <p:sp>
        <p:nvSpPr>
          <p:cNvPr id="919" name="Google Shape;919;p12"/>
          <p:cNvSpPr/>
          <p:nvPr/>
        </p:nvSpPr>
        <p:spPr>
          <a:xfrm>
            <a:off x="1655824" y="7513752"/>
            <a:ext cx="671947" cy="457200"/>
          </a:xfrm>
          <a:prstGeom prst="rightArrow">
            <a:avLst>
              <a:gd fmla="val 50000" name="adj1"/>
              <a:gd fmla="val 50000" name="adj2"/>
            </a:avLst>
          </a:prstGeom>
          <a:solidFill>
            <a:schemeClr val="lt1"/>
          </a:solidFill>
          <a:ln cap="flat" cmpd="sng" w="5715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20" name="Google Shape;920;p12"/>
          <p:cNvPicPr preferRelativeResize="0"/>
          <p:nvPr/>
        </p:nvPicPr>
        <p:blipFill rotWithShape="1">
          <a:blip r:embed="rId4">
            <a:alphaModFix/>
          </a:blip>
          <a:srcRect b="0" l="0" r="0" t="0"/>
          <a:stretch/>
        </p:blipFill>
        <p:spPr>
          <a:xfrm>
            <a:off x="14113789" y="8191500"/>
            <a:ext cx="4724928" cy="2657772"/>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7"/>
                                        </p:tgtEl>
                                        <p:attrNameLst>
                                          <p:attrName>style.visibility</p:attrName>
                                        </p:attrNameLst>
                                      </p:cBhvr>
                                      <p:to>
                                        <p:strVal val="visible"/>
                                      </p:to>
                                    </p:set>
                                    <p:animEffect filter="fade" transition="in">
                                      <p:cBhvr>
                                        <p:cTn dur="500"/>
                                        <p:tgtEl>
                                          <p:spTgt spid="917"/>
                                        </p:tgtEl>
                                      </p:cBhvr>
                                    </p:animEffect>
                                  </p:childTnLst>
                                </p:cTn>
                              </p:par>
                              <p:par>
                                <p:cTn fill="hold" nodeType="with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1000"/>
                                        <p:tgtEl>
                                          <p:spTgt spid="9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1000"/>
                                        <p:tgtEl>
                                          <p:spTgt spid="9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500"/>
                                        <p:tgtEl>
                                          <p:spTgt spid="919"/>
                                        </p:tgtEl>
                                      </p:cBhvr>
                                    </p:animEffect>
                                  </p:childTnLst>
                                </p:cTn>
                              </p:par>
                              <p:par>
                                <p:cTn fill="hold" nodeType="withEffect" presetClass="entr" presetID="10" presetSubtype="0">
                                  <p:stCondLst>
                                    <p:cond delay="0"/>
                                  </p:stCondLst>
                                  <p:childTnLst>
                                    <p:set>
                                      <p:cBhvr>
                                        <p:cTn dur="1" fill="hold">
                                          <p:stCondLst>
                                            <p:cond delay="0"/>
                                          </p:stCondLst>
                                        </p:cTn>
                                        <p:tgtEl>
                                          <p:spTgt spid="918"/>
                                        </p:tgtEl>
                                        <p:attrNameLst>
                                          <p:attrName>style.visibility</p:attrName>
                                        </p:attrNameLst>
                                      </p:cBhvr>
                                      <p:to>
                                        <p:strVal val="visible"/>
                                      </p:to>
                                    </p:set>
                                    <p:animEffect filter="fade" transition="in">
                                      <p:cBhvr>
                                        <p:cTn dur="500"/>
                                        <p:tgtEl>
                                          <p:spTgt spid="9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gtEl>
                                        <p:attrNameLst>
                                          <p:attrName>style.visibility</p:attrName>
                                        </p:attrNameLst>
                                      </p:cBhvr>
                                      <p:to>
                                        <p:strVal val="visible"/>
                                      </p:to>
                                    </p:set>
                                    <p:animEffect filter="fade" transition="in">
                                      <p:cBhvr>
                                        <p:cTn dur="500"/>
                                        <p:tgtEl>
                                          <p:spTgt spid="9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3"/>
          <p:cNvSpPr/>
          <p:nvPr/>
        </p:nvSpPr>
        <p:spPr>
          <a:xfrm>
            <a:off x="731438" y="266699"/>
            <a:ext cx="16970375" cy="8534401"/>
          </a:xfrm>
          <a:prstGeom prst="roundRect">
            <a:avLst>
              <a:gd fmla="val 12616" name="adj"/>
            </a:avLst>
          </a:prstGeom>
          <a:solidFill>
            <a:srgbClr val="FDE9D8"/>
          </a:solidFill>
          <a:ln cap="flat" cmpd="sng" w="38100">
            <a:solidFill>
              <a:srgbClr val="FFFF00"/>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grpSp>
        <p:nvGrpSpPr>
          <p:cNvPr id="926" name="Google Shape;926;p13"/>
          <p:cNvGrpSpPr/>
          <p:nvPr/>
        </p:nvGrpSpPr>
        <p:grpSpPr>
          <a:xfrm>
            <a:off x="962779" y="2171700"/>
            <a:ext cx="16507691" cy="3301441"/>
            <a:chOff x="900544" y="2705100"/>
            <a:chExt cx="16507691" cy="3301441"/>
          </a:xfrm>
        </p:grpSpPr>
        <p:sp>
          <p:nvSpPr>
            <p:cNvPr id="927" name="Google Shape;927;p13"/>
            <p:cNvSpPr/>
            <p:nvPr/>
          </p:nvSpPr>
          <p:spPr>
            <a:xfrm>
              <a:off x="900544" y="2705100"/>
              <a:ext cx="16507691" cy="2971800"/>
            </a:xfrm>
            <a:prstGeom prst="roundRect">
              <a:avLst>
                <a:gd fmla="val 16667" name="adj"/>
              </a:avLst>
            </a:prstGeom>
            <a:solidFill>
              <a:srgbClr val="92D050">
                <a:alpha val="6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latin typeface="Calibri"/>
                <a:ea typeface="Calibri"/>
                <a:cs typeface="Calibri"/>
                <a:sym typeface="Calibri"/>
              </a:endParaRPr>
            </a:p>
          </p:txBody>
        </p:sp>
        <p:sp>
          <p:nvSpPr>
            <p:cNvPr id="928" name="Google Shape;928;p13"/>
            <p:cNvSpPr/>
            <p:nvPr/>
          </p:nvSpPr>
          <p:spPr>
            <a:xfrm>
              <a:off x="921326" y="2826696"/>
              <a:ext cx="16191889" cy="3179845"/>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None/>
              </a:pPr>
              <a:r>
                <a:rPr lang="en-US" sz="4400" u="sng">
                  <a:solidFill>
                    <a:srgbClr val="002060"/>
                  </a:solidFill>
                  <a:latin typeface="Lobster"/>
                  <a:ea typeface="Lobster"/>
                  <a:cs typeface="Lobster"/>
                  <a:sym typeface="Lobster"/>
                </a:rPr>
                <a:t>Đoạn 3. </a:t>
              </a:r>
              <a:r>
                <a:rPr lang="en-US" sz="4400">
                  <a:solidFill>
                    <a:srgbClr val="1D1B10"/>
                  </a:solidFill>
                  <a:latin typeface="Lobster"/>
                  <a:ea typeface="Lobster"/>
                  <a:cs typeface="Lobster"/>
                  <a:sym typeface="Lobster"/>
                </a:rPr>
                <a:t>Hót một lúc lâu, nhạc sĩ giang hồ không tên không tuổi ấy từ từ nhắm mắt lại, thu đầu vào lông cổ, im lặng ngủ, ngủ say sưa sau một cuộc viễn du trong bóng đêm dày.</a:t>
              </a:r>
              <a:endParaRPr/>
            </a:p>
            <a:p>
              <a:pPr indent="0" lvl="0" marL="0" marR="0" rtl="0" algn="l">
                <a:lnSpc>
                  <a:spcPct val="114000"/>
                </a:lnSpc>
                <a:spcBef>
                  <a:spcPts val="0"/>
                </a:spcBef>
                <a:spcAft>
                  <a:spcPts val="0"/>
                </a:spcAft>
                <a:buNone/>
              </a:pPr>
              <a:r>
                <a:t/>
              </a:r>
              <a:endParaRPr sz="4400">
                <a:solidFill>
                  <a:srgbClr val="002060"/>
                </a:solidFill>
                <a:latin typeface="Lobster"/>
                <a:ea typeface="Lobster"/>
                <a:cs typeface="Lobster"/>
                <a:sym typeface="Lobster"/>
              </a:endParaRPr>
            </a:p>
          </p:txBody>
        </p:sp>
      </p:grpSp>
      <p:pic>
        <p:nvPicPr>
          <p:cNvPr descr="Hình ảnh chim họa mi chân thực và sắc nét cho dân mê chim cảnh" id="929" name="Google Shape;929;p13"/>
          <p:cNvPicPr preferRelativeResize="0"/>
          <p:nvPr/>
        </p:nvPicPr>
        <p:blipFill rotWithShape="1">
          <a:blip r:embed="rId3">
            <a:alphaModFix/>
          </a:blip>
          <a:srcRect b="0" l="0" r="0" t="0"/>
          <a:stretch/>
        </p:blipFill>
        <p:spPr>
          <a:xfrm>
            <a:off x="14249400" y="-624665"/>
            <a:ext cx="4378035" cy="2917961"/>
          </a:xfrm>
          <a:prstGeom prst="ellipse">
            <a:avLst/>
          </a:prstGeom>
          <a:noFill/>
          <a:ln>
            <a:noFill/>
          </a:ln>
        </p:spPr>
      </p:pic>
      <p:sp>
        <p:nvSpPr>
          <p:cNvPr id="930" name="Google Shape;930;p13"/>
          <p:cNvSpPr/>
          <p:nvPr/>
        </p:nvSpPr>
        <p:spPr>
          <a:xfrm>
            <a:off x="1295400" y="477955"/>
            <a:ext cx="102108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C0C0C"/>
                </a:solidFill>
                <a:latin typeface="Lobster"/>
                <a:ea typeface="Lobster"/>
                <a:cs typeface="Lobster"/>
                <a:sym typeface="Lobster"/>
              </a:rPr>
              <a:t>Nội dung chính của mỗi đoạn là gì?</a:t>
            </a:r>
            <a:endParaRPr/>
          </a:p>
        </p:txBody>
      </p:sp>
      <p:sp>
        <p:nvSpPr>
          <p:cNvPr id="931" name="Google Shape;931;p13"/>
          <p:cNvSpPr/>
          <p:nvPr/>
        </p:nvSpPr>
        <p:spPr>
          <a:xfrm>
            <a:off x="3733800" y="6049482"/>
            <a:ext cx="1063945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974806"/>
                </a:solidFill>
                <a:latin typeface="Lobster"/>
                <a:ea typeface="Lobster"/>
                <a:cs typeface="Lobster"/>
                <a:sym typeface="Lobster"/>
              </a:rPr>
              <a:t>Tả cách ngủ đặc biệt của họa mi trong đêm.</a:t>
            </a:r>
            <a:endParaRPr sz="4800">
              <a:solidFill>
                <a:srgbClr val="974806"/>
              </a:solidFill>
              <a:latin typeface="Lobster"/>
              <a:ea typeface="Lobster"/>
              <a:cs typeface="Lobster"/>
              <a:sym typeface="Lobster"/>
            </a:endParaRPr>
          </a:p>
        </p:txBody>
      </p:sp>
      <p:sp>
        <p:nvSpPr>
          <p:cNvPr id="932" name="Google Shape;932;p13"/>
          <p:cNvSpPr/>
          <p:nvPr/>
        </p:nvSpPr>
        <p:spPr>
          <a:xfrm>
            <a:off x="2743200" y="6260324"/>
            <a:ext cx="671947" cy="457200"/>
          </a:xfrm>
          <a:prstGeom prst="rightArrow">
            <a:avLst>
              <a:gd fmla="val 50000" name="adj1"/>
              <a:gd fmla="val 50000" name="adj2"/>
            </a:avLst>
          </a:prstGeom>
          <a:solidFill>
            <a:schemeClr val="lt1"/>
          </a:solidFill>
          <a:ln cap="flat" cmpd="sng" w="5715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33" name="Google Shape;933;p13"/>
          <p:cNvPicPr preferRelativeResize="0"/>
          <p:nvPr/>
        </p:nvPicPr>
        <p:blipFill rotWithShape="1">
          <a:blip r:embed="rId4">
            <a:alphaModFix/>
          </a:blip>
          <a:srcRect b="0" l="0" r="0" t="0"/>
          <a:stretch/>
        </p:blipFill>
        <p:spPr>
          <a:xfrm>
            <a:off x="14113789" y="8191500"/>
            <a:ext cx="4724928" cy="2657772"/>
          </a:xfrm>
          <a:prstGeom prst="rect">
            <a:avLst/>
          </a:prstGeom>
          <a:noFill/>
          <a:ln>
            <a:noFill/>
          </a:ln>
        </p:spPr>
      </p:pic>
      <p:pic>
        <p:nvPicPr>
          <p:cNvPr id="934" name="Google Shape;934;p13"/>
          <p:cNvPicPr preferRelativeResize="0"/>
          <p:nvPr/>
        </p:nvPicPr>
        <p:blipFill rotWithShape="1">
          <a:blip r:embed="rId5">
            <a:alphaModFix/>
          </a:blip>
          <a:srcRect b="0" l="0" r="0" t="0"/>
          <a:stretch/>
        </p:blipFill>
        <p:spPr>
          <a:xfrm>
            <a:off x="-9456" y="7220453"/>
            <a:ext cx="3088629" cy="3042299"/>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500"/>
                                        <p:tgtEl>
                                          <p:spTgt spid="930"/>
                                        </p:tgtEl>
                                      </p:cBhvr>
                                    </p:animEffect>
                                  </p:childTnLst>
                                </p:cTn>
                              </p:par>
                              <p:par>
                                <p:cTn fill="hold" nodeType="with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1000"/>
                                        <p:tgtEl>
                                          <p:spTgt spid="9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1000"/>
                                        <p:tgtEl>
                                          <p:spTgt spid="9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2"/>
                                        </p:tgtEl>
                                        <p:attrNameLst>
                                          <p:attrName>style.visibility</p:attrName>
                                        </p:attrNameLst>
                                      </p:cBhvr>
                                      <p:to>
                                        <p:strVal val="visible"/>
                                      </p:to>
                                    </p:set>
                                    <p:animEffect filter="fade" transition="in">
                                      <p:cBhvr>
                                        <p:cTn dur="500"/>
                                        <p:tgtEl>
                                          <p:spTgt spid="932"/>
                                        </p:tgtEl>
                                      </p:cBhvr>
                                    </p:animEffect>
                                  </p:childTnLst>
                                </p:cTn>
                              </p:par>
                              <p:par>
                                <p:cTn fill="hold" nodeType="withEffect" presetClass="entr" presetID="10" presetSubtype="0">
                                  <p:stCondLst>
                                    <p:cond delay="0"/>
                                  </p:stCondLst>
                                  <p:childTnLst>
                                    <p:set>
                                      <p:cBhvr>
                                        <p:cTn dur="1" fill="hold">
                                          <p:stCondLst>
                                            <p:cond delay="0"/>
                                          </p:stCondLst>
                                        </p:cTn>
                                        <p:tgtEl>
                                          <p:spTgt spid="931"/>
                                        </p:tgtEl>
                                        <p:attrNameLst>
                                          <p:attrName>style.visibility</p:attrName>
                                        </p:attrNameLst>
                                      </p:cBhvr>
                                      <p:to>
                                        <p:strVal val="visible"/>
                                      </p:to>
                                    </p:set>
                                    <p:animEffect filter="fade" transition="in">
                                      <p:cBhvr>
                                        <p:cTn dur="500"/>
                                        <p:tgtEl>
                                          <p:spTgt spid="9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500"/>
                                        <p:tgtEl>
                                          <p:spTgt spid="9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4"/>
          <p:cNvSpPr/>
          <p:nvPr/>
        </p:nvSpPr>
        <p:spPr>
          <a:xfrm>
            <a:off x="731438" y="266699"/>
            <a:ext cx="16970375" cy="8000999"/>
          </a:xfrm>
          <a:prstGeom prst="roundRect">
            <a:avLst>
              <a:gd fmla="val 12616" name="adj"/>
            </a:avLst>
          </a:prstGeom>
          <a:solidFill>
            <a:srgbClr val="FDE9D8"/>
          </a:solidFill>
          <a:ln cap="flat" cmpd="sng" w="38100">
            <a:solidFill>
              <a:srgbClr val="FFFF00"/>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grpSp>
        <p:nvGrpSpPr>
          <p:cNvPr id="940" name="Google Shape;940;p14"/>
          <p:cNvGrpSpPr/>
          <p:nvPr/>
        </p:nvGrpSpPr>
        <p:grpSpPr>
          <a:xfrm>
            <a:off x="921326" y="1458980"/>
            <a:ext cx="16507691" cy="4457853"/>
            <a:chOff x="900544" y="2705100"/>
            <a:chExt cx="16507691" cy="3494052"/>
          </a:xfrm>
        </p:grpSpPr>
        <p:sp>
          <p:nvSpPr>
            <p:cNvPr id="941" name="Google Shape;941;p14"/>
            <p:cNvSpPr/>
            <p:nvPr/>
          </p:nvSpPr>
          <p:spPr>
            <a:xfrm>
              <a:off x="900544" y="2705100"/>
              <a:ext cx="16507691" cy="3113621"/>
            </a:xfrm>
            <a:prstGeom prst="roundRect">
              <a:avLst>
                <a:gd fmla="val 16667" name="adj"/>
              </a:avLst>
            </a:prstGeom>
            <a:solidFill>
              <a:srgbClr val="FABF8E">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latin typeface="Calibri"/>
                <a:ea typeface="Calibri"/>
                <a:cs typeface="Calibri"/>
                <a:sym typeface="Calibri"/>
              </a:endParaRPr>
            </a:p>
          </p:txBody>
        </p:sp>
        <p:sp>
          <p:nvSpPr>
            <p:cNvPr id="942" name="Google Shape;942;p14"/>
            <p:cNvSpPr/>
            <p:nvPr/>
          </p:nvSpPr>
          <p:spPr>
            <a:xfrm>
              <a:off x="921326" y="2826696"/>
              <a:ext cx="16191889" cy="3372456"/>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None/>
              </a:pPr>
              <a:r>
                <a:rPr lang="en-US" sz="4000" u="sng">
                  <a:solidFill>
                    <a:srgbClr val="800000"/>
                  </a:solidFill>
                  <a:latin typeface="Lobster"/>
                  <a:ea typeface="Lobster"/>
                  <a:cs typeface="Lobster"/>
                  <a:sym typeface="Lobster"/>
                </a:rPr>
                <a:t>Đoạn 4. </a:t>
              </a:r>
              <a:r>
                <a:rPr lang="en-US" sz="4000">
                  <a:solidFill>
                    <a:srgbClr val="800000"/>
                  </a:solidFill>
                  <a:latin typeface="Lobster"/>
                  <a:ea typeface="Lobster"/>
                  <a:cs typeface="Lobster"/>
                  <a:sym typeface="Lobster"/>
                </a:rPr>
                <a:t>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indent="0" lvl="0" marL="0" marR="0" rtl="0" algn="l">
                <a:lnSpc>
                  <a:spcPct val="114000"/>
                </a:lnSpc>
                <a:spcBef>
                  <a:spcPts val="0"/>
                </a:spcBef>
                <a:spcAft>
                  <a:spcPts val="0"/>
                </a:spcAft>
                <a:buNone/>
              </a:pPr>
              <a:r>
                <a:rPr lang="en-US" sz="4000">
                  <a:solidFill>
                    <a:srgbClr val="800000"/>
                  </a:solidFill>
                  <a:latin typeface="Lobster"/>
                  <a:ea typeface="Lobster"/>
                  <a:cs typeface="Lobster"/>
                  <a:sym typeface="Lobster"/>
                </a:rPr>
                <a:t>      </a:t>
              </a:r>
              <a:endParaRPr sz="4000">
                <a:solidFill>
                  <a:srgbClr val="800000"/>
                </a:solidFill>
                <a:latin typeface="Lobster"/>
                <a:ea typeface="Lobster"/>
                <a:cs typeface="Lobster"/>
                <a:sym typeface="Lobster"/>
              </a:endParaRPr>
            </a:p>
          </p:txBody>
        </p:sp>
      </p:grpSp>
      <p:sp>
        <p:nvSpPr>
          <p:cNvPr id="943" name="Google Shape;943;p14"/>
          <p:cNvSpPr/>
          <p:nvPr/>
        </p:nvSpPr>
        <p:spPr>
          <a:xfrm>
            <a:off x="1295400" y="477955"/>
            <a:ext cx="102108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C0C0C"/>
                </a:solidFill>
                <a:latin typeface="Lobster"/>
                <a:ea typeface="Lobster"/>
                <a:cs typeface="Lobster"/>
                <a:sym typeface="Lobster"/>
              </a:rPr>
              <a:t>Nội dung chính của mỗi đoạn là gì?</a:t>
            </a:r>
            <a:endParaRPr/>
          </a:p>
        </p:txBody>
      </p:sp>
      <p:sp>
        <p:nvSpPr>
          <p:cNvPr id="944" name="Google Shape;944;p14"/>
          <p:cNvSpPr/>
          <p:nvPr/>
        </p:nvSpPr>
        <p:spPr>
          <a:xfrm>
            <a:off x="4111201" y="5936453"/>
            <a:ext cx="11285462"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400">
                <a:solidFill>
                  <a:srgbClr val="205867"/>
                </a:solidFill>
                <a:latin typeface="Lobster"/>
                <a:ea typeface="Lobster"/>
                <a:cs typeface="Lobster"/>
                <a:sym typeface="Lobster"/>
              </a:rPr>
              <a:t>Tả cách hót chào nắng sớm rất đặc biệt của họa mi.</a:t>
            </a:r>
            <a:endParaRPr b="1" sz="4400">
              <a:solidFill>
                <a:srgbClr val="205867"/>
              </a:solidFill>
              <a:latin typeface="Lobster"/>
              <a:ea typeface="Lobster"/>
              <a:cs typeface="Lobster"/>
              <a:sym typeface="Lobster"/>
            </a:endParaRPr>
          </a:p>
        </p:txBody>
      </p:sp>
      <p:pic>
        <p:nvPicPr>
          <p:cNvPr id="945" name="Google Shape;945;p14"/>
          <p:cNvPicPr preferRelativeResize="0"/>
          <p:nvPr/>
        </p:nvPicPr>
        <p:blipFill rotWithShape="1">
          <a:blip r:embed="rId3">
            <a:alphaModFix/>
          </a:blip>
          <a:srcRect b="0" l="0" r="0" t="0"/>
          <a:stretch/>
        </p:blipFill>
        <p:spPr>
          <a:xfrm>
            <a:off x="187036" y="6530167"/>
            <a:ext cx="3775364" cy="3718733"/>
          </a:xfrm>
          <a:prstGeom prst="rect">
            <a:avLst/>
          </a:prstGeom>
          <a:noFill/>
          <a:ln>
            <a:noFill/>
          </a:ln>
        </p:spPr>
      </p:pic>
      <p:sp>
        <p:nvSpPr>
          <p:cNvPr id="946" name="Google Shape;946;p14"/>
          <p:cNvSpPr/>
          <p:nvPr/>
        </p:nvSpPr>
        <p:spPr>
          <a:xfrm>
            <a:off x="3290453" y="6072967"/>
            <a:ext cx="671947" cy="457200"/>
          </a:xfrm>
          <a:prstGeom prst="rightArrow">
            <a:avLst>
              <a:gd fmla="val 50000" name="adj1"/>
              <a:gd fmla="val 50000" name="adj2"/>
            </a:avLst>
          </a:prstGeom>
          <a:solidFill>
            <a:schemeClr val="lt1"/>
          </a:solidFill>
          <a:ln cap="flat" cmpd="sng" w="57150">
            <a:solidFill>
              <a:srgbClr val="97480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47" name="Google Shape;947;p14"/>
          <p:cNvPicPr preferRelativeResize="0"/>
          <p:nvPr/>
        </p:nvPicPr>
        <p:blipFill rotWithShape="1">
          <a:blip r:embed="rId4">
            <a:alphaModFix/>
          </a:blip>
          <a:srcRect b="0" l="0" r="0" t="0"/>
          <a:stretch/>
        </p:blipFill>
        <p:spPr>
          <a:xfrm>
            <a:off x="10820399" y="6247398"/>
            <a:ext cx="8181109" cy="460187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500"/>
                                        <p:tgtEl>
                                          <p:spTgt spid="9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1000"/>
                                        <p:tgtEl>
                                          <p:spTgt spid="9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500"/>
                                        <p:tgtEl>
                                          <p:spTgt spid="946"/>
                                        </p:tgtEl>
                                      </p:cBhvr>
                                    </p:animEffect>
                                  </p:childTnLst>
                                </p:cTn>
                              </p:par>
                              <p:par>
                                <p:cTn fill="hold" nodeType="with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500"/>
                                        <p:tgtEl>
                                          <p:spTgt spid="9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7"/>
                                        </p:tgtEl>
                                        <p:attrNameLst>
                                          <p:attrName>style.visibility</p:attrName>
                                        </p:attrNameLst>
                                      </p:cBhvr>
                                      <p:to>
                                        <p:strVal val="visible"/>
                                      </p:to>
                                    </p:set>
                                    <p:animEffect filter="fade" transition="in">
                                      <p:cBhvr>
                                        <p:cTn dur="500"/>
                                        <p:tgtEl>
                                          <p:spTgt spid="9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5"/>
          <p:cNvSpPr/>
          <p:nvPr/>
        </p:nvSpPr>
        <p:spPr>
          <a:xfrm>
            <a:off x="304800" y="266698"/>
            <a:ext cx="17397013" cy="9525002"/>
          </a:xfrm>
          <a:prstGeom prst="roundRect">
            <a:avLst>
              <a:gd fmla="val 12616" name="adj"/>
            </a:avLst>
          </a:prstGeom>
          <a:solidFill>
            <a:srgbClr val="FDE9D8"/>
          </a:solidFill>
          <a:ln cap="flat" cmpd="sng" w="38100">
            <a:solidFill>
              <a:srgbClr val="FFFF00"/>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sp>
        <p:nvSpPr>
          <p:cNvPr id="953" name="Google Shape;953;p15"/>
          <p:cNvSpPr/>
          <p:nvPr/>
        </p:nvSpPr>
        <p:spPr>
          <a:xfrm>
            <a:off x="1330036" y="1028700"/>
            <a:ext cx="15810889" cy="8402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800000"/>
                </a:solidFill>
                <a:latin typeface="Lobster"/>
                <a:ea typeface="Lobster"/>
                <a:cs typeface="Lobster"/>
                <a:sym typeface="Lobster"/>
              </a:rPr>
              <a:t>            Chim họa mi hót</a:t>
            </a:r>
            <a:endParaRPr/>
          </a:p>
          <a:p>
            <a:pPr indent="0" lvl="0" marL="0" marR="0" rtl="0" algn="l">
              <a:spcBef>
                <a:spcPts val="0"/>
              </a:spcBef>
              <a:spcAft>
                <a:spcPts val="0"/>
              </a:spcAft>
              <a:buNone/>
            </a:pPr>
            <a:r>
              <a:rPr lang="en-US" sz="3600">
                <a:solidFill>
                  <a:srgbClr val="800000"/>
                </a:solidFill>
                <a:latin typeface="Lobster"/>
                <a:ea typeface="Lobster"/>
                <a:cs typeface="Lobster"/>
                <a:sym typeface="Lobster"/>
              </a:rPr>
              <a:t>            Chiều nào cũng vậy, con chim họa mi ấy không biết tự phương nào bay đến đậu trong bụi tầm xuân ở vườn nhà tôi mà hót.</a:t>
            </a:r>
            <a:endParaRPr/>
          </a:p>
          <a:p>
            <a:pPr indent="0" lvl="0" marL="0" marR="0" rtl="0" algn="l">
              <a:spcBef>
                <a:spcPts val="0"/>
              </a:spcBef>
              <a:spcAft>
                <a:spcPts val="0"/>
              </a:spcAft>
              <a:buNone/>
            </a:pPr>
            <a:r>
              <a:rPr lang="en-US" sz="3600">
                <a:solidFill>
                  <a:srgbClr val="800000"/>
                </a:solidFill>
                <a:latin typeface="Lobster"/>
                <a:ea typeface="Lobster"/>
                <a:cs typeface="Lobster"/>
                <a:sym typeface="Lobster"/>
              </a:rPr>
              <a:t>      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    </a:t>
            </a:r>
            <a:endParaRPr/>
          </a:p>
          <a:p>
            <a:pPr indent="0" lvl="0" marL="0" marR="0" rtl="0" algn="l">
              <a:spcBef>
                <a:spcPts val="0"/>
              </a:spcBef>
              <a:spcAft>
                <a:spcPts val="0"/>
              </a:spcAft>
              <a:buNone/>
            </a:pPr>
            <a:r>
              <a:rPr lang="en-US" sz="3600">
                <a:solidFill>
                  <a:srgbClr val="800000"/>
                </a:solidFill>
                <a:latin typeface="Lobster"/>
                <a:ea typeface="Lobster"/>
                <a:cs typeface="Lobster"/>
                <a:sym typeface="Lobster"/>
              </a:rPr>
              <a:t>      Hót một lúc lâu, nhạc sĩ giang hồ không tên không tuổi ấy từ từ nhắm mắt lại, thu đầu vào lông cổ, im lặng ngủ, ngủ say sưa sau một cuộc viễn du trong bóng đêm dày.</a:t>
            </a:r>
            <a:endParaRPr/>
          </a:p>
          <a:p>
            <a:pPr indent="0" lvl="0" marL="0" marR="0" rtl="0" algn="l">
              <a:spcBef>
                <a:spcPts val="0"/>
              </a:spcBef>
              <a:spcAft>
                <a:spcPts val="0"/>
              </a:spcAft>
              <a:buNone/>
            </a:pPr>
            <a:r>
              <a:rPr lang="en-US" sz="3600">
                <a:solidFill>
                  <a:srgbClr val="800000"/>
                </a:solidFill>
                <a:latin typeface="Lobster"/>
                <a:ea typeface="Lobster"/>
                <a:cs typeface="Lobster"/>
                <a:sym typeface="Lobster"/>
              </a:rPr>
              <a:t>      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indent="0" lvl="0" marL="0" marR="0" rtl="0" algn="l">
              <a:spcBef>
                <a:spcPts val="0"/>
              </a:spcBef>
              <a:spcAft>
                <a:spcPts val="0"/>
              </a:spcAft>
              <a:buNone/>
            </a:pPr>
            <a:r>
              <a:rPr lang="en-US" sz="3600">
                <a:solidFill>
                  <a:srgbClr val="800000"/>
                </a:solidFill>
                <a:latin typeface="Lobster"/>
                <a:ea typeface="Lobster"/>
                <a:cs typeface="Lobster"/>
                <a:sym typeface="Lobster"/>
              </a:rPr>
              <a:t>                                                                                                           Theo Ngọc Giao</a:t>
            </a:r>
            <a:endParaRPr sz="3600">
              <a:solidFill>
                <a:srgbClr val="800000"/>
              </a:solidFill>
              <a:latin typeface="Lobster"/>
              <a:ea typeface="Lobster"/>
              <a:cs typeface="Lobster"/>
              <a:sym typeface="Lobster"/>
            </a:endParaRPr>
          </a:p>
        </p:txBody>
      </p:sp>
      <p:sp>
        <p:nvSpPr>
          <p:cNvPr id="954" name="Google Shape;954;p15"/>
          <p:cNvSpPr txBox="1"/>
          <p:nvPr/>
        </p:nvSpPr>
        <p:spPr>
          <a:xfrm>
            <a:off x="1039091" y="1586925"/>
            <a:ext cx="1447800" cy="584775"/>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Lobster"/>
                <a:ea typeface="Lobster"/>
                <a:cs typeface="Lobster"/>
                <a:sym typeface="Lobster"/>
              </a:rPr>
              <a:t>Mở bài</a:t>
            </a:r>
            <a:endParaRPr sz="3200">
              <a:solidFill>
                <a:schemeClr val="dk1"/>
              </a:solidFill>
              <a:latin typeface="Lobster"/>
              <a:ea typeface="Lobster"/>
              <a:cs typeface="Lobster"/>
              <a:sym typeface="Lobster"/>
            </a:endParaRPr>
          </a:p>
        </p:txBody>
      </p:sp>
      <p:sp>
        <p:nvSpPr>
          <p:cNvPr id="955" name="Google Shape;955;p15"/>
          <p:cNvSpPr txBox="1"/>
          <p:nvPr/>
        </p:nvSpPr>
        <p:spPr>
          <a:xfrm>
            <a:off x="304800" y="2705100"/>
            <a:ext cx="1676400" cy="584775"/>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Lobster"/>
                <a:ea typeface="Lobster"/>
                <a:cs typeface="Lobster"/>
                <a:sym typeface="Lobster"/>
              </a:rPr>
              <a:t>Thân bài</a:t>
            </a:r>
            <a:endParaRPr sz="3200">
              <a:solidFill>
                <a:schemeClr val="dk1"/>
              </a:solidFill>
              <a:latin typeface="Lobster"/>
              <a:ea typeface="Lobster"/>
              <a:cs typeface="Lobster"/>
              <a:sym typeface="Lobster"/>
            </a:endParaRPr>
          </a:p>
        </p:txBody>
      </p:sp>
      <p:sp>
        <p:nvSpPr>
          <p:cNvPr id="956" name="Google Shape;956;p15"/>
          <p:cNvSpPr txBox="1"/>
          <p:nvPr/>
        </p:nvSpPr>
        <p:spPr>
          <a:xfrm>
            <a:off x="304800" y="6573982"/>
            <a:ext cx="1676400" cy="584775"/>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Lobster"/>
                <a:ea typeface="Lobster"/>
                <a:cs typeface="Lobster"/>
                <a:sym typeface="Lobster"/>
              </a:rPr>
              <a:t>Kết bài</a:t>
            </a:r>
            <a:endParaRPr sz="3200">
              <a:solidFill>
                <a:schemeClr val="dk1"/>
              </a:solidFill>
              <a:latin typeface="Lobster"/>
              <a:ea typeface="Lobster"/>
              <a:cs typeface="Lobster"/>
              <a:sym typeface="Lobste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1000"/>
                                        <p:tgtEl>
                                          <p:spTgt spid="9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1000"/>
                                        <p:tgtEl>
                                          <p:spTgt spid="9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1000"/>
                                        <p:tgtEl>
                                          <p:spTgt spid="9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1000"/>
                                        <p:tgtEl>
                                          <p:spTgt spid="9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6"/>
          <p:cNvSpPr/>
          <p:nvPr/>
        </p:nvSpPr>
        <p:spPr>
          <a:xfrm>
            <a:off x="731438" y="266698"/>
            <a:ext cx="16970375" cy="9525002"/>
          </a:xfrm>
          <a:prstGeom prst="roundRect">
            <a:avLst>
              <a:gd fmla="val 12616" name="adj"/>
            </a:avLst>
          </a:prstGeom>
          <a:solidFill>
            <a:srgbClr val="FDE9D8"/>
          </a:solidFill>
          <a:ln cap="flat" cmpd="sng" w="38100">
            <a:solidFill>
              <a:srgbClr val="FFFF00"/>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sp>
        <p:nvSpPr>
          <p:cNvPr id="962" name="Google Shape;962;p16"/>
          <p:cNvSpPr/>
          <p:nvPr/>
        </p:nvSpPr>
        <p:spPr>
          <a:xfrm>
            <a:off x="1081536" y="477955"/>
            <a:ext cx="16507691" cy="8932745"/>
          </a:xfrm>
          <a:prstGeom prst="roundRect">
            <a:avLst>
              <a:gd fmla="val 16667" name="adj"/>
            </a:avLst>
          </a:prstGeom>
          <a:solidFill>
            <a:srgbClr val="FABF8E">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latin typeface="Calibri"/>
              <a:ea typeface="Calibri"/>
              <a:cs typeface="Calibri"/>
              <a:sym typeface="Calibri"/>
            </a:endParaRPr>
          </a:p>
        </p:txBody>
      </p:sp>
      <p:sp>
        <p:nvSpPr>
          <p:cNvPr id="963" name="Google Shape;963;p16"/>
          <p:cNvSpPr/>
          <p:nvPr/>
        </p:nvSpPr>
        <p:spPr>
          <a:xfrm>
            <a:off x="1752600" y="477955"/>
            <a:ext cx="1547902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C0C0C"/>
                </a:solidFill>
                <a:latin typeface="Lobster"/>
                <a:ea typeface="Lobster"/>
                <a:cs typeface="Lobster"/>
                <a:sym typeface="Lobster"/>
              </a:rPr>
              <a:t>b) Tác giả bài văn quan sát chim họa mi hót bằng những giác quan nào?</a:t>
            </a:r>
            <a:endParaRPr/>
          </a:p>
        </p:txBody>
      </p:sp>
      <p:grpSp>
        <p:nvGrpSpPr>
          <p:cNvPr id="964" name="Google Shape;964;p16"/>
          <p:cNvGrpSpPr/>
          <p:nvPr/>
        </p:nvGrpSpPr>
        <p:grpSpPr>
          <a:xfrm>
            <a:off x="6629400" y="1526591"/>
            <a:ext cx="4267200" cy="1066800"/>
            <a:chOff x="6019800" y="2256123"/>
            <a:chExt cx="2819400" cy="1066800"/>
          </a:xfrm>
        </p:grpSpPr>
        <p:sp>
          <p:nvSpPr>
            <p:cNvPr id="965" name="Google Shape;965;p16"/>
            <p:cNvSpPr/>
            <p:nvPr/>
          </p:nvSpPr>
          <p:spPr>
            <a:xfrm>
              <a:off x="6019800" y="2256123"/>
              <a:ext cx="2667000" cy="914400"/>
            </a:xfrm>
            <a:prstGeom prst="roundRect">
              <a:avLst>
                <a:gd fmla="val 16667" name="adj"/>
              </a:avLst>
            </a:prstGeom>
            <a:solidFill>
              <a:srgbClr val="FBD4B4"/>
            </a:solidFill>
            <a:ln cap="flat" cmpd="sng" w="38100">
              <a:solidFill>
                <a:srgbClr val="FFFF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6" name="Google Shape;966;p16"/>
            <p:cNvSpPr/>
            <p:nvPr/>
          </p:nvSpPr>
          <p:spPr>
            <a:xfrm>
              <a:off x="6172200" y="2408523"/>
              <a:ext cx="2667000" cy="914400"/>
            </a:xfrm>
            <a:prstGeom prst="roundRect">
              <a:avLst>
                <a:gd fmla="val 16667" name="adj"/>
              </a:avLst>
            </a:prstGeom>
            <a:solidFill>
              <a:schemeClr val="lt1"/>
            </a:solidFill>
            <a:ln cap="flat" cmpd="sng" w="38100">
              <a:solidFill>
                <a:srgbClr val="974806"/>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rgbClr val="800000"/>
                  </a:solidFill>
                  <a:latin typeface="Lobster"/>
                  <a:ea typeface="Lobster"/>
                  <a:cs typeface="Lobster"/>
                  <a:sym typeface="Lobster"/>
                </a:rPr>
                <a:t>QUAN SÁT</a:t>
              </a:r>
              <a:endParaRPr b="1" sz="3600">
                <a:solidFill>
                  <a:srgbClr val="800000"/>
                </a:solidFill>
                <a:latin typeface="Lobster"/>
                <a:ea typeface="Lobster"/>
                <a:cs typeface="Lobster"/>
                <a:sym typeface="Lobster"/>
              </a:endParaRPr>
            </a:p>
          </p:txBody>
        </p:sp>
      </p:grpSp>
      <p:sp>
        <p:nvSpPr>
          <p:cNvPr id="967" name="Google Shape;967;p16"/>
          <p:cNvSpPr/>
          <p:nvPr/>
        </p:nvSpPr>
        <p:spPr>
          <a:xfrm flipH="1" rot="-1200343">
            <a:off x="6055548" y="3049412"/>
            <a:ext cx="1996194" cy="115606"/>
          </a:xfrm>
          <a:prstGeom prst="rightArrow">
            <a:avLst>
              <a:gd fmla="val 50000" name="adj1"/>
              <a:gd fmla="val 53636" name="adj2"/>
            </a:avLst>
          </a:prstGeom>
          <a:solidFill>
            <a:schemeClr val="lt1"/>
          </a:solidFill>
          <a:ln cap="flat" cmpd="sng" w="57150">
            <a:solidFill>
              <a:srgbClr val="5F497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8" name="Google Shape;968;p16"/>
          <p:cNvSpPr/>
          <p:nvPr/>
        </p:nvSpPr>
        <p:spPr>
          <a:xfrm flipH="1" rot="-9406416">
            <a:off x="9950475" y="3041115"/>
            <a:ext cx="1892249" cy="106332"/>
          </a:xfrm>
          <a:prstGeom prst="rightArrow">
            <a:avLst>
              <a:gd fmla="val 50000" name="adj1"/>
              <a:gd fmla="val 53636" name="adj2"/>
            </a:avLst>
          </a:prstGeom>
          <a:solidFill>
            <a:schemeClr val="lt1"/>
          </a:solidFill>
          <a:ln cap="flat" cmpd="sng" w="57150">
            <a:solidFill>
              <a:srgbClr val="5F497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69" name="Google Shape;969;p16"/>
          <p:cNvGrpSpPr/>
          <p:nvPr/>
        </p:nvGrpSpPr>
        <p:grpSpPr>
          <a:xfrm>
            <a:off x="2380610" y="3465377"/>
            <a:ext cx="3888259" cy="1620981"/>
            <a:chOff x="2971800" y="3408218"/>
            <a:chExt cx="3888259" cy="1620981"/>
          </a:xfrm>
        </p:grpSpPr>
        <p:grpSp>
          <p:nvGrpSpPr>
            <p:cNvPr id="970" name="Google Shape;970;p16"/>
            <p:cNvGrpSpPr/>
            <p:nvPr/>
          </p:nvGrpSpPr>
          <p:grpSpPr>
            <a:xfrm>
              <a:off x="3213879" y="3408218"/>
              <a:ext cx="3646180" cy="1066800"/>
              <a:chOff x="6019800" y="2256123"/>
              <a:chExt cx="2819400" cy="1066800"/>
            </a:xfrm>
          </p:grpSpPr>
          <p:sp>
            <p:nvSpPr>
              <p:cNvPr id="971" name="Google Shape;971;p16"/>
              <p:cNvSpPr/>
              <p:nvPr/>
            </p:nvSpPr>
            <p:spPr>
              <a:xfrm>
                <a:off x="6019800" y="2256123"/>
                <a:ext cx="2667000" cy="914400"/>
              </a:xfrm>
              <a:prstGeom prst="roundRect">
                <a:avLst>
                  <a:gd fmla="val 16667" name="adj"/>
                </a:avLst>
              </a:prstGeom>
              <a:solidFill>
                <a:srgbClr val="FBD4B4"/>
              </a:solidFill>
              <a:ln cap="flat" cmpd="sng" w="38100">
                <a:solidFill>
                  <a:srgbClr val="FFFF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70C0"/>
                  </a:solidFill>
                  <a:latin typeface="Calibri"/>
                  <a:ea typeface="Calibri"/>
                  <a:cs typeface="Calibri"/>
                  <a:sym typeface="Calibri"/>
                </a:endParaRPr>
              </a:p>
            </p:txBody>
          </p:sp>
          <p:sp>
            <p:nvSpPr>
              <p:cNvPr id="972" name="Google Shape;972;p16"/>
              <p:cNvSpPr/>
              <p:nvPr/>
            </p:nvSpPr>
            <p:spPr>
              <a:xfrm>
                <a:off x="6172200" y="2408523"/>
                <a:ext cx="2667000" cy="914400"/>
              </a:xfrm>
              <a:prstGeom prst="roundRect">
                <a:avLst>
                  <a:gd fmla="val 16667" name="adj"/>
                </a:avLst>
              </a:prstGeom>
              <a:solidFill>
                <a:schemeClr val="lt1"/>
              </a:solidFill>
              <a:ln cap="flat" cmpd="sng" w="38100">
                <a:solidFill>
                  <a:srgbClr val="974806"/>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0070C0"/>
                    </a:solidFill>
                    <a:latin typeface="Lobster"/>
                    <a:ea typeface="Lobster"/>
                    <a:cs typeface="Lobster"/>
                    <a:sym typeface="Lobster"/>
                  </a:rPr>
                  <a:t>Thị giác</a:t>
                </a:r>
                <a:endParaRPr/>
              </a:p>
            </p:txBody>
          </p:sp>
        </p:grpSp>
        <p:pic>
          <p:nvPicPr>
            <p:cNvPr id="973" name="Google Shape;973;p16"/>
            <p:cNvPicPr preferRelativeResize="0"/>
            <p:nvPr/>
          </p:nvPicPr>
          <p:blipFill rotWithShape="1">
            <a:blip r:embed="rId3">
              <a:alphaModFix/>
            </a:blip>
            <a:srcRect b="0" l="0" r="0" t="0"/>
            <a:stretch/>
          </p:blipFill>
          <p:spPr>
            <a:xfrm>
              <a:off x="2971800" y="3619499"/>
              <a:ext cx="1409700" cy="1409700"/>
            </a:xfrm>
            <a:prstGeom prst="rect">
              <a:avLst/>
            </a:prstGeom>
            <a:noFill/>
            <a:ln>
              <a:noFill/>
            </a:ln>
          </p:spPr>
        </p:pic>
      </p:grpSp>
      <p:grpSp>
        <p:nvGrpSpPr>
          <p:cNvPr id="974" name="Google Shape;974;p16"/>
          <p:cNvGrpSpPr/>
          <p:nvPr/>
        </p:nvGrpSpPr>
        <p:grpSpPr>
          <a:xfrm>
            <a:off x="10896600" y="3373581"/>
            <a:ext cx="4229599" cy="1599373"/>
            <a:chOff x="9814825" y="3239327"/>
            <a:chExt cx="4229599" cy="1599373"/>
          </a:xfrm>
        </p:grpSpPr>
        <p:grpSp>
          <p:nvGrpSpPr>
            <p:cNvPr id="975" name="Google Shape;975;p16"/>
            <p:cNvGrpSpPr/>
            <p:nvPr/>
          </p:nvGrpSpPr>
          <p:grpSpPr>
            <a:xfrm>
              <a:off x="9814825" y="3394363"/>
              <a:ext cx="3646180" cy="1066800"/>
              <a:chOff x="6019800" y="2256123"/>
              <a:chExt cx="2819400" cy="1066800"/>
            </a:xfrm>
          </p:grpSpPr>
          <p:sp>
            <p:nvSpPr>
              <p:cNvPr id="976" name="Google Shape;976;p16"/>
              <p:cNvSpPr/>
              <p:nvPr/>
            </p:nvSpPr>
            <p:spPr>
              <a:xfrm>
                <a:off x="6019800" y="2256123"/>
                <a:ext cx="2667000" cy="914400"/>
              </a:xfrm>
              <a:prstGeom prst="roundRect">
                <a:avLst>
                  <a:gd fmla="val 16667" name="adj"/>
                </a:avLst>
              </a:prstGeom>
              <a:solidFill>
                <a:srgbClr val="FBD4B4"/>
              </a:solidFill>
              <a:ln cap="flat" cmpd="sng" w="38100">
                <a:solidFill>
                  <a:srgbClr val="FFFF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70C0"/>
                  </a:solidFill>
                  <a:latin typeface="Calibri"/>
                  <a:ea typeface="Calibri"/>
                  <a:cs typeface="Calibri"/>
                  <a:sym typeface="Calibri"/>
                </a:endParaRPr>
              </a:p>
            </p:txBody>
          </p:sp>
          <p:sp>
            <p:nvSpPr>
              <p:cNvPr id="977" name="Google Shape;977;p16"/>
              <p:cNvSpPr/>
              <p:nvPr/>
            </p:nvSpPr>
            <p:spPr>
              <a:xfrm>
                <a:off x="6172200" y="2408523"/>
                <a:ext cx="2667000" cy="914400"/>
              </a:xfrm>
              <a:prstGeom prst="roundRect">
                <a:avLst>
                  <a:gd fmla="val 16667" name="adj"/>
                </a:avLst>
              </a:prstGeom>
              <a:solidFill>
                <a:schemeClr val="lt1"/>
              </a:solidFill>
              <a:ln cap="flat" cmpd="sng" w="38100">
                <a:solidFill>
                  <a:srgbClr val="974806"/>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0070C0"/>
                    </a:solidFill>
                    <a:latin typeface="Lobster"/>
                    <a:ea typeface="Lobster"/>
                    <a:cs typeface="Lobster"/>
                    <a:sym typeface="Lobster"/>
                  </a:rPr>
                  <a:t>Thính giác</a:t>
                </a:r>
                <a:endParaRPr b="1" sz="4000">
                  <a:solidFill>
                    <a:srgbClr val="0070C0"/>
                  </a:solidFill>
                  <a:latin typeface="Lobster"/>
                  <a:ea typeface="Lobster"/>
                  <a:cs typeface="Lobster"/>
                  <a:sym typeface="Lobster"/>
                </a:endParaRPr>
              </a:p>
            </p:txBody>
          </p:sp>
        </p:grpSp>
        <p:pic>
          <p:nvPicPr>
            <p:cNvPr id="978" name="Google Shape;978;p16"/>
            <p:cNvPicPr preferRelativeResize="0"/>
            <p:nvPr/>
          </p:nvPicPr>
          <p:blipFill rotWithShape="1">
            <a:blip r:embed="rId4">
              <a:alphaModFix/>
            </a:blip>
            <a:srcRect b="0" l="0" r="0" t="0"/>
            <a:stretch/>
          </p:blipFill>
          <p:spPr>
            <a:xfrm>
              <a:off x="12877586" y="3239327"/>
              <a:ext cx="1166838" cy="1599373"/>
            </a:xfrm>
            <a:prstGeom prst="rect">
              <a:avLst/>
            </a:prstGeom>
            <a:noFill/>
            <a:ln>
              <a:noFill/>
            </a:ln>
          </p:spPr>
        </p:pic>
      </p:grpSp>
      <p:sp>
        <p:nvSpPr>
          <p:cNvPr id="979" name="Google Shape;979;p16"/>
          <p:cNvSpPr txBox="1"/>
          <p:nvPr/>
        </p:nvSpPr>
        <p:spPr>
          <a:xfrm>
            <a:off x="1441087" y="5260431"/>
            <a:ext cx="1566391" cy="3539430"/>
          </a:xfrm>
          <a:prstGeom prst="rect">
            <a:avLst/>
          </a:prstGeom>
          <a:solidFill>
            <a:schemeClr val="lt1"/>
          </a:solidFill>
          <a:ln cap="flat" cmpd="sng" w="12700">
            <a:solidFill>
              <a:srgbClr val="FFC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Nhìn thấy họa mi bay đậu trong bụi tầm xuân.</a:t>
            </a:r>
            <a:endParaRPr/>
          </a:p>
        </p:txBody>
      </p:sp>
      <p:sp>
        <p:nvSpPr>
          <p:cNvPr id="980" name="Google Shape;980;p16"/>
          <p:cNvSpPr txBox="1"/>
          <p:nvPr/>
        </p:nvSpPr>
        <p:spPr>
          <a:xfrm>
            <a:off x="3352800" y="5256074"/>
            <a:ext cx="1447799" cy="4031873"/>
          </a:xfrm>
          <a:prstGeom prst="rect">
            <a:avLst/>
          </a:prstGeom>
          <a:solidFill>
            <a:schemeClr val="lt1"/>
          </a:solidFill>
          <a:ln cap="flat" cmpd="sng" w="19050">
            <a:solidFill>
              <a:srgbClr val="FFC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Thấy họa mi nhắm mắt, thu đầu vào lông cổ ngủ.</a:t>
            </a:r>
            <a:endParaRPr/>
          </a:p>
        </p:txBody>
      </p:sp>
      <p:sp>
        <p:nvSpPr>
          <p:cNvPr id="981" name="Google Shape;981;p16"/>
          <p:cNvSpPr txBox="1"/>
          <p:nvPr/>
        </p:nvSpPr>
        <p:spPr>
          <a:xfrm>
            <a:off x="5109581" y="5260431"/>
            <a:ext cx="1784990" cy="4031873"/>
          </a:xfrm>
          <a:prstGeom prst="rect">
            <a:avLst/>
          </a:prstGeom>
          <a:solidFill>
            <a:schemeClr val="lt1"/>
          </a:solidFill>
          <a:ln cap="flat" cmpd="sng" w="9525">
            <a:solidFill>
              <a:srgbClr val="FFC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Thấy họa mi kéo dài cổ ra mà hót, xù lông giũ hết giọt sương.</a:t>
            </a:r>
            <a:endParaRPr/>
          </a:p>
        </p:txBody>
      </p:sp>
      <p:sp>
        <p:nvSpPr>
          <p:cNvPr id="982" name="Google Shape;982;p16"/>
          <p:cNvSpPr txBox="1"/>
          <p:nvPr/>
        </p:nvSpPr>
        <p:spPr>
          <a:xfrm>
            <a:off x="7057189" y="5396300"/>
            <a:ext cx="1891098" cy="3046988"/>
          </a:xfrm>
          <a:prstGeom prst="rect">
            <a:avLst/>
          </a:prstGeom>
          <a:solidFill>
            <a:schemeClr val="lt1"/>
          </a:solidFill>
          <a:ln cap="flat" cmpd="sng" w="9525">
            <a:solidFill>
              <a:srgbClr val="FFC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  Thấy họa mi  nhanh nhẹn chuyền bụi nọ sang bụi kia.  </a:t>
            </a:r>
            <a:endParaRPr/>
          </a:p>
        </p:txBody>
      </p:sp>
      <p:sp>
        <p:nvSpPr>
          <p:cNvPr id="983" name="Google Shape;983;p16"/>
          <p:cNvSpPr txBox="1"/>
          <p:nvPr/>
        </p:nvSpPr>
        <p:spPr>
          <a:xfrm>
            <a:off x="9766165" y="5412526"/>
            <a:ext cx="2957328" cy="1569660"/>
          </a:xfrm>
          <a:prstGeom prst="rect">
            <a:avLst/>
          </a:prstGeom>
          <a:solidFill>
            <a:schemeClr val="lt1"/>
          </a:solid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  Nghe tiếng hót của họa mi vào các buổi chiều. </a:t>
            </a:r>
            <a:endParaRPr i="1" sz="3200">
              <a:solidFill>
                <a:schemeClr val="dk1"/>
              </a:solidFill>
              <a:latin typeface="Lobster"/>
              <a:ea typeface="Lobster"/>
              <a:cs typeface="Lobster"/>
              <a:sym typeface="Lobster"/>
            </a:endParaRPr>
          </a:p>
        </p:txBody>
      </p:sp>
      <p:sp>
        <p:nvSpPr>
          <p:cNvPr id="984" name="Google Shape;984;p16"/>
          <p:cNvSpPr txBox="1"/>
          <p:nvPr/>
        </p:nvSpPr>
        <p:spPr>
          <a:xfrm>
            <a:off x="13959361" y="5396300"/>
            <a:ext cx="2693395" cy="1569660"/>
          </a:xfrm>
          <a:prstGeom prst="rect">
            <a:avLst/>
          </a:prstGeom>
          <a:solidFill>
            <a:schemeClr val="lt1"/>
          </a:solid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Nghe tiếng hót vang lừng chào nắng sớm.</a:t>
            </a:r>
            <a:endParaRPr sz="3200">
              <a:solidFill>
                <a:schemeClr val="dk1"/>
              </a:solidFill>
              <a:latin typeface="Lobster"/>
              <a:ea typeface="Lobster"/>
              <a:cs typeface="Lobster"/>
              <a:sym typeface="Lobster"/>
            </a:endParaRPr>
          </a:p>
        </p:txBody>
      </p:sp>
      <p:cxnSp>
        <p:nvCxnSpPr>
          <p:cNvPr id="985" name="Google Shape;985;p16"/>
          <p:cNvCxnSpPr/>
          <p:nvPr/>
        </p:nvCxnSpPr>
        <p:spPr>
          <a:xfrm flipH="1">
            <a:off x="2651145" y="4636380"/>
            <a:ext cx="1990933" cy="513803"/>
          </a:xfrm>
          <a:prstGeom prst="straightConnector1">
            <a:avLst/>
          </a:prstGeom>
          <a:noFill/>
          <a:ln cap="flat" cmpd="sng" w="57150">
            <a:solidFill>
              <a:schemeClr val="lt1"/>
            </a:solidFill>
            <a:prstDash val="solid"/>
            <a:miter lim="800000"/>
            <a:headEnd len="sm" w="sm" type="none"/>
            <a:tailEnd len="med" w="med" type="stealth"/>
          </a:ln>
        </p:spPr>
      </p:cxnSp>
      <p:cxnSp>
        <p:nvCxnSpPr>
          <p:cNvPr id="986" name="Google Shape;986;p16"/>
          <p:cNvCxnSpPr/>
          <p:nvPr/>
        </p:nvCxnSpPr>
        <p:spPr>
          <a:xfrm>
            <a:off x="4642078" y="4636380"/>
            <a:ext cx="4005592" cy="759920"/>
          </a:xfrm>
          <a:prstGeom prst="straightConnector1">
            <a:avLst/>
          </a:prstGeom>
          <a:noFill/>
          <a:ln cap="flat" cmpd="sng" w="57150">
            <a:solidFill>
              <a:schemeClr val="lt1"/>
            </a:solidFill>
            <a:prstDash val="solid"/>
            <a:miter lim="800000"/>
            <a:headEnd len="sm" w="sm" type="none"/>
            <a:tailEnd len="med" w="med" type="stealth"/>
          </a:ln>
        </p:spPr>
      </p:cxnSp>
      <p:cxnSp>
        <p:nvCxnSpPr>
          <p:cNvPr id="987" name="Google Shape;987;p16"/>
          <p:cNvCxnSpPr/>
          <p:nvPr/>
        </p:nvCxnSpPr>
        <p:spPr>
          <a:xfrm>
            <a:off x="4544324" y="4636380"/>
            <a:ext cx="1130514" cy="619694"/>
          </a:xfrm>
          <a:prstGeom prst="straightConnector1">
            <a:avLst/>
          </a:prstGeom>
          <a:noFill/>
          <a:ln cap="flat" cmpd="sng" w="57150">
            <a:solidFill>
              <a:schemeClr val="lt1"/>
            </a:solidFill>
            <a:prstDash val="solid"/>
            <a:miter lim="800000"/>
            <a:headEnd len="sm" w="sm" type="none"/>
            <a:tailEnd len="med" w="med" type="stealth"/>
          </a:ln>
        </p:spPr>
      </p:cxnSp>
      <p:cxnSp>
        <p:nvCxnSpPr>
          <p:cNvPr id="988" name="Google Shape;988;p16"/>
          <p:cNvCxnSpPr/>
          <p:nvPr/>
        </p:nvCxnSpPr>
        <p:spPr>
          <a:xfrm flipH="1">
            <a:off x="3790310" y="4596002"/>
            <a:ext cx="851768" cy="664429"/>
          </a:xfrm>
          <a:prstGeom prst="straightConnector1">
            <a:avLst/>
          </a:prstGeom>
          <a:noFill/>
          <a:ln cap="flat" cmpd="sng" w="57150">
            <a:solidFill>
              <a:schemeClr val="lt1"/>
            </a:solidFill>
            <a:prstDash val="solid"/>
            <a:miter lim="800000"/>
            <a:headEnd len="sm" w="sm" type="none"/>
            <a:tailEnd len="med" w="med" type="stealth"/>
          </a:ln>
        </p:spPr>
      </p:cxnSp>
      <p:cxnSp>
        <p:nvCxnSpPr>
          <p:cNvPr id="989" name="Google Shape;989;p16"/>
          <p:cNvCxnSpPr/>
          <p:nvPr/>
        </p:nvCxnSpPr>
        <p:spPr>
          <a:xfrm>
            <a:off x="12723493" y="4706493"/>
            <a:ext cx="1130514" cy="619694"/>
          </a:xfrm>
          <a:prstGeom prst="straightConnector1">
            <a:avLst/>
          </a:prstGeom>
          <a:noFill/>
          <a:ln cap="flat" cmpd="sng" w="57150">
            <a:solidFill>
              <a:schemeClr val="lt1"/>
            </a:solidFill>
            <a:prstDash val="solid"/>
            <a:miter lim="800000"/>
            <a:headEnd len="sm" w="sm" type="none"/>
            <a:tailEnd len="med" w="med" type="stealth"/>
          </a:ln>
        </p:spPr>
      </p:cxnSp>
      <p:cxnSp>
        <p:nvCxnSpPr>
          <p:cNvPr id="990" name="Google Shape;990;p16"/>
          <p:cNvCxnSpPr/>
          <p:nvPr/>
        </p:nvCxnSpPr>
        <p:spPr>
          <a:xfrm flipH="1">
            <a:off x="11969479" y="4666115"/>
            <a:ext cx="851768" cy="664429"/>
          </a:xfrm>
          <a:prstGeom prst="straightConnector1">
            <a:avLst/>
          </a:prstGeom>
          <a:noFill/>
          <a:ln cap="flat" cmpd="sng" w="57150">
            <a:solidFill>
              <a:schemeClr val="lt1"/>
            </a:solidFill>
            <a:prstDash val="solid"/>
            <a:miter lim="800000"/>
            <a:headEnd len="sm" w="sm" type="none"/>
            <a:tailEnd len="med" w="med" type="stealth"/>
          </a:ln>
        </p:spPr>
      </p:cxn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1000"/>
                                        <p:tgtEl>
                                          <p:spTgt spid="9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1000"/>
                                        <p:tgtEl>
                                          <p:spTgt spid="9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500"/>
                                        <p:tgtEl>
                                          <p:spTgt spid="967"/>
                                        </p:tgtEl>
                                      </p:cBhvr>
                                    </p:animEffect>
                                  </p:childTnLst>
                                </p:cTn>
                              </p:par>
                              <p:par>
                                <p:cTn fill="hold" nodeType="withEffect" presetClass="entr" presetID="10" presetSubtype="0">
                                  <p:stCondLst>
                                    <p:cond delay="0"/>
                                  </p:stCondLst>
                                  <p:childTnLst>
                                    <p:set>
                                      <p:cBhvr>
                                        <p:cTn dur="1" fill="hold">
                                          <p:stCondLst>
                                            <p:cond delay="0"/>
                                          </p:stCondLst>
                                        </p:cTn>
                                        <p:tgtEl>
                                          <p:spTgt spid="969"/>
                                        </p:tgtEl>
                                        <p:attrNameLst>
                                          <p:attrName>style.visibility</p:attrName>
                                        </p:attrNameLst>
                                      </p:cBhvr>
                                      <p:to>
                                        <p:strVal val="visible"/>
                                      </p:to>
                                    </p:set>
                                    <p:animEffect filter="fade" transition="in">
                                      <p:cBhvr>
                                        <p:cTn dur="500"/>
                                        <p:tgtEl>
                                          <p:spTgt spid="9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500"/>
                                        <p:tgtEl>
                                          <p:spTgt spid="968"/>
                                        </p:tgtEl>
                                      </p:cBhvr>
                                    </p:animEffect>
                                  </p:childTnLst>
                                </p:cTn>
                              </p:par>
                              <p:par>
                                <p:cTn fill="hold" nodeType="with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500"/>
                                        <p:tgtEl>
                                          <p:spTgt spid="985"/>
                                        </p:tgtEl>
                                      </p:cBhvr>
                                    </p:animEffect>
                                  </p:childTnLst>
                                </p:cTn>
                              </p:par>
                              <p:par>
                                <p:cTn fill="hold" nodeType="withEffect" presetClass="entr" presetID="10" presetSubtype="0">
                                  <p:stCondLst>
                                    <p:cond delay="0"/>
                                  </p:stCondLst>
                                  <p:childTnLst>
                                    <p:set>
                                      <p:cBhvr>
                                        <p:cTn dur="1" fill="hold">
                                          <p:stCondLst>
                                            <p:cond delay="0"/>
                                          </p:stCondLst>
                                        </p:cTn>
                                        <p:tgtEl>
                                          <p:spTgt spid="979"/>
                                        </p:tgtEl>
                                        <p:attrNameLst>
                                          <p:attrName>style.visibility</p:attrName>
                                        </p:attrNameLst>
                                      </p:cBhvr>
                                      <p:to>
                                        <p:strVal val="visible"/>
                                      </p:to>
                                    </p:set>
                                    <p:animEffect filter="fade" transition="in">
                                      <p:cBhvr>
                                        <p:cTn dur="500"/>
                                        <p:tgtEl>
                                          <p:spTgt spid="9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500"/>
                                        <p:tgtEl>
                                          <p:spTgt spid="988"/>
                                        </p:tgtEl>
                                      </p:cBhvr>
                                    </p:animEffect>
                                  </p:childTnLst>
                                </p:cTn>
                              </p:par>
                              <p:par>
                                <p:cTn fill="hold" nodeType="with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500"/>
                                        <p:tgtEl>
                                          <p:spTgt spid="9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500"/>
                                        <p:tgtEl>
                                          <p:spTgt spid="987"/>
                                        </p:tgtEl>
                                      </p:cBhvr>
                                    </p:animEffect>
                                  </p:childTnLst>
                                </p:cTn>
                              </p:par>
                              <p:par>
                                <p:cTn fill="hold" nodeType="with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500"/>
                                        <p:tgtEl>
                                          <p:spTgt spid="9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500"/>
                                        <p:tgtEl>
                                          <p:spTgt spid="986"/>
                                        </p:tgtEl>
                                      </p:cBhvr>
                                    </p:animEffect>
                                  </p:childTnLst>
                                </p:cTn>
                              </p:par>
                              <p:par>
                                <p:cTn fill="hold" nodeType="with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500"/>
                                        <p:tgtEl>
                                          <p:spTgt spid="9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par>
                                <p:cTn fill="hold" nodeType="with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9"/>
                                        </p:tgtEl>
                                        <p:attrNameLst>
                                          <p:attrName>style.visibility</p:attrName>
                                        </p:attrNameLst>
                                      </p:cBhvr>
                                      <p:to>
                                        <p:strVal val="visible"/>
                                      </p:to>
                                    </p:set>
                                    <p:animEffect filter="fade" transition="in">
                                      <p:cBhvr>
                                        <p:cTn dur="500"/>
                                        <p:tgtEl>
                                          <p:spTgt spid="989"/>
                                        </p:tgtEl>
                                      </p:cBhvr>
                                    </p:animEffect>
                                  </p:childTnLst>
                                </p:cTn>
                              </p:par>
                              <p:par>
                                <p:cTn fill="hold" nodeType="with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500"/>
                                        <p:tgtEl>
                                          <p:spTgt spid="9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7"/>
          <p:cNvSpPr/>
          <p:nvPr/>
        </p:nvSpPr>
        <p:spPr>
          <a:xfrm>
            <a:off x="731438" y="266699"/>
            <a:ext cx="16970375" cy="8281636"/>
          </a:xfrm>
          <a:prstGeom prst="roundRect">
            <a:avLst>
              <a:gd fmla="val 12616" name="adj"/>
            </a:avLst>
          </a:prstGeom>
          <a:solidFill>
            <a:srgbClr val="FDE9D8"/>
          </a:solidFill>
          <a:ln cap="flat" cmpd="sng" w="38100">
            <a:solidFill>
              <a:srgbClr val="FFFF00"/>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grpSp>
        <p:nvGrpSpPr>
          <p:cNvPr id="996" name="Google Shape;996;p17"/>
          <p:cNvGrpSpPr/>
          <p:nvPr/>
        </p:nvGrpSpPr>
        <p:grpSpPr>
          <a:xfrm>
            <a:off x="921326" y="1458980"/>
            <a:ext cx="16507691" cy="5744574"/>
            <a:chOff x="900544" y="2705100"/>
            <a:chExt cx="16507691" cy="3160163"/>
          </a:xfrm>
        </p:grpSpPr>
        <p:sp>
          <p:nvSpPr>
            <p:cNvPr id="997" name="Google Shape;997;p17"/>
            <p:cNvSpPr/>
            <p:nvPr/>
          </p:nvSpPr>
          <p:spPr>
            <a:xfrm>
              <a:off x="900544" y="2705100"/>
              <a:ext cx="16507691" cy="3113621"/>
            </a:xfrm>
            <a:prstGeom prst="roundRect">
              <a:avLst>
                <a:gd fmla="val 16667" name="adj"/>
              </a:avLst>
            </a:prstGeom>
            <a:solidFill>
              <a:srgbClr val="FABF8E">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latin typeface="Calibri"/>
                <a:ea typeface="Calibri"/>
                <a:cs typeface="Calibri"/>
                <a:sym typeface="Calibri"/>
              </a:endParaRPr>
            </a:p>
          </p:txBody>
        </p:sp>
        <p:sp>
          <p:nvSpPr>
            <p:cNvPr id="998" name="Google Shape;998;p17"/>
            <p:cNvSpPr/>
            <p:nvPr/>
          </p:nvSpPr>
          <p:spPr>
            <a:xfrm>
              <a:off x="1187993" y="2826116"/>
              <a:ext cx="16191889" cy="303914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rgbClr val="800000"/>
                  </a:solidFill>
                  <a:latin typeface="Lobster"/>
                  <a:ea typeface="Lobster"/>
                  <a:cs typeface="Lobster"/>
                  <a:sym typeface="Lobster"/>
                </a:rPr>
                <a:t>Nội dung: </a:t>
              </a:r>
              <a:endParaRPr/>
            </a:p>
            <a:p>
              <a:pPr indent="0" lvl="0" marL="0" marR="0" rtl="0" algn="l">
                <a:lnSpc>
                  <a:spcPct val="150000"/>
                </a:lnSpc>
                <a:spcBef>
                  <a:spcPts val="0"/>
                </a:spcBef>
                <a:spcAft>
                  <a:spcPts val="0"/>
                </a:spcAft>
                <a:buNone/>
              </a:pPr>
              <a:r>
                <a:rPr lang="en-US" sz="4000">
                  <a:solidFill>
                    <a:srgbClr val="800000"/>
                  </a:solidFill>
                  <a:latin typeface="Lobster"/>
                  <a:ea typeface="Lobster"/>
                  <a:cs typeface="Lobster"/>
                  <a:sym typeface="Lobster"/>
                </a:rPr>
                <a:t>Đoạn 1: Giới thiệu sự xuất hiện của chim họa mi vào các buổi chiều.</a:t>
              </a:r>
              <a:endParaRPr/>
            </a:p>
            <a:p>
              <a:pPr indent="0" lvl="0" marL="0" marR="0" rtl="0" algn="l">
                <a:lnSpc>
                  <a:spcPct val="150000"/>
                </a:lnSpc>
                <a:spcBef>
                  <a:spcPts val="0"/>
                </a:spcBef>
                <a:spcAft>
                  <a:spcPts val="0"/>
                </a:spcAft>
                <a:buNone/>
              </a:pPr>
              <a:r>
                <a:rPr lang="en-US" sz="4000">
                  <a:solidFill>
                    <a:srgbClr val="800000"/>
                  </a:solidFill>
                  <a:latin typeface="Lobster"/>
                  <a:ea typeface="Lobster"/>
                  <a:cs typeface="Lobster"/>
                  <a:sym typeface="Lobster"/>
                </a:rPr>
                <a:t>Đoạn 2: Tả tiếng hót  đặc biệt của họa mi vào buổi chiều.</a:t>
              </a:r>
              <a:endParaRPr/>
            </a:p>
            <a:p>
              <a:pPr indent="0" lvl="0" marL="0" marR="0" rtl="0" algn="l">
                <a:lnSpc>
                  <a:spcPct val="150000"/>
                </a:lnSpc>
                <a:spcBef>
                  <a:spcPts val="0"/>
                </a:spcBef>
                <a:spcAft>
                  <a:spcPts val="0"/>
                </a:spcAft>
                <a:buNone/>
              </a:pPr>
              <a:r>
                <a:rPr lang="en-US" sz="4000">
                  <a:solidFill>
                    <a:srgbClr val="800000"/>
                  </a:solidFill>
                  <a:latin typeface="Lobster"/>
                  <a:ea typeface="Lobster"/>
                  <a:cs typeface="Lobster"/>
                  <a:sym typeface="Lobster"/>
                </a:rPr>
                <a:t>Đoạn 3: Tả cách ngủ đặc biệt của họa mi trong đêm.</a:t>
              </a:r>
              <a:endParaRPr/>
            </a:p>
            <a:p>
              <a:pPr indent="0" lvl="0" marL="0" marR="0" rtl="0" algn="l">
                <a:lnSpc>
                  <a:spcPct val="150000"/>
                </a:lnSpc>
                <a:spcBef>
                  <a:spcPts val="0"/>
                </a:spcBef>
                <a:spcAft>
                  <a:spcPts val="0"/>
                </a:spcAft>
                <a:buNone/>
              </a:pPr>
              <a:r>
                <a:rPr lang="en-US" sz="4000">
                  <a:solidFill>
                    <a:srgbClr val="800000"/>
                  </a:solidFill>
                  <a:latin typeface="Lobster"/>
                  <a:ea typeface="Lobster"/>
                  <a:cs typeface="Lobster"/>
                  <a:sym typeface="Lobster"/>
                </a:rPr>
                <a:t>Đoạn 4: Tả cách hót chào nắng sớm rất đặc biệt của họa mi.</a:t>
              </a:r>
              <a:endParaRPr/>
            </a:p>
            <a:p>
              <a:pPr indent="0" lvl="0" marL="0" marR="0" rtl="0" algn="l">
                <a:lnSpc>
                  <a:spcPct val="150000"/>
                </a:lnSpc>
                <a:spcBef>
                  <a:spcPts val="0"/>
                </a:spcBef>
                <a:spcAft>
                  <a:spcPts val="0"/>
                </a:spcAft>
                <a:buNone/>
              </a:pPr>
              <a:r>
                <a:rPr lang="en-US" sz="4000">
                  <a:solidFill>
                    <a:srgbClr val="800000"/>
                  </a:solidFill>
                  <a:latin typeface="Lobster"/>
                  <a:ea typeface="Lobster"/>
                  <a:cs typeface="Lobster"/>
                  <a:sym typeface="Lobster"/>
                </a:rPr>
                <a:t>      </a:t>
              </a:r>
              <a:endParaRPr sz="4000">
                <a:solidFill>
                  <a:srgbClr val="800000"/>
                </a:solidFill>
                <a:latin typeface="Lobster"/>
                <a:ea typeface="Lobster"/>
                <a:cs typeface="Lobster"/>
                <a:sym typeface="Lobster"/>
              </a:endParaRPr>
            </a:p>
          </p:txBody>
        </p:sp>
      </p:grpSp>
      <p:sp>
        <p:nvSpPr>
          <p:cNvPr id="999" name="Google Shape;999;p17"/>
          <p:cNvSpPr/>
          <p:nvPr/>
        </p:nvSpPr>
        <p:spPr>
          <a:xfrm>
            <a:off x="1295400" y="477955"/>
            <a:ext cx="102108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C0C0C"/>
                </a:solidFill>
                <a:latin typeface="Lobster"/>
                <a:ea typeface="Lobster"/>
                <a:cs typeface="Lobster"/>
                <a:sym typeface="Lobster"/>
              </a:rPr>
              <a:t>Nội dung chính của mỗi đoạn là gì?</a:t>
            </a:r>
            <a:endParaRPr/>
          </a:p>
        </p:txBody>
      </p:sp>
      <p:pic>
        <p:nvPicPr>
          <p:cNvPr id="1000" name="Google Shape;1000;p17"/>
          <p:cNvPicPr preferRelativeResize="0"/>
          <p:nvPr/>
        </p:nvPicPr>
        <p:blipFill rotWithShape="1">
          <a:blip r:embed="rId3">
            <a:alphaModFix/>
          </a:blip>
          <a:srcRect b="0" l="0" r="0" t="0"/>
          <a:stretch/>
        </p:blipFill>
        <p:spPr>
          <a:xfrm>
            <a:off x="187036" y="7192035"/>
            <a:ext cx="3103417" cy="3056865"/>
          </a:xfrm>
          <a:prstGeom prst="rect">
            <a:avLst/>
          </a:prstGeom>
          <a:noFill/>
          <a:ln>
            <a:noFill/>
          </a:ln>
        </p:spPr>
      </p:pic>
      <p:pic>
        <p:nvPicPr>
          <p:cNvPr id="1001" name="Google Shape;1001;p17"/>
          <p:cNvPicPr preferRelativeResize="0"/>
          <p:nvPr/>
        </p:nvPicPr>
        <p:blipFill rotWithShape="1">
          <a:blip r:embed="rId4">
            <a:alphaModFix/>
          </a:blip>
          <a:srcRect b="0" l="0" r="0" t="0"/>
          <a:stretch/>
        </p:blipFill>
        <p:spPr>
          <a:xfrm>
            <a:off x="10820399" y="6247398"/>
            <a:ext cx="8181109" cy="4601874"/>
          </a:xfrm>
          <a:prstGeom prst="rect">
            <a:avLst/>
          </a:prstGeom>
          <a:noFill/>
          <a:ln>
            <a:noFill/>
          </a:ln>
        </p:spPr>
      </p:pic>
      <p:pic>
        <p:nvPicPr>
          <p:cNvPr descr="Hình ảnh chim họa mi chân thực và sắc nét cho dân mê chim cảnh" id="1002" name="Google Shape;1002;p17"/>
          <p:cNvPicPr preferRelativeResize="0"/>
          <p:nvPr/>
        </p:nvPicPr>
        <p:blipFill rotWithShape="1">
          <a:blip r:embed="rId5">
            <a:alphaModFix/>
          </a:blip>
          <a:srcRect b="0" l="0" r="0" t="0"/>
          <a:stretch/>
        </p:blipFill>
        <p:spPr>
          <a:xfrm>
            <a:off x="13487400" y="66354"/>
            <a:ext cx="4530435" cy="3019536"/>
          </a:xfrm>
          <a:prstGeom prst="ellipse">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500"/>
                                        <p:tgtEl>
                                          <p:spTgt spid="9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6"/>
                                        </p:tgtEl>
                                        <p:attrNameLst>
                                          <p:attrName>style.visibility</p:attrName>
                                        </p:attrNameLst>
                                      </p:cBhvr>
                                      <p:to>
                                        <p:strVal val="visible"/>
                                      </p:to>
                                    </p:set>
                                    <p:animEffect filter="fade" transition="in">
                                      <p:cBhvr>
                                        <p:cTn dur="1000"/>
                                        <p:tgtEl>
                                          <p:spTgt spid="996"/>
                                        </p:tgtEl>
                                      </p:cBhvr>
                                    </p:animEffect>
                                  </p:childTnLst>
                                </p:cTn>
                              </p:par>
                              <p:par>
                                <p:cTn fill="hold" nodeType="with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1000"/>
                                        <p:tgtEl>
                                          <p:spTgt spid="10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8"/>
          <p:cNvSpPr/>
          <p:nvPr/>
        </p:nvSpPr>
        <p:spPr>
          <a:xfrm>
            <a:off x="731438" y="266699"/>
            <a:ext cx="16970375" cy="8281636"/>
          </a:xfrm>
          <a:prstGeom prst="roundRect">
            <a:avLst>
              <a:gd fmla="val 12616" name="adj"/>
            </a:avLst>
          </a:prstGeom>
          <a:solidFill>
            <a:srgbClr val="FDE9D8"/>
          </a:solidFill>
          <a:ln cap="flat" cmpd="sng" w="38100">
            <a:solidFill>
              <a:schemeClr val="lt1"/>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grpSp>
        <p:nvGrpSpPr>
          <p:cNvPr id="1008" name="Google Shape;1008;p18"/>
          <p:cNvGrpSpPr/>
          <p:nvPr/>
        </p:nvGrpSpPr>
        <p:grpSpPr>
          <a:xfrm>
            <a:off x="921326" y="1458980"/>
            <a:ext cx="17096509" cy="6510253"/>
            <a:chOff x="900544" y="2705100"/>
            <a:chExt cx="17096509" cy="3581372"/>
          </a:xfrm>
        </p:grpSpPr>
        <p:sp>
          <p:nvSpPr>
            <p:cNvPr id="1009" name="Google Shape;1009;p18"/>
            <p:cNvSpPr/>
            <p:nvPr/>
          </p:nvSpPr>
          <p:spPr>
            <a:xfrm>
              <a:off x="900544" y="2705100"/>
              <a:ext cx="16507691" cy="3113621"/>
            </a:xfrm>
            <a:prstGeom prst="roundRect">
              <a:avLst>
                <a:gd fmla="val 16667" name="adj"/>
              </a:avLst>
            </a:prstGeom>
            <a:solidFill>
              <a:srgbClr val="FABF8E">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latin typeface="Calibri"/>
                <a:ea typeface="Calibri"/>
                <a:cs typeface="Calibri"/>
                <a:sym typeface="Calibri"/>
              </a:endParaRPr>
            </a:p>
          </p:txBody>
        </p:sp>
        <p:sp>
          <p:nvSpPr>
            <p:cNvPr id="1010" name="Google Shape;1010;p18"/>
            <p:cNvSpPr/>
            <p:nvPr/>
          </p:nvSpPr>
          <p:spPr>
            <a:xfrm>
              <a:off x="1201693" y="2883305"/>
              <a:ext cx="16795360" cy="340316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4400">
                  <a:solidFill>
                    <a:schemeClr val="dk1"/>
                  </a:solidFill>
                  <a:latin typeface="Lobster"/>
                  <a:ea typeface="Lobster"/>
                  <a:cs typeface="Lobster"/>
                  <a:sym typeface="Lobster"/>
                </a:rPr>
                <a:t>- Khi làm bài  văn tả con  vật ta cần quan sát mỉ mỉ bằng những giác quan.</a:t>
              </a:r>
              <a:endParaRPr/>
            </a:p>
            <a:p>
              <a:pPr indent="0" lvl="0" marL="0" marR="0" rtl="0" algn="l">
                <a:lnSpc>
                  <a:spcPct val="150000"/>
                </a:lnSpc>
                <a:spcBef>
                  <a:spcPts val="0"/>
                </a:spcBef>
                <a:spcAft>
                  <a:spcPts val="0"/>
                </a:spcAft>
                <a:buNone/>
              </a:pPr>
              <a:r>
                <a:rPr lang="en-US" sz="4400">
                  <a:solidFill>
                    <a:schemeClr val="dk1"/>
                  </a:solidFill>
                  <a:latin typeface="Lobster"/>
                  <a:ea typeface="Lobster"/>
                  <a:cs typeface="Lobster"/>
                  <a:sym typeface="Lobster"/>
                </a:rPr>
                <a:t>-  Lựa chọn những hình ảnh đặc sắc để miêu tả.</a:t>
              </a:r>
              <a:endParaRPr/>
            </a:p>
            <a:p>
              <a:pPr indent="0" lvl="0" marL="0" marR="0" rtl="0" algn="l">
                <a:lnSpc>
                  <a:spcPct val="150000"/>
                </a:lnSpc>
                <a:spcBef>
                  <a:spcPts val="0"/>
                </a:spcBef>
                <a:spcAft>
                  <a:spcPts val="0"/>
                </a:spcAft>
                <a:buNone/>
              </a:pPr>
              <a:r>
                <a:rPr lang="en-US" sz="4400">
                  <a:solidFill>
                    <a:schemeClr val="dk1"/>
                  </a:solidFill>
                  <a:latin typeface="Lobster"/>
                  <a:ea typeface="Lobster"/>
                  <a:cs typeface="Lobster"/>
                  <a:sym typeface="Lobster"/>
                </a:rPr>
                <a:t>- Vận dụng các biện pháp nghệ thuật so sánh, nhân hóa để bài văn thêm sinh động.</a:t>
              </a:r>
              <a:endParaRPr/>
            </a:p>
            <a:p>
              <a:pPr indent="0" lvl="0" marL="0" marR="0" rtl="0" algn="l">
                <a:lnSpc>
                  <a:spcPct val="150000"/>
                </a:lnSpc>
                <a:spcBef>
                  <a:spcPts val="0"/>
                </a:spcBef>
                <a:spcAft>
                  <a:spcPts val="0"/>
                </a:spcAft>
                <a:buNone/>
              </a:pPr>
              <a:r>
                <a:rPr lang="en-US" sz="4400">
                  <a:solidFill>
                    <a:schemeClr val="dk1"/>
                  </a:solidFill>
                  <a:latin typeface="Lobster"/>
                  <a:ea typeface="Lobster"/>
                  <a:cs typeface="Lobster"/>
                  <a:sym typeface="Lobster"/>
                </a:rPr>
                <a:t> - Mỗi nội dung miêu tả cần trình bày một đoạn.</a:t>
              </a:r>
              <a:endParaRPr/>
            </a:p>
            <a:p>
              <a:pPr indent="0" lvl="0" marL="0" marR="0" rtl="0" algn="l">
                <a:lnSpc>
                  <a:spcPct val="150000"/>
                </a:lnSpc>
                <a:spcBef>
                  <a:spcPts val="0"/>
                </a:spcBef>
                <a:spcAft>
                  <a:spcPts val="0"/>
                </a:spcAft>
                <a:buNone/>
              </a:pPr>
              <a:r>
                <a:rPr lang="en-US" sz="4400">
                  <a:solidFill>
                    <a:schemeClr val="dk1"/>
                  </a:solidFill>
                  <a:latin typeface="Lobster"/>
                  <a:ea typeface="Lobster"/>
                  <a:cs typeface="Lobster"/>
                  <a:sym typeface="Lobster"/>
                </a:rPr>
                <a:t>      </a:t>
              </a:r>
              <a:endParaRPr sz="4400">
                <a:solidFill>
                  <a:schemeClr val="dk1"/>
                </a:solidFill>
                <a:latin typeface="Lobster"/>
                <a:ea typeface="Lobster"/>
                <a:cs typeface="Lobster"/>
                <a:sym typeface="Lobster"/>
              </a:endParaRPr>
            </a:p>
          </p:txBody>
        </p:sp>
      </p:grpSp>
      <p:sp>
        <p:nvSpPr>
          <p:cNvPr id="1011" name="Google Shape;1011;p18"/>
          <p:cNvSpPr/>
          <p:nvPr/>
        </p:nvSpPr>
        <p:spPr>
          <a:xfrm>
            <a:off x="3581400" y="535650"/>
            <a:ext cx="102108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rgbClr val="002060"/>
                </a:solidFill>
                <a:latin typeface="Lobster"/>
                <a:ea typeface="Lobster"/>
                <a:cs typeface="Lobster"/>
                <a:sym typeface="Lobster"/>
              </a:rPr>
              <a:t>LƯU  Ý</a:t>
            </a:r>
            <a:endParaRPr b="1" sz="5400">
              <a:solidFill>
                <a:srgbClr val="002060"/>
              </a:solidFill>
              <a:latin typeface="Lobster"/>
              <a:ea typeface="Lobster"/>
              <a:cs typeface="Lobster"/>
              <a:sym typeface="Lobster"/>
            </a:endParaRPr>
          </a:p>
        </p:txBody>
      </p:sp>
      <p:pic>
        <p:nvPicPr>
          <p:cNvPr id="1012" name="Google Shape;1012;p18"/>
          <p:cNvPicPr preferRelativeResize="0"/>
          <p:nvPr/>
        </p:nvPicPr>
        <p:blipFill rotWithShape="1">
          <a:blip r:embed="rId3">
            <a:alphaModFix/>
          </a:blip>
          <a:srcRect b="0" l="0" r="0" t="0"/>
          <a:stretch/>
        </p:blipFill>
        <p:spPr>
          <a:xfrm>
            <a:off x="187036" y="7192035"/>
            <a:ext cx="3103417" cy="3056865"/>
          </a:xfrm>
          <a:prstGeom prst="rect">
            <a:avLst/>
          </a:prstGeom>
          <a:noFill/>
          <a:ln>
            <a:noFill/>
          </a:ln>
        </p:spPr>
      </p:pic>
      <p:pic>
        <p:nvPicPr>
          <p:cNvPr id="1013" name="Google Shape;1013;p18"/>
          <p:cNvPicPr preferRelativeResize="0"/>
          <p:nvPr/>
        </p:nvPicPr>
        <p:blipFill rotWithShape="1">
          <a:blip r:embed="rId4">
            <a:alphaModFix/>
          </a:blip>
          <a:srcRect b="0" l="0" r="0" t="0"/>
          <a:stretch/>
        </p:blipFill>
        <p:spPr>
          <a:xfrm>
            <a:off x="10820399" y="6247398"/>
            <a:ext cx="8181109" cy="4601874"/>
          </a:xfrm>
          <a:prstGeom prst="rect">
            <a:avLst/>
          </a:prstGeom>
          <a:noFill/>
          <a:ln>
            <a:noFill/>
          </a:ln>
        </p:spPr>
      </p:pic>
      <p:pic>
        <p:nvPicPr>
          <p:cNvPr descr="Hình ảnh chim họa mi chân thực và sắc nét cho dân mê chim cảnh" id="1014" name="Google Shape;1014;p18"/>
          <p:cNvPicPr preferRelativeResize="0"/>
          <p:nvPr/>
        </p:nvPicPr>
        <p:blipFill rotWithShape="1">
          <a:blip r:embed="rId5">
            <a:alphaModFix/>
          </a:blip>
          <a:srcRect b="0" l="0" r="0" t="0"/>
          <a:stretch/>
        </p:blipFill>
        <p:spPr>
          <a:xfrm>
            <a:off x="15202013" y="66354"/>
            <a:ext cx="2815822" cy="1876746"/>
          </a:xfrm>
          <a:prstGeom prst="ellipse">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500"/>
                                        <p:tgtEl>
                                          <p:spTgt spid="10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1000"/>
                                        <p:tgtEl>
                                          <p:spTgt spid="1008"/>
                                        </p:tgtEl>
                                      </p:cBhvr>
                                    </p:animEffect>
                                  </p:childTnLst>
                                </p:cTn>
                              </p:par>
                              <p:par>
                                <p:cTn fill="hold" nodeType="with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1000"/>
                                        <p:tgtEl>
                                          <p:spTgt spid="10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1018" name="Shape 1018"/>
        <p:cNvGrpSpPr/>
        <p:nvPr/>
      </p:nvGrpSpPr>
      <p:grpSpPr>
        <a:xfrm>
          <a:off x="0" y="0"/>
          <a:ext cx="0" cy="0"/>
          <a:chOff x="0" y="0"/>
          <a:chExt cx="0" cy="0"/>
        </a:xfrm>
      </p:grpSpPr>
      <p:sp>
        <p:nvSpPr>
          <p:cNvPr id="1019" name="Google Shape;1019;p19"/>
          <p:cNvSpPr/>
          <p:nvPr/>
        </p:nvSpPr>
        <p:spPr>
          <a:xfrm>
            <a:off x="457200" y="480786"/>
            <a:ext cx="16970375" cy="8929913"/>
          </a:xfrm>
          <a:prstGeom prst="roundRect">
            <a:avLst>
              <a:gd fmla="val 12616" name="adj"/>
            </a:avLst>
          </a:prstGeom>
          <a:solidFill>
            <a:schemeClr val="lt1"/>
          </a:solidFill>
          <a:ln cap="flat" cmpd="sng" w="38100">
            <a:solidFill>
              <a:srgbClr val="E36C09"/>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pic>
        <p:nvPicPr>
          <p:cNvPr id="1020" name="Google Shape;1020;p19"/>
          <p:cNvPicPr preferRelativeResize="0"/>
          <p:nvPr/>
        </p:nvPicPr>
        <p:blipFill rotWithShape="1">
          <a:blip r:embed="rId3">
            <a:alphaModFix/>
          </a:blip>
          <a:srcRect b="0" l="46581" r="12713" t="0"/>
          <a:stretch/>
        </p:blipFill>
        <p:spPr>
          <a:xfrm rot="10800000">
            <a:off x="14325600" y="7067329"/>
            <a:ext cx="3962400" cy="3219671"/>
          </a:xfrm>
          <a:prstGeom prst="rect">
            <a:avLst/>
          </a:prstGeom>
          <a:noFill/>
          <a:ln>
            <a:noFill/>
          </a:ln>
        </p:spPr>
      </p:pic>
      <p:sp>
        <p:nvSpPr>
          <p:cNvPr id="1021" name="Google Shape;1021;p19"/>
          <p:cNvSpPr txBox="1"/>
          <p:nvPr/>
        </p:nvSpPr>
        <p:spPr>
          <a:xfrm>
            <a:off x="1011382" y="480786"/>
            <a:ext cx="15316200" cy="212365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974806"/>
              </a:buClr>
              <a:buSzPts val="4400"/>
              <a:buFont typeface="Arial"/>
              <a:buNone/>
            </a:pPr>
            <a:r>
              <a:rPr b="1" lang="en-US" sz="4400">
                <a:solidFill>
                  <a:srgbClr val="974806"/>
                </a:solidFill>
                <a:latin typeface="Lobster"/>
                <a:ea typeface="Lobster"/>
                <a:cs typeface="Lobster"/>
                <a:sym typeface="Lobster"/>
              </a:rPr>
              <a:t>2. Viết một đoạn văn khoảng 5 câu tả hình dáng </a:t>
            </a:r>
            <a:r>
              <a:rPr b="1" lang="en-US" sz="4400" u="sng">
                <a:solidFill>
                  <a:srgbClr val="974806"/>
                </a:solidFill>
                <a:latin typeface="Lobster"/>
                <a:ea typeface="Lobster"/>
                <a:cs typeface="Lobster"/>
                <a:sym typeface="Lobster"/>
              </a:rPr>
              <a:t>(hoặc hoạt động)</a:t>
            </a:r>
            <a:r>
              <a:rPr b="1" lang="en-US" sz="4400">
                <a:solidFill>
                  <a:srgbClr val="974806"/>
                </a:solidFill>
                <a:latin typeface="Lobster"/>
                <a:ea typeface="Lobster"/>
                <a:cs typeface="Lobster"/>
                <a:sym typeface="Lobster"/>
              </a:rPr>
              <a:t> của một con vật mà em yêu thích.</a:t>
            </a:r>
            <a:endParaRPr b="1" sz="4400">
              <a:solidFill>
                <a:srgbClr val="974806"/>
              </a:solidFill>
              <a:latin typeface="Lobster"/>
              <a:ea typeface="Lobster"/>
              <a:cs typeface="Lobster"/>
              <a:sym typeface="Lobster"/>
            </a:endParaRPr>
          </a:p>
        </p:txBody>
      </p:sp>
      <p:cxnSp>
        <p:nvCxnSpPr>
          <p:cNvPr id="1022" name="Google Shape;1022;p19"/>
          <p:cNvCxnSpPr/>
          <p:nvPr/>
        </p:nvCxnSpPr>
        <p:spPr>
          <a:xfrm>
            <a:off x="3713017" y="1409700"/>
            <a:ext cx="1988128" cy="0"/>
          </a:xfrm>
          <a:prstGeom prst="straightConnector1">
            <a:avLst/>
          </a:prstGeom>
          <a:noFill/>
          <a:ln cap="flat" cmpd="sng" w="57150">
            <a:solidFill>
              <a:srgbClr val="7030A0"/>
            </a:solidFill>
            <a:prstDash val="solid"/>
            <a:round/>
            <a:headEnd len="sm" w="sm" type="none"/>
            <a:tailEnd len="sm" w="sm" type="none"/>
          </a:ln>
        </p:spPr>
      </p:cxnSp>
      <p:cxnSp>
        <p:nvCxnSpPr>
          <p:cNvPr id="1023" name="Google Shape;1023;p19"/>
          <p:cNvCxnSpPr/>
          <p:nvPr/>
        </p:nvCxnSpPr>
        <p:spPr>
          <a:xfrm>
            <a:off x="7716982" y="1409700"/>
            <a:ext cx="8610600" cy="0"/>
          </a:xfrm>
          <a:prstGeom prst="straightConnector1">
            <a:avLst/>
          </a:prstGeom>
          <a:noFill/>
          <a:ln cap="flat" cmpd="sng" w="57150">
            <a:solidFill>
              <a:srgbClr val="7030A0"/>
            </a:solidFill>
            <a:prstDash val="solid"/>
            <a:round/>
            <a:headEnd len="sm" w="sm" type="none"/>
            <a:tailEnd len="sm" w="sm" type="none"/>
          </a:ln>
        </p:spPr>
      </p:cxnSp>
      <p:cxnSp>
        <p:nvCxnSpPr>
          <p:cNvPr id="1024" name="Google Shape;1024;p19"/>
          <p:cNvCxnSpPr/>
          <p:nvPr/>
        </p:nvCxnSpPr>
        <p:spPr>
          <a:xfrm>
            <a:off x="1981200" y="2393373"/>
            <a:ext cx="2362200" cy="6927"/>
          </a:xfrm>
          <a:prstGeom prst="straightConnector1">
            <a:avLst/>
          </a:prstGeom>
          <a:noFill/>
          <a:ln cap="flat" cmpd="sng" w="57150">
            <a:solidFill>
              <a:srgbClr val="7030A0"/>
            </a:solidFill>
            <a:prstDash val="solid"/>
            <a:round/>
            <a:headEnd len="sm" w="sm" type="none"/>
            <a:tailEnd len="sm" w="sm" type="none"/>
          </a:ln>
        </p:spPr>
      </p:cxnSp>
      <p:pic>
        <p:nvPicPr>
          <p:cNvPr id="1025" name="Google Shape;1025;p19"/>
          <p:cNvPicPr preferRelativeResize="0"/>
          <p:nvPr/>
        </p:nvPicPr>
        <p:blipFill rotWithShape="1">
          <a:blip r:embed="rId4">
            <a:alphaModFix/>
          </a:blip>
          <a:srcRect b="0" l="0" r="0" t="0"/>
          <a:stretch/>
        </p:blipFill>
        <p:spPr>
          <a:xfrm>
            <a:off x="2081212" y="3162300"/>
            <a:ext cx="4524375" cy="252412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1026" name="Google Shape;1026;p19"/>
          <p:cNvPicPr preferRelativeResize="0"/>
          <p:nvPr/>
        </p:nvPicPr>
        <p:blipFill rotWithShape="1">
          <a:blip r:embed="rId5">
            <a:alphaModFix/>
          </a:blip>
          <a:srcRect b="0" l="0" r="0" t="0"/>
          <a:stretch/>
        </p:blipFill>
        <p:spPr>
          <a:xfrm>
            <a:off x="7504834" y="2604444"/>
            <a:ext cx="4705350" cy="325256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1027" name="Google Shape;1027;p19"/>
          <p:cNvPicPr preferRelativeResize="0"/>
          <p:nvPr/>
        </p:nvPicPr>
        <p:blipFill rotWithShape="1">
          <a:blip r:embed="rId6">
            <a:alphaModFix/>
          </a:blip>
          <a:srcRect b="0" l="0" r="0" t="0"/>
          <a:stretch/>
        </p:blipFill>
        <p:spPr>
          <a:xfrm>
            <a:off x="12780818" y="3188559"/>
            <a:ext cx="3733800" cy="4231481"/>
          </a:xfrm>
          <a:prstGeom prst="round2DiagRect">
            <a:avLst>
              <a:gd fmla="val 16667" name="adj1"/>
              <a:gd fmla="val 14471"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1028" name="Google Shape;1028;p19"/>
          <p:cNvPicPr preferRelativeResize="0"/>
          <p:nvPr/>
        </p:nvPicPr>
        <p:blipFill rotWithShape="1">
          <a:blip r:embed="rId7">
            <a:alphaModFix/>
          </a:blip>
          <a:srcRect b="0" l="0" r="0" t="0"/>
          <a:stretch/>
        </p:blipFill>
        <p:spPr>
          <a:xfrm>
            <a:off x="1356445" y="6210300"/>
            <a:ext cx="5276851" cy="2915798"/>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1029" name="Google Shape;1029;p19"/>
          <p:cNvPicPr preferRelativeResize="0"/>
          <p:nvPr/>
        </p:nvPicPr>
        <p:blipFill rotWithShape="1">
          <a:blip r:embed="rId8">
            <a:alphaModFix/>
          </a:blip>
          <a:srcRect b="0" l="0" r="0" t="0"/>
          <a:stretch/>
        </p:blipFill>
        <p:spPr>
          <a:xfrm>
            <a:off x="7485784" y="6468623"/>
            <a:ext cx="4724400" cy="2657475"/>
          </a:xfrm>
          <a:prstGeom prst="round2DiagRect">
            <a:avLst>
              <a:gd fmla="val 16667" name="adj1"/>
              <a:gd fmla="val 16422"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1030" name="Google Shape;1030;p19"/>
          <p:cNvPicPr preferRelativeResize="0"/>
          <p:nvPr/>
        </p:nvPicPr>
        <p:blipFill rotWithShape="1">
          <a:blip r:embed="rId9">
            <a:alphaModFix/>
          </a:blip>
          <a:srcRect b="0" l="0" r="0" t="0"/>
          <a:stretch/>
        </p:blipFill>
        <p:spPr>
          <a:xfrm>
            <a:off x="14270687" y="7216091"/>
            <a:ext cx="3156888" cy="310953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3"/>
                                        </p:tgtEl>
                                        <p:attrNameLst>
                                          <p:attrName>style.visibility</p:attrName>
                                        </p:attrNameLst>
                                      </p:cBhvr>
                                      <p:to>
                                        <p:strVal val="visible"/>
                                      </p:to>
                                    </p:set>
                                    <p:animEffect filter="fade" transition="in">
                                      <p:cBhvr>
                                        <p:cTn dur="1000"/>
                                        <p:tgtEl>
                                          <p:spTgt spid="1023"/>
                                        </p:tgtEl>
                                      </p:cBhvr>
                                    </p:animEffect>
                                  </p:childTnLst>
                                </p:cTn>
                              </p:par>
                              <p:par>
                                <p:cTn fill="hold" nodeType="with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1000"/>
                                        <p:tgtEl>
                                          <p:spTgt spid="1024"/>
                                        </p:tgtEl>
                                      </p:cBhvr>
                                    </p:animEffect>
                                  </p:childTnLst>
                                </p:cTn>
                              </p:par>
                              <p:par>
                                <p:cTn fill="hold" nodeType="with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1000"/>
                                        <p:tgtEl>
                                          <p:spTgt spid="10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5"/>
                                        </p:tgtEl>
                                        <p:attrNameLst>
                                          <p:attrName>style.visibility</p:attrName>
                                        </p:attrNameLst>
                                      </p:cBhvr>
                                      <p:to>
                                        <p:strVal val="visible"/>
                                      </p:to>
                                    </p:set>
                                    <p:animEffect filter="fade" transition="in">
                                      <p:cBhvr>
                                        <p:cTn dur="1000"/>
                                        <p:tgtEl>
                                          <p:spTgt spid="1025"/>
                                        </p:tgtEl>
                                      </p:cBhvr>
                                    </p:animEffect>
                                  </p:childTnLst>
                                </p:cTn>
                              </p:par>
                              <p:par>
                                <p:cTn fill="hold" nodeType="with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1000"/>
                                        <p:tgtEl>
                                          <p:spTgt spid="1026"/>
                                        </p:tgtEl>
                                      </p:cBhvr>
                                    </p:animEffect>
                                  </p:childTnLst>
                                </p:cTn>
                              </p:par>
                              <p:par>
                                <p:cTn fill="hold" nodeType="withEffect" presetClass="entr" presetID="10" presetSubtype="0">
                                  <p:stCondLst>
                                    <p:cond delay="0"/>
                                  </p:stCondLst>
                                  <p:childTnLst>
                                    <p:set>
                                      <p:cBhvr>
                                        <p:cTn dur="1" fill="hold">
                                          <p:stCondLst>
                                            <p:cond delay="0"/>
                                          </p:stCondLst>
                                        </p:cTn>
                                        <p:tgtEl>
                                          <p:spTgt spid="1027"/>
                                        </p:tgtEl>
                                        <p:attrNameLst>
                                          <p:attrName>style.visibility</p:attrName>
                                        </p:attrNameLst>
                                      </p:cBhvr>
                                      <p:to>
                                        <p:strVal val="visible"/>
                                      </p:to>
                                    </p:set>
                                    <p:animEffect filter="fade" transition="in">
                                      <p:cBhvr>
                                        <p:cTn dur="1000"/>
                                        <p:tgtEl>
                                          <p:spTgt spid="1027"/>
                                        </p:tgtEl>
                                      </p:cBhvr>
                                    </p:animEffect>
                                  </p:childTnLst>
                                </p:cTn>
                              </p:par>
                              <p:par>
                                <p:cTn fill="hold" nodeType="with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1000"/>
                                        <p:tgtEl>
                                          <p:spTgt spid="1028"/>
                                        </p:tgtEl>
                                      </p:cBhvr>
                                    </p:animEffect>
                                  </p:childTnLst>
                                </p:cTn>
                              </p:par>
                              <p:par>
                                <p:cTn fill="hold" nodeType="with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1000"/>
                                        <p:tgtEl>
                                          <p:spTgt spid="10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A66"/>
        </a:solidFill>
      </p:bgPr>
    </p:bg>
    <p:spTree>
      <p:nvGrpSpPr>
        <p:cNvPr id="776"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b="2595" l="0" r="0" t="2594"/>
          <a:stretch/>
        </p:blipFill>
        <p:spPr>
          <a:xfrm>
            <a:off x="-1082864" y="0"/>
            <a:ext cx="8017064" cy="10287000"/>
          </a:xfrm>
          <a:prstGeom prst="rect">
            <a:avLst/>
          </a:prstGeom>
          <a:noFill/>
          <a:ln>
            <a:noFill/>
          </a:ln>
        </p:spPr>
      </p:pic>
      <p:sp>
        <p:nvSpPr>
          <p:cNvPr id="778" name="Google Shape;778;p2"/>
          <p:cNvSpPr txBox="1"/>
          <p:nvPr/>
        </p:nvSpPr>
        <p:spPr>
          <a:xfrm>
            <a:off x="9906000" y="443344"/>
            <a:ext cx="5839718" cy="1615827"/>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chemeClr val="lt1"/>
                </a:solidFill>
                <a:latin typeface="Bungee"/>
                <a:ea typeface="Bungee"/>
                <a:cs typeface="Bungee"/>
                <a:sym typeface="Bungee"/>
              </a:rPr>
              <a:t>MỤC TIÊU</a:t>
            </a:r>
            <a:endParaRPr/>
          </a:p>
        </p:txBody>
      </p:sp>
      <p:grpSp>
        <p:nvGrpSpPr>
          <p:cNvPr id="779" name="Google Shape;779;p2"/>
          <p:cNvGrpSpPr/>
          <p:nvPr/>
        </p:nvGrpSpPr>
        <p:grpSpPr>
          <a:xfrm>
            <a:off x="6128108" y="2059172"/>
            <a:ext cx="12051654" cy="3617728"/>
            <a:chOff x="6128108" y="2059172"/>
            <a:chExt cx="12051654" cy="3617728"/>
          </a:xfrm>
        </p:grpSpPr>
        <p:pic>
          <p:nvPicPr>
            <p:cNvPr id="780" name="Google Shape;780;p2"/>
            <p:cNvPicPr preferRelativeResize="0"/>
            <p:nvPr/>
          </p:nvPicPr>
          <p:blipFill rotWithShape="1">
            <a:blip r:embed="rId4">
              <a:alphaModFix/>
            </a:blip>
            <a:srcRect b="0" l="0" r="0" t="0"/>
            <a:stretch/>
          </p:blipFill>
          <p:spPr>
            <a:xfrm>
              <a:off x="6128108" y="2059172"/>
              <a:ext cx="3008965" cy="3200400"/>
            </a:xfrm>
            <a:prstGeom prst="rect">
              <a:avLst/>
            </a:prstGeom>
            <a:noFill/>
            <a:ln>
              <a:noFill/>
            </a:ln>
          </p:spPr>
        </p:pic>
        <p:sp>
          <p:nvSpPr>
            <p:cNvPr id="781" name="Google Shape;781;p2"/>
            <p:cNvSpPr txBox="1"/>
            <p:nvPr/>
          </p:nvSpPr>
          <p:spPr>
            <a:xfrm>
              <a:off x="9548065" y="2737435"/>
              <a:ext cx="8264492" cy="2462213"/>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4596" u="none" cap="none" strike="noStrike">
                  <a:solidFill>
                    <a:srgbClr val="FFFFFF"/>
                  </a:solidFill>
                  <a:latin typeface="Lobster"/>
                  <a:ea typeface="Lobster"/>
                  <a:cs typeface="Lobster"/>
                  <a:sym typeface="Lobster"/>
                </a:rPr>
                <a:t>Nêu lại cấu tạo, cách quan sát và một số chi tiết, hình ảnh tiêu biểu trong bài văn tả con vật.</a:t>
              </a:r>
              <a:endParaRPr b="0" i="0" sz="4596" u="none" cap="none" strike="noStrike">
                <a:solidFill>
                  <a:srgbClr val="FFFFFF"/>
                </a:solidFill>
                <a:latin typeface="Lobster"/>
                <a:ea typeface="Lobster"/>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fmla="val 16667" name="adj"/>
                </a:avLst>
              </a:prstGeom>
              <a:noFill/>
              <a:ln cap="flat" cmpd="sng" w="57150">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4" name="Google Shape;784;p2"/>
              <p:cNvSpPr/>
              <p:nvPr/>
            </p:nvSpPr>
            <p:spPr>
              <a:xfrm>
                <a:off x="8995792" y="2476500"/>
                <a:ext cx="9183970" cy="3200400"/>
              </a:xfrm>
              <a:prstGeom prst="roundRect">
                <a:avLst>
                  <a:gd fmla="val 16667" name="adj"/>
                </a:avLst>
              </a:prstGeom>
              <a:noFill/>
              <a:ln cap="flat" cmpd="sng" w="5715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grpSp>
        <p:nvGrpSpPr>
          <p:cNvPr id="785" name="Google Shape;785;p2"/>
          <p:cNvGrpSpPr/>
          <p:nvPr/>
        </p:nvGrpSpPr>
        <p:grpSpPr>
          <a:xfrm>
            <a:off x="6583138" y="6198661"/>
            <a:ext cx="11689158" cy="3352800"/>
            <a:chOff x="6583138" y="6198661"/>
            <a:chExt cx="11689158" cy="3352800"/>
          </a:xfrm>
        </p:grpSpPr>
        <p:pic>
          <p:nvPicPr>
            <p:cNvPr id="786" name="Google Shape;786;p2"/>
            <p:cNvPicPr preferRelativeResize="0"/>
            <p:nvPr/>
          </p:nvPicPr>
          <p:blipFill rotWithShape="1">
            <a:blip r:embed="rId5">
              <a:alphaModFix/>
            </a:blip>
            <a:srcRect b="0" l="0" r="0" t="0"/>
            <a:stretch/>
          </p:blipFill>
          <p:spPr>
            <a:xfrm>
              <a:off x="6583138" y="6678398"/>
              <a:ext cx="2098903" cy="2240925"/>
            </a:xfrm>
            <a:prstGeom prst="rect">
              <a:avLst/>
            </a:prstGeom>
            <a:noFill/>
            <a:ln>
              <a:noFill/>
            </a:ln>
          </p:spPr>
        </p:pic>
        <p:sp>
          <p:nvSpPr>
            <p:cNvPr id="787" name="Google Shape;787;p2"/>
            <p:cNvSpPr txBox="1"/>
            <p:nvPr/>
          </p:nvSpPr>
          <p:spPr>
            <a:xfrm>
              <a:off x="9589628" y="6678398"/>
              <a:ext cx="8181365" cy="246221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599" u="none" cap="none" strike="noStrike">
                  <a:solidFill>
                    <a:srgbClr val="FFFFFF"/>
                  </a:solidFill>
                  <a:latin typeface="Lobster"/>
                  <a:ea typeface="Lobster"/>
                  <a:cs typeface="Lobster"/>
                  <a:sym typeface="Lobster"/>
                </a:rPr>
                <a:t>Viết được đoạn văn ngắn (khoảng 5 câu) tả hình dáng hoặc hoạt động của con vật mình yêu thích.</a:t>
              </a:r>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fmla="val 16667" name="adj"/>
                </a:avLst>
              </a:prstGeom>
              <a:noFill/>
              <a:ln cap="flat" cmpd="sng" w="57150">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0" name="Google Shape;790;p2"/>
              <p:cNvSpPr/>
              <p:nvPr/>
            </p:nvSpPr>
            <p:spPr>
              <a:xfrm>
                <a:off x="8995792" y="2476500"/>
                <a:ext cx="9183970" cy="3200400"/>
              </a:xfrm>
              <a:prstGeom prst="roundRect">
                <a:avLst>
                  <a:gd fmla="val 16667" name="adj"/>
                </a:avLst>
              </a:prstGeom>
              <a:noFill/>
              <a:ln cap="flat" cmpd="sng" w="5715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1822"/>
                                        <p:tgtEl>
                                          <p:spTgt spid="7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1000"/>
                                        <p:tgtEl>
                                          <p:spTgt spid="7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1034" name="Shape 1034"/>
        <p:cNvGrpSpPr/>
        <p:nvPr/>
      </p:nvGrpSpPr>
      <p:grpSpPr>
        <a:xfrm>
          <a:off x="0" y="0"/>
          <a:ext cx="0" cy="0"/>
          <a:chOff x="0" y="0"/>
          <a:chExt cx="0" cy="0"/>
        </a:xfrm>
      </p:grpSpPr>
      <p:sp>
        <p:nvSpPr>
          <p:cNvPr id="1035" name="Google Shape;1035;p20"/>
          <p:cNvSpPr/>
          <p:nvPr/>
        </p:nvSpPr>
        <p:spPr>
          <a:xfrm>
            <a:off x="457200" y="480786"/>
            <a:ext cx="16970375" cy="8929913"/>
          </a:xfrm>
          <a:prstGeom prst="roundRect">
            <a:avLst>
              <a:gd fmla="val 12616" name="adj"/>
            </a:avLst>
          </a:prstGeom>
          <a:solidFill>
            <a:schemeClr val="lt1"/>
          </a:solidFill>
          <a:ln cap="flat" cmpd="sng" w="38100">
            <a:solidFill>
              <a:srgbClr val="953734"/>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pic>
        <p:nvPicPr>
          <p:cNvPr id="1036" name="Google Shape;1036;p20"/>
          <p:cNvPicPr preferRelativeResize="0"/>
          <p:nvPr/>
        </p:nvPicPr>
        <p:blipFill rotWithShape="1">
          <a:blip r:embed="rId3">
            <a:alphaModFix/>
          </a:blip>
          <a:srcRect b="0" l="46581" r="12713" t="0"/>
          <a:stretch/>
        </p:blipFill>
        <p:spPr>
          <a:xfrm rot="10800000">
            <a:off x="14325600" y="7067329"/>
            <a:ext cx="3962400" cy="3219671"/>
          </a:xfrm>
          <a:prstGeom prst="rect">
            <a:avLst/>
          </a:prstGeom>
          <a:noFill/>
          <a:ln>
            <a:noFill/>
          </a:ln>
        </p:spPr>
      </p:pic>
      <p:sp>
        <p:nvSpPr>
          <p:cNvPr id="1037" name="Google Shape;1037;p20"/>
          <p:cNvSpPr txBox="1"/>
          <p:nvPr/>
        </p:nvSpPr>
        <p:spPr>
          <a:xfrm>
            <a:off x="1011382" y="480786"/>
            <a:ext cx="15316200" cy="212365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974806"/>
              </a:buClr>
              <a:buSzPts val="4400"/>
              <a:buFont typeface="Arial"/>
              <a:buNone/>
            </a:pPr>
            <a:r>
              <a:rPr b="1" lang="en-US" sz="4400">
                <a:solidFill>
                  <a:srgbClr val="974806"/>
                </a:solidFill>
                <a:latin typeface="Lobster"/>
                <a:ea typeface="Lobster"/>
                <a:cs typeface="Lobster"/>
                <a:sym typeface="Lobster"/>
              </a:rPr>
              <a:t>2. Viết một đoạn văn khoảng 5 câu tả hình dáng </a:t>
            </a:r>
            <a:r>
              <a:rPr b="1" lang="en-US" sz="4400" u="sng">
                <a:solidFill>
                  <a:srgbClr val="974806"/>
                </a:solidFill>
                <a:latin typeface="Lobster"/>
                <a:ea typeface="Lobster"/>
                <a:cs typeface="Lobster"/>
                <a:sym typeface="Lobster"/>
              </a:rPr>
              <a:t>(hoặc hoạt động)</a:t>
            </a:r>
            <a:r>
              <a:rPr b="1" lang="en-US" sz="4400">
                <a:solidFill>
                  <a:srgbClr val="974806"/>
                </a:solidFill>
                <a:latin typeface="Lobster"/>
                <a:ea typeface="Lobster"/>
                <a:cs typeface="Lobster"/>
                <a:sym typeface="Lobster"/>
              </a:rPr>
              <a:t> của một con vật mà em yêu thích.</a:t>
            </a:r>
            <a:endParaRPr b="1" sz="4400">
              <a:solidFill>
                <a:srgbClr val="974806"/>
              </a:solidFill>
              <a:latin typeface="Lobster"/>
              <a:ea typeface="Lobster"/>
              <a:cs typeface="Lobster"/>
              <a:sym typeface="Lobster"/>
            </a:endParaRPr>
          </a:p>
        </p:txBody>
      </p:sp>
      <p:cxnSp>
        <p:nvCxnSpPr>
          <p:cNvPr id="1038" name="Google Shape;1038;p20"/>
          <p:cNvCxnSpPr/>
          <p:nvPr/>
        </p:nvCxnSpPr>
        <p:spPr>
          <a:xfrm>
            <a:off x="3713017" y="1409700"/>
            <a:ext cx="1988128" cy="0"/>
          </a:xfrm>
          <a:prstGeom prst="straightConnector1">
            <a:avLst/>
          </a:prstGeom>
          <a:noFill/>
          <a:ln cap="flat" cmpd="sng" w="57150">
            <a:solidFill>
              <a:srgbClr val="7030A0"/>
            </a:solidFill>
            <a:prstDash val="solid"/>
            <a:round/>
            <a:headEnd len="sm" w="sm" type="none"/>
            <a:tailEnd len="sm" w="sm" type="none"/>
          </a:ln>
        </p:spPr>
      </p:cxnSp>
      <p:cxnSp>
        <p:nvCxnSpPr>
          <p:cNvPr id="1039" name="Google Shape;1039;p20"/>
          <p:cNvCxnSpPr/>
          <p:nvPr/>
        </p:nvCxnSpPr>
        <p:spPr>
          <a:xfrm>
            <a:off x="7730836" y="1409700"/>
            <a:ext cx="8555182" cy="0"/>
          </a:xfrm>
          <a:prstGeom prst="straightConnector1">
            <a:avLst/>
          </a:prstGeom>
          <a:noFill/>
          <a:ln cap="flat" cmpd="sng" w="57150">
            <a:solidFill>
              <a:srgbClr val="7030A0"/>
            </a:solidFill>
            <a:prstDash val="solid"/>
            <a:round/>
            <a:headEnd len="sm" w="sm" type="none"/>
            <a:tailEnd len="sm" w="sm" type="none"/>
          </a:ln>
        </p:spPr>
      </p:cxnSp>
      <p:cxnSp>
        <p:nvCxnSpPr>
          <p:cNvPr id="1040" name="Google Shape;1040;p20"/>
          <p:cNvCxnSpPr/>
          <p:nvPr/>
        </p:nvCxnSpPr>
        <p:spPr>
          <a:xfrm>
            <a:off x="1981200" y="2393373"/>
            <a:ext cx="2362200" cy="6927"/>
          </a:xfrm>
          <a:prstGeom prst="straightConnector1">
            <a:avLst/>
          </a:prstGeom>
          <a:noFill/>
          <a:ln cap="flat" cmpd="sng" w="57150">
            <a:solidFill>
              <a:srgbClr val="7030A0"/>
            </a:solidFill>
            <a:prstDash val="solid"/>
            <a:round/>
            <a:headEnd len="sm" w="sm" type="none"/>
            <a:tailEnd len="sm" w="sm" type="none"/>
          </a:ln>
        </p:spPr>
      </p:cxnSp>
      <p:pic>
        <p:nvPicPr>
          <p:cNvPr id="1041" name="Google Shape;1041;p20"/>
          <p:cNvPicPr preferRelativeResize="0"/>
          <p:nvPr/>
        </p:nvPicPr>
        <p:blipFill rotWithShape="1">
          <a:blip r:embed="rId4">
            <a:alphaModFix/>
          </a:blip>
          <a:srcRect b="0" l="0" r="0" t="0"/>
          <a:stretch/>
        </p:blipFill>
        <p:spPr>
          <a:xfrm>
            <a:off x="1899766" y="2857500"/>
            <a:ext cx="3626502" cy="2634880"/>
          </a:xfrm>
          <a:prstGeom prst="round2DiagRect">
            <a:avLst>
              <a:gd fmla="val 16667" name="adj1"/>
              <a:gd fmla="val 14985"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Mèo con – Wikipedia tiếng Việt" id="1042" name="Google Shape;1042;p20"/>
          <p:cNvPicPr preferRelativeResize="0"/>
          <p:nvPr/>
        </p:nvPicPr>
        <p:blipFill rotWithShape="1">
          <a:blip r:embed="rId5">
            <a:alphaModFix/>
          </a:blip>
          <a:srcRect b="0" l="0" r="0" t="0"/>
          <a:stretch/>
        </p:blipFill>
        <p:spPr>
          <a:xfrm>
            <a:off x="6489124" y="2756418"/>
            <a:ext cx="3994228" cy="2676133"/>
          </a:xfrm>
          <a:prstGeom prst="round2DiagRect">
            <a:avLst>
              <a:gd fmla="val 16667" name="adj1"/>
              <a:gd fmla="val 7766"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1043" name="Google Shape;1043;p20"/>
          <p:cNvPicPr preferRelativeResize="0"/>
          <p:nvPr/>
        </p:nvPicPr>
        <p:blipFill rotWithShape="1">
          <a:blip r:embed="rId6">
            <a:alphaModFix/>
          </a:blip>
          <a:srcRect b="0" l="0" r="0" t="0"/>
          <a:stretch/>
        </p:blipFill>
        <p:spPr>
          <a:xfrm>
            <a:off x="11047268" y="2718318"/>
            <a:ext cx="5238750" cy="2952750"/>
          </a:xfrm>
          <a:prstGeom prst="round2DiagRect">
            <a:avLst>
              <a:gd fmla="val 16667" name="adj1"/>
              <a:gd fmla="val 11965"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1044" name="Google Shape;1044;p20"/>
          <p:cNvPicPr preferRelativeResize="0"/>
          <p:nvPr/>
        </p:nvPicPr>
        <p:blipFill rotWithShape="1">
          <a:blip r:embed="rId7">
            <a:alphaModFix/>
          </a:blip>
          <a:srcRect b="0" l="0" r="0" t="0"/>
          <a:stretch/>
        </p:blipFill>
        <p:spPr>
          <a:xfrm>
            <a:off x="1625352" y="5981701"/>
            <a:ext cx="4341584" cy="2950152"/>
          </a:xfrm>
          <a:prstGeom prst="round2DiagRect">
            <a:avLst>
              <a:gd fmla="val 16667" name="adj1"/>
              <a:gd fmla="val 1268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1045" name="Google Shape;1045;p20"/>
          <p:cNvPicPr preferRelativeResize="0"/>
          <p:nvPr/>
        </p:nvPicPr>
        <p:blipFill rotWithShape="1">
          <a:blip r:embed="rId8">
            <a:alphaModFix/>
          </a:blip>
          <a:srcRect b="0" l="0" r="0" t="0"/>
          <a:stretch/>
        </p:blipFill>
        <p:spPr>
          <a:xfrm>
            <a:off x="6541221" y="6053522"/>
            <a:ext cx="4506047" cy="3004031"/>
          </a:xfrm>
          <a:prstGeom prst="round2DiagRect">
            <a:avLst>
              <a:gd fmla="val 16667" name="adj1"/>
              <a:gd fmla="val 1493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1046" name="Google Shape;1046;p20"/>
          <p:cNvPicPr preferRelativeResize="0"/>
          <p:nvPr/>
        </p:nvPicPr>
        <p:blipFill rotWithShape="1">
          <a:blip r:embed="rId9">
            <a:alphaModFix/>
          </a:blip>
          <a:srcRect b="0" l="0" r="0" t="0"/>
          <a:stretch/>
        </p:blipFill>
        <p:spPr>
          <a:xfrm>
            <a:off x="11963400" y="6053522"/>
            <a:ext cx="3505200" cy="3048000"/>
          </a:xfrm>
          <a:prstGeom prst="round2DiagRect">
            <a:avLst>
              <a:gd fmla="val 16667" name="adj1"/>
              <a:gd fmla="val 13636"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1047" name="Google Shape;1047;p20"/>
          <p:cNvPicPr preferRelativeResize="0"/>
          <p:nvPr/>
        </p:nvPicPr>
        <p:blipFill rotWithShape="1">
          <a:blip r:embed="rId10">
            <a:alphaModFix/>
          </a:blip>
          <a:srcRect b="0" l="0" r="0" t="0"/>
          <a:stretch/>
        </p:blipFill>
        <p:spPr>
          <a:xfrm>
            <a:off x="15138039" y="7188612"/>
            <a:ext cx="3156888" cy="310953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6"/>
                                        </p:tgtEl>
                                        <p:attrNameLst>
                                          <p:attrName>style.visibility</p:attrName>
                                        </p:attrNameLst>
                                      </p:cBhvr>
                                      <p:to>
                                        <p:strVal val="visible"/>
                                      </p:to>
                                    </p:set>
                                    <p:animEffect filter="fade" transition="in">
                                      <p:cBhvr>
                                        <p:cTn dur="500"/>
                                        <p:tgtEl>
                                          <p:spTgt spid="10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1000"/>
                                        <p:tgtEl>
                                          <p:spTgt spid="1039"/>
                                        </p:tgtEl>
                                      </p:cBhvr>
                                    </p:animEffect>
                                  </p:childTnLst>
                                </p:cTn>
                              </p:par>
                              <p:par>
                                <p:cTn fill="hold" nodeType="withEffect" presetClass="entr" presetID="10" presetSubtype="0">
                                  <p:stCondLst>
                                    <p:cond delay="0"/>
                                  </p:stCondLst>
                                  <p:childTnLst>
                                    <p:set>
                                      <p:cBhvr>
                                        <p:cTn dur="1" fill="hold">
                                          <p:stCondLst>
                                            <p:cond delay="0"/>
                                          </p:stCondLst>
                                        </p:cTn>
                                        <p:tgtEl>
                                          <p:spTgt spid="1040"/>
                                        </p:tgtEl>
                                        <p:attrNameLst>
                                          <p:attrName>style.visibility</p:attrName>
                                        </p:attrNameLst>
                                      </p:cBhvr>
                                      <p:to>
                                        <p:strVal val="visible"/>
                                      </p:to>
                                    </p:set>
                                    <p:animEffect filter="fade" transition="in">
                                      <p:cBhvr>
                                        <p:cTn dur="1000"/>
                                        <p:tgtEl>
                                          <p:spTgt spid="1040"/>
                                        </p:tgtEl>
                                      </p:cBhvr>
                                    </p:animEffect>
                                  </p:childTnLst>
                                </p:cTn>
                              </p:par>
                              <p:par>
                                <p:cTn fill="hold" nodeType="with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1000"/>
                                        <p:tgtEl>
                                          <p:spTgt spid="10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1000"/>
                                        <p:tgtEl>
                                          <p:spTgt spid="10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gtEl>
                                        <p:attrNameLst>
                                          <p:attrName>style.visibility</p:attrName>
                                        </p:attrNameLst>
                                      </p:cBhvr>
                                      <p:to>
                                        <p:strVal val="visible"/>
                                      </p:to>
                                    </p:set>
                                    <p:animEffect filter="fade" transition="in">
                                      <p:cBhvr>
                                        <p:cTn dur="1000"/>
                                        <p:tgtEl>
                                          <p:spTgt spid="10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4"/>
                                        </p:tgtEl>
                                        <p:attrNameLst>
                                          <p:attrName>style.visibility</p:attrName>
                                        </p:attrNameLst>
                                      </p:cBhvr>
                                      <p:to>
                                        <p:strVal val="visible"/>
                                      </p:to>
                                    </p:set>
                                    <p:animEffect filter="fade" transition="in">
                                      <p:cBhvr>
                                        <p:cTn dur="1000"/>
                                        <p:tgtEl>
                                          <p:spTgt spid="10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5"/>
                                        </p:tgtEl>
                                        <p:attrNameLst>
                                          <p:attrName>style.visibility</p:attrName>
                                        </p:attrNameLst>
                                      </p:cBhvr>
                                      <p:to>
                                        <p:strVal val="visible"/>
                                      </p:to>
                                    </p:set>
                                    <p:animEffect filter="fade" transition="in">
                                      <p:cBhvr>
                                        <p:cTn dur="1000"/>
                                        <p:tgtEl>
                                          <p:spTgt spid="10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6"/>
                                        </p:tgtEl>
                                        <p:attrNameLst>
                                          <p:attrName>style.visibility</p:attrName>
                                        </p:attrNameLst>
                                      </p:cBhvr>
                                      <p:to>
                                        <p:strVal val="visible"/>
                                      </p:to>
                                    </p:set>
                                    <p:animEffect filter="fade" transition="in">
                                      <p:cBhvr>
                                        <p:cTn dur="1000"/>
                                        <p:tgtEl>
                                          <p:spTgt spid="10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1051" name="Shape 1051"/>
        <p:cNvGrpSpPr/>
        <p:nvPr/>
      </p:nvGrpSpPr>
      <p:grpSpPr>
        <a:xfrm>
          <a:off x="0" y="0"/>
          <a:ext cx="0" cy="0"/>
          <a:chOff x="0" y="0"/>
          <a:chExt cx="0" cy="0"/>
        </a:xfrm>
      </p:grpSpPr>
      <p:sp>
        <p:nvSpPr>
          <p:cNvPr id="1052" name="Google Shape;1052;p21"/>
          <p:cNvSpPr/>
          <p:nvPr/>
        </p:nvSpPr>
        <p:spPr>
          <a:xfrm>
            <a:off x="457200" y="480786"/>
            <a:ext cx="16970375" cy="8929913"/>
          </a:xfrm>
          <a:prstGeom prst="roundRect">
            <a:avLst>
              <a:gd fmla="val 12616" name="adj"/>
            </a:avLst>
          </a:prstGeom>
          <a:solidFill>
            <a:schemeClr val="lt1"/>
          </a:solidFill>
          <a:ln cap="flat" cmpd="sng" w="38100">
            <a:solidFill>
              <a:srgbClr val="E36C09"/>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sp>
        <p:nvSpPr>
          <p:cNvPr id="1053" name="Google Shape;1053;p21"/>
          <p:cNvSpPr/>
          <p:nvPr/>
        </p:nvSpPr>
        <p:spPr>
          <a:xfrm>
            <a:off x="1044574" y="5680364"/>
            <a:ext cx="3451225" cy="914400"/>
          </a:xfrm>
          <a:prstGeom prst="rect">
            <a:avLst/>
          </a:prstGeom>
          <a:solidFill>
            <a:srgbClr val="FAC090">
              <a:alpha val="8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4" name="Google Shape;1054;p21"/>
          <p:cNvSpPr/>
          <p:nvPr/>
        </p:nvSpPr>
        <p:spPr>
          <a:xfrm>
            <a:off x="1044575" y="3543300"/>
            <a:ext cx="3603625" cy="990600"/>
          </a:xfrm>
          <a:prstGeom prst="rect">
            <a:avLst/>
          </a:prstGeom>
          <a:solidFill>
            <a:srgbClr val="FFFF00">
              <a:alpha val="6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b="0" l="46581" r="12713" t="0"/>
          <a:stretch/>
        </p:blipFill>
        <p:spPr>
          <a:xfrm rot="10800000">
            <a:off x="14325600" y="7067329"/>
            <a:ext cx="3962400" cy="3219671"/>
          </a:xfrm>
          <a:prstGeom prst="rect">
            <a:avLst/>
          </a:prstGeom>
          <a:noFill/>
          <a:ln>
            <a:noFill/>
          </a:ln>
        </p:spPr>
      </p:pic>
      <p:pic>
        <p:nvPicPr>
          <p:cNvPr id="1056" name="Google Shape;1056;p21"/>
          <p:cNvPicPr preferRelativeResize="0"/>
          <p:nvPr/>
        </p:nvPicPr>
        <p:blipFill rotWithShape="1">
          <a:blip r:embed="rId4">
            <a:alphaModFix/>
          </a:blip>
          <a:srcRect b="0" l="0" r="0" t="0"/>
          <a:stretch/>
        </p:blipFill>
        <p:spPr>
          <a:xfrm>
            <a:off x="15138039" y="7188612"/>
            <a:ext cx="3156888" cy="3109534"/>
          </a:xfrm>
          <a:prstGeom prst="rect">
            <a:avLst/>
          </a:prstGeom>
          <a:noFill/>
          <a:ln>
            <a:noFill/>
          </a:ln>
        </p:spPr>
      </p:pic>
      <p:pic>
        <p:nvPicPr>
          <p:cNvPr id="1057" name="Google Shape;1057;p21"/>
          <p:cNvPicPr preferRelativeResize="0"/>
          <p:nvPr/>
        </p:nvPicPr>
        <p:blipFill rotWithShape="1">
          <a:blip r:embed="rId5">
            <a:alphaModFix/>
          </a:blip>
          <a:srcRect b="0" l="0" r="0" t="0"/>
          <a:stretch/>
        </p:blipFill>
        <p:spPr>
          <a:xfrm rot="1722200">
            <a:off x="9002014" y="1490760"/>
            <a:ext cx="1486544" cy="2010301"/>
          </a:xfrm>
          <a:prstGeom prst="rect">
            <a:avLst/>
          </a:prstGeom>
          <a:noFill/>
          <a:ln>
            <a:noFill/>
          </a:ln>
        </p:spPr>
      </p:pic>
      <p:sp>
        <p:nvSpPr>
          <p:cNvPr id="1058" name="Google Shape;1058;p21"/>
          <p:cNvSpPr/>
          <p:nvPr/>
        </p:nvSpPr>
        <p:spPr>
          <a:xfrm>
            <a:off x="1044575" y="1852587"/>
            <a:ext cx="16383000" cy="618630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4800">
                <a:solidFill>
                  <a:srgbClr val="632423"/>
                </a:solidFill>
                <a:latin typeface="Lobster"/>
                <a:ea typeface="Lobster"/>
                <a:cs typeface="Lobster"/>
                <a:sym typeface="Lobster"/>
              </a:rPr>
              <a:t>                                            </a:t>
            </a:r>
            <a:r>
              <a:rPr lang="en-US" sz="6600" u="sng">
                <a:solidFill>
                  <a:srgbClr val="0070C0"/>
                </a:solidFill>
                <a:latin typeface="Lobster"/>
                <a:ea typeface="Lobster"/>
                <a:cs typeface="Lobster"/>
                <a:sym typeface="Lobster"/>
              </a:rPr>
              <a:t>Gợi ý: </a:t>
            </a:r>
            <a:br>
              <a:rPr lang="en-US" sz="4800">
                <a:solidFill>
                  <a:srgbClr val="632423"/>
                </a:solidFill>
                <a:latin typeface="Lobster"/>
                <a:ea typeface="Lobster"/>
                <a:cs typeface="Lobster"/>
                <a:sym typeface="Lobster"/>
              </a:rPr>
            </a:br>
            <a:r>
              <a:rPr lang="en-US" sz="4800">
                <a:solidFill>
                  <a:srgbClr val="C00000"/>
                </a:solidFill>
                <a:latin typeface="Lobster"/>
                <a:ea typeface="Lobster"/>
                <a:cs typeface="Lobster"/>
                <a:sym typeface="Lobster"/>
              </a:rPr>
              <a:t>Tả hình dáng: </a:t>
            </a:r>
            <a:r>
              <a:rPr lang="en-US" sz="4800">
                <a:solidFill>
                  <a:srgbClr val="632423"/>
                </a:solidFill>
                <a:latin typeface="Lobster"/>
                <a:ea typeface="Lobster"/>
                <a:cs typeface="Lobster"/>
                <a:sym typeface="Lobster"/>
              </a:rPr>
              <a:t>Cần ghi lại kết quả quan sát được ở vẻ bề ngoài của con vật như: màu lông, các bộ phận...</a:t>
            </a:r>
            <a:endParaRPr/>
          </a:p>
          <a:p>
            <a:pPr indent="0" lvl="0" marL="0" marR="0" rtl="0" algn="l">
              <a:lnSpc>
                <a:spcPct val="150000"/>
              </a:lnSpc>
              <a:spcBef>
                <a:spcPts val="0"/>
              </a:spcBef>
              <a:spcAft>
                <a:spcPts val="0"/>
              </a:spcAft>
              <a:buNone/>
            </a:pPr>
            <a:r>
              <a:rPr lang="en-US" sz="4800">
                <a:solidFill>
                  <a:srgbClr val="002060"/>
                </a:solidFill>
                <a:latin typeface="Lobster"/>
                <a:ea typeface="Lobster"/>
                <a:cs typeface="Lobster"/>
                <a:sym typeface="Lobster"/>
              </a:rPr>
              <a:t>Tả hoạt động: </a:t>
            </a:r>
            <a:r>
              <a:rPr lang="en-US" sz="4800">
                <a:solidFill>
                  <a:srgbClr val="632423"/>
                </a:solidFill>
                <a:latin typeface="Lobster"/>
                <a:ea typeface="Lobster"/>
                <a:cs typeface="Lobster"/>
                <a:sym typeface="Lobster"/>
              </a:rPr>
              <a:t>Cần quan sát con vật ở tư thế như con mèo đang rình chuột, trèo cây, hay con gà trống đang gáy…</a:t>
            </a:r>
            <a:endParaRPr/>
          </a:p>
        </p:txBody>
      </p:sp>
      <p:pic>
        <p:nvPicPr>
          <p:cNvPr id="1059" name="Google Shape;1059;p21"/>
          <p:cNvPicPr preferRelativeResize="0"/>
          <p:nvPr/>
        </p:nvPicPr>
        <p:blipFill rotWithShape="1">
          <a:blip r:embed="rId6">
            <a:alphaModFix/>
          </a:blip>
          <a:srcRect b="0" l="0" r="0" t="0"/>
          <a:stretch/>
        </p:blipFill>
        <p:spPr>
          <a:xfrm flipH="1">
            <a:off x="-1733107" y="-532479"/>
            <a:ext cx="7393451" cy="4491063"/>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1000"/>
                                        <p:tgtEl>
                                          <p:spTgt spid="1055"/>
                                        </p:tgtEl>
                                      </p:cBhvr>
                                    </p:animEffect>
                                  </p:childTnLst>
                                </p:cTn>
                              </p:par>
                              <p:par>
                                <p:cTn fill="hold" nodeType="with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1000"/>
                                        <p:tgtEl>
                                          <p:spTgt spid="1059"/>
                                        </p:tgtEl>
                                      </p:cBhvr>
                                    </p:animEffect>
                                  </p:childTnLst>
                                </p:cTn>
                              </p:par>
                              <p:par>
                                <p:cTn fill="hold" nodeType="with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1000"/>
                                        <p:tgtEl>
                                          <p:spTgt spid="10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1000"/>
                                        <p:tgtEl>
                                          <p:spTgt spid="1052"/>
                                        </p:tgtEl>
                                      </p:cBhvr>
                                    </p:animEffect>
                                  </p:childTnLst>
                                </p:cTn>
                              </p:par>
                              <p:par>
                                <p:cTn fill="hold" nodeType="withEffect" presetClass="entr" presetID="10" presetSubtype="0">
                                  <p:stCondLst>
                                    <p:cond delay="0"/>
                                  </p:stCondLst>
                                  <p:childTnLst>
                                    <p:set>
                                      <p:cBhvr>
                                        <p:cTn dur="1" fill="hold">
                                          <p:stCondLst>
                                            <p:cond delay="0"/>
                                          </p:stCondLst>
                                        </p:cTn>
                                        <p:tgtEl>
                                          <p:spTgt spid="1053"/>
                                        </p:tgtEl>
                                        <p:attrNameLst>
                                          <p:attrName>style.visibility</p:attrName>
                                        </p:attrNameLst>
                                      </p:cBhvr>
                                      <p:to>
                                        <p:strVal val="visible"/>
                                      </p:to>
                                    </p:set>
                                    <p:animEffect filter="fade" transition="in">
                                      <p:cBhvr>
                                        <p:cTn dur="1000"/>
                                        <p:tgtEl>
                                          <p:spTgt spid="1053"/>
                                        </p:tgtEl>
                                      </p:cBhvr>
                                    </p:animEffect>
                                  </p:childTnLst>
                                </p:cTn>
                              </p:par>
                              <p:par>
                                <p:cTn fill="hold" nodeType="with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1000"/>
                                        <p:tgtEl>
                                          <p:spTgt spid="1054"/>
                                        </p:tgtEl>
                                      </p:cBhvr>
                                    </p:animEffect>
                                  </p:childTnLst>
                                </p:cTn>
                              </p:par>
                              <p:par>
                                <p:cTn fill="hold" nodeType="withEffect" presetClass="entr" presetID="10" presetSubtype="0">
                                  <p:stCondLst>
                                    <p:cond delay="0"/>
                                  </p:stCondLst>
                                  <p:childTnLst>
                                    <p:set>
                                      <p:cBhvr>
                                        <p:cTn dur="1" fill="hold">
                                          <p:stCondLst>
                                            <p:cond delay="0"/>
                                          </p:stCondLst>
                                        </p:cTn>
                                        <p:tgtEl>
                                          <p:spTgt spid="1057"/>
                                        </p:tgtEl>
                                        <p:attrNameLst>
                                          <p:attrName>style.visibility</p:attrName>
                                        </p:attrNameLst>
                                      </p:cBhvr>
                                      <p:to>
                                        <p:strVal val="visible"/>
                                      </p:to>
                                    </p:set>
                                    <p:animEffect filter="fade" transition="in">
                                      <p:cBhvr>
                                        <p:cTn dur="1000"/>
                                        <p:tgtEl>
                                          <p:spTgt spid="1057"/>
                                        </p:tgtEl>
                                      </p:cBhvr>
                                    </p:animEffect>
                                  </p:childTnLst>
                                </p:cTn>
                              </p:par>
                              <p:par>
                                <p:cTn fill="hold" nodeType="with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1000"/>
                                        <p:tgtEl>
                                          <p:spTgt spid="10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1063" name="Shape 1063"/>
        <p:cNvGrpSpPr/>
        <p:nvPr/>
      </p:nvGrpSpPr>
      <p:grpSpPr>
        <a:xfrm>
          <a:off x="0" y="0"/>
          <a:ext cx="0" cy="0"/>
          <a:chOff x="0" y="0"/>
          <a:chExt cx="0" cy="0"/>
        </a:xfrm>
      </p:grpSpPr>
      <p:sp>
        <p:nvSpPr>
          <p:cNvPr id="1064" name="Google Shape;1064;p22"/>
          <p:cNvSpPr/>
          <p:nvPr/>
        </p:nvSpPr>
        <p:spPr>
          <a:xfrm>
            <a:off x="457200" y="480786"/>
            <a:ext cx="16970375" cy="8929913"/>
          </a:xfrm>
          <a:prstGeom prst="roundRect">
            <a:avLst>
              <a:gd fmla="val 12616" name="adj"/>
            </a:avLst>
          </a:prstGeom>
          <a:solidFill>
            <a:schemeClr val="lt1"/>
          </a:solidFill>
          <a:ln cap="flat" cmpd="sng" w="38100">
            <a:solidFill>
              <a:srgbClr val="E36C09"/>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pic>
        <p:nvPicPr>
          <p:cNvPr id="1065" name="Google Shape;1065;p22"/>
          <p:cNvPicPr preferRelativeResize="0"/>
          <p:nvPr/>
        </p:nvPicPr>
        <p:blipFill rotWithShape="1">
          <a:blip r:embed="rId3">
            <a:alphaModFix/>
          </a:blip>
          <a:srcRect b="0" l="46581" r="12713" t="0"/>
          <a:stretch/>
        </p:blipFill>
        <p:spPr>
          <a:xfrm rot="10800000">
            <a:off x="14325600" y="7067329"/>
            <a:ext cx="3962400" cy="3219671"/>
          </a:xfrm>
          <a:prstGeom prst="rect">
            <a:avLst/>
          </a:prstGeom>
          <a:noFill/>
          <a:ln>
            <a:noFill/>
          </a:ln>
        </p:spPr>
      </p:pic>
      <p:pic>
        <p:nvPicPr>
          <p:cNvPr id="1066" name="Google Shape;1066;p22"/>
          <p:cNvPicPr preferRelativeResize="0"/>
          <p:nvPr/>
        </p:nvPicPr>
        <p:blipFill rotWithShape="1">
          <a:blip r:embed="rId4">
            <a:alphaModFix/>
          </a:blip>
          <a:srcRect b="0" l="0" r="0" t="0"/>
          <a:stretch/>
        </p:blipFill>
        <p:spPr>
          <a:xfrm>
            <a:off x="15138039" y="7188612"/>
            <a:ext cx="3156888" cy="3109534"/>
          </a:xfrm>
          <a:prstGeom prst="rect">
            <a:avLst/>
          </a:prstGeom>
          <a:noFill/>
          <a:ln>
            <a:noFill/>
          </a:ln>
        </p:spPr>
      </p:pic>
      <p:pic>
        <p:nvPicPr>
          <p:cNvPr id="1067" name="Google Shape;1067;p22"/>
          <p:cNvPicPr preferRelativeResize="0"/>
          <p:nvPr/>
        </p:nvPicPr>
        <p:blipFill rotWithShape="1">
          <a:blip r:embed="rId5">
            <a:alphaModFix/>
          </a:blip>
          <a:srcRect b="0" l="0" r="0" t="0"/>
          <a:stretch/>
        </p:blipFill>
        <p:spPr>
          <a:xfrm flipH="1">
            <a:off x="-1295400" y="-582326"/>
            <a:ext cx="4781107" cy="2904226"/>
          </a:xfrm>
          <a:prstGeom prst="rect">
            <a:avLst/>
          </a:prstGeom>
          <a:noFill/>
          <a:ln>
            <a:noFill/>
          </a:ln>
        </p:spPr>
      </p:pic>
      <p:grpSp>
        <p:nvGrpSpPr>
          <p:cNvPr id="1068" name="Google Shape;1068;p22"/>
          <p:cNvGrpSpPr/>
          <p:nvPr/>
        </p:nvGrpSpPr>
        <p:grpSpPr>
          <a:xfrm>
            <a:off x="6477001" y="525636"/>
            <a:ext cx="6705599" cy="914400"/>
            <a:chOff x="6477001" y="525636"/>
            <a:chExt cx="6705599" cy="914400"/>
          </a:xfrm>
        </p:grpSpPr>
        <p:sp>
          <p:nvSpPr>
            <p:cNvPr id="1069" name="Google Shape;1069;p22"/>
            <p:cNvSpPr/>
            <p:nvPr/>
          </p:nvSpPr>
          <p:spPr>
            <a:xfrm>
              <a:off x="6477001" y="525636"/>
              <a:ext cx="4402972" cy="914400"/>
            </a:xfrm>
            <a:prstGeom prst="rect">
              <a:avLst/>
            </a:prstGeom>
            <a:solidFill>
              <a:srgbClr val="FAC090">
                <a:alpha val="8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70" name="Google Shape;1070;p22"/>
            <p:cNvSpPr txBox="1"/>
            <p:nvPr/>
          </p:nvSpPr>
          <p:spPr>
            <a:xfrm>
              <a:off x="6858000" y="624428"/>
              <a:ext cx="63246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u="sng">
                  <a:solidFill>
                    <a:schemeClr val="dk1"/>
                  </a:solidFill>
                  <a:latin typeface="Lobster"/>
                  <a:ea typeface="Lobster"/>
                  <a:cs typeface="Lobster"/>
                  <a:sym typeface="Lobster"/>
                </a:rPr>
                <a:t>Tả hình dáng:</a:t>
              </a:r>
              <a:endParaRPr b="1" sz="4000" u="sng">
                <a:solidFill>
                  <a:schemeClr val="dk1"/>
                </a:solidFill>
                <a:latin typeface="Lobster"/>
                <a:ea typeface="Lobster"/>
                <a:cs typeface="Lobster"/>
                <a:sym typeface="Lobster"/>
              </a:endParaRPr>
            </a:p>
          </p:txBody>
        </p:sp>
      </p:grpSp>
      <p:sp>
        <p:nvSpPr>
          <p:cNvPr id="1071" name="Google Shape;1071;p22"/>
          <p:cNvSpPr/>
          <p:nvPr/>
        </p:nvSpPr>
        <p:spPr>
          <a:xfrm>
            <a:off x="1182729" y="1770051"/>
            <a:ext cx="15149623" cy="507831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3600">
                <a:solidFill>
                  <a:srgbClr val="974806"/>
                </a:solidFill>
                <a:latin typeface="Lobster"/>
                <a:ea typeface="Lobster"/>
                <a:cs typeface="Lobster"/>
                <a:sym typeface="Lobster"/>
              </a:rPr>
              <a:t>Chú có bộ lông màu vàng, óng mượt và dày, đến mùa rụng lông ba mẹ đã phải tắm để lấy sạch lông bẩn trên người nó, trách đám rận làm tổ ở người nó. Mỗi lần ba vuốt vuốt lông là nó lại ngoan ngoãn nằm im, lim dim đôi mắt và ngủ lúc nào không hay.  Chú chó nhà em rất nhanh nhẹn, đùa nghịch với con mèo mướp rất dễ thương, nhưng bao giờ nó cũng nhường phần thắng cho con mèo đó. Khi con mèo gầm gừ lên ở xó bếp, nó nằm im, không nhúc nhích và nhìn đi chỗ khác.</a:t>
            </a:r>
            <a:endParaRPr/>
          </a:p>
        </p:txBody>
      </p:sp>
      <p:pic>
        <p:nvPicPr>
          <p:cNvPr id="1072" name="Google Shape;1072;p22"/>
          <p:cNvPicPr preferRelativeResize="0"/>
          <p:nvPr/>
        </p:nvPicPr>
        <p:blipFill rotWithShape="1">
          <a:blip r:embed="rId6">
            <a:alphaModFix/>
          </a:blip>
          <a:srcRect b="0" l="0" r="0" t="0"/>
          <a:stretch/>
        </p:blipFill>
        <p:spPr>
          <a:xfrm>
            <a:off x="6762846" y="6843934"/>
            <a:ext cx="3989387" cy="2356807"/>
          </a:xfrm>
          <a:prstGeom prst="round2DiagRect">
            <a:avLst>
              <a:gd fmla="val 16667" name="adj1"/>
              <a:gd fmla="val 13372"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5"/>
                                        </p:tgtEl>
                                        <p:attrNameLst>
                                          <p:attrName>style.visibility</p:attrName>
                                        </p:attrNameLst>
                                      </p:cBhvr>
                                      <p:to>
                                        <p:strVal val="visible"/>
                                      </p:to>
                                    </p:set>
                                    <p:animEffect filter="fade" transition="in">
                                      <p:cBhvr>
                                        <p:cTn dur="1000"/>
                                        <p:tgtEl>
                                          <p:spTgt spid="1065"/>
                                        </p:tgtEl>
                                      </p:cBhvr>
                                    </p:animEffect>
                                  </p:childTnLst>
                                </p:cTn>
                              </p:par>
                              <p:par>
                                <p:cTn fill="hold" nodeType="with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1000"/>
                                        <p:tgtEl>
                                          <p:spTgt spid="1067"/>
                                        </p:tgtEl>
                                      </p:cBhvr>
                                    </p:animEffect>
                                  </p:childTnLst>
                                </p:cTn>
                              </p:par>
                              <p:par>
                                <p:cTn fill="hold" nodeType="withEffect" presetClass="entr" presetID="10" presetSubtype="0">
                                  <p:stCondLst>
                                    <p:cond delay="0"/>
                                  </p:stCondLst>
                                  <p:childTnLst>
                                    <p:set>
                                      <p:cBhvr>
                                        <p:cTn dur="1" fill="hold">
                                          <p:stCondLst>
                                            <p:cond delay="0"/>
                                          </p:stCondLst>
                                        </p:cTn>
                                        <p:tgtEl>
                                          <p:spTgt spid="1066"/>
                                        </p:tgtEl>
                                        <p:attrNameLst>
                                          <p:attrName>style.visibility</p:attrName>
                                        </p:attrNameLst>
                                      </p:cBhvr>
                                      <p:to>
                                        <p:strVal val="visible"/>
                                      </p:to>
                                    </p:set>
                                    <p:animEffect filter="fade" transition="in">
                                      <p:cBhvr>
                                        <p:cTn dur="1000"/>
                                        <p:tgtEl>
                                          <p:spTgt spid="10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4"/>
                                        </p:tgtEl>
                                        <p:attrNameLst>
                                          <p:attrName>style.visibility</p:attrName>
                                        </p:attrNameLst>
                                      </p:cBhvr>
                                      <p:to>
                                        <p:strVal val="visible"/>
                                      </p:to>
                                    </p:set>
                                    <p:animEffect filter="fade" transition="in">
                                      <p:cBhvr>
                                        <p:cTn dur="1000"/>
                                        <p:tgtEl>
                                          <p:spTgt spid="10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1"/>
                                        </p:tgtEl>
                                        <p:attrNameLst>
                                          <p:attrName>style.visibility</p:attrName>
                                        </p:attrNameLst>
                                      </p:cBhvr>
                                      <p:to>
                                        <p:strVal val="visible"/>
                                      </p:to>
                                    </p:set>
                                    <p:animEffect filter="fade" transition="in">
                                      <p:cBhvr>
                                        <p:cTn dur="1000"/>
                                        <p:tgtEl>
                                          <p:spTgt spid="1071"/>
                                        </p:tgtEl>
                                      </p:cBhvr>
                                    </p:animEffect>
                                  </p:childTnLst>
                                </p:cTn>
                              </p:par>
                              <p:par>
                                <p:cTn fill="hold" nodeType="with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1000"/>
                                        <p:tgtEl>
                                          <p:spTgt spid="10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1076" name="Shape 1076"/>
        <p:cNvGrpSpPr/>
        <p:nvPr/>
      </p:nvGrpSpPr>
      <p:grpSpPr>
        <a:xfrm>
          <a:off x="0" y="0"/>
          <a:ext cx="0" cy="0"/>
          <a:chOff x="0" y="0"/>
          <a:chExt cx="0" cy="0"/>
        </a:xfrm>
      </p:grpSpPr>
      <p:sp>
        <p:nvSpPr>
          <p:cNvPr id="1077" name="Google Shape;1077;p23"/>
          <p:cNvSpPr/>
          <p:nvPr/>
        </p:nvSpPr>
        <p:spPr>
          <a:xfrm>
            <a:off x="457200" y="480786"/>
            <a:ext cx="16970375" cy="8929913"/>
          </a:xfrm>
          <a:prstGeom prst="roundRect">
            <a:avLst>
              <a:gd fmla="val 12616" name="adj"/>
            </a:avLst>
          </a:prstGeom>
          <a:solidFill>
            <a:schemeClr val="lt1"/>
          </a:solidFill>
          <a:ln cap="flat" cmpd="sng" w="38100">
            <a:solidFill>
              <a:srgbClr val="E36C09"/>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Calibri"/>
              <a:ea typeface="Calibri"/>
              <a:cs typeface="Calibri"/>
              <a:sym typeface="Calibri"/>
            </a:endParaRPr>
          </a:p>
        </p:txBody>
      </p:sp>
      <p:pic>
        <p:nvPicPr>
          <p:cNvPr id="1078" name="Google Shape;1078;p23"/>
          <p:cNvPicPr preferRelativeResize="0"/>
          <p:nvPr/>
        </p:nvPicPr>
        <p:blipFill rotWithShape="1">
          <a:blip r:embed="rId3">
            <a:alphaModFix/>
          </a:blip>
          <a:srcRect b="0" l="46581" r="12713" t="0"/>
          <a:stretch/>
        </p:blipFill>
        <p:spPr>
          <a:xfrm rot="10800000">
            <a:off x="14325600" y="7067329"/>
            <a:ext cx="3962400" cy="3219671"/>
          </a:xfrm>
          <a:prstGeom prst="rect">
            <a:avLst/>
          </a:prstGeom>
          <a:noFill/>
          <a:ln>
            <a:noFill/>
          </a:ln>
        </p:spPr>
      </p:pic>
      <p:pic>
        <p:nvPicPr>
          <p:cNvPr id="1079" name="Google Shape;1079;p23"/>
          <p:cNvPicPr preferRelativeResize="0"/>
          <p:nvPr/>
        </p:nvPicPr>
        <p:blipFill rotWithShape="1">
          <a:blip r:embed="rId4">
            <a:alphaModFix/>
          </a:blip>
          <a:srcRect b="0" l="0" r="0" t="0"/>
          <a:stretch/>
        </p:blipFill>
        <p:spPr>
          <a:xfrm>
            <a:off x="15138039" y="7188612"/>
            <a:ext cx="3156888" cy="3109534"/>
          </a:xfrm>
          <a:prstGeom prst="rect">
            <a:avLst/>
          </a:prstGeom>
          <a:noFill/>
          <a:ln>
            <a:noFill/>
          </a:ln>
        </p:spPr>
      </p:pic>
      <p:pic>
        <p:nvPicPr>
          <p:cNvPr id="1080" name="Google Shape;1080;p23"/>
          <p:cNvPicPr preferRelativeResize="0"/>
          <p:nvPr/>
        </p:nvPicPr>
        <p:blipFill rotWithShape="1">
          <a:blip r:embed="rId5">
            <a:alphaModFix/>
          </a:blip>
          <a:srcRect b="0" l="0" r="0" t="0"/>
          <a:stretch/>
        </p:blipFill>
        <p:spPr>
          <a:xfrm flipH="1">
            <a:off x="-1248779" y="-647700"/>
            <a:ext cx="4704907" cy="2857939"/>
          </a:xfrm>
          <a:prstGeom prst="rect">
            <a:avLst/>
          </a:prstGeom>
          <a:noFill/>
          <a:ln>
            <a:noFill/>
          </a:ln>
        </p:spPr>
      </p:pic>
      <p:grpSp>
        <p:nvGrpSpPr>
          <p:cNvPr id="1081" name="Google Shape;1081;p23"/>
          <p:cNvGrpSpPr/>
          <p:nvPr/>
        </p:nvGrpSpPr>
        <p:grpSpPr>
          <a:xfrm>
            <a:off x="6477001" y="525636"/>
            <a:ext cx="6705599" cy="914400"/>
            <a:chOff x="6477001" y="525636"/>
            <a:chExt cx="6705599" cy="914400"/>
          </a:xfrm>
        </p:grpSpPr>
        <p:sp>
          <p:nvSpPr>
            <p:cNvPr id="1082" name="Google Shape;1082;p23"/>
            <p:cNvSpPr/>
            <p:nvPr/>
          </p:nvSpPr>
          <p:spPr>
            <a:xfrm>
              <a:off x="6477001" y="525636"/>
              <a:ext cx="4402972" cy="914400"/>
            </a:xfrm>
            <a:prstGeom prst="rect">
              <a:avLst/>
            </a:prstGeom>
            <a:solidFill>
              <a:srgbClr val="FAC090">
                <a:alpha val="8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83" name="Google Shape;1083;p23"/>
            <p:cNvSpPr txBox="1"/>
            <p:nvPr/>
          </p:nvSpPr>
          <p:spPr>
            <a:xfrm>
              <a:off x="6858000" y="624428"/>
              <a:ext cx="63246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u="sng">
                  <a:solidFill>
                    <a:srgbClr val="000000"/>
                  </a:solidFill>
                  <a:latin typeface="Lobster"/>
                  <a:ea typeface="Lobster"/>
                  <a:cs typeface="Lobster"/>
                  <a:sym typeface="Lobster"/>
                </a:rPr>
                <a:t>Tả hình dáng:</a:t>
              </a:r>
              <a:endParaRPr b="1" sz="4000" u="sng">
                <a:solidFill>
                  <a:srgbClr val="000000"/>
                </a:solidFill>
                <a:latin typeface="Lobster"/>
                <a:ea typeface="Lobster"/>
                <a:cs typeface="Lobster"/>
                <a:sym typeface="Lobster"/>
              </a:endParaRPr>
            </a:p>
          </p:txBody>
        </p:sp>
      </p:grpSp>
      <p:sp>
        <p:nvSpPr>
          <p:cNvPr id="1084" name="Google Shape;1084;p23"/>
          <p:cNvSpPr/>
          <p:nvPr/>
        </p:nvSpPr>
        <p:spPr>
          <a:xfrm>
            <a:off x="1103675" y="2110299"/>
            <a:ext cx="15149623" cy="415036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3600">
                <a:solidFill>
                  <a:srgbClr val="974806"/>
                </a:solidFill>
                <a:latin typeface="Lobster"/>
                <a:ea typeface="Lobster"/>
                <a:cs typeface="Lobster"/>
                <a:sym typeface="Lobster"/>
              </a:rPr>
              <a:t>Đôi mắt sáng, màu đen huyền, mẹ bảo rằng mắt nó là mắt khôn, giữ nhà được. Nhưng nó hiền lắm, có người lạ đến chỉ sủa vang vài tiếng rồi lại quay về cái tổ mẹ làm cho nó nằm im và nhìn như thế. Đôi chân của Milu tuy bé nhưng khỏe lắm, có lần nó chạy rất xa để đuổi theo mẹ em ra tận ngoài đồng. Lúc nó chạy và đuổi theo mấy con chó khác thường hì hục, thở hổn hển và bắt đầu nằm lim lim.</a:t>
            </a:r>
            <a:endParaRPr/>
          </a:p>
        </p:txBody>
      </p:sp>
      <p:pic>
        <p:nvPicPr>
          <p:cNvPr id="1085" name="Google Shape;1085;p23"/>
          <p:cNvPicPr preferRelativeResize="0"/>
          <p:nvPr/>
        </p:nvPicPr>
        <p:blipFill rotWithShape="1">
          <a:blip r:embed="rId6">
            <a:alphaModFix/>
          </a:blip>
          <a:srcRect b="0" l="0" r="0" t="0"/>
          <a:stretch/>
        </p:blipFill>
        <p:spPr>
          <a:xfrm>
            <a:off x="6762846" y="6843934"/>
            <a:ext cx="3989387" cy="2356807"/>
          </a:xfrm>
          <a:prstGeom prst="round2DiagRect">
            <a:avLst>
              <a:gd fmla="val 16667" name="adj1"/>
              <a:gd fmla="val 13372"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1000"/>
                                        <p:tgtEl>
                                          <p:spTgt spid="1078"/>
                                        </p:tgtEl>
                                      </p:cBhvr>
                                    </p:animEffect>
                                  </p:childTnLst>
                                </p:cTn>
                              </p:par>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1000"/>
                                        <p:tgtEl>
                                          <p:spTgt spid="1080"/>
                                        </p:tgtEl>
                                      </p:cBhvr>
                                    </p:animEffect>
                                  </p:childTnLst>
                                </p:cTn>
                              </p:par>
                              <p:par>
                                <p:cTn fill="hold" nodeType="with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1000"/>
                                        <p:tgtEl>
                                          <p:spTgt spid="10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1000"/>
                                        <p:tgtEl>
                                          <p:spTgt spid="10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4"/>
                                        </p:tgtEl>
                                        <p:attrNameLst>
                                          <p:attrName>style.visibility</p:attrName>
                                        </p:attrNameLst>
                                      </p:cBhvr>
                                      <p:to>
                                        <p:strVal val="visible"/>
                                      </p:to>
                                    </p:set>
                                    <p:animEffect filter="fade" transition="in">
                                      <p:cBhvr>
                                        <p:cTn dur="1000"/>
                                        <p:tgtEl>
                                          <p:spTgt spid="1084"/>
                                        </p:tgtEl>
                                      </p:cBhvr>
                                    </p:animEffect>
                                  </p:childTnLst>
                                </p:cTn>
                              </p:par>
                              <p:par>
                                <p:cTn fill="hold" nodeType="withEffect" presetClass="entr" presetID="10" presetSubtype="0">
                                  <p:stCondLst>
                                    <p:cond delay="0"/>
                                  </p:stCondLst>
                                  <p:childTnLst>
                                    <p:set>
                                      <p:cBhvr>
                                        <p:cTn dur="1" fill="hold">
                                          <p:stCondLst>
                                            <p:cond delay="0"/>
                                          </p:stCondLst>
                                        </p:cTn>
                                        <p:tgtEl>
                                          <p:spTgt spid="1085"/>
                                        </p:tgtEl>
                                        <p:attrNameLst>
                                          <p:attrName>style.visibility</p:attrName>
                                        </p:attrNameLst>
                                      </p:cBhvr>
                                      <p:to>
                                        <p:strVal val="visible"/>
                                      </p:to>
                                    </p:set>
                                    <p:animEffect filter="fade" transition="in">
                                      <p:cBhvr>
                                        <p:cTn dur="1000"/>
                                        <p:tgtEl>
                                          <p:spTgt spid="10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D050"/>
        </a:solidFill>
      </p:bgPr>
    </p:bg>
    <p:spTree>
      <p:nvGrpSpPr>
        <p:cNvPr id="1089"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b="0" l="0" r="0" t="0"/>
          <a:stretch/>
        </p:blipFill>
        <p:spPr>
          <a:xfrm>
            <a:off x="1028700" y="-521778"/>
            <a:ext cx="16730012" cy="12150172"/>
          </a:xfrm>
          <a:prstGeom prst="rect">
            <a:avLst/>
          </a:prstGeom>
          <a:noFill/>
          <a:ln>
            <a:noFill/>
          </a:ln>
        </p:spPr>
      </p:pic>
      <p:sp>
        <p:nvSpPr>
          <p:cNvPr id="1091" name="Google Shape;1091;p24"/>
          <p:cNvSpPr txBox="1"/>
          <p:nvPr/>
        </p:nvSpPr>
        <p:spPr>
          <a:xfrm>
            <a:off x="6553200" y="6286500"/>
            <a:ext cx="9084361" cy="1488869"/>
          </a:xfrm>
          <a:prstGeom prst="rect">
            <a:avLst/>
          </a:prstGeom>
          <a:noFill/>
          <a:ln>
            <a:noFill/>
          </a:ln>
        </p:spPr>
        <p:txBody>
          <a:bodyPr anchorCtr="0" anchor="t" bIns="0" lIns="0" spcFirstLastPara="1" rIns="0" wrap="square" tIns="0">
            <a:spAutoFit/>
          </a:bodyPr>
          <a:lstStyle/>
          <a:p>
            <a:pPr indent="0" lvl="0" marL="0" marR="0" rtl="0" algn="ctr">
              <a:lnSpc>
                <a:spcPct val="174986"/>
              </a:lnSpc>
              <a:spcBef>
                <a:spcPts val="0"/>
              </a:spcBef>
              <a:spcAft>
                <a:spcPts val="0"/>
              </a:spcAft>
              <a:buNone/>
            </a:pPr>
            <a:r>
              <a:rPr lang="en-US" sz="7200">
                <a:solidFill>
                  <a:srgbClr val="00B050"/>
                </a:solidFill>
                <a:latin typeface="Sigmar One"/>
                <a:ea typeface="Sigmar One"/>
                <a:cs typeface="Sigmar One"/>
                <a:sym typeface="Sigmar One"/>
              </a:rPr>
              <a:t>VẬN DỤNG</a:t>
            </a:r>
            <a:endParaRPr sz="7200">
              <a:solidFill>
                <a:srgbClr val="00B050"/>
              </a:solidFill>
              <a:latin typeface="Sigmar One"/>
              <a:ea typeface="Sigmar One"/>
              <a:cs typeface="Sigmar One"/>
              <a:sym typeface="Sigmar One"/>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1000"/>
                                        <p:tgtEl>
                                          <p:spTgt spid="10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A66"/>
        </a:solidFill>
      </p:bgPr>
    </p:bg>
    <p:spTree>
      <p:nvGrpSpPr>
        <p:cNvPr id="1095"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b="2595" l="0" r="0" t="2594"/>
          <a:stretch/>
        </p:blipFill>
        <p:spPr>
          <a:xfrm>
            <a:off x="-1371600" y="0"/>
            <a:ext cx="6858000" cy="10277253"/>
          </a:xfrm>
          <a:prstGeom prst="rect">
            <a:avLst/>
          </a:prstGeom>
          <a:noFill/>
          <a:ln>
            <a:noFill/>
          </a:ln>
        </p:spPr>
      </p:pic>
      <p:grpSp>
        <p:nvGrpSpPr>
          <p:cNvPr id="1097" name="Google Shape;1097;p25"/>
          <p:cNvGrpSpPr/>
          <p:nvPr/>
        </p:nvGrpSpPr>
        <p:grpSpPr>
          <a:xfrm>
            <a:off x="6134099" y="149555"/>
            <a:ext cx="10668001" cy="2283935"/>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rect b="b" l="l" r="r" t="t"/>
                <a:pathLst>
                  <a:path extrusionOk="0" fill="none" h="846309" w="8918642">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extrusionOk="0" h="846309" w="8918642">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Avenir"/>
                  <a:ea typeface="Avenir"/>
                  <a:cs typeface="Avenir"/>
                  <a:sym typeface="Avenir"/>
                </a:endParaRPr>
              </a:p>
            </p:txBody>
          </p:sp>
          <p:sp>
            <p:nvSpPr>
              <p:cNvPr id="1100" name="Google Shape;1100;p25"/>
              <p:cNvSpPr txBox="1"/>
              <p:nvPr/>
            </p:nvSpPr>
            <p:spPr>
              <a:xfrm>
                <a:off x="2660481" y="921497"/>
                <a:ext cx="7840495" cy="2913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1D1B10"/>
                    </a:solidFill>
                    <a:latin typeface="Lobster"/>
                    <a:ea typeface="Lobster"/>
                    <a:cs typeface="Lobster"/>
                    <a:sym typeface="Lobster"/>
                  </a:rPr>
                  <a:t>Có những cách mở bài nào em đã học?</a:t>
                </a:r>
                <a:endParaRPr/>
              </a:p>
            </p:txBody>
          </p:sp>
        </p:grpSp>
        <p:pic>
          <p:nvPicPr>
            <p:cNvPr id="1101" name="Google Shape;1101;p25"/>
            <p:cNvPicPr preferRelativeResize="0"/>
            <p:nvPr/>
          </p:nvPicPr>
          <p:blipFill rotWithShape="1">
            <a:blip r:embed="rId4">
              <a:alphaModFix/>
            </a:blip>
            <a:srcRect b="0" l="0" r="0" t="0"/>
            <a:stretch/>
          </p:blipFill>
          <p:spPr>
            <a:xfrm>
              <a:off x="5791199" y="192565"/>
              <a:ext cx="2098903" cy="2240925"/>
            </a:xfrm>
            <a:prstGeom prst="rect">
              <a:avLst/>
            </a:prstGeom>
            <a:noFill/>
            <a:ln>
              <a:noFill/>
            </a:ln>
          </p:spPr>
        </p:pic>
      </p:grpSp>
      <p:sp>
        <p:nvSpPr>
          <p:cNvPr id="1102" name="Google Shape;1102;p25"/>
          <p:cNvSpPr/>
          <p:nvPr/>
        </p:nvSpPr>
        <p:spPr>
          <a:xfrm>
            <a:off x="5572705" y="3083654"/>
            <a:ext cx="6068032" cy="170107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742950" lvl="0" marL="742950" marR="0" rtl="0" algn="ctr">
              <a:spcBef>
                <a:spcPts val="0"/>
              </a:spcBef>
              <a:spcAft>
                <a:spcPts val="0"/>
              </a:spcAft>
              <a:buClr>
                <a:srgbClr val="002060"/>
              </a:buClr>
              <a:buSzPts val="3600"/>
              <a:buFont typeface="Lobster"/>
              <a:buAutoNum type="alphaUcPeriod"/>
            </a:pPr>
            <a:r>
              <a:rPr lang="en-US" sz="3600">
                <a:solidFill>
                  <a:srgbClr val="002060"/>
                </a:solidFill>
                <a:latin typeface="Lobster"/>
                <a:ea typeface="Lobster"/>
                <a:cs typeface="Lobster"/>
                <a:sym typeface="Lobster"/>
              </a:rPr>
              <a:t>Mở bài trực tiếp, mở bài </a:t>
            </a:r>
            <a:endParaRPr sz="3600">
              <a:solidFill>
                <a:srgbClr val="002060"/>
              </a:solidFill>
              <a:latin typeface="Lobster"/>
              <a:ea typeface="Lobster"/>
              <a:cs typeface="Lobster"/>
              <a:sym typeface="Lobster"/>
            </a:endParaRPr>
          </a:p>
          <a:p>
            <a:pPr indent="-742950" lvl="0" marL="742950" marR="0" rtl="0" algn="ctr">
              <a:spcBef>
                <a:spcPts val="0"/>
              </a:spcBef>
              <a:spcAft>
                <a:spcPts val="0"/>
              </a:spcAft>
              <a:buClr>
                <a:srgbClr val="002060"/>
              </a:buClr>
              <a:buSzPts val="3600"/>
              <a:buFont typeface="Lobster"/>
              <a:buAutoNum type="alphaUcPeriod"/>
            </a:pPr>
            <a:r>
              <a:rPr lang="en-US" sz="3600">
                <a:solidFill>
                  <a:srgbClr val="002060"/>
                </a:solidFill>
                <a:latin typeface="Lobster"/>
                <a:ea typeface="Lobster"/>
                <a:cs typeface="Lobster"/>
                <a:sym typeface="Lobster"/>
              </a:rPr>
              <a:t>mở rộng.</a:t>
            </a:r>
            <a:endParaRPr/>
          </a:p>
        </p:txBody>
      </p:sp>
      <p:sp>
        <p:nvSpPr>
          <p:cNvPr id="1103" name="Google Shape;1103;p25"/>
          <p:cNvSpPr/>
          <p:nvPr/>
        </p:nvSpPr>
        <p:spPr>
          <a:xfrm>
            <a:off x="5597514" y="5376241"/>
            <a:ext cx="6068032" cy="1557959"/>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a:p>
            <a:pPr indent="0" lvl="0" marL="0" marR="0" rtl="0" algn="ctr">
              <a:spcBef>
                <a:spcPts val="0"/>
              </a:spcBef>
              <a:spcAft>
                <a:spcPts val="0"/>
              </a:spcAft>
              <a:buNone/>
            </a:pPr>
            <a:r>
              <a:rPr lang="en-US" sz="3600">
                <a:solidFill>
                  <a:srgbClr val="002060"/>
                </a:solidFill>
                <a:latin typeface="Lobster"/>
                <a:ea typeface="Lobster"/>
                <a:cs typeface="Lobster"/>
                <a:sym typeface="Lobster"/>
              </a:rPr>
              <a:t>B. Mở bài trực tiếp, mở bài không mở rộng.</a:t>
            </a:r>
            <a:endParaRPr/>
          </a:p>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p:txBody>
      </p:sp>
      <p:sp>
        <p:nvSpPr>
          <p:cNvPr id="1104" name="Google Shape;1104;p25"/>
          <p:cNvSpPr/>
          <p:nvPr/>
        </p:nvSpPr>
        <p:spPr>
          <a:xfrm>
            <a:off x="12184320" y="3076332"/>
            <a:ext cx="5867204" cy="170107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a:p>
            <a:pPr indent="0" lvl="0" marL="0" marR="0" rtl="0" algn="ctr">
              <a:spcBef>
                <a:spcPts val="0"/>
              </a:spcBef>
              <a:spcAft>
                <a:spcPts val="0"/>
              </a:spcAft>
              <a:buNone/>
            </a:pPr>
            <a:r>
              <a:rPr lang="en-US" sz="3600">
                <a:solidFill>
                  <a:srgbClr val="002060"/>
                </a:solidFill>
                <a:latin typeface="Lobster"/>
                <a:ea typeface="Lobster"/>
                <a:cs typeface="Lobster"/>
                <a:sym typeface="Lobster"/>
              </a:rPr>
              <a:t>C. Mở bài gián tiếp, mở bài </a:t>
            </a:r>
            <a:endParaRPr sz="3600">
              <a:solidFill>
                <a:srgbClr val="002060"/>
              </a:solidFill>
              <a:latin typeface="Lobster"/>
              <a:ea typeface="Lobster"/>
              <a:cs typeface="Lobster"/>
              <a:sym typeface="Lobster"/>
            </a:endParaRPr>
          </a:p>
          <a:p>
            <a:pPr indent="0" lvl="0" marL="0" marR="0" rtl="0" algn="ctr">
              <a:spcBef>
                <a:spcPts val="0"/>
              </a:spcBef>
              <a:spcAft>
                <a:spcPts val="0"/>
              </a:spcAft>
              <a:buNone/>
            </a:pPr>
            <a:r>
              <a:rPr lang="en-US" sz="3600">
                <a:solidFill>
                  <a:srgbClr val="002060"/>
                </a:solidFill>
                <a:latin typeface="Lobster"/>
                <a:ea typeface="Lobster"/>
                <a:cs typeface="Lobster"/>
                <a:sym typeface="Lobster"/>
              </a:rPr>
              <a:t>mở rộng.</a:t>
            </a:r>
            <a:endParaRPr/>
          </a:p>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p:txBody>
      </p:sp>
      <p:sp>
        <p:nvSpPr>
          <p:cNvPr id="1105" name="Google Shape;1105;p25"/>
          <p:cNvSpPr/>
          <p:nvPr/>
        </p:nvSpPr>
        <p:spPr>
          <a:xfrm>
            <a:off x="12184320" y="5202720"/>
            <a:ext cx="5867204" cy="173148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Lobster"/>
                <a:ea typeface="Lobster"/>
                <a:cs typeface="Lobster"/>
                <a:sym typeface="Lobster"/>
              </a:rPr>
              <a:t>D. Mở bài trực tiếp, mở bài gián tiếp.</a:t>
            </a:r>
            <a:endParaRPr/>
          </a:p>
        </p:txBody>
      </p:sp>
      <p:pic>
        <p:nvPicPr>
          <p:cNvPr id="1106" name="Google Shape;1106;p25"/>
          <p:cNvPicPr preferRelativeResize="0"/>
          <p:nvPr/>
        </p:nvPicPr>
        <p:blipFill rotWithShape="1">
          <a:blip r:embed="rId5">
            <a:alphaModFix/>
          </a:blip>
          <a:srcRect b="0" l="0" r="0" t="0"/>
          <a:stretch/>
        </p:blipFill>
        <p:spPr>
          <a:xfrm>
            <a:off x="10540166" y="7177466"/>
            <a:ext cx="3156888" cy="310953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7"/>
                                        </p:tgtEl>
                                        <p:attrNameLst>
                                          <p:attrName>style.visibility</p:attrName>
                                        </p:attrNameLst>
                                      </p:cBhvr>
                                      <p:to>
                                        <p:strVal val="visible"/>
                                      </p:to>
                                    </p:set>
                                    <p:animEffect filter="fade" transition="in">
                                      <p:cBhvr>
                                        <p:cTn dur="1000"/>
                                        <p:tgtEl>
                                          <p:spTgt spid="109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1000"/>
                                        <p:tgtEl>
                                          <p:spTgt spid="110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1000"/>
                                        <p:tgtEl>
                                          <p:spTgt spid="110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1000"/>
                                        <p:tgtEl>
                                          <p:spTgt spid="110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1000"/>
                                        <p:tgtEl>
                                          <p:spTgt spid="1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02"/>
                                        </p:tgtEl>
                                      </p:cBhvr>
                                    </p:animEffect>
                                    <p:set>
                                      <p:cBhvr>
                                        <p:cTn dur="1" fill="hold">
                                          <p:stCondLst>
                                            <p:cond delay="500"/>
                                          </p:stCondLst>
                                        </p:cTn>
                                        <p:tgtEl>
                                          <p:spTgt spid="1102"/>
                                        </p:tgtEl>
                                        <p:attrNameLst>
                                          <p:attrName>style.visibility</p:attrName>
                                        </p:attrNameLst>
                                      </p:cBhvr>
                                      <p:to>
                                        <p:strVal val="hidden"/>
                                      </p:to>
                                    </p:se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1103"/>
                                        </p:tgtEl>
                                      </p:cBhvr>
                                    </p:animEffect>
                                    <p:set>
                                      <p:cBhvr>
                                        <p:cTn dur="1" fill="hold">
                                          <p:stCondLst>
                                            <p:cond delay="500"/>
                                          </p:stCondLst>
                                        </p:cTn>
                                        <p:tgtEl>
                                          <p:spTgt spid="1103"/>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500"/>
                                        <p:tgtEl>
                                          <p:spTgt spid="1104"/>
                                        </p:tgtEl>
                                      </p:cBhvr>
                                    </p:animEffect>
                                    <p:set>
                                      <p:cBhvr>
                                        <p:cTn dur="1" fill="hold">
                                          <p:stCondLst>
                                            <p:cond delay="500"/>
                                          </p:stCondLst>
                                        </p:cTn>
                                        <p:tgtEl>
                                          <p:spTgt spid="110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1000"/>
                                        <p:tgtEl>
                                          <p:spTgt spid="1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A66"/>
        </a:solidFill>
      </p:bgPr>
    </p:bg>
    <p:spTree>
      <p:nvGrpSpPr>
        <p:cNvPr id="1110" name="Shape 1110"/>
        <p:cNvGrpSpPr/>
        <p:nvPr/>
      </p:nvGrpSpPr>
      <p:grpSpPr>
        <a:xfrm>
          <a:off x="0" y="0"/>
          <a:ext cx="0" cy="0"/>
          <a:chOff x="0" y="0"/>
          <a:chExt cx="0" cy="0"/>
        </a:xfrm>
      </p:grpSpPr>
      <p:pic>
        <p:nvPicPr>
          <p:cNvPr id="1111" name="Google Shape;1111;p26"/>
          <p:cNvPicPr preferRelativeResize="0"/>
          <p:nvPr/>
        </p:nvPicPr>
        <p:blipFill rotWithShape="1">
          <a:blip r:embed="rId3">
            <a:alphaModFix/>
          </a:blip>
          <a:srcRect b="2595" l="0" r="0" t="2594"/>
          <a:stretch/>
        </p:blipFill>
        <p:spPr>
          <a:xfrm>
            <a:off x="-1371600" y="0"/>
            <a:ext cx="6858000" cy="10277253"/>
          </a:xfrm>
          <a:prstGeom prst="rect">
            <a:avLst/>
          </a:prstGeom>
          <a:noFill/>
          <a:ln>
            <a:noFill/>
          </a:ln>
        </p:spPr>
      </p:pic>
      <p:grpSp>
        <p:nvGrpSpPr>
          <p:cNvPr id="1112" name="Google Shape;1112;p26"/>
          <p:cNvGrpSpPr/>
          <p:nvPr/>
        </p:nvGrpSpPr>
        <p:grpSpPr>
          <a:xfrm>
            <a:off x="6134099" y="149555"/>
            <a:ext cx="10668001" cy="2283935"/>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rect b="b" l="l" r="r" t="t"/>
                <a:pathLst>
                  <a:path extrusionOk="0" fill="none" h="846309" w="8918642">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extrusionOk="0" h="846309" w="8918642">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Avenir"/>
                  <a:ea typeface="Avenir"/>
                  <a:cs typeface="Avenir"/>
                  <a:sym typeface="Avenir"/>
                </a:endParaRPr>
              </a:p>
            </p:txBody>
          </p:sp>
          <p:sp>
            <p:nvSpPr>
              <p:cNvPr id="1115" name="Google Shape;1115;p26"/>
              <p:cNvSpPr txBox="1"/>
              <p:nvPr/>
            </p:nvSpPr>
            <p:spPr>
              <a:xfrm>
                <a:off x="2660481" y="810733"/>
                <a:ext cx="7840495" cy="5477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1D1B10"/>
                    </a:solidFill>
                    <a:latin typeface="Lobster"/>
                    <a:ea typeface="Lobster"/>
                    <a:cs typeface="Lobster"/>
                    <a:sym typeface="Lobster"/>
                  </a:rPr>
                  <a:t>Kết bài trong bài văn miêu tả đồ vật thường viết về điều gì?</a:t>
                </a:r>
                <a:endParaRPr/>
              </a:p>
            </p:txBody>
          </p:sp>
        </p:grpSp>
        <p:pic>
          <p:nvPicPr>
            <p:cNvPr id="1116" name="Google Shape;1116;p26"/>
            <p:cNvPicPr preferRelativeResize="0"/>
            <p:nvPr/>
          </p:nvPicPr>
          <p:blipFill rotWithShape="1">
            <a:blip r:embed="rId4">
              <a:alphaModFix/>
            </a:blip>
            <a:srcRect b="0" l="0" r="0" t="0"/>
            <a:stretch/>
          </p:blipFill>
          <p:spPr>
            <a:xfrm>
              <a:off x="5791199" y="192565"/>
              <a:ext cx="2098903" cy="2240925"/>
            </a:xfrm>
            <a:prstGeom prst="rect">
              <a:avLst/>
            </a:prstGeom>
            <a:noFill/>
            <a:ln>
              <a:noFill/>
            </a:ln>
          </p:spPr>
        </p:pic>
      </p:grpSp>
      <p:sp>
        <p:nvSpPr>
          <p:cNvPr id="1117" name="Google Shape;1117;p26"/>
          <p:cNvSpPr/>
          <p:nvPr/>
        </p:nvSpPr>
        <p:spPr>
          <a:xfrm>
            <a:off x="5597514" y="3083654"/>
            <a:ext cx="6068032" cy="170107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rgbClr val="002060"/>
                </a:solidFill>
                <a:latin typeface="Lobster"/>
                <a:ea typeface="Lobster"/>
                <a:cs typeface="Lobster"/>
                <a:sym typeface="Lobster"/>
              </a:rPr>
              <a:t> A. Tả hình dáng</a:t>
            </a:r>
            <a:endParaRPr sz="3600">
              <a:solidFill>
                <a:srgbClr val="002060"/>
              </a:solidFill>
              <a:latin typeface="Lobster"/>
              <a:ea typeface="Lobster"/>
              <a:cs typeface="Lobster"/>
              <a:sym typeface="Lobster"/>
            </a:endParaRPr>
          </a:p>
        </p:txBody>
      </p:sp>
      <p:sp>
        <p:nvSpPr>
          <p:cNvPr id="1118" name="Google Shape;1118;p26"/>
          <p:cNvSpPr/>
          <p:nvPr/>
        </p:nvSpPr>
        <p:spPr>
          <a:xfrm>
            <a:off x="5597514" y="5376241"/>
            <a:ext cx="6068032" cy="1557959"/>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a:p>
            <a:pPr indent="0" lvl="0" marL="0" marR="0" rtl="0" algn="l">
              <a:spcBef>
                <a:spcPts val="0"/>
              </a:spcBef>
              <a:spcAft>
                <a:spcPts val="0"/>
              </a:spcAft>
              <a:buNone/>
            </a:pPr>
            <a:r>
              <a:rPr lang="en-US" sz="3600">
                <a:solidFill>
                  <a:srgbClr val="002060"/>
                </a:solidFill>
                <a:latin typeface="Lobster"/>
                <a:ea typeface="Lobster"/>
                <a:cs typeface="Lobster"/>
                <a:sym typeface="Lobster"/>
              </a:rPr>
              <a:t> B. Nêu cảm nghĩ đối với con vật </a:t>
            </a:r>
            <a:endParaRPr/>
          </a:p>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p:txBody>
      </p:sp>
      <p:sp>
        <p:nvSpPr>
          <p:cNvPr id="1119" name="Google Shape;1119;p26"/>
          <p:cNvSpPr/>
          <p:nvPr/>
        </p:nvSpPr>
        <p:spPr>
          <a:xfrm>
            <a:off x="12184320" y="3076332"/>
            <a:ext cx="5867204" cy="170107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Lobster"/>
                <a:ea typeface="Lobster"/>
                <a:cs typeface="Lobster"/>
                <a:sym typeface="Lobster"/>
              </a:rPr>
              <a:t>C. Em bắt đầu nuôi nó </a:t>
            </a:r>
            <a:endParaRPr sz="3600">
              <a:solidFill>
                <a:srgbClr val="002060"/>
              </a:solidFill>
              <a:latin typeface="Lobster"/>
              <a:ea typeface="Lobster"/>
              <a:cs typeface="Lobster"/>
              <a:sym typeface="Lobster"/>
            </a:endParaRPr>
          </a:p>
          <a:p>
            <a:pPr indent="0" lvl="0" marL="0" marR="0" rtl="0" algn="ctr">
              <a:spcBef>
                <a:spcPts val="0"/>
              </a:spcBef>
              <a:spcAft>
                <a:spcPts val="0"/>
              </a:spcAft>
              <a:buNone/>
            </a:pPr>
            <a:r>
              <a:rPr lang="en-US" sz="3600">
                <a:solidFill>
                  <a:srgbClr val="002060"/>
                </a:solidFill>
                <a:latin typeface="Lobster"/>
                <a:ea typeface="Lobster"/>
                <a:cs typeface="Lobster"/>
                <a:sym typeface="Lobster"/>
              </a:rPr>
              <a:t>từ khi nào</a:t>
            </a:r>
            <a:endParaRPr sz="3600">
              <a:solidFill>
                <a:srgbClr val="002060"/>
              </a:solidFill>
              <a:latin typeface="Lobster"/>
              <a:ea typeface="Lobster"/>
              <a:cs typeface="Lobster"/>
              <a:sym typeface="Lobster"/>
            </a:endParaRPr>
          </a:p>
        </p:txBody>
      </p:sp>
      <p:sp>
        <p:nvSpPr>
          <p:cNvPr id="1120" name="Google Shape;1120;p26"/>
          <p:cNvSpPr/>
          <p:nvPr/>
        </p:nvSpPr>
        <p:spPr>
          <a:xfrm>
            <a:off x="12184320" y="5202720"/>
            <a:ext cx="5867204" cy="173148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Lobster"/>
                <a:ea typeface="Lobster"/>
                <a:cs typeface="Lobster"/>
                <a:sym typeface="Lobster"/>
              </a:rPr>
              <a:t>D. Tác dụng của con vật</a:t>
            </a:r>
            <a:endParaRPr sz="3600">
              <a:solidFill>
                <a:srgbClr val="002060"/>
              </a:solidFill>
              <a:latin typeface="Lobster"/>
              <a:ea typeface="Lobster"/>
              <a:cs typeface="Lobster"/>
              <a:sym typeface="Lobster"/>
            </a:endParaRPr>
          </a:p>
        </p:txBody>
      </p:sp>
      <p:pic>
        <p:nvPicPr>
          <p:cNvPr id="1121" name="Google Shape;1121;p26"/>
          <p:cNvPicPr preferRelativeResize="0"/>
          <p:nvPr/>
        </p:nvPicPr>
        <p:blipFill rotWithShape="1">
          <a:blip r:embed="rId5">
            <a:alphaModFix/>
          </a:blip>
          <a:srcRect b="0" l="0" r="0" t="0"/>
          <a:stretch/>
        </p:blipFill>
        <p:spPr>
          <a:xfrm>
            <a:off x="10540166" y="7177466"/>
            <a:ext cx="3156888" cy="3109534"/>
          </a:xfrm>
          <a:prstGeom prst="rect">
            <a:avLst/>
          </a:prstGeom>
          <a:noFill/>
          <a:ln>
            <a:noFill/>
          </a:ln>
        </p:spPr>
      </p:pic>
      <p:sp>
        <p:nvSpPr>
          <p:cNvPr id="1122" name="Google Shape;1122;p26"/>
          <p:cNvSpPr/>
          <p:nvPr/>
        </p:nvSpPr>
        <p:spPr>
          <a:xfrm>
            <a:off x="16802100" y="5968735"/>
            <a:ext cx="1617601" cy="1748780"/>
          </a:xfrm>
          <a:prstGeom prst="mathMultiply">
            <a:avLst>
              <a:gd fmla="val 23520" name="adj1"/>
            </a:avLst>
          </a:prstGeom>
          <a:solidFill>
            <a:srgbClr val="E36C0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3" name="Google Shape;1123;p26"/>
          <p:cNvSpPr/>
          <p:nvPr/>
        </p:nvSpPr>
        <p:spPr>
          <a:xfrm>
            <a:off x="16953012" y="3812176"/>
            <a:ext cx="1168276" cy="1390544"/>
          </a:xfrm>
          <a:prstGeom prst="mathMultiply">
            <a:avLst>
              <a:gd fmla="val 23520" name="adj1"/>
            </a:avLst>
          </a:prstGeom>
          <a:solidFill>
            <a:srgbClr val="E36C0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4" name="Google Shape;1124;p26"/>
          <p:cNvSpPr/>
          <p:nvPr/>
        </p:nvSpPr>
        <p:spPr>
          <a:xfrm>
            <a:off x="9372600" y="3389846"/>
            <a:ext cx="1617601" cy="1748780"/>
          </a:xfrm>
          <a:prstGeom prst="mathMultiply">
            <a:avLst>
              <a:gd fmla="val 23520" name="adj1"/>
            </a:avLst>
          </a:prstGeom>
          <a:solidFill>
            <a:srgbClr val="E36C0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Cách đánh dấu tích trong word mới nhất | Vivureviews.com" id="1125" name="Google Shape;1125;p26"/>
          <p:cNvPicPr preferRelativeResize="0"/>
          <p:nvPr/>
        </p:nvPicPr>
        <p:blipFill rotWithShape="1">
          <a:blip r:embed="rId6">
            <a:alphaModFix/>
          </a:blip>
          <a:srcRect b="0" l="0" r="0" t="0"/>
          <a:stretch/>
        </p:blipFill>
        <p:spPr>
          <a:xfrm>
            <a:off x="10780693" y="5968735"/>
            <a:ext cx="1270835" cy="159101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1000"/>
                                        <p:tgtEl>
                                          <p:spTgt spid="111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17"/>
                                        </p:tgtEl>
                                        <p:attrNameLst>
                                          <p:attrName>style.visibility</p:attrName>
                                        </p:attrNameLst>
                                      </p:cBhvr>
                                      <p:to>
                                        <p:strVal val="visible"/>
                                      </p:to>
                                    </p:set>
                                    <p:animEffect filter="fade" transition="in">
                                      <p:cBhvr>
                                        <p:cTn dur="1000"/>
                                        <p:tgtEl>
                                          <p:spTgt spid="111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1000"/>
                                        <p:tgtEl>
                                          <p:spTgt spid="111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1000"/>
                                        <p:tgtEl>
                                          <p:spTgt spid="111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20"/>
                                        </p:tgtEl>
                                        <p:attrNameLst>
                                          <p:attrName>style.visibility</p:attrName>
                                        </p:attrNameLst>
                                      </p:cBhvr>
                                      <p:to>
                                        <p:strVal val="visible"/>
                                      </p:to>
                                    </p:set>
                                    <p:animEffect filter="fade" transition="in">
                                      <p:cBhvr>
                                        <p:cTn dur="1000"/>
                                        <p:tgtEl>
                                          <p:spTgt spid="1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A66"/>
        </a:solidFill>
      </p:bgPr>
    </p:bg>
    <p:spTree>
      <p:nvGrpSpPr>
        <p:cNvPr id="1129" name="Shape 1129"/>
        <p:cNvGrpSpPr/>
        <p:nvPr/>
      </p:nvGrpSpPr>
      <p:grpSpPr>
        <a:xfrm>
          <a:off x="0" y="0"/>
          <a:ext cx="0" cy="0"/>
          <a:chOff x="0" y="0"/>
          <a:chExt cx="0" cy="0"/>
        </a:xfrm>
      </p:grpSpPr>
      <p:pic>
        <p:nvPicPr>
          <p:cNvPr id="1130" name="Google Shape;1130;p27"/>
          <p:cNvPicPr preferRelativeResize="0"/>
          <p:nvPr/>
        </p:nvPicPr>
        <p:blipFill rotWithShape="1">
          <a:blip r:embed="rId3">
            <a:alphaModFix/>
          </a:blip>
          <a:srcRect b="2595" l="0" r="0" t="2594"/>
          <a:stretch/>
        </p:blipFill>
        <p:spPr>
          <a:xfrm>
            <a:off x="-1371600" y="0"/>
            <a:ext cx="6858000" cy="10277253"/>
          </a:xfrm>
          <a:prstGeom prst="rect">
            <a:avLst/>
          </a:prstGeom>
          <a:noFill/>
          <a:ln>
            <a:noFill/>
          </a:ln>
        </p:spPr>
      </p:pic>
      <p:grpSp>
        <p:nvGrpSpPr>
          <p:cNvPr id="1131" name="Google Shape;1131;p27"/>
          <p:cNvGrpSpPr/>
          <p:nvPr/>
        </p:nvGrpSpPr>
        <p:grpSpPr>
          <a:xfrm>
            <a:off x="6819900" y="198674"/>
            <a:ext cx="9982200" cy="2234816"/>
            <a:chOff x="1838528" y="661478"/>
            <a:chExt cx="8918642" cy="846309"/>
          </a:xfrm>
        </p:grpSpPr>
        <p:sp>
          <p:nvSpPr>
            <p:cNvPr id="1132" name="Google Shape;1132;p27"/>
            <p:cNvSpPr/>
            <p:nvPr/>
          </p:nvSpPr>
          <p:spPr>
            <a:xfrm>
              <a:off x="1838528" y="661478"/>
              <a:ext cx="8918642" cy="846309"/>
            </a:xfrm>
            <a:custGeom>
              <a:rect b="b" l="l" r="r" t="t"/>
              <a:pathLst>
                <a:path extrusionOk="0" fill="none" h="846309" w="8918642">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extrusionOk="0" h="846309" w="8918642">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Avenir"/>
                <a:ea typeface="Avenir"/>
                <a:cs typeface="Avenir"/>
                <a:sym typeface="Avenir"/>
              </a:endParaRPr>
            </a:p>
          </p:txBody>
        </p:sp>
        <p:sp>
          <p:nvSpPr>
            <p:cNvPr id="1133" name="Google Shape;1133;p27"/>
            <p:cNvSpPr txBox="1"/>
            <p:nvPr/>
          </p:nvSpPr>
          <p:spPr>
            <a:xfrm>
              <a:off x="2660481" y="810733"/>
              <a:ext cx="7840495" cy="5477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1D1B10"/>
                  </a:solidFill>
                  <a:latin typeface="Lobster"/>
                  <a:ea typeface="Lobster"/>
                  <a:cs typeface="Lobster"/>
                  <a:sym typeface="Lobster"/>
                </a:rPr>
                <a:t>Mở bài trong bài văn miêu tả con vật thường viết về điều gì?</a:t>
              </a:r>
              <a:endParaRPr/>
            </a:p>
          </p:txBody>
        </p:sp>
      </p:grpSp>
      <p:sp>
        <p:nvSpPr>
          <p:cNvPr id="1134" name="Google Shape;1134;p27"/>
          <p:cNvSpPr/>
          <p:nvPr/>
        </p:nvSpPr>
        <p:spPr>
          <a:xfrm>
            <a:off x="5572705" y="3083654"/>
            <a:ext cx="6068032" cy="170107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Lobster"/>
                <a:ea typeface="Lobster"/>
                <a:cs typeface="Lobster"/>
                <a:sym typeface="Lobster"/>
              </a:rPr>
              <a:t>A. Giới thiệu về con vật định tả</a:t>
            </a:r>
            <a:endParaRPr sz="3600">
              <a:solidFill>
                <a:srgbClr val="002060"/>
              </a:solidFill>
              <a:latin typeface="Lobster"/>
              <a:ea typeface="Lobster"/>
              <a:cs typeface="Lobster"/>
              <a:sym typeface="Lobster"/>
            </a:endParaRPr>
          </a:p>
        </p:txBody>
      </p:sp>
      <p:sp>
        <p:nvSpPr>
          <p:cNvPr id="1135" name="Google Shape;1135;p27"/>
          <p:cNvSpPr/>
          <p:nvPr/>
        </p:nvSpPr>
        <p:spPr>
          <a:xfrm>
            <a:off x="5597514" y="5376241"/>
            <a:ext cx="6068032" cy="1557959"/>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a:p>
            <a:pPr indent="0" lvl="0" marL="0" marR="0" rtl="0" algn="l">
              <a:spcBef>
                <a:spcPts val="0"/>
              </a:spcBef>
              <a:spcAft>
                <a:spcPts val="0"/>
              </a:spcAft>
              <a:buNone/>
            </a:pPr>
            <a:r>
              <a:rPr lang="en-US" sz="3600">
                <a:solidFill>
                  <a:srgbClr val="002060"/>
                </a:solidFill>
                <a:latin typeface="Lobster"/>
                <a:ea typeface="Lobster"/>
                <a:cs typeface="Lobster"/>
                <a:sym typeface="Lobster"/>
              </a:rPr>
              <a:t> B. Tả hình dáng</a:t>
            </a:r>
            <a:endParaRPr sz="3600">
              <a:solidFill>
                <a:srgbClr val="002060"/>
              </a:solidFill>
              <a:latin typeface="Lobster"/>
              <a:ea typeface="Lobster"/>
              <a:cs typeface="Lobster"/>
              <a:sym typeface="Lobster"/>
            </a:endParaRPr>
          </a:p>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p:txBody>
      </p:sp>
      <p:sp>
        <p:nvSpPr>
          <p:cNvPr id="1136" name="Google Shape;1136;p27"/>
          <p:cNvSpPr/>
          <p:nvPr/>
        </p:nvSpPr>
        <p:spPr>
          <a:xfrm>
            <a:off x="12184320" y="3076332"/>
            <a:ext cx="5867204" cy="170107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a:p>
            <a:pPr indent="0" lvl="0" marL="0" marR="0" rtl="0" algn="ctr">
              <a:spcBef>
                <a:spcPts val="0"/>
              </a:spcBef>
              <a:spcAft>
                <a:spcPts val="0"/>
              </a:spcAft>
              <a:buNone/>
            </a:pPr>
            <a:r>
              <a:rPr lang="en-US" sz="3600">
                <a:solidFill>
                  <a:srgbClr val="002060"/>
                </a:solidFill>
                <a:latin typeface="Lobster"/>
                <a:ea typeface="Lobster"/>
                <a:cs typeface="Lobster"/>
                <a:sym typeface="Lobster"/>
              </a:rPr>
              <a:t>C. Nêu cảm nghĩ đôí với con vật</a:t>
            </a:r>
            <a:endParaRPr sz="3600">
              <a:solidFill>
                <a:srgbClr val="002060"/>
              </a:solidFill>
              <a:latin typeface="Lobster"/>
              <a:ea typeface="Lobster"/>
              <a:cs typeface="Lobster"/>
              <a:sym typeface="Lobster"/>
            </a:endParaRPr>
          </a:p>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p:txBody>
      </p:sp>
      <p:sp>
        <p:nvSpPr>
          <p:cNvPr id="1137" name="Google Shape;1137;p27"/>
          <p:cNvSpPr/>
          <p:nvPr/>
        </p:nvSpPr>
        <p:spPr>
          <a:xfrm>
            <a:off x="12184320" y="5202720"/>
            <a:ext cx="5867204" cy="173148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Lobster"/>
                <a:ea typeface="Lobster"/>
                <a:cs typeface="Lobster"/>
                <a:sym typeface="Lobster"/>
              </a:rPr>
              <a:t>D. Tả thói quen sinh hoạt</a:t>
            </a:r>
            <a:endParaRPr sz="3600">
              <a:solidFill>
                <a:srgbClr val="002060"/>
              </a:solidFill>
              <a:latin typeface="Lobster"/>
              <a:ea typeface="Lobster"/>
              <a:cs typeface="Lobster"/>
              <a:sym typeface="Lobster"/>
            </a:endParaRPr>
          </a:p>
        </p:txBody>
      </p:sp>
      <p:pic>
        <p:nvPicPr>
          <p:cNvPr id="1138" name="Google Shape;1138;p27"/>
          <p:cNvPicPr preferRelativeResize="0"/>
          <p:nvPr/>
        </p:nvPicPr>
        <p:blipFill rotWithShape="1">
          <a:blip r:embed="rId4">
            <a:alphaModFix/>
          </a:blip>
          <a:srcRect b="0" l="0" r="0" t="0"/>
          <a:stretch/>
        </p:blipFill>
        <p:spPr>
          <a:xfrm>
            <a:off x="10540166" y="7177466"/>
            <a:ext cx="3156888" cy="3109534"/>
          </a:xfrm>
          <a:prstGeom prst="rect">
            <a:avLst/>
          </a:prstGeom>
          <a:noFill/>
          <a:ln>
            <a:noFill/>
          </a:ln>
        </p:spPr>
      </p:pic>
      <p:sp>
        <p:nvSpPr>
          <p:cNvPr id="1139" name="Google Shape;1139;p27"/>
          <p:cNvSpPr/>
          <p:nvPr/>
        </p:nvSpPr>
        <p:spPr>
          <a:xfrm>
            <a:off x="9731365" y="5445730"/>
            <a:ext cx="1617601" cy="1748780"/>
          </a:xfrm>
          <a:prstGeom prst="mathMultiply">
            <a:avLst>
              <a:gd fmla="val 23520" name="adj1"/>
            </a:avLst>
          </a:prstGeom>
          <a:solidFill>
            <a:srgbClr val="E36C0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0" name="Google Shape;1140;p27"/>
          <p:cNvSpPr/>
          <p:nvPr/>
        </p:nvSpPr>
        <p:spPr>
          <a:xfrm>
            <a:off x="16833998" y="3595005"/>
            <a:ext cx="1617601" cy="1748780"/>
          </a:xfrm>
          <a:prstGeom prst="mathMultiply">
            <a:avLst>
              <a:gd fmla="val 23520" name="adj1"/>
            </a:avLst>
          </a:prstGeom>
          <a:solidFill>
            <a:srgbClr val="E36C0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1" name="Google Shape;1141;p27"/>
          <p:cNvSpPr/>
          <p:nvPr/>
        </p:nvSpPr>
        <p:spPr>
          <a:xfrm>
            <a:off x="16890544" y="5990664"/>
            <a:ext cx="1617601" cy="1748780"/>
          </a:xfrm>
          <a:prstGeom prst="mathMultiply">
            <a:avLst>
              <a:gd fmla="val 23520" name="adj1"/>
            </a:avLst>
          </a:prstGeom>
          <a:solidFill>
            <a:srgbClr val="E36C0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ách đánh dấu tích trong word mới nhất | Vivureviews.com" id="1142" name="Google Shape;1142;p27"/>
          <p:cNvPicPr preferRelativeResize="0"/>
          <p:nvPr/>
        </p:nvPicPr>
        <p:blipFill rotWithShape="1">
          <a:blip r:embed="rId5">
            <a:alphaModFix/>
          </a:blip>
          <a:srcRect b="0" l="0" r="0" t="0"/>
          <a:stretch/>
        </p:blipFill>
        <p:spPr>
          <a:xfrm>
            <a:off x="10856778" y="3752771"/>
            <a:ext cx="1270835" cy="1591014"/>
          </a:xfrm>
          <a:prstGeom prst="rect">
            <a:avLst/>
          </a:prstGeom>
          <a:noFill/>
          <a:ln>
            <a:noFill/>
          </a:ln>
        </p:spPr>
      </p:pic>
      <p:pic>
        <p:nvPicPr>
          <p:cNvPr id="1143" name="Google Shape;1143;p27"/>
          <p:cNvPicPr preferRelativeResize="0"/>
          <p:nvPr/>
        </p:nvPicPr>
        <p:blipFill rotWithShape="1">
          <a:blip r:embed="rId6">
            <a:alphaModFix/>
          </a:blip>
          <a:srcRect b="52667" l="0" r="70922" t="0"/>
          <a:stretch/>
        </p:blipFill>
        <p:spPr>
          <a:xfrm>
            <a:off x="4724400" y="-903414"/>
            <a:ext cx="3464723" cy="3979746"/>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3"/>
                                        </p:tgtEl>
                                        <p:attrNameLst>
                                          <p:attrName>style.visibility</p:attrName>
                                        </p:attrNameLst>
                                      </p:cBhvr>
                                      <p:to>
                                        <p:strVal val="visible"/>
                                      </p:to>
                                    </p:set>
                                    <p:animEffect filter="fade" transition="in">
                                      <p:cBhvr>
                                        <p:cTn dur="1000"/>
                                        <p:tgtEl>
                                          <p:spTgt spid="1143"/>
                                        </p:tgtEl>
                                      </p:cBhvr>
                                    </p:animEffect>
                                  </p:childTnLst>
                                </p:cTn>
                              </p:par>
                              <p:par>
                                <p:cTn fill="hold" nodeType="withEffect" presetClass="entr" presetID="10" presetSubtype="0">
                                  <p:stCondLst>
                                    <p:cond delay="0"/>
                                  </p:stCondLst>
                                  <p:childTnLst>
                                    <p:set>
                                      <p:cBhvr>
                                        <p:cTn dur="1" fill="hold">
                                          <p:stCondLst>
                                            <p:cond delay="0"/>
                                          </p:stCondLst>
                                        </p:cTn>
                                        <p:tgtEl>
                                          <p:spTgt spid="1131"/>
                                        </p:tgtEl>
                                        <p:attrNameLst>
                                          <p:attrName>style.visibility</p:attrName>
                                        </p:attrNameLst>
                                      </p:cBhvr>
                                      <p:to>
                                        <p:strVal val="visible"/>
                                      </p:to>
                                    </p:set>
                                    <p:animEffect filter="fade" transition="in">
                                      <p:cBhvr>
                                        <p:cTn dur="1000"/>
                                        <p:tgtEl>
                                          <p:spTgt spid="113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1000"/>
                                        <p:tgtEl>
                                          <p:spTgt spid="113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1000"/>
                                        <p:tgtEl>
                                          <p:spTgt spid="113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36"/>
                                        </p:tgtEl>
                                        <p:attrNameLst>
                                          <p:attrName>style.visibility</p:attrName>
                                        </p:attrNameLst>
                                      </p:cBhvr>
                                      <p:to>
                                        <p:strVal val="visible"/>
                                      </p:to>
                                    </p:set>
                                    <p:animEffect filter="fade" transition="in">
                                      <p:cBhvr>
                                        <p:cTn dur="1000"/>
                                        <p:tgtEl>
                                          <p:spTgt spid="113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37"/>
                                        </p:tgtEl>
                                        <p:attrNameLst>
                                          <p:attrName>style.visibility</p:attrName>
                                        </p:attrNameLst>
                                      </p:cBhvr>
                                      <p:to>
                                        <p:strVal val="visible"/>
                                      </p:to>
                                    </p:set>
                                    <p:animEffect filter="fade" transition="in">
                                      <p:cBhvr>
                                        <p:cTn dur="1000"/>
                                        <p:tgtEl>
                                          <p:spTgt spid="1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A66"/>
        </a:solidFill>
      </p:bgPr>
    </p:bg>
    <p:spTree>
      <p:nvGrpSpPr>
        <p:cNvPr id="1147" name="Shape 1147"/>
        <p:cNvGrpSpPr/>
        <p:nvPr/>
      </p:nvGrpSpPr>
      <p:grpSpPr>
        <a:xfrm>
          <a:off x="0" y="0"/>
          <a:ext cx="0" cy="0"/>
          <a:chOff x="0" y="0"/>
          <a:chExt cx="0" cy="0"/>
        </a:xfrm>
      </p:grpSpPr>
      <p:pic>
        <p:nvPicPr>
          <p:cNvPr id="1148" name="Google Shape;1148;p28"/>
          <p:cNvPicPr preferRelativeResize="0"/>
          <p:nvPr/>
        </p:nvPicPr>
        <p:blipFill rotWithShape="1">
          <a:blip r:embed="rId3">
            <a:alphaModFix/>
          </a:blip>
          <a:srcRect b="2595" l="0" r="0" t="2594"/>
          <a:stretch/>
        </p:blipFill>
        <p:spPr>
          <a:xfrm>
            <a:off x="-1371600" y="0"/>
            <a:ext cx="6858000" cy="10277253"/>
          </a:xfrm>
          <a:prstGeom prst="rect">
            <a:avLst/>
          </a:prstGeom>
          <a:noFill/>
          <a:ln>
            <a:noFill/>
          </a:ln>
        </p:spPr>
      </p:pic>
      <p:grpSp>
        <p:nvGrpSpPr>
          <p:cNvPr id="1149" name="Google Shape;1149;p28"/>
          <p:cNvGrpSpPr/>
          <p:nvPr/>
        </p:nvGrpSpPr>
        <p:grpSpPr>
          <a:xfrm>
            <a:off x="6819900" y="198674"/>
            <a:ext cx="9982200" cy="2234816"/>
            <a:chOff x="1838528" y="661478"/>
            <a:chExt cx="8918642" cy="846309"/>
          </a:xfrm>
        </p:grpSpPr>
        <p:sp>
          <p:nvSpPr>
            <p:cNvPr id="1150" name="Google Shape;1150;p28"/>
            <p:cNvSpPr/>
            <p:nvPr/>
          </p:nvSpPr>
          <p:spPr>
            <a:xfrm>
              <a:off x="1838528" y="661478"/>
              <a:ext cx="8918642" cy="846309"/>
            </a:xfrm>
            <a:custGeom>
              <a:rect b="b" l="l" r="r" t="t"/>
              <a:pathLst>
                <a:path extrusionOk="0" fill="none" h="846309" w="8918642">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extrusionOk="0" h="846309" w="8918642">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Avenir"/>
                <a:ea typeface="Avenir"/>
                <a:cs typeface="Avenir"/>
                <a:sym typeface="Avenir"/>
              </a:endParaRPr>
            </a:p>
          </p:txBody>
        </p:sp>
        <p:sp>
          <p:nvSpPr>
            <p:cNvPr id="1151" name="Google Shape;1151;p28"/>
            <p:cNvSpPr txBox="1"/>
            <p:nvPr/>
          </p:nvSpPr>
          <p:spPr>
            <a:xfrm>
              <a:off x="2660481" y="810733"/>
              <a:ext cx="7840495" cy="5477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1D1B10"/>
                  </a:solidFill>
                  <a:latin typeface="Lobster"/>
                  <a:ea typeface="Lobster"/>
                  <a:cs typeface="Lobster"/>
                  <a:sym typeface="Lobster"/>
                </a:rPr>
                <a:t>Khi tả đồ vật, cần chú ý tả những đặc điểm nào?</a:t>
              </a:r>
              <a:endParaRPr/>
            </a:p>
          </p:txBody>
        </p:sp>
      </p:grpSp>
      <p:sp>
        <p:nvSpPr>
          <p:cNvPr id="1152" name="Google Shape;1152;p28"/>
          <p:cNvSpPr/>
          <p:nvPr/>
        </p:nvSpPr>
        <p:spPr>
          <a:xfrm>
            <a:off x="5597514" y="3083654"/>
            <a:ext cx="6068032" cy="170107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600">
                <a:solidFill>
                  <a:srgbClr val="002060"/>
                </a:solidFill>
                <a:latin typeface="Lobster"/>
                <a:ea typeface="Lobster"/>
                <a:cs typeface="Lobster"/>
                <a:sym typeface="Lobster"/>
              </a:rPr>
              <a:t> A. Tả hình dáng</a:t>
            </a:r>
            <a:endParaRPr sz="3600">
              <a:solidFill>
                <a:srgbClr val="002060"/>
              </a:solidFill>
              <a:latin typeface="Lobster"/>
              <a:ea typeface="Lobster"/>
              <a:cs typeface="Lobster"/>
              <a:sym typeface="Lobster"/>
            </a:endParaRPr>
          </a:p>
        </p:txBody>
      </p:sp>
      <p:sp>
        <p:nvSpPr>
          <p:cNvPr id="1153" name="Google Shape;1153;p28"/>
          <p:cNvSpPr/>
          <p:nvPr/>
        </p:nvSpPr>
        <p:spPr>
          <a:xfrm>
            <a:off x="5597514" y="5376241"/>
            <a:ext cx="6068032" cy="1557959"/>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a:p>
            <a:pPr indent="0" lvl="0" marL="0" marR="0" rtl="0" algn="l">
              <a:spcBef>
                <a:spcPts val="0"/>
              </a:spcBef>
              <a:spcAft>
                <a:spcPts val="0"/>
              </a:spcAft>
              <a:buNone/>
            </a:pPr>
            <a:r>
              <a:rPr lang="en-US" sz="3600">
                <a:solidFill>
                  <a:srgbClr val="002060"/>
                </a:solidFill>
                <a:latin typeface="Lobster"/>
                <a:ea typeface="Lobster"/>
                <a:cs typeface="Lobster"/>
                <a:sym typeface="Lobster"/>
              </a:rPr>
              <a:t> B. Tả thói quen sinh hoạt</a:t>
            </a:r>
            <a:endParaRPr sz="3600">
              <a:solidFill>
                <a:srgbClr val="002060"/>
              </a:solidFill>
              <a:latin typeface="Lobster"/>
              <a:ea typeface="Lobster"/>
              <a:cs typeface="Lobster"/>
              <a:sym typeface="Lobster"/>
            </a:endParaRPr>
          </a:p>
          <a:p>
            <a:pPr indent="0" lvl="0" marL="0" marR="0" rtl="0" algn="ctr">
              <a:spcBef>
                <a:spcPts val="0"/>
              </a:spcBef>
              <a:spcAft>
                <a:spcPts val="0"/>
              </a:spcAft>
              <a:buNone/>
            </a:pPr>
            <a:r>
              <a:t/>
            </a:r>
            <a:endParaRPr sz="3600">
              <a:solidFill>
                <a:srgbClr val="002060"/>
              </a:solidFill>
              <a:latin typeface="Lobster"/>
              <a:ea typeface="Lobster"/>
              <a:cs typeface="Lobster"/>
              <a:sym typeface="Lobster"/>
            </a:endParaRPr>
          </a:p>
        </p:txBody>
      </p:sp>
      <p:sp>
        <p:nvSpPr>
          <p:cNvPr id="1154" name="Google Shape;1154;p28"/>
          <p:cNvSpPr/>
          <p:nvPr/>
        </p:nvSpPr>
        <p:spPr>
          <a:xfrm>
            <a:off x="12184320" y="3076332"/>
            <a:ext cx="5867204" cy="170107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Lobster"/>
                <a:ea typeface="Lobster"/>
                <a:cs typeface="Lobster"/>
                <a:sym typeface="Lobster"/>
              </a:rPr>
              <a:t>C. Tả thói quen sinh hoạt và một vài hoạt động chính của con vật</a:t>
            </a:r>
            <a:endParaRPr sz="3600">
              <a:solidFill>
                <a:srgbClr val="002060"/>
              </a:solidFill>
              <a:latin typeface="Lobster"/>
              <a:ea typeface="Lobster"/>
              <a:cs typeface="Lobster"/>
              <a:sym typeface="Lobster"/>
            </a:endParaRPr>
          </a:p>
        </p:txBody>
      </p:sp>
      <p:sp>
        <p:nvSpPr>
          <p:cNvPr id="1155" name="Google Shape;1155;p28"/>
          <p:cNvSpPr/>
          <p:nvPr/>
        </p:nvSpPr>
        <p:spPr>
          <a:xfrm>
            <a:off x="12184320" y="5202720"/>
            <a:ext cx="5867204" cy="1731480"/>
          </a:xfrm>
          <a:prstGeom prst="roundRect">
            <a:avLst>
              <a:gd fmla="val 16667" name="adj"/>
            </a:avLst>
          </a:prstGeom>
          <a:solidFill>
            <a:schemeClr val="lt1"/>
          </a:solidFill>
          <a:ln cap="flat" cmpd="sng" w="57150">
            <a:solidFill>
              <a:srgbClr val="FFFF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002060"/>
                </a:solidFill>
                <a:latin typeface="Lobster"/>
                <a:ea typeface="Lobster"/>
                <a:cs typeface="Lobster"/>
                <a:sym typeface="Lobster"/>
              </a:rPr>
              <a:t>D. Đáp án A và C</a:t>
            </a:r>
            <a:endParaRPr sz="3600">
              <a:solidFill>
                <a:srgbClr val="002060"/>
              </a:solidFill>
              <a:latin typeface="Lobster"/>
              <a:ea typeface="Lobster"/>
              <a:cs typeface="Lobster"/>
              <a:sym typeface="Lobster"/>
            </a:endParaRPr>
          </a:p>
        </p:txBody>
      </p:sp>
      <p:pic>
        <p:nvPicPr>
          <p:cNvPr id="1156" name="Google Shape;1156;p28"/>
          <p:cNvPicPr preferRelativeResize="0"/>
          <p:nvPr/>
        </p:nvPicPr>
        <p:blipFill rotWithShape="1">
          <a:blip r:embed="rId4">
            <a:alphaModFix/>
          </a:blip>
          <a:srcRect b="0" l="0" r="0" t="0"/>
          <a:stretch/>
        </p:blipFill>
        <p:spPr>
          <a:xfrm>
            <a:off x="10540166" y="7177466"/>
            <a:ext cx="3156888" cy="3109534"/>
          </a:xfrm>
          <a:prstGeom prst="rect">
            <a:avLst/>
          </a:prstGeom>
          <a:noFill/>
          <a:ln>
            <a:noFill/>
          </a:ln>
        </p:spPr>
      </p:pic>
      <p:sp>
        <p:nvSpPr>
          <p:cNvPr id="1157" name="Google Shape;1157;p28"/>
          <p:cNvSpPr/>
          <p:nvPr/>
        </p:nvSpPr>
        <p:spPr>
          <a:xfrm>
            <a:off x="10501009" y="5496862"/>
            <a:ext cx="1617601" cy="1748780"/>
          </a:xfrm>
          <a:prstGeom prst="mathMultiply">
            <a:avLst>
              <a:gd fmla="val 23520" name="adj1"/>
            </a:avLst>
          </a:prstGeom>
          <a:solidFill>
            <a:srgbClr val="E36C0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8" name="Google Shape;1158;p28"/>
          <p:cNvSpPr/>
          <p:nvPr/>
        </p:nvSpPr>
        <p:spPr>
          <a:xfrm>
            <a:off x="16433923" y="3748082"/>
            <a:ext cx="1617601" cy="1748780"/>
          </a:xfrm>
          <a:prstGeom prst="mathMultiply">
            <a:avLst>
              <a:gd fmla="val 23520" name="adj1"/>
            </a:avLst>
          </a:prstGeom>
          <a:solidFill>
            <a:srgbClr val="E36C0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9" name="Google Shape;1159;p28"/>
          <p:cNvSpPr/>
          <p:nvPr/>
        </p:nvSpPr>
        <p:spPr>
          <a:xfrm>
            <a:off x="8883408" y="3389846"/>
            <a:ext cx="1617601" cy="1748780"/>
          </a:xfrm>
          <a:prstGeom prst="mathMultiply">
            <a:avLst>
              <a:gd fmla="val 23520" name="adj1"/>
            </a:avLst>
          </a:prstGeom>
          <a:solidFill>
            <a:srgbClr val="E36C0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Cách đánh dấu tích trong word mới nhất | Vivureviews.com" id="1160" name="Google Shape;1160;p28"/>
          <p:cNvPicPr preferRelativeResize="0"/>
          <p:nvPr/>
        </p:nvPicPr>
        <p:blipFill rotWithShape="1">
          <a:blip r:embed="rId5">
            <a:alphaModFix/>
          </a:blip>
          <a:srcRect b="0" l="0" r="0" t="0"/>
          <a:stretch/>
        </p:blipFill>
        <p:spPr>
          <a:xfrm>
            <a:off x="17017164" y="5387488"/>
            <a:ext cx="1270835" cy="1591014"/>
          </a:xfrm>
          <a:prstGeom prst="rect">
            <a:avLst/>
          </a:prstGeom>
          <a:noFill/>
          <a:ln>
            <a:noFill/>
          </a:ln>
        </p:spPr>
      </p:pic>
      <p:pic>
        <p:nvPicPr>
          <p:cNvPr id="1161" name="Google Shape;1161;p28"/>
          <p:cNvPicPr preferRelativeResize="0"/>
          <p:nvPr/>
        </p:nvPicPr>
        <p:blipFill rotWithShape="1">
          <a:blip r:embed="rId6">
            <a:alphaModFix/>
          </a:blip>
          <a:srcRect b="52667" l="71587" r="-128" t="0"/>
          <a:stretch/>
        </p:blipFill>
        <p:spPr>
          <a:xfrm>
            <a:off x="5486400" y="-723900"/>
            <a:ext cx="3012286" cy="3524992"/>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1"/>
                                        </p:tgtEl>
                                        <p:attrNameLst>
                                          <p:attrName>style.visibility</p:attrName>
                                        </p:attrNameLst>
                                      </p:cBhvr>
                                      <p:to>
                                        <p:strVal val="visible"/>
                                      </p:to>
                                    </p:set>
                                    <p:animEffect filter="fade" transition="in">
                                      <p:cBhvr>
                                        <p:cTn dur="1000"/>
                                        <p:tgtEl>
                                          <p:spTgt spid="1161"/>
                                        </p:tgtEl>
                                      </p:cBhvr>
                                    </p:animEffect>
                                  </p:childTnLst>
                                </p:cTn>
                              </p:par>
                              <p:par>
                                <p:cTn fill="hold" nodeType="with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1000"/>
                                        <p:tgtEl>
                                          <p:spTgt spid="114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1000"/>
                                        <p:tgtEl>
                                          <p:spTgt spid="115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53"/>
                                        </p:tgtEl>
                                        <p:attrNameLst>
                                          <p:attrName>style.visibility</p:attrName>
                                        </p:attrNameLst>
                                      </p:cBhvr>
                                      <p:to>
                                        <p:strVal val="visible"/>
                                      </p:to>
                                    </p:set>
                                    <p:animEffect filter="fade" transition="in">
                                      <p:cBhvr>
                                        <p:cTn dur="1000"/>
                                        <p:tgtEl>
                                          <p:spTgt spid="115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1000"/>
                                        <p:tgtEl>
                                          <p:spTgt spid="115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55"/>
                                        </p:tgtEl>
                                        <p:attrNameLst>
                                          <p:attrName>style.visibility</p:attrName>
                                        </p:attrNameLst>
                                      </p:cBhvr>
                                      <p:to>
                                        <p:strVal val="visible"/>
                                      </p:to>
                                    </p:set>
                                    <p:animEffect filter="fade" transition="in">
                                      <p:cBhvr>
                                        <p:cTn dur="1000"/>
                                        <p:tgtEl>
                                          <p:spTgt spid="1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A66"/>
        </a:solidFill>
      </p:bgPr>
    </p:bg>
    <p:spTree>
      <p:nvGrpSpPr>
        <p:cNvPr id="1165" name="Shape 1165"/>
        <p:cNvGrpSpPr/>
        <p:nvPr/>
      </p:nvGrpSpPr>
      <p:grpSpPr>
        <a:xfrm>
          <a:off x="0" y="0"/>
          <a:ext cx="0" cy="0"/>
          <a:chOff x="0" y="0"/>
          <a:chExt cx="0" cy="0"/>
        </a:xfrm>
      </p:grpSpPr>
      <p:pic>
        <p:nvPicPr>
          <p:cNvPr id="1166" name="Google Shape;1166;p29"/>
          <p:cNvPicPr preferRelativeResize="0"/>
          <p:nvPr/>
        </p:nvPicPr>
        <p:blipFill rotWithShape="1">
          <a:blip r:embed="rId3">
            <a:alphaModFix/>
          </a:blip>
          <a:srcRect b="2595" l="0" r="0" t="2594"/>
          <a:stretch/>
        </p:blipFill>
        <p:spPr>
          <a:xfrm>
            <a:off x="-1082864" y="0"/>
            <a:ext cx="8017064" cy="10287000"/>
          </a:xfrm>
          <a:prstGeom prst="rect">
            <a:avLst/>
          </a:prstGeom>
          <a:noFill/>
          <a:ln>
            <a:noFill/>
          </a:ln>
        </p:spPr>
      </p:pic>
      <p:sp>
        <p:nvSpPr>
          <p:cNvPr id="1167" name="Google Shape;1167;p29"/>
          <p:cNvSpPr txBox="1"/>
          <p:nvPr/>
        </p:nvSpPr>
        <p:spPr>
          <a:xfrm>
            <a:off x="7664162" y="443343"/>
            <a:ext cx="10515600" cy="1615827"/>
          </a:xfrm>
          <a:prstGeom prst="rect">
            <a:avLst/>
          </a:prstGeom>
          <a:noFill/>
          <a:ln>
            <a:noFill/>
          </a:ln>
        </p:spPr>
        <p:txBody>
          <a:bodyPr anchorCtr="0" anchor="t" bIns="0" lIns="0" spcFirstLastPara="1" rIns="0" wrap="square" tIns="0">
            <a:spAutoFit/>
          </a:bodyPr>
          <a:lstStyle/>
          <a:p>
            <a:pPr indent="0" lvl="0" marL="0" marR="0" rtl="0" algn="ctr">
              <a:lnSpc>
                <a:spcPct val="174986"/>
              </a:lnSpc>
              <a:spcBef>
                <a:spcPts val="0"/>
              </a:spcBef>
              <a:spcAft>
                <a:spcPts val="0"/>
              </a:spcAft>
              <a:buNone/>
            </a:pPr>
            <a:r>
              <a:rPr lang="en-US" sz="7200">
                <a:solidFill>
                  <a:srgbClr val="FFFFFF"/>
                </a:solidFill>
                <a:latin typeface="Bungee"/>
                <a:ea typeface="Bungee"/>
                <a:cs typeface="Bungee"/>
                <a:sym typeface="Bungee"/>
              </a:rPr>
              <a:t>Đánh giá mục tiêu</a:t>
            </a:r>
            <a:endParaRPr sz="7200">
              <a:solidFill>
                <a:srgbClr val="FFFFFF"/>
              </a:solidFill>
              <a:latin typeface="Bungee"/>
              <a:ea typeface="Bungee"/>
              <a:cs typeface="Bungee"/>
              <a:sym typeface="Bungee"/>
            </a:endParaRPr>
          </a:p>
        </p:txBody>
      </p:sp>
      <p:grpSp>
        <p:nvGrpSpPr>
          <p:cNvPr id="1168" name="Google Shape;1168;p29"/>
          <p:cNvGrpSpPr/>
          <p:nvPr/>
        </p:nvGrpSpPr>
        <p:grpSpPr>
          <a:xfrm>
            <a:off x="6128108" y="2059172"/>
            <a:ext cx="12051654" cy="3617728"/>
            <a:chOff x="6128108" y="2059172"/>
            <a:chExt cx="12051654" cy="3617728"/>
          </a:xfrm>
        </p:grpSpPr>
        <p:pic>
          <p:nvPicPr>
            <p:cNvPr id="1169" name="Google Shape;1169;p29"/>
            <p:cNvPicPr preferRelativeResize="0"/>
            <p:nvPr/>
          </p:nvPicPr>
          <p:blipFill rotWithShape="1">
            <a:blip r:embed="rId4">
              <a:alphaModFix/>
            </a:blip>
            <a:srcRect b="0" l="0" r="0" t="0"/>
            <a:stretch/>
          </p:blipFill>
          <p:spPr>
            <a:xfrm>
              <a:off x="6128108" y="2059172"/>
              <a:ext cx="3008965" cy="3200400"/>
            </a:xfrm>
            <a:prstGeom prst="rect">
              <a:avLst/>
            </a:prstGeom>
            <a:noFill/>
            <a:ln>
              <a:noFill/>
            </a:ln>
          </p:spPr>
        </p:pic>
        <p:sp>
          <p:nvSpPr>
            <p:cNvPr id="1170" name="Google Shape;1170;p29"/>
            <p:cNvSpPr txBox="1"/>
            <p:nvPr/>
          </p:nvSpPr>
          <p:spPr>
            <a:xfrm>
              <a:off x="8956708" y="2736130"/>
              <a:ext cx="8957340" cy="2462213"/>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4596">
                  <a:solidFill>
                    <a:srgbClr val="FFFFFF"/>
                  </a:solidFill>
                  <a:latin typeface="Lobster"/>
                  <a:ea typeface="Lobster"/>
                  <a:cs typeface="Lobster"/>
                  <a:sym typeface="Lobster"/>
                </a:rPr>
                <a:t>Nêu lại cấu tạo, cách quan sát và một số chi tiết, hình ảnh tiêu biểu trong bài văn tả con vật.</a:t>
              </a:r>
              <a:endParaRPr sz="4596">
                <a:solidFill>
                  <a:srgbClr val="FFFFFF"/>
                </a:solidFill>
                <a:latin typeface="Lobster"/>
                <a:ea typeface="Lobster"/>
                <a:cs typeface="Lobster"/>
                <a:sym typeface="Lobster"/>
              </a:endParaRPr>
            </a:p>
          </p:txBody>
        </p:sp>
        <p:grpSp>
          <p:nvGrpSpPr>
            <p:cNvPr id="1171" name="Google Shape;1171;p29"/>
            <p:cNvGrpSpPr/>
            <p:nvPr/>
          </p:nvGrpSpPr>
          <p:grpSpPr>
            <a:xfrm>
              <a:off x="8843392" y="2324100"/>
              <a:ext cx="9336370" cy="3352800"/>
              <a:chOff x="8843392" y="2324100"/>
              <a:chExt cx="9336370" cy="3352800"/>
            </a:xfrm>
          </p:grpSpPr>
          <p:sp>
            <p:nvSpPr>
              <p:cNvPr id="1172" name="Google Shape;1172;p29"/>
              <p:cNvSpPr/>
              <p:nvPr/>
            </p:nvSpPr>
            <p:spPr>
              <a:xfrm>
                <a:off x="8843392" y="2324100"/>
                <a:ext cx="9183970" cy="3200400"/>
              </a:xfrm>
              <a:prstGeom prst="roundRect">
                <a:avLst>
                  <a:gd fmla="val 16667" name="adj"/>
                </a:avLst>
              </a:prstGeom>
              <a:noFill/>
              <a:ln cap="flat" cmpd="sng" w="57150">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3" name="Google Shape;1173;p29"/>
              <p:cNvSpPr/>
              <p:nvPr/>
            </p:nvSpPr>
            <p:spPr>
              <a:xfrm>
                <a:off x="8995792" y="2476500"/>
                <a:ext cx="9183970" cy="3200400"/>
              </a:xfrm>
              <a:prstGeom prst="roundRect">
                <a:avLst>
                  <a:gd fmla="val 16667" name="adj"/>
                </a:avLst>
              </a:prstGeom>
              <a:noFill/>
              <a:ln cap="flat" cmpd="sng" w="5715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grpSp>
      <p:grpSp>
        <p:nvGrpSpPr>
          <p:cNvPr id="1174" name="Google Shape;1174;p29"/>
          <p:cNvGrpSpPr/>
          <p:nvPr/>
        </p:nvGrpSpPr>
        <p:grpSpPr>
          <a:xfrm>
            <a:off x="6583138" y="6198661"/>
            <a:ext cx="11689158" cy="3352800"/>
            <a:chOff x="6583138" y="6198661"/>
            <a:chExt cx="11689158" cy="3352800"/>
          </a:xfrm>
        </p:grpSpPr>
        <p:pic>
          <p:nvPicPr>
            <p:cNvPr id="1175" name="Google Shape;1175;p29"/>
            <p:cNvPicPr preferRelativeResize="0"/>
            <p:nvPr/>
          </p:nvPicPr>
          <p:blipFill rotWithShape="1">
            <a:blip r:embed="rId5">
              <a:alphaModFix/>
            </a:blip>
            <a:srcRect b="0" l="0" r="0" t="0"/>
            <a:stretch/>
          </p:blipFill>
          <p:spPr>
            <a:xfrm>
              <a:off x="6583138" y="6678398"/>
              <a:ext cx="2098903" cy="2240925"/>
            </a:xfrm>
            <a:prstGeom prst="rect">
              <a:avLst/>
            </a:prstGeom>
            <a:noFill/>
            <a:ln>
              <a:noFill/>
            </a:ln>
          </p:spPr>
        </p:pic>
        <p:sp>
          <p:nvSpPr>
            <p:cNvPr id="1176" name="Google Shape;1176;p29"/>
            <p:cNvSpPr txBox="1"/>
            <p:nvPr/>
          </p:nvSpPr>
          <p:spPr>
            <a:xfrm>
              <a:off x="8963635" y="6747618"/>
              <a:ext cx="9183970" cy="2407285"/>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599">
                  <a:solidFill>
                    <a:srgbClr val="FFFFFF"/>
                  </a:solidFill>
                  <a:latin typeface="Lobster"/>
                  <a:ea typeface="Lobster"/>
                  <a:cs typeface="Lobster"/>
                  <a:sym typeface="Lobster"/>
                </a:rPr>
                <a:t>Viết được đoạn văn ngắn (khoảng 5 câu) tả hình dáng hoặc hoạt động của con vật mình yêu thích.</a:t>
              </a:r>
              <a:endParaRPr/>
            </a:p>
          </p:txBody>
        </p:sp>
        <p:grpSp>
          <p:nvGrpSpPr>
            <p:cNvPr id="1177" name="Google Shape;1177;p29"/>
            <p:cNvGrpSpPr/>
            <p:nvPr/>
          </p:nvGrpSpPr>
          <p:grpSpPr>
            <a:xfrm>
              <a:off x="8935926" y="6198661"/>
              <a:ext cx="9336370" cy="3352800"/>
              <a:chOff x="8843392" y="2324100"/>
              <a:chExt cx="9336370" cy="3352800"/>
            </a:xfrm>
          </p:grpSpPr>
          <p:sp>
            <p:nvSpPr>
              <p:cNvPr id="1178" name="Google Shape;1178;p29"/>
              <p:cNvSpPr/>
              <p:nvPr/>
            </p:nvSpPr>
            <p:spPr>
              <a:xfrm>
                <a:off x="8843392" y="2324100"/>
                <a:ext cx="9183970" cy="3200400"/>
              </a:xfrm>
              <a:prstGeom prst="roundRect">
                <a:avLst>
                  <a:gd fmla="val 16667" name="adj"/>
                </a:avLst>
              </a:prstGeom>
              <a:noFill/>
              <a:ln cap="flat" cmpd="sng" w="57150">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9" name="Google Shape;1179;p29"/>
              <p:cNvSpPr/>
              <p:nvPr/>
            </p:nvSpPr>
            <p:spPr>
              <a:xfrm>
                <a:off x="8995792" y="2476500"/>
                <a:ext cx="9183970" cy="3200400"/>
              </a:xfrm>
              <a:prstGeom prst="roundRect">
                <a:avLst>
                  <a:gd fmla="val 16667" name="adj"/>
                </a:avLst>
              </a:prstGeom>
              <a:noFill/>
              <a:ln cap="flat" cmpd="sng" w="5715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grpSp>
      <p:sp>
        <p:nvSpPr>
          <p:cNvPr id="1180" name="Google Shape;1180;p29"/>
          <p:cNvSpPr/>
          <p:nvPr/>
        </p:nvSpPr>
        <p:spPr>
          <a:xfrm>
            <a:off x="16370855" y="4159103"/>
            <a:ext cx="1840805" cy="1752600"/>
          </a:xfrm>
          <a:prstGeom prst="star5">
            <a:avLst>
              <a:gd fmla="val 19098" name="adj"/>
              <a:gd fmla="val 105146" name="hf"/>
              <a:gd fmla="val 110557" name="vf"/>
            </a:avLst>
          </a:prstGeom>
          <a:solidFill>
            <a:srgbClr val="FFFF0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1" name="Google Shape;1181;p29"/>
          <p:cNvSpPr/>
          <p:nvPr/>
        </p:nvSpPr>
        <p:spPr>
          <a:xfrm>
            <a:off x="16370855" y="8278603"/>
            <a:ext cx="1840805" cy="1752600"/>
          </a:xfrm>
          <a:prstGeom prst="star5">
            <a:avLst>
              <a:gd fmla="val 19098" name="adj"/>
              <a:gd fmla="val 105146" name="hf"/>
              <a:gd fmla="val 110557" name="vf"/>
            </a:avLst>
          </a:prstGeom>
          <a:solidFill>
            <a:srgbClr val="FFFF0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1822"/>
                                        <p:tgtEl>
                                          <p:spTgt spid="1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1000"/>
                                        <p:tgtEl>
                                          <p:spTgt spid="1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1000"/>
                                        <p:tgtEl>
                                          <p:spTgt spid="1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1000"/>
                                        <p:tgtEl>
                                          <p:spTgt spid="1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1000"/>
                                        <p:tgtEl>
                                          <p:spTgt spid="1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4" name="Shape 794"/>
        <p:cNvGrpSpPr/>
        <p:nvPr/>
      </p:nvGrpSpPr>
      <p:grpSpPr>
        <a:xfrm>
          <a:off x="0" y="0"/>
          <a:ext cx="0" cy="0"/>
          <a:chOff x="0" y="0"/>
          <a:chExt cx="0" cy="0"/>
        </a:xfrm>
      </p:grpSpPr>
      <p:pic>
        <p:nvPicPr>
          <p:cNvPr id="795" name="Google Shape;795;p3"/>
          <p:cNvPicPr preferRelativeResize="0"/>
          <p:nvPr/>
        </p:nvPicPr>
        <p:blipFill rotWithShape="1">
          <a:blip r:embed="rId4">
            <a:alphaModFix/>
          </a:blip>
          <a:srcRect b="0" l="0" r="0" t="0"/>
          <a:stretch/>
        </p:blipFill>
        <p:spPr>
          <a:xfrm>
            <a:off x="3326451" y="5836193"/>
            <a:ext cx="12192000" cy="4450807"/>
          </a:xfrm>
          <a:prstGeom prst="rect">
            <a:avLst/>
          </a:prstGeom>
          <a:noFill/>
          <a:ln>
            <a:noFill/>
          </a:ln>
        </p:spPr>
      </p:pic>
      <p:pic>
        <p:nvPicPr>
          <p:cNvPr id="796" name="Google Shape;796;p3"/>
          <p:cNvPicPr preferRelativeResize="0"/>
          <p:nvPr/>
        </p:nvPicPr>
        <p:blipFill rotWithShape="1">
          <a:blip r:embed="rId5">
            <a:alphaModFix/>
          </a:blip>
          <a:srcRect b="0" l="0" r="0" t="0"/>
          <a:stretch/>
        </p:blipFill>
        <p:spPr>
          <a:xfrm>
            <a:off x="14630400" y="4381500"/>
            <a:ext cx="3657600" cy="6338489"/>
          </a:xfrm>
          <a:prstGeom prst="rect">
            <a:avLst/>
          </a:prstGeom>
          <a:noFill/>
          <a:ln>
            <a:noFill/>
          </a:ln>
        </p:spPr>
      </p:pic>
      <p:sp>
        <p:nvSpPr>
          <p:cNvPr id="797" name="Google Shape;797;p3"/>
          <p:cNvSpPr txBox="1"/>
          <p:nvPr/>
        </p:nvSpPr>
        <p:spPr>
          <a:xfrm>
            <a:off x="3727190" y="6638129"/>
            <a:ext cx="11273577" cy="2846933"/>
          </a:xfrm>
          <a:prstGeom prst="rect">
            <a:avLst/>
          </a:prstGeom>
          <a:noFill/>
          <a:ln>
            <a:noFill/>
          </a:ln>
        </p:spPr>
        <p:txBody>
          <a:bodyPr anchorCtr="0" anchor="t" bIns="0" lIns="0" spcFirstLastPara="1" rIns="0" wrap="square" tIns="0">
            <a:spAutoFit/>
          </a:bodyPr>
          <a:lstStyle/>
          <a:p>
            <a:pPr indent="0" lvl="0" marL="0" marR="0" rtl="0" algn="ctr">
              <a:lnSpc>
                <a:spcPct val="184200"/>
              </a:lnSpc>
              <a:spcBef>
                <a:spcPts val="0"/>
              </a:spcBef>
              <a:spcAft>
                <a:spcPts val="0"/>
              </a:spcAft>
              <a:buNone/>
            </a:pPr>
            <a:r>
              <a:rPr b="0" i="0" lang="en-US" sz="4000" u="none" cap="none" strike="noStrike">
                <a:solidFill>
                  <a:srgbClr val="303A66"/>
                </a:solidFill>
                <a:latin typeface="Lobster"/>
                <a:ea typeface="Lobster"/>
                <a:cs typeface="Lobster"/>
                <a:sym typeface="Lobster"/>
              </a:rPr>
              <a:t>Chào mừng các bạn học sinh lớp 5A đến thăm quan sở thú ZoZo. Nơi đây có rất nhiều loài vật sinh sống, chúng mình cùng nhau đến thăm, và khám phá nhé!</a:t>
            </a:r>
            <a:endParaRPr/>
          </a:p>
        </p:txBody>
      </p:sp>
      <p:pic>
        <p:nvPicPr>
          <p:cNvPr descr="Máy tính Biểu tượng Clip nghệ thuật - tia nắng mặt trời png tải về - Miễn  phí trong suốt đối Xứng png Tải về." id="798" name="Google Shape;798;p3"/>
          <p:cNvPicPr preferRelativeResize="0"/>
          <p:nvPr/>
        </p:nvPicPr>
        <p:blipFill rotWithShape="1">
          <a:blip r:embed="rId6">
            <a:alphaModFix/>
          </a:blip>
          <a:srcRect b="0" l="0" r="0" t="0"/>
          <a:stretch/>
        </p:blipFill>
        <p:spPr>
          <a:xfrm>
            <a:off x="-1277148" y="-190500"/>
            <a:ext cx="5934806" cy="34290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par>
                                <p:cTn fill="hold" nodeType="with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500"/>
                                        <p:tgtEl>
                                          <p:spTgt spid="7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859B"/>
        </a:solidFill>
      </p:bgPr>
    </p:bg>
    <p:spTree>
      <p:nvGrpSpPr>
        <p:cNvPr id="1185" name="Shape 1185"/>
        <p:cNvGrpSpPr/>
        <p:nvPr/>
      </p:nvGrpSpPr>
      <p:grpSpPr>
        <a:xfrm>
          <a:off x="0" y="0"/>
          <a:ext cx="0" cy="0"/>
          <a:chOff x="0" y="0"/>
          <a:chExt cx="0" cy="0"/>
        </a:xfrm>
      </p:grpSpPr>
      <p:pic>
        <p:nvPicPr>
          <p:cNvPr id="1186" name="Google Shape;1186;p30"/>
          <p:cNvPicPr preferRelativeResize="0"/>
          <p:nvPr/>
        </p:nvPicPr>
        <p:blipFill rotWithShape="1">
          <a:blip r:embed="rId3">
            <a:alphaModFix/>
          </a:blip>
          <a:srcRect b="0" l="0" r="0" t="0"/>
          <a:stretch/>
        </p:blipFill>
        <p:spPr>
          <a:xfrm>
            <a:off x="-228600" y="-1562100"/>
            <a:ext cx="18162469" cy="13190494"/>
          </a:xfrm>
          <a:prstGeom prst="rect">
            <a:avLst/>
          </a:prstGeom>
          <a:noFill/>
          <a:ln>
            <a:noFill/>
          </a:ln>
        </p:spPr>
      </p:pic>
      <p:sp>
        <p:nvSpPr>
          <p:cNvPr id="1187" name="Google Shape;1187;p30"/>
          <p:cNvSpPr txBox="1"/>
          <p:nvPr/>
        </p:nvSpPr>
        <p:spPr>
          <a:xfrm>
            <a:off x="6248400" y="4416631"/>
            <a:ext cx="9084361" cy="1488869"/>
          </a:xfrm>
          <a:prstGeom prst="rect">
            <a:avLst/>
          </a:prstGeom>
          <a:noFill/>
          <a:ln>
            <a:noFill/>
          </a:ln>
        </p:spPr>
        <p:txBody>
          <a:bodyPr anchorCtr="0" anchor="t" bIns="0" lIns="0" spcFirstLastPara="1" rIns="0" wrap="square" tIns="0">
            <a:spAutoFit/>
          </a:bodyPr>
          <a:lstStyle/>
          <a:p>
            <a:pPr indent="0" lvl="0" marL="0" marR="0" rtl="0" algn="ctr">
              <a:lnSpc>
                <a:spcPct val="174986"/>
              </a:lnSpc>
              <a:spcBef>
                <a:spcPts val="0"/>
              </a:spcBef>
              <a:spcAft>
                <a:spcPts val="0"/>
              </a:spcAft>
              <a:buNone/>
            </a:pPr>
            <a:r>
              <a:rPr b="1" lang="en-US" sz="7200">
                <a:solidFill>
                  <a:srgbClr val="800000"/>
                </a:solidFill>
                <a:latin typeface="Lobster"/>
                <a:ea typeface="Lobster"/>
                <a:cs typeface="Lobster"/>
                <a:sym typeface="Lobster"/>
              </a:rPr>
              <a:t>Dặn dò</a:t>
            </a:r>
            <a:endParaRPr b="1" sz="7200">
              <a:solidFill>
                <a:srgbClr val="800000"/>
              </a:solidFill>
              <a:latin typeface="Lobster"/>
              <a:ea typeface="Lobster"/>
              <a:cs typeface="Lobster"/>
              <a:sym typeface="Lobster"/>
            </a:endParaRPr>
          </a:p>
        </p:txBody>
      </p:sp>
      <p:sp>
        <p:nvSpPr>
          <p:cNvPr id="1188" name="Google Shape;1188;p30"/>
          <p:cNvSpPr/>
          <p:nvPr/>
        </p:nvSpPr>
        <p:spPr>
          <a:xfrm>
            <a:off x="6285614" y="6286500"/>
            <a:ext cx="8573386" cy="2123658"/>
          </a:xfrm>
          <a:prstGeom prst="rect">
            <a:avLst/>
          </a:prstGeom>
          <a:solidFill>
            <a:srgbClr val="FFFF00">
              <a:alpha val="49803"/>
            </a:srgbClr>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4400">
                <a:solidFill>
                  <a:schemeClr val="dk1"/>
                </a:solidFill>
                <a:latin typeface="Lobster"/>
                <a:ea typeface="Lobster"/>
                <a:cs typeface="Lobster"/>
                <a:sym typeface="Lobster"/>
              </a:rPr>
              <a:t>Hoàn thiện thêm đoạn văn viết ở lớp; </a:t>
            </a:r>
            <a:endParaRPr/>
          </a:p>
          <a:p>
            <a:pPr indent="0" lvl="0" marL="0" marR="0" rtl="0" algn="l">
              <a:lnSpc>
                <a:spcPct val="150000"/>
              </a:lnSpc>
              <a:spcBef>
                <a:spcPts val="0"/>
              </a:spcBef>
              <a:spcAft>
                <a:spcPts val="0"/>
              </a:spcAft>
              <a:buNone/>
            </a:pPr>
            <a:r>
              <a:rPr lang="en-US" sz="4400">
                <a:solidFill>
                  <a:schemeClr val="dk1"/>
                </a:solidFill>
                <a:latin typeface="Lobster"/>
                <a:ea typeface="Lobster"/>
                <a:cs typeface="Lobster"/>
                <a:sym typeface="Lobster"/>
              </a:rPr>
              <a:t>Chuẩn bị: Tả con vật ( Kiểm tra viết).</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1000"/>
                                        <p:tgtEl>
                                          <p:spTgt spid="1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8"/>
                                        </p:tgtEl>
                                        <p:attrNameLst>
                                          <p:attrName>style.visibility</p:attrName>
                                        </p:attrNameLst>
                                      </p:cBhvr>
                                      <p:to>
                                        <p:strVal val="visible"/>
                                      </p:to>
                                    </p:set>
                                    <p:animEffect filter="fade" transition="in">
                                      <p:cBhvr>
                                        <p:cTn dur="500"/>
                                        <p:tgtEl>
                                          <p:spTgt spid="1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859B"/>
        </a:solidFill>
      </p:bgPr>
    </p:bg>
    <p:spTree>
      <p:nvGrpSpPr>
        <p:cNvPr id="802"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b="0" l="0" r="0" t="0"/>
          <a:stretch/>
        </p:blipFill>
        <p:spPr>
          <a:xfrm>
            <a:off x="1028700" y="-521778"/>
            <a:ext cx="16730012" cy="12150172"/>
          </a:xfrm>
          <a:prstGeom prst="rect">
            <a:avLst/>
          </a:prstGeom>
          <a:noFill/>
          <a:ln>
            <a:noFill/>
          </a:ln>
        </p:spPr>
      </p:pic>
      <p:sp>
        <p:nvSpPr>
          <p:cNvPr id="804" name="Google Shape;804;p4"/>
          <p:cNvSpPr txBox="1"/>
          <p:nvPr/>
        </p:nvSpPr>
        <p:spPr>
          <a:xfrm>
            <a:off x="6553200" y="6286500"/>
            <a:ext cx="9084361" cy="1488869"/>
          </a:xfrm>
          <a:prstGeom prst="rect">
            <a:avLst/>
          </a:prstGeom>
          <a:noFill/>
          <a:ln>
            <a:noFill/>
          </a:ln>
        </p:spPr>
        <p:txBody>
          <a:bodyPr anchorCtr="0" anchor="t" bIns="0" lIns="0" spcFirstLastPara="1" rIns="0" wrap="square" tIns="0">
            <a:spAutoFit/>
          </a:bodyPr>
          <a:lstStyle/>
          <a:p>
            <a:pPr indent="0" lvl="0" marL="0" marR="0" rtl="0" algn="ctr">
              <a:lnSpc>
                <a:spcPct val="174986"/>
              </a:lnSpc>
              <a:spcBef>
                <a:spcPts val="0"/>
              </a:spcBef>
              <a:spcAft>
                <a:spcPts val="0"/>
              </a:spcAft>
              <a:buNone/>
            </a:pPr>
            <a:r>
              <a:rPr b="0" i="0" lang="en-US" sz="7200" u="none" cap="none" strike="noStrike">
                <a:solidFill>
                  <a:srgbClr val="00B050"/>
                </a:solidFill>
                <a:latin typeface="Sigmar One"/>
                <a:ea typeface="Sigmar One"/>
                <a:cs typeface="Sigmar One"/>
                <a:sym typeface="Sigmar One"/>
              </a:rPr>
              <a:t>KHỞI ĐỘNG</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1000"/>
                                        <p:tgtEl>
                                          <p:spTgt spid="8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808"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b="0" l="0" r="0" t="0"/>
          <a:stretch/>
        </p:blipFill>
        <p:spPr>
          <a:xfrm>
            <a:off x="-5249769" y="-2742513"/>
            <a:ext cx="8866648" cy="9547451"/>
          </a:xfrm>
          <a:prstGeom prst="rect">
            <a:avLst/>
          </a:prstGeom>
          <a:noFill/>
          <a:ln>
            <a:noFill/>
          </a:ln>
        </p:spPr>
      </p:pic>
      <p:pic>
        <p:nvPicPr>
          <p:cNvPr id="810" name="Google Shape;810;p5"/>
          <p:cNvPicPr preferRelativeResize="0"/>
          <p:nvPr/>
        </p:nvPicPr>
        <p:blipFill rotWithShape="1">
          <a:blip r:embed="rId4">
            <a:alphaModFix/>
          </a:blip>
          <a:srcRect b="0" l="0" r="0" t="0"/>
          <a:stretch/>
        </p:blipFill>
        <p:spPr>
          <a:xfrm>
            <a:off x="12825976" y="5423434"/>
            <a:ext cx="8866648" cy="9547451"/>
          </a:xfrm>
          <a:prstGeom prst="rect">
            <a:avLst/>
          </a:prstGeom>
          <a:noFill/>
          <a:ln>
            <a:noFill/>
          </a:ln>
        </p:spPr>
      </p:pic>
      <p:pic>
        <p:nvPicPr>
          <p:cNvPr id="811" name="Google Shape;811;p5"/>
          <p:cNvPicPr preferRelativeResize="0"/>
          <p:nvPr/>
        </p:nvPicPr>
        <p:blipFill rotWithShape="1">
          <a:blip r:embed="rId5">
            <a:alphaModFix/>
          </a:blip>
          <a:srcRect b="0" l="0" r="0" t="0"/>
          <a:stretch/>
        </p:blipFill>
        <p:spPr>
          <a:xfrm>
            <a:off x="-465537" y="3765501"/>
            <a:ext cx="7299426" cy="6521499"/>
          </a:xfrm>
          <a:prstGeom prst="rect">
            <a:avLst/>
          </a:prstGeom>
          <a:noFill/>
          <a:ln>
            <a:noFill/>
          </a:ln>
        </p:spPr>
      </p:pic>
      <p:pic>
        <p:nvPicPr>
          <p:cNvPr id="812" name="Google Shape;812;p5"/>
          <p:cNvPicPr preferRelativeResize="0"/>
          <p:nvPr/>
        </p:nvPicPr>
        <p:blipFill rotWithShape="1">
          <a:blip r:embed="rId6">
            <a:alphaModFix/>
          </a:blip>
          <a:srcRect b="0" l="0" r="0" t="0"/>
          <a:stretch/>
        </p:blipFill>
        <p:spPr>
          <a:xfrm>
            <a:off x="3184176" y="239325"/>
            <a:ext cx="10606873" cy="5184109"/>
          </a:xfrm>
          <a:prstGeom prst="rect">
            <a:avLst/>
          </a:prstGeom>
          <a:noFill/>
          <a:ln>
            <a:noFill/>
          </a:ln>
        </p:spPr>
      </p:pic>
      <p:pic>
        <p:nvPicPr>
          <p:cNvPr id="813" name="Google Shape;813;p5"/>
          <p:cNvPicPr preferRelativeResize="0"/>
          <p:nvPr/>
        </p:nvPicPr>
        <p:blipFill rotWithShape="1">
          <a:blip r:embed="rId7">
            <a:alphaModFix/>
          </a:blip>
          <a:srcRect b="0" l="0" r="0" t="0"/>
          <a:stretch/>
        </p:blipFill>
        <p:spPr>
          <a:xfrm>
            <a:off x="12964511" y="4319380"/>
            <a:ext cx="6058498" cy="5967620"/>
          </a:xfrm>
          <a:prstGeom prst="rect">
            <a:avLst/>
          </a:prstGeom>
          <a:noFill/>
          <a:ln>
            <a:noFill/>
          </a:ln>
        </p:spPr>
      </p:pic>
      <p:sp>
        <p:nvSpPr>
          <p:cNvPr id="814" name="Google Shape;814;p5"/>
          <p:cNvSpPr txBox="1"/>
          <p:nvPr/>
        </p:nvSpPr>
        <p:spPr>
          <a:xfrm>
            <a:off x="4008943" y="1741035"/>
            <a:ext cx="8957340" cy="2024466"/>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5796" u="none" cap="none" strike="noStrike">
                <a:solidFill>
                  <a:srgbClr val="FFFFFF"/>
                </a:solidFill>
                <a:latin typeface="Lobster"/>
                <a:ea typeface="Lobster"/>
                <a:cs typeface="Lobster"/>
                <a:sym typeface="Lobster"/>
              </a:rPr>
              <a:t>Nêu cấu tạo của bài văn miêu tả con vật ?</a:t>
            </a:r>
            <a:endParaRPr/>
          </a:p>
        </p:txBody>
      </p:sp>
      <p:pic>
        <p:nvPicPr>
          <p:cNvPr id="815" name="Google Shape;815;p5"/>
          <p:cNvPicPr preferRelativeResize="0"/>
          <p:nvPr/>
        </p:nvPicPr>
        <p:blipFill rotWithShape="1">
          <a:blip r:embed="rId8">
            <a:alphaModFix/>
          </a:blip>
          <a:srcRect b="0" l="0" r="0" t="0"/>
          <a:stretch/>
        </p:blipFill>
        <p:spPr>
          <a:xfrm>
            <a:off x="10632869" y="6406150"/>
            <a:ext cx="2239429" cy="388085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1000"/>
                                        <p:tgtEl>
                                          <p:spTgt spid="812"/>
                                        </p:tgtEl>
                                      </p:cBhvr>
                                    </p:animEffect>
                                  </p:childTnLst>
                                </p:cTn>
                              </p:par>
                              <p:par>
                                <p:cTn fill="hold" nodeType="with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1000"/>
                                        <p:tgtEl>
                                          <p:spTgt spid="8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A66"/>
        </a:solidFill>
      </p:bgPr>
    </p:bg>
    <p:spTree>
      <p:nvGrpSpPr>
        <p:cNvPr id="819" name="Shape 819"/>
        <p:cNvGrpSpPr/>
        <p:nvPr/>
      </p:nvGrpSpPr>
      <p:grpSpPr>
        <a:xfrm>
          <a:off x="0" y="0"/>
          <a:ext cx="0" cy="0"/>
          <a:chOff x="0" y="0"/>
          <a:chExt cx="0" cy="0"/>
        </a:xfrm>
      </p:grpSpPr>
      <p:sp>
        <p:nvSpPr>
          <p:cNvPr id="820" name="Google Shape;820;p6"/>
          <p:cNvSpPr/>
          <p:nvPr/>
        </p:nvSpPr>
        <p:spPr>
          <a:xfrm>
            <a:off x="672666" y="419100"/>
            <a:ext cx="16970375" cy="8915400"/>
          </a:xfrm>
          <a:prstGeom prst="roundRect">
            <a:avLst>
              <a:gd fmla="val 12616" name="adj"/>
            </a:avLst>
          </a:prstGeom>
          <a:solidFill>
            <a:srgbClr val="FDE9D8"/>
          </a:solidFill>
          <a:ln cap="flat" cmpd="sng" w="38100">
            <a:solidFill>
              <a:srgbClr val="FFFF00"/>
            </a:solidFill>
            <a:prstDash val="solid"/>
            <a:miter lim="800000"/>
            <a:headEnd len="sm" w="sm" type="none"/>
            <a:tailEnd len="sm" w="sm" type="none"/>
          </a:ln>
          <a:effectLst>
            <a:outerShdw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821" name="Google Shape;821;p6"/>
          <p:cNvPicPr preferRelativeResize="0"/>
          <p:nvPr/>
        </p:nvPicPr>
        <p:blipFill rotWithShape="1">
          <a:blip r:embed="rId3">
            <a:alphaModFix/>
          </a:blip>
          <a:srcRect b="0" l="0" r="0" t="0"/>
          <a:stretch/>
        </p:blipFill>
        <p:spPr>
          <a:xfrm>
            <a:off x="-990600" y="7505700"/>
            <a:ext cx="5638801" cy="3171826"/>
          </a:xfrm>
          <a:prstGeom prst="rect">
            <a:avLst/>
          </a:prstGeom>
          <a:noFill/>
          <a:ln>
            <a:noFill/>
          </a:ln>
        </p:spPr>
      </p:pic>
      <p:grpSp>
        <p:nvGrpSpPr>
          <p:cNvPr id="822" name="Google Shape;822;p6"/>
          <p:cNvGrpSpPr/>
          <p:nvPr/>
        </p:nvGrpSpPr>
        <p:grpSpPr>
          <a:xfrm>
            <a:off x="1371600" y="3170523"/>
            <a:ext cx="2743200" cy="38862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fmla="val 16667" name="adj"/>
                </a:avLst>
              </a:prstGeom>
              <a:solidFill>
                <a:schemeClr val="lt1"/>
              </a:solidFill>
              <a:ln cap="flat" cmpd="sng" w="38100">
                <a:solidFill>
                  <a:srgbClr val="97480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5" name="Google Shape;825;p6"/>
              <p:cNvSpPr/>
              <p:nvPr/>
            </p:nvSpPr>
            <p:spPr>
              <a:xfrm>
                <a:off x="1752600" y="2933700"/>
                <a:ext cx="2590800" cy="3733800"/>
              </a:xfrm>
              <a:prstGeom prst="roundRect">
                <a:avLst>
                  <a:gd fmla="val 16667"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826" name="Google Shape;826;p6"/>
            <p:cNvSpPr txBox="1"/>
            <p:nvPr/>
          </p:nvSpPr>
          <p:spPr>
            <a:xfrm>
              <a:off x="1885950" y="3215550"/>
              <a:ext cx="2019300" cy="31700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u="none" cap="none" strike="noStrike">
                  <a:solidFill>
                    <a:schemeClr val="dk1"/>
                  </a:solidFill>
                  <a:latin typeface="Lobster"/>
                  <a:ea typeface="Lobster"/>
                  <a:cs typeface="Lobster"/>
                  <a:sym typeface="Lobster"/>
                </a:rPr>
                <a:t>Cấu tạo của bài văn miêu tả con vật</a:t>
              </a:r>
              <a:endParaRPr b="0" i="0" sz="4000" u="none" cap="none" strike="noStrike">
                <a:solidFill>
                  <a:schemeClr val="dk1"/>
                </a:solidFill>
                <a:latin typeface="Lobster"/>
                <a:ea typeface="Lobster"/>
                <a:cs typeface="Lobster"/>
                <a:sym typeface="Lobster"/>
              </a:endParaRPr>
            </a:p>
          </p:txBody>
        </p:sp>
      </p:grpSp>
      <p:sp>
        <p:nvSpPr>
          <p:cNvPr id="827" name="Google Shape;827;p6"/>
          <p:cNvSpPr txBox="1"/>
          <p:nvPr/>
        </p:nvSpPr>
        <p:spPr>
          <a:xfrm>
            <a:off x="2895600" y="896721"/>
            <a:ext cx="115824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974806"/>
              </a:buClr>
              <a:buSzPts val="3600"/>
              <a:buFont typeface="Arial"/>
              <a:buNone/>
            </a:pPr>
            <a:r>
              <a:rPr b="1" i="0" lang="en-US" sz="3600" u="none" cap="none" strike="noStrike">
                <a:solidFill>
                  <a:srgbClr val="974806"/>
                </a:solidFill>
                <a:latin typeface="Lobster"/>
                <a:ea typeface="Lobster"/>
                <a:cs typeface="Lobster"/>
                <a:sym typeface="Lobster"/>
              </a:rPr>
              <a:t>Cấu tạo của bài văn miêu tả con vật gồm 3 phần:</a:t>
            </a:r>
            <a:endParaRPr/>
          </a:p>
        </p:txBody>
      </p:sp>
      <p:cxnSp>
        <p:nvCxnSpPr>
          <p:cNvPr id="828" name="Google Shape;828;p6"/>
          <p:cNvCxnSpPr/>
          <p:nvPr/>
        </p:nvCxnSpPr>
        <p:spPr>
          <a:xfrm flipH="1" rot="10800000">
            <a:off x="4343400" y="2842773"/>
            <a:ext cx="1676400" cy="2009783"/>
          </a:xfrm>
          <a:prstGeom prst="straightConnector1">
            <a:avLst/>
          </a:prstGeom>
          <a:noFill/>
          <a:ln cap="flat" cmpd="sng" w="76200">
            <a:solidFill>
              <a:srgbClr val="205867"/>
            </a:solidFill>
            <a:prstDash val="solid"/>
            <a:round/>
            <a:headEnd len="sm" w="sm" type="none"/>
            <a:tailEnd len="med" w="med" type="stealth"/>
          </a:ln>
        </p:spPr>
      </p:cxnSp>
      <p:cxnSp>
        <p:nvCxnSpPr>
          <p:cNvPr id="829" name="Google Shape;829;p6"/>
          <p:cNvCxnSpPr/>
          <p:nvPr/>
        </p:nvCxnSpPr>
        <p:spPr>
          <a:xfrm flipH="1" rot="10800000">
            <a:off x="4343400" y="5188438"/>
            <a:ext cx="1676400" cy="1"/>
          </a:xfrm>
          <a:prstGeom prst="straightConnector1">
            <a:avLst/>
          </a:prstGeom>
          <a:noFill/>
          <a:ln cap="flat" cmpd="sng" w="76200">
            <a:solidFill>
              <a:srgbClr val="205867"/>
            </a:solidFill>
            <a:prstDash val="solid"/>
            <a:round/>
            <a:headEnd len="sm" w="sm" type="none"/>
            <a:tailEnd len="med" w="med" type="stealth"/>
          </a:ln>
        </p:spPr>
      </p:cxnSp>
      <p:cxnSp>
        <p:nvCxnSpPr>
          <p:cNvPr id="830" name="Google Shape;830;p6"/>
          <p:cNvCxnSpPr/>
          <p:nvPr/>
        </p:nvCxnSpPr>
        <p:spPr>
          <a:xfrm>
            <a:off x="4395355" y="5372100"/>
            <a:ext cx="1819856" cy="2466434"/>
          </a:xfrm>
          <a:prstGeom prst="straightConnector1">
            <a:avLst/>
          </a:prstGeom>
          <a:noFill/>
          <a:ln cap="flat" cmpd="sng" w="76200">
            <a:solidFill>
              <a:srgbClr val="205867"/>
            </a:solidFill>
            <a:prstDash val="solid"/>
            <a:round/>
            <a:headEnd len="sm" w="sm" type="none"/>
            <a:tailEnd len="med" w="med" type="stealth"/>
          </a:ln>
        </p:spPr>
      </p:cxnSp>
      <p:grpSp>
        <p:nvGrpSpPr>
          <p:cNvPr id="831" name="Google Shape;831;p6"/>
          <p:cNvGrpSpPr/>
          <p:nvPr/>
        </p:nvGrpSpPr>
        <p:grpSpPr>
          <a:xfrm>
            <a:off x="6019800" y="2256123"/>
            <a:ext cx="2819400" cy="1066800"/>
            <a:chOff x="6019800" y="2256123"/>
            <a:chExt cx="2819400" cy="1066800"/>
          </a:xfrm>
        </p:grpSpPr>
        <p:sp>
          <p:nvSpPr>
            <p:cNvPr id="832" name="Google Shape;832;p6"/>
            <p:cNvSpPr/>
            <p:nvPr/>
          </p:nvSpPr>
          <p:spPr>
            <a:xfrm>
              <a:off x="6019800" y="2256123"/>
              <a:ext cx="2667000" cy="914400"/>
            </a:xfrm>
            <a:prstGeom prst="roundRect">
              <a:avLst>
                <a:gd fmla="val 16667" name="adj"/>
              </a:avLst>
            </a:prstGeom>
            <a:solidFill>
              <a:srgbClr val="FBD4B4"/>
            </a:solidFill>
            <a:ln cap="flat" cmpd="sng" w="38100">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3" name="Google Shape;833;p6"/>
            <p:cNvSpPr/>
            <p:nvPr/>
          </p:nvSpPr>
          <p:spPr>
            <a:xfrm>
              <a:off x="6172200" y="2408523"/>
              <a:ext cx="2667000" cy="914400"/>
            </a:xfrm>
            <a:prstGeom prst="roundRect">
              <a:avLst>
                <a:gd fmla="val 16667" name="adj"/>
              </a:avLst>
            </a:prstGeom>
            <a:solidFill>
              <a:srgbClr val="FBD4B4"/>
            </a:solidFill>
            <a:ln cap="flat" cmpd="sng" w="38100">
              <a:solidFill>
                <a:srgbClr val="97480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dk1"/>
                  </a:solidFill>
                  <a:latin typeface="Lobster"/>
                  <a:ea typeface="Lobster"/>
                  <a:cs typeface="Lobster"/>
                  <a:sym typeface="Lobster"/>
                </a:rPr>
                <a:t>1. Mở bài</a:t>
              </a:r>
              <a:endParaRPr b="0" i="0" sz="3600" u="none" cap="none" strike="noStrike">
                <a:solidFill>
                  <a:schemeClr val="dk1"/>
                </a:solidFill>
                <a:latin typeface="Lobster"/>
                <a:ea typeface="Lobster"/>
                <a:cs typeface="Lobster"/>
                <a:sym typeface="Lobster"/>
              </a:endParaRPr>
            </a:p>
          </p:txBody>
        </p:sp>
      </p:grpSp>
      <p:grpSp>
        <p:nvGrpSpPr>
          <p:cNvPr id="834" name="Google Shape;834;p6"/>
          <p:cNvGrpSpPr/>
          <p:nvPr/>
        </p:nvGrpSpPr>
        <p:grpSpPr>
          <a:xfrm>
            <a:off x="6227616" y="4777438"/>
            <a:ext cx="2819400" cy="1066800"/>
            <a:chOff x="6019800" y="2256123"/>
            <a:chExt cx="2819400" cy="1066800"/>
          </a:xfrm>
        </p:grpSpPr>
        <p:sp>
          <p:nvSpPr>
            <p:cNvPr id="835" name="Google Shape;835;p6"/>
            <p:cNvSpPr/>
            <p:nvPr/>
          </p:nvSpPr>
          <p:spPr>
            <a:xfrm>
              <a:off x="6019800" y="2256123"/>
              <a:ext cx="2667000" cy="914400"/>
            </a:xfrm>
            <a:prstGeom prst="roundRect">
              <a:avLst>
                <a:gd fmla="val 16667" name="adj"/>
              </a:avLst>
            </a:prstGeom>
            <a:solidFill>
              <a:srgbClr val="FBD4B4"/>
            </a:solidFill>
            <a:ln cap="flat" cmpd="sng" w="38100">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v</a:t>
              </a:r>
              <a:endParaRPr b="0" i="0" sz="1800" u="none" cap="none" strike="noStrike">
                <a:solidFill>
                  <a:schemeClr val="lt1"/>
                </a:solidFill>
                <a:latin typeface="Calibri"/>
                <a:ea typeface="Calibri"/>
                <a:cs typeface="Calibri"/>
                <a:sym typeface="Calibri"/>
              </a:endParaRPr>
            </a:p>
          </p:txBody>
        </p:sp>
        <p:sp>
          <p:nvSpPr>
            <p:cNvPr id="836" name="Google Shape;836;p6"/>
            <p:cNvSpPr/>
            <p:nvPr/>
          </p:nvSpPr>
          <p:spPr>
            <a:xfrm>
              <a:off x="6172200" y="2408523"/>
              <a:ext cx="2667000" cy="914400"/>
            </a:xfrm>
            <a:prstGeom prst="roundRect">
              <a:avLst>
                <a:gd fmla="val 16667" name="adj"/>
              </a:avLst>
            </a:prstGeom>
            <a:solidFill>
              <a:srgbClr val="FBD4B4"/>
            </a:solidFill>
            <a:ln cap="flat" cmpd="sng" w="38100">
              <a:solidFill>
                <a:srgbClr val="97480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dk1"/>
                  </a:solidFill>
                  <a:latin typeface="Lobster"/>
                  <a:ea typeface="Lobster"/>
                  <a:cs typeface="Lobster"/>
                  <a:sym typeface="Lobster"/>
                </a:rPr>
                <a:t>2. Thân bài</a:t>
              </a:r>
              <a:endParaRPr b="0" i="0" sz="3600" u="none" cap="none" strike="noStrike">
                <a:solidFill>
                  <a:schemeClr val="dk1"/>
                </a:solidFill>
                <a:latin typeface="Lobster"/>
                <a:ea typeface="Lobster"/>
                <a:cs typeface="Lobster"/>
                <a:sym typeface="Lobster"/>
              </a:endParaRPr>
            </a:p>
          </p:txBody>
        </p:sp>
      </p:grpSp>
      <p:grpSp>
        <p:nvGrpSpPr>
          <p:cNvPr id="837" name="Google Shape;837;p6"/>
          <p:cNvGrpSpPr/>
          <p:nvPr/>
        </p:nvGrpSpPr>
        <p:grpSpPr>
          <a:xfrm>
            <a:off x="6215211" y="7686134"/>
            <a:ext cx="2819400" cy="1066800"/>
            <a:chOff x="6019800" y="2256123"/>
            <a:chExt cx="2819400" cy="1066800"/>
          </a:xfrm>
        </p:grpSpPr>
        <p:sp>
          <p:nvSpPr>
            <p:cNvPr id="838" name="Google Shape;838;p6"/>
            <p:cNvSpPr/>
            <p:nvPr/>
          </p:nvSpPr>
          <p:spPr>
            <a:xfrm>
              <a:off x="6019800" y="2256123"/>
              <a:ext cx="2667000" cy="914400"/>
            </a:xfrm>
            <a:prstGeom prst="roundRect">
              <a:avLst>
                <a:gd fmla="val 16667" name="adj"/>
              </a:avLst>
            </a:prstGeom>
            <a:solidFill>
              <a:srgbClr val="FBD4B4"/>
            </a:solidFill>
            <a:ln cap="flat" cmpd="sng" w="38100">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v</a:t>
              </a:r>
              <a:endParaRPr b="0" i="0" sz="1800" u="none" cap="none" strike="noStrike">
                <a:solidFill>
                  <a:schemeClr val="lt1"/>
                </a:solidFill>
                <a:latin typeface="Calibri"/>
                <a:ea typeface="Calibri"/>
                <a:cs typeface="Calibri"/>
                <a:sym typeface="Calibri"/>
              </a:endParaRPr>
            </a:p>
          </p:txBody>
        </p:sp>
        <p:sp>
          <p:nvSpPr>
            <p:cNvPr id="839" name="Google Shape;839;p6"/>
            <p:cNvSpPr/>
            <p:nvPr/>
          </p:nvSpPr>
          <p:spPr>
            <a:xfrm>
              <a:off x="6172200" y="2408523"/>
              <a:ext cx="2667000" cy="914400"/>
            </a:xfrm>
            <a:prstGeom prst="roundRect">
              <a:avLst>
                <a:gd fmla="val 16667" name="adj"/>
              </a:avLst>
            </a:prstGeom>
            <a:solidFill>
              <a:srgbClr val="FBD4B4"/>
            </a:solidFill>
            <a:ln cap="flat" cmpd="sng" w="38100">
              <a:solidFill>
                <a:srgbClr val="97480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dk1"/>
                  </a:solidFill>
                  <a:latin typeface="Lobster"/>
                  <a:ea typeface="Lobster"/>
                  <a:cs typeface="Lobster"/>
                  <a:sym typeface="Lobster"/>
                </a:rPr>
                <a:t>3. Kết bài</a:t>
              </a:r>
              <a:endParaRPr b="0" i="0" sz="3600" u="none" cap="none" strike="noStrike">
                <a:solidFill>
                  <a:schemeClr val="dk1"/>
                </a:solidFill>
                <a:latin typeface="Lobster"/>
                <a:ea typeface="Lobster"/>
                <a:cs typeface="Lobster"/>
                <a:sym typeface="Lobster"/>
              </a:endParaRPr>
            </a:p>
          </p:txBody>
        </p:sp>
      </p:grpSp>
      <p:sp>
        <p:nvSpPr>
          <p:cNvPr id="840" name="Google Shape;840;p6"/>
          <p:cNvSpPr/>
          <p:nvPr/>
        </p:nvSpPr>
        <p:spPr>
          <a:xfrm>
            <a:off x="9047016" y="2614173"/>
            <a:ext cx="671947" cy="457200"/>
          </a:xfrm>
          <a:prstGeom prst="rightArrow">
            <a:avLst>
              <a:gd fmla="val 50000" name="adj1"/>
              <a:gd fmla="val 50000" name="adj2"/>
            </a:avLst>
          </a:prstGeom>
          <a:solidFill>
            <a:schemeClr val="lt1"/>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1" name="Google Shape;841;p6"/>
          <p:cNvSpPr txBox="1"/>
          <p:nvPr/>
        </p:nvSpPr>
        <p:spPr>
          <a:xfrm>
            <a:off x="9982200" y="2605078"/>
            <a:ext cx="5791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200" u="none" cap="none" strike="noStrike">
                <a:solidFill>
                  <a:schemeClr val="dk1"/>
                </a:solidFill>
                <a:latin typeface="Lobster"/>
                <a:ea typeface="Lobster"/>
                <a:cs typeface="Lobster"/>
                <a:sym typeface="Lobster"/>
              </a:rPr>
              <a:t>Giới thiệu về con vật định tả</a:t>
            </a:r>
            <a:endParaRPr sz="3200">
              <a:solidFill>
                <a:schemeClr val="dk1"/>
              </a:solidFill>
              <a:latin typeface="Lobster"/>
              <a:ea typeface="Lobster"/>
              <a:cs typeface="Lobster"/>
              <a:sym typeface="Lobster"/>
            </a:endParaRPr>
          </a:p>
        </p:txBody>
      </p:sp>
      <p:sp>
        <p:nvSpPr>
          <p:cNvPr id="842" name="Google Shape;842;p6"/>
          <p:cNvSpPr txBox="1"/>
          <p:nvPr/>
        </p:nvSpPr>
        <p:spPr>
          <a:xfrm>
            <a:off x="9365204" y="6164265"/>
            <a:ext cx="5874796"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Lobster"/>
                <a:ea typeface="Lobster"/>
                <a:cs typeface="Lobster"/>
                <a:sym typeface="Lobster"/>
              </a:rPr>
              <a:t>Tả thói quen sinh hoạt và một </a:t>
            </a:r>
            <a:r>
              <a:rPr b="0" lang="en-US" sz="3200" u="none">
                <a:solidFill>
                  <a:schemeClr val="dk1"/>
                </a:solidFill>
                <a:latin typeface="Lobster"/>
                <a:ea typeface="Lobster"/>
                <a:cs typeface="Lobster"/>
                <a:sym typeface="Lobster"/>
              </a:rPr>
              <a:t>số</a:t>
            </a:r>
            <a:r>
              <a:rPr b="0" i="0" lang="en-US" sz="3200" u="none" cap="none" strike="noStrike">
                <a:solidFill>
                  <a:schemeClr val="dk1"/>
                </a:solidFill>
                <a:latin typeface="Lobster"/>
                <a:ea typeface="Lobster"/>
                <a:cs typeface="Lobster"/>
                <a:sym typeface="Lobster"/>
              </a:rPr>
              <a:t> hoạt động chính của con vật.</a:t>
            </a:r>
            <a:endParaRPr/>
          </a:p>
        </p:txBody>
      </p:sp>
      <p:sp>
        <p:nvSpPr>
          <p:cNvPr id="843" name="Google Shape;843;p6"/>
          <p:cNvSpPr txBox="1"/>
          <p:nvPr/>
        </p:nvSpPr>
        <p:spPr>
          <a:xfrm>
            <a:off x="8987177" y="4089398"/>
            <a:ext cx="349565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Lobster"/>
                <a:ea typeface="Lobster"/>
                <a:cs typeface="Lobster"/>
                <a:sym typeface="Lobster"/>
              </a:rPr>
              <a:t>Tả hình dáng</a:t>
            </a:r>
            <a:endParaRPr b="0" i="0" sz="3200" u="none" cap="none" strike="noStrike">
              <a:solidFill>
                <a:schemeClr val="dk1"/>
              </a:solidFill>
              <a:latin typeface="Lobster"/>
              <a:ea typeface="Lobster"/>
              <a:cs typeface="Lobster"/>
              <a:sym typeface="Lobster"/>
            </a:endParaRPr>
          </a:p>
        </p:txBody>
      </p:sp>
      <p:sp>
        <p:nvSpPr>
          <p:cNvPr id="844" name="Google Shape;844;p6"/>
          <p:cNvSpPr txBox="1"/>
          <p:nvPr/>
        </p:nvSpPr>
        <p:spPr>
          <a:xfrm>
            <a:off x="8538363" y="7986200"/>
            <a:ext cx="867887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Lobster"/>
                <a:ea typeface="Lobster"/>
                <a:cs typeface="Lobster"/>
                <a:sym typeface="Lobster"/>
              </a:rPr>
              <a:t>Nêu cảm nghĩ đối với con vật </a:t>
            </a:r>
            <a:endParaRPr/>
          </a:p>
        </p:txBody>
      </p:sp>
      <p:sp>
        <p:nvSpPr>
          <p:cNvPr id="845" name="Google Shape;845;p6"/>
          <p:cNvSpPr txBox="1"/>
          <p:nvPr/>
        </p:nvSpPr>
        <p:spPr>
          <a:xfrm>
            <a:off x="12027591" y="3555276"/>
            <a:ext cx="5207324" cy="584775"/>
          </a:xfrm>
          <a:prstGeom prst="rect">
            <a:avLst/>
          </a:prstGeom>
          <a:noFill/>
          <a:ln>
            <a:noFill/>
          </a:ln>
        </p:spPr>
        <p:txBody>
          <a:bodyPr anchorCtr="0" anchor="t" bIns="45700" lIns="91425" spcFirstLastPara="1" rIns="91425" wrap="square" tIns="45700">
            <a:spAutoFit/>
          </a:bodyPr>
          <a:lstStyle/>
          <a:p>
            <a:pPr indent="-203200" lvl="0" marL="0" marR="0" rtl="0" algn="ctr">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Lobster"/>
                <a:ea typeface="Lobster"/>
                <a:cs typeface="Lobster"/>
                <a:sym typeface="Lobster"/>
              </a:rPr>
              <a:t>Lông, đầu, mình, đuôi,...</a:t>
            </a:r>
            <a:endParaRPr/>
          </a:p>
        </p:txBody>
      </p:sp>
      <p:sp>
        <p:nvSpPr>
          <p:cNvPr id="846" name="Google Shape;846;p6"/>
          <p:cNvSpPr txBox="1"/>
          <p:nvPr/>
        </p:nvSpPr>
        <p:spPr>
          <a:xfrm>
            <a:off x="12484606" y="4877931"/>
            <a:ext cx="5207324" cy="584775"/>
          </a:xfrm>
          <a:prstGeom prst="rect">
            <a:avLst/>
          </a:prstGeom>
          <a:noFill/>
          <a:ln>
            <a:noFill/>
          </a:ln>
        </p:spPr>
        <p:txBody>
          <a:bodyPr anchorCtr="0" anchor="t" bIns="45700" lIns="91425" spcFirstLastPara="1" rIns="91425" wrap="square" tIns="45700">
            <a:spAutoFit/>
          </a:bodyPr>
          <a:lstStyle/>
          <a:p>
            <a:pPr indent="-203200" lvl="0" marL="0" marR="0" rtl="0" algn="ctr">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Lobster"/>
                <a:ea typeface="Lobster"/>
                <a:cs typeface="Lobster"/>
                <a:sym typeface="Lobster"/>
              </a:rPr>
              <a:t>Mắt, mũi, miệng, tai, móng...</a:t>
            </a:r>
            <a:endParaRPr/>
          </a:p>
        </p:txBody>
      </p:sp>
      <p:sp>
        <p:nvSpPr>
          <p:cNvPr id="847" name="Google Shape;847;p6"/>
          <p:cNvSpPr/>
          <p:nvPr/>
        </p:nvSpPr>
        <p:spPr>
          <a:xfrm>
            <a:off x="9229234" y="8094618"/>
            <a:ext cx="671947" cy="457200"/>
          </a:xfrm>
          <a:prstGeom prst="rightArrow">
            <a:avLst>
              <a:gd fmla="val 50000" name="adj1"/>
              <a:gd fmla="val 50000" name="adj2"/>
            </a:avLst>
          </a:prstGeom>
          <a:solidFill>
            <a:schemeClr val="lt1"/>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8" name="Google Shape;848;p6"/>
          <p:cNvSpPr/>
          <p:nvPr/>
        </p:nvSpPr>
        <p:spPr>
          <a:xfrm>
            <a:off x="9229234" y="4509214"/>
            <a:ext cx="295106" cy="2045149"/>
          </a:xfrm>
          <a:prstGeom prst="leftBrace">
            <a:avLst>
              <a:gd fmla="val 8333" name="adj1"/>
              <a:gd fmla="val 50000" name="adj2"/>
            </a:avLst>
          </a:prstGeom>
          <a:noFill/>
          <a:ln cap="flat" cmpd="sng" w="762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49" name="Google Shape;849;p6"/>
          <p:cNvSpPr/>
          <p:nvPr/>
        </p:nvSpPr>
        <p:spPr>
          <a:xfrm>
            <a:off x="12027591" y="3862448"/>
            <a:ext cx="535207" cy="1372190"/>
          </a:xfrm>
          <a:prstGeom prst="leftBrace">
            <a:avLst>
              <a:gd fmla="val 8333" name="adj1"/>
              <a:gd fmla="val 50000" name="adj2"/>
            </a:avLst>
          </a:prstGeom>
          <a:noFill/>
          <a:ln cap="flat" cmpd="sng" w="762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1000"/>
                                        <p:tgtEl>
                                          <p:spTgt spid="8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1000"/>
                                        <p:tgtEl>
                                          <p:spTgt spid="8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500"/>
                                        <p:tgtEl>
                                          <p:spTgt spid="829"/>
                                        </p:tgtEl>
                                      </p:cBhvr>
                                    </p:animEffect>
                                  </p:childTnLst>
                                </p:cTn>
                              </p:par>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500"/>
                                        <p:tgtEl>
                                          <p:spTgt spid="830"/>
                                        </p:tgtEl>
                                      </p:cBhvr>
                                    </p:animEffect>
                                  </p:childTnLst>
                                </p:cTn>
                              </p:par>
                              <p:par>
                                <p:cTn fill="hold" nodeType="with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500"/>
                                        <p:tgtEl>
                                          <p:spTgt spid="8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500"/>
                                        <p:tgtEl>
                                          <p:spTgt spid="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500"/>
                                        <p:tgtEl>
                                          <p:spTgt spid="848"/>
                                        </p:tgtEl>
                                      </p:cBhvr>
                                    </p:animEffect>
                                  </p:childTnLst>
                                </p:cTn>
                              </p:par>
                              <p:par>
                                <p:cTn fill="hold" nodeType="with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500"/>
                                        <p:tgtEl>
                                          <p:spTgt spid="8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500"/>
                                        <p:tgtEl>
                                          <p:spTgt spid="8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5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500"/>
                                        <p:tgtEl>
                                          <p:spTgt spid="8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par>
                                <p:cTn fill="hold" nodeType="with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500"/>
                                        <p:tgtEl>
                                          <p:spTgt spid="8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859B"/>
        </a:solidFill>
      </p:bgPr>
    </p:bg>
    <p:spTree>
      <p:nvGrpSpPr>
        <p:cNvPr id="853"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b="0" l="0" r="0" t="0"/>
          <a:stretch/>
        </p:blipFill>
        <p:spPr>
          <a:xfrm>
            <a:off x="1028700" y="-521778"/>
            <a:ext cx="16730012" cy="12150172"/>
          </a:xfrm>
          <a:prstGeom prst="rect">
            <a:avLst/>
          </a:prstGeom>
          <a:noFill/>
          <a:ln>
            <a:noFill/>
          </a:ln>
        </p:spPr>
      </p:pic>
      <p:sp>
        <p:nvSpPr>
          <p:cNvPr id="855" name="Google Shape;855;p7"/>
          <p:cNvSpPr txBox="1"/>
          <p:nvPr/>
        </p:nvSpPr>
        <p:spPr>
          <a:xfrm>
            <a:off x="6553200" y="6286500"/>
            <a:ext cx="9084361" cy="1488869"/>
          </a:xfrm>
          <a:prstGeom prst="rect">
            <a:avLst/>
          </a:prstGeom>
          <a:noFill/>
          <a:ln>
            <a:noFill/>
          </a:ln>
        </p:spPr>
        <p:txBody>
          <a:bodyPr anchorCtr="0" anchor="t" bIns="0" lIns="0" spcFirstLastPara="1" rIns="0" wrap="square" tIns="0">
            <a:spAutoFit/>
          </a:bodyPr>
          <a:lstStyle/>
          <a:p>
            <a:pPr indent="0" lvl="0" marL="0" marR="0" rtl="0" algn="ctr">
              <a:lnSpc>
                <a:spcPct val="174986"/>
              </a:lnSpc>
              <a:spcBef>
                <a:spcPts val="0"/>
              </a:spcBef>
              <a:spcAft>
                <a:spcPts val="0"/>
              </a:spcAft>
              <a:buNone/>
            </a:pPr>
            <a:r>
              <a:rPr lang="en-US" sz="7200">
                <a:solidFill>
                  <a:srgbClr val="00B050"/>
                </a:solidFill>
                <a:latin typeface="Sigmar One"/>
                <a:ea typeface="Sigmar One"/>
                <a:cs typeface="Sigmar One"/>
                <a:sym typeface="Sigmar One"/>
              </a:rPr>
              <a:t>Khám phá</a:t>
            </a:r>
            <a:endParaRPr sz="7200">
              <a:solidFill>
                <a:srgbClr val="00B050"/>
              </a:solidFill>
              <a:latin typeface="Sigmar One"/>
              <a:ea typeface="Sigmar One"/>
              <a:cs typeface="Sigmar One"/>
              <a:sym typeface="Sigmar One"/>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1000"/>
                                        <p:tgtEl>
                                          <p:spTgt spid="8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3A66"/>
        </a:solidFill>
      </p:bgPr>
    </p:bg>
    <p:spTree>
      <p:nvGrpSpPr>
        <p:cNvPr id="859" name="Shape 859"/>
        <p:cNvGrpSpPr/>
        <p:nvPr/>
      </p:nvGrpSpPr>
      <p:grpSpPr>
        <a:xfrm>
          <a:off x="0" y="0"/>
          <a:ext cx="0" cy="0"/>
          <a:chOff x="0" y="0"/>
          <a:chExt cx="0" cy="0"/>
        </a:xfrm>
      </p:grpSpPr>
      <p:pic>
        <p:nvPicPr>
          <p:cNvPr id="860" name="Google Shape;860;p8"/>
          <p:cNvPicPr preferRelativeResize="0"/>
          <p:nvPr/>
        </p:nvPicPr>
        <p:blipFill rotWithShape="1">
          <a:blip r:embed="rId3">
            <a:alphaModFix/>
          </a:blip>
          <a:srcRect b="0" l="0" r="0" t="0"/>
          <a:stretch/>
        </p:blipFill>
        <p:spPr>
          <a:xfrm>
            <a:off x="16726728" y="8724900"/>
            <a:ext cx="1561272" cy="1537853"/>
          </a:xfrm>
          <a:prstGeom prst="rect">
            <a:avLst/>
          </a:prstGeom>
          <a:noFill/>
          <a:ln>
            <a:noFill/>
          </a:ln>
        </p:spPr>
      </p:pic>
      <p:grpSp>
        <p:nvGrpSpPr>
          <p:cNvPr id="861" name="Google Shape;861;p8"/>
          <p:cNvGrpSpPr/>
          <p:nvPr/>
        </p:nvGrpSpPr>
        <p:grpSpPr>
          <a:xfrm>
            <a:off x="609600" y="357281"/>
            <a:ext cx="10920030" cy="1334004"/>
            <a:chOff x="609600" y="357281"/>
            <a:chExt cx="10920030" cy="1334004"/>
          </a:xfrm>
        </p:grpSpPr>
        <p:grpSp>
          <p:nvGrpSpPr>
            <p:cNvPr id="862" name="Google Shape;862;p8"/>
            <p:cNvGrpSpPr/>
            <p:nvPr/>
          </p:nvGrpSpPr>
          <p:grpSpPr>
            <a:xfrm>
              <a:off x="609600" y="357281"/>
              <a:ext cx="10744200" cy="1334004"/>
              <a:chOff x="1905000" y="647700"/>
              <a:chExt cx="14249400" cy="1752600"/>
            </a:xfrm>
          </p:grpSpPr>
          <p:sp>
            <p:nvSpPr>
              <p:cNvPr id="863" name="Google Shape;863;p8"/>
              <p:cNvSpPr/>
              <p:nvPr/>
            </p:nvSpPr>
            <p:spPr>
              <a:xfrm>
                <a:off x="1905000" y="647700"/>
                <a:ext cx="14097000" cy="1600200"/>
              </a:xfrm>
              <a:prstGeom prst="roundRect">
                <a:avLst>
                  <a:gd fmla="val 16667" name="adj"/>
                </a:avLst>
              </a:prstGeom>
              <a:solidFill>
                <a:schemeClr val="lt1"/>
              </a:solidFill>
              <a:ln cap="flat" cmpd="sng" w="57150">
                <a:solidFill>
                  <a:schemeClr val="dk2"/>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4" name="Google Shape;864;p8"/>
              <p:cNvSpPr/>
              <p:nvPr/>
            </p:nvSpPr>
            <p:spPr>
              <a:xfrm>
                <a:off x="2057400" y="800100"/>
                <a:ext cx="14097000" cy="1600200"/>
              </a:xfrm>
              <a:prstGeom prst="roundRect">
                <a:avLst>
                  <a:gd fmla="val 16667" name="adj"/>
                </a:avLst>
              </a:prstGeom>
              <a:noFill/>
              <a:ln cap="flat" cmpd="sng" w="57150">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65" name="Google Shape;865;p8"/>
            <p:cNvSpPr/>
            <p:nvPr/>
          </p:nvSpPr>
          <p:spPr>
            <a:xfrm>
              <a:off x="1318830" y="728340"/>
              <a:ext cx="102108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974806"/>
                  </a:solidFill>
                  <a:latin typeface="Lobster"/>
                  <a:ea typeface="Lobster"/>
                  <a:cs typeface="Lobster"/>
                  <a:sym typeface="Lobster"/>
                </a:rPr>
                <a:t>1. Đọc bài văn dưới đây và trả lời câu hỏi:</a:t>
              </a:r>
              <a:endParaRPr/>
            </a:p>
          </p:txBody>
        </p:sp>
      </p:grpSp>
      <p:sp>
        <p:nvSpPr>
          <p:cNvPr id="866" name="Google Shape;866;p8"/>
          <p:cNvSpPr/>
          <p:nvPr/>
        </p:nvSpPr>
        <p:spPr>
          <a:xfrm>
            <a:off x="648310" y="2035866"/>
            <a:ext cx="16191889" cy="784830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FFFF00"/>
                </a:solidFill>
                <a:latin typeface="Lobster"/>
                <a:ea typeface="Lobster"/>
                <a:cs typeface="Lobster"/>
                <a:sym typeface="Lobster"/>
              </a:rPr>
              <a:t>            Chim họa mi hót</a:t>
            </a:r>
            <a:endParaRPr/>
          </a:p>
          <a:p>
            <a:pPr indent="0" lvl="0" marL="0" marR="0" rtl="0" algn="just">
              <a:spcBef>
                <a:spcPts val="0"/>
              </a:spcBef>
              <a:spcAft>
                <a:spcPts val="0"/>
              </a:spcAft>
              <a:buNone/>
            </a:pPr>
            <a:r>
              <a:rPr lang="en-US" sz="3600">
                <a:solidFill>
                  <a:srgbClr val="FFFF00"/>
                </a:solidFill>
                <a:latin typeface="Lobster"/>
                <a:ea typeface="Lobster"/>
                <a:cs typeface="Lobster"/>
                <a:sym typeface="Lobster"/>
              </a:rPr>
              <a:t>            Chiều nào cũng vậy, con chim họa mi ấy không biết tự phương nào bay đến đậu trong bụi tầm xuân ở vườn nhà tôi mà hót.</a:t>
            </a:r>
            <a:endParaRPr/>
          </a:p>
          <a:p>
            <a:pPr indent="0" lvl="0" marL="0" marR="0" rtl="0" algn="just">
              <a:spcBef>
                <a:spcPts val="0"/>
              </a:spcBef>
              <a:spcAft>
                <a:spcPts val="0"/>
              </a:spcAft>
              <a:buNone/>
            </a:pPr>
            <a:r>
              <a:rPr lang="en-US" sz="3600">
                <a:solidFill>
                  <a:srgbClr val="FFFF00"/>
                </a:solidFill>
                <a:latin typeface="Lobster"/>
                <a:ea typeface="Lobster"/>
                <a:cs typeface="Lobster"/>
                <a:sym typeface="Lobster"/>
              </a:rPr>
              <a:t>      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    </a:t>
            </a:r>
            <a:endParaRPr/>
          </a:p>
          <a:p>
            <a:pPr indent="0" lvl="0" marL="0" marR="0" rtl="0" algn="just">
              <a:spcBef>
                <a:spcPts val="0"/>
              </a:spcBef>
              <a:spcAft>
                <a:spcPts val="0"/>
              </a:spcAft>
              <a:buNone/>
            </a:pPr>
            <a:r>
              <a:rPr lang="en-US" sz="3600">
                <a:solidFill>
                  <a:srgbClr val="FFFF00"/>
                </a:solidFill>
                <a:latin typeface="Lobster"/>
                <a:ea typeface="Lobster"/>
                <a:cs typeface="Lobster"/>
                <a:sym typeface="Lobster"/>
              </a:rPr>
              <a:t>      Hót một lúc lâu, nhạc sĩ giang hồ không tên không tuổi ấy từ từ nhắm mắt lại, thu đầu vào lông cổ, im lặng ngủ, ngủ say sưa sau một cuộc viễn du trong bóng đêm dày.</a:t>
            </a:r>
            <a:endParaRPr/>
          </a:p>
          <a:p>
            <a:pPr indent="0" lvl="0" marL="0" marR="0" rtl="0" algn="just">
              <a:spcBef>
                <a:spcPts val="0"/>
              </a:spcBef>
              <a:spcAft>
                <a:spcPts val="0"/>
              </a:spcAft>
              <a:buNone/>
            </a:pPr>
            <a:r>
              <a:rPr lang="en-US" sz="3600">
                <a:solidFill>
                  <a:srgbClr val="FFFF00"/>
                </a:solidFill>
                <a:latin typeface="Lobster"/>
                <a:ea typeface="Lobster"/>
                <a:cs typeface="Lobster"/>
                <a:sym typeface="Lobster"/>
              </a:rPr>
              <a:t>      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indent="0" lvl="0" marL="0" marR="0" rtl="0" algn="just">
              <a:spcBef>
                <a:spcPts val="0"/>
              </a:spcBef>
              <a:spcAft>
                <a:spcPts val="0"/>
              </a:spcAft>
              <a:buNone/>
            </a:pPr>
            <a:r>
              <a:rPr lang="en-US" sz="3600">
                <a:solidFill>
                  <a:srgbClr val="FFFF00"/>
                </a:solidFill>
                <a:latin typeface="Lobster"/>
                <a:ea typeface="Lobster"/>
                <a:cs typeface="Lobster"/>
                <a:sym typeface="Lobster"/>
              </a:rPr>
              <a:t>                                                                                                           Theo Ngọc Giao</a:t>
            </a:r>
            <a:endParaRPr sz="3600">
              <a:solidFill>
                <a:srgbClr val="FFFF00"/>
              </a:solidFill>
              <a:latin typeface="Lobster"/>
              <a:ea typeface="Lobster"/>
              <a:cs typeface="Lobster"/>
              <a:sym typeface="Lobster"/>
            </a:endParaRPr>
          </a:p>
        </p:txBody>
      </p:sp>
      <p:pic>
        <p:nvPicPr>
          <p:cNvPr descr="Hình ảnh chim họa mi chân thực và sắc nét cho dân mê chim cảnh" id="867" name="Google Shape;867;p8"/>
          <p:cNvPicPr preferRelativeResize="0"/>
          <p:nvPr/>
        </p:nvPicPr>
        <p:blipFill rotWithShape="1">
          <a:blip r:embed="rId4">
            <a:alphaModFix/>
          </a:blip>
          <a:srcRect b="0" l="0" r="0" t="0"/>
          <a:stretch/>
        </p:blipFill>
        <p:spPr>
          <a:xfrm>
            <a:off x="12420601" y="0"/>
            <a:ext cx="3962400" cy="2640940"/>
          </a:xfrm>
          <a:prstGeom prst="ellipse">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1000"/>
                                        <p:tgtEl>
                                          <p:spTgt spid="8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1000"/>
                                        <p:tgtEl>
                                          <p:spTgt spid="866"/>
                                        </p:tgtEl>
                                      </p:cBhvr>
                                    </p:animEffect>
                                  </p:childTnLst>
                                </p:cTn>
                              </p:par>
                              <p:par>
                                <p:cTn fill="hold" nodeType="with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1000"/>
                                        <p:tgtEl>
                                          <p:spTgt spid="8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id="872" name="Google Shape;872;p9"/>
          <p:cNvPicPr preferRelativeResize="0"/>
          <p:nvPr/>
        </p:nvPicPr>
        <p:blipFill rotWithShape="1">
          <a:blip r:embed="rId3">
            <a:alphaModFix/>
          </a:blip>
          <a:srcRect b="0" l="46581" r="12713" t="0"/>
          <a:stretch/>
        </p:blipFill>
        <p:spPr>
          <a:xfrm flipH="1">
            <a:off x="10781688" y="0"/>
            <a:ext cx="7492455" cy="10906129"/>
          </a:xfrm>
          <a:prstGeom prst="rect">
            <a:avLst/>
          </a:prstGeom>
          <a:noFill/>
          <a:ln>
            <a:noFill/>
          </a:ln>
        </p:spPr>
      </p:pic>
      <p:pic>
        <p:nvPicPr>
          <p:cNvPr id="873" name="Google Shape;873;p9"/>
          <p:cNvPicPr preferRelativeResize="0"/>
          <p:nvPr/>
        </p:nvPicPr>
        <p:blipFill rotWithShape="1">
          <a:blip r:embed="rId4">
            <a:alphaModFix/>
          </a:blip>
          <a:srcRect b="0" l="0" r="0" t="0"/>
          <a:stretch/>
        </p:blipFill>
        <p:spPr>
          <a:xfrm flipH="1">
            <a:off x="10781687" y="6729412"/>
            <a:ext cx="6324600" cy="3557588"/>
          </a:xfrm>
          <a:prstGeom prst="rect">
            <a:avLst/>
          </a:prstGeom>
          <a:noFill/>
          <a:ln>
            <a:noFill/>
          </a:ln>
        </p:spPr>
      </p:pic>
      <p:sp>
        <p:nvSpPr>
          <p:cNvPr id="874" name="Google Shape;874;p9"/>
          <p:cNvSpPr txBox="1"/>
          <p:nvPr/>
        </p:nvSpPr>
        <p:spPr>
          <a:xfrm>
            <a:off x="152400" y="2719616"/>
            <a:ext cx="11775558" cy="433965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20000"/>
              </a:lnSpc>
              <a:spcBef>
                <a:spcPts val="0"/>
              </a:spcBef>
              <a:spcAft>
                <a:spcPts val="0"/>
              </a:spcAft>
              <a:buClr>
                <a:schemeClr val="lt1"/>
              </a:buClr>
              <a:buSzPts val="4000"/>
              <a:buFont typeface="Lobster"/>
              <a:buAutoNum type="alphaLcParenR"/>
            </a:pPr>
            <a:r>
              <a:rPr b="1" i="0" lang="en-US" sz="4000" u="none" cap="none" strike="noStrike">
                <a:solidFill>
                  <a:schemeClr val="lt1"/>
                </a:solidFill>
                <a:latin typeface="Lobster"/>
                <a:ea typeface="Lobster"/>
                <a:cs typeface="Lobster"/>
                <a:sym typeface="Lobster"/>
              </a:rPr>
              <a:t> Bài văn gồm có mấy đoạn? Nội dung chính của mỗi đoạn là gì?</a:t>
            </a:r>
            <a:endParaRPr/>
          </a:p>
          <a:p>
            <a:pPr indent="-342900" lvl="0" marL="342900" marR="0" rtl="0" algn="l">
              <a:lnSpc>
                <a:spcPct val="120000"/>
              </a:lnSpc>
              <a:spcBef>
                <a:spcPts val="2000"/>
              </a:spcBef>
              <a:spcAft>
                <a:spcPts val="0"/>
              </a:spcAft>
              <a:buClr>
                <a:schemeClr val="lt1"/>
              </a:buClr>
              <a:buSzPts val="4000"/>
              <a:buFont typeface="Lobster"/>
              <a:buNone/>
            </a:pPr>
            <a:r>
              <a:rPr b="1" i="0" lang="en-US" sz="4000" u="none" cap="none" strike="noStrike">
                <a:solidFill>
                  <a:schemeClr val="lt1"/>
                </a:solidFill>
                <a:latin typeface="Lobster"/>
                <a:ea typeface="Lobster"/>
                <a:cs typeface="Lobster"/>
                <a:sym typeface="Lobster"/>
              </a:rPr>
              <a:t>b) Tác giả bài văn quan sát chim họa mi hót  bằng những giác quan nào?</a:t>
            </a:r>
            <a:endParaRPr/>
          </a:p>
          <a:p>
            <a:pPr indent="-342900" lvl="0" marL="342900" marR="0" rtl="0" algn="l">
              <a:lnSpc>
                <a:spcPct val="120000"/>
              </a:lnSpc>
              <a:spcBef>
                <a:spcPts val="2000"/>
              </a:spcBef>
              <a:spcAft>
                <a:spcPts val="0"/>
              </a:spcAft>
              <a:buClr>
                <a:schemeClr val="lt1"/>
              </a:buClr>
              <a:buSzPts val="4000"/>
              <a:buFont typeface="Lobster"/>
              <a:buNone/>
            </a:pPr>
            <a:r>
              <a:rPr b="1" i="0" lang="en-US" sz="4000" u="none" cap="none" strike="noStrike">
                <a:solidFill>
                  <a:schemeClr val="lt1"/>
                </a:solidFill>
                <a:latin typeface="Lobster"/>
                <a:ea typeface="Lobster"/>
                <a:cs typeface="Lobster"/>
                <a:sym typeface="Lobster"/>
              </a:rPr>
              <a:t>c) Em thích những chi tiết và hình ảnh so sánh nào? Vì sao?</a:t>
            </a:r>
            <a:endParaRPr/>
          </a:p>
        </p:txBody>
      </p:sp>
      <p:grpSp>
        <p:nvGrpSpPr>
          <p:cNvPr id="875" name="Google Shape;875;p9"/>
          <p:cNvGrpSpPr/>
          <p:nvPr/>
        </p:nvGrpSpPr>
        <p:grpSpPr>
          <a:xfrm>
            <a:off x="152400" y="6272"/>
            <a:ext cx="10920030" cy="1522750"/>
            <a:chOff x="152400" y="6272"/>
            <a:chExt cx="10920030" cy="1522750"/>
          </a:xfrm>
        </p:grpSpPr>
        <p:grpSp>
          <p:nvGrpSpPr>
            <p:cNvPr id="876" name="Google Shape;876;p9"/>
            <p:cNvGrpSpPr/>
            <p:nvPr/>
          </p:nvGrpSpPr>
          <p:grpSpPr>
            <a:xfrm>
              <a:off x="152400" y="195017"/>
              <a:ext cx="10920030" cy="1334004"/>
              <a:chOff x="609600" y="357281"/>
              <a:chExt cx="1092003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fmla="val 16667" name="adj"/>
                  </a:avLst>
                </a:prstGeom>
                <a:solidFill>
                  <a:schemeClr val="lt1"/>
                </a:solidFill>
                <a:ln cap="flat" cmpd="sng" w="57150">
                  <a:solidFill>
                    <a:srgbClr val="E36C09"/>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fmla="val 16667" name="adj"/>
                  </a:avLst>
                </a:prstGeom>
                <a:noFill/>
                <a:ln cap="flat" cmpd="sng" w="57150">
                  <a:solidFill>
                    <a:srgbClr val="FFFF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80" name="Google Shape;880;p9"/>
              <p:cNvSpPr/>
              <p:nvPr/>
            </p:nvSpPr>
            <p:spPr>
              <a:xfrm>
                <a:off x="1318830" y="728340"/>
                <a:ext cx="102108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974806"/>
                    </a:solidFill>
                    <a:latin typeface="Lobster"/>
                    <a:ea typeface="Lobster"/>
                    <a:cs typeface="Lobster"/>
                    <a:sym typeface="Lobster"/>
                  </a:rPr>
                  <a:t>1. Đọc bài văn dưới đây và trả lời câu hỏi:</a:t>
                </a:r>
                <a:endParaRPr/>
              </a:p>
            </p:txBody>
          </p:sp>
        </p:grpSp>
        <p:pic>
          <p:nvPicPr>
            <p:cNvPr id="881" name="Google Shape;881;p9"/>
            <p:cNvPicPr preferRelativeResize="0"/>
            <p:nvPr/>
          </p:nvPicPr>
          <p:blipFill rotWithShape="1">
            <a:blip r:embed="rId5">
              <a:alphaModFix/>
            </a:blip>
            <a:srcRect b="0" l="0" r="0" t="0"/>
            <a:stretch/>
          </p:blipFill>
          <p:spPr>
            <a:xfrm>
              <a:off x="9754298" y="6272"/>
              <a:ext cx="1162386" cy="1522750"/>
            </a:xfrm>
            <a:prstGeom prst="rect">
              <a:avLst/>
            </a:prstGeom>
            <a:noFill/>
            <a:ln>
              <a:noFill/>
            </a:ln>
          </p:spPr>
        </p:pic>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1000"/>
                                        <p:tgtEl>
                                          <p:spTgt spid="8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500"/>
                                        <p:tgtEl>
                                          <p:spTgt spid="8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5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