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6"/>
  </p:notesMasterIdLst>
  <p:sldIdLst>
    <p:sldId id="310" r:id="rId2"/>
    <p:sldId id="335" r:id="rId3"/>
    <p:sldId id="332" r:id="rId4"/>
    <p:sldId id="333" r:id="rId5"/>
    <p:sldId id="338" r:id="rId6"/>
    <p:sldId id="256" r:id="rId7"/>
    <p:sldId id="336" r:id="rId8"/>
    <p:sldId id="344" r:id="rId9"/>
    <p:sldId id="367" r:id="rId10"/>
    <p:sldId id="369" r:id="rId11"/>
    <p:sldId id="330" r:id="rId12"/>
    <p:sldId id="340" r:id="rId13"/>
    <p:sldId id="350" r:id="rId14"/>
    <p:sldId id="357" r:id="rId15"/>
    <p:sldId id="356" r:id="rId16"/>
    <p:sldId id="312" r:id="rId17"/>
    <p:sldId id="358" r:id="rId18"/>
    <p:sldId id="360" r:id="rId19"/>
    <p:sldId id="361" r:id="rId20"/>
    <p:sldId id="362" r:id="rId21"/>
    <p:sldId id="311" r:id="rId22"/>
    <p:sldId id="363" r:id="rId23"/>
    <p:sldId id="364" r:id="rId24"/>
    <p:sldId id="365" r:id="rId2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7"/>
      <p:bold r:id="rId28"/>
    </p:embeddedFont>
    <p:embeddedFont>
      <p:font typeface="Baloo 2" panose="020B0604020202020204" charset="0"/>
      <p:regular r:id="rId29"/>
      <p:bold r:id="rId30"/>
    </p:embeddedFont>
    <p:embeddedFont>
      <p:font typeface="Didact Gothic" panose="00000500000000000000" pitchFamily="2" charset="0"/>
      <p:regular r:id="rId31"/>
    </p:embeddedFont>
    <p:embeddedFont>
      <p:font typeface="Livvic" pitchFamily="2" charset="0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  <p:embeddedFont>
      <p:font typeface="Rubik" panose="020B0604020202020204" charset="0"/>
      <p:regular r:id="rId38"/>
      <p:bold r:id="rId39"/>
      <p:italic r:id="rId40"/>
      <p:boldItalic r:id="rId41"/>
    </p:embeddedFont>
    <p:embeddedFont>
      <p:font typeface="UTM Showcard" panose="02040603050506020204" pitchFamily="18" charset="0"/>
      <p:regular r:id="rId42"/>
    </p:embeddedFont>
    <p:embeddedFont>
      <p:font typeface="UVF Lobster12" panose="02000506000000020003" charset="0"/>
      <p:italic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6C2"/>
    <a:srgbClr val="000000"/>
    <a:srgbClr val="06A45F"/>
    <a:srgbClr val="FFC6BB"/>
    <a:srgbClr val="00A787"/>
    <a:srgbClr val="DFF1CB"/>
    <a:srgbClr val="FE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8A37C-EA4D-4A6A-A67F-741291C3E2D2}">
  <a:tblStyle styleId="{D008A37C-EA4D-4A6A-A67F-741291C3E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 snapToGrid="0">
      <p:cViewPr>
        <p:scale>
          <a:sx n="82" d="100"/>
          <a:sy n="8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11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3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9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7ee702c2a_0_30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97ee702c2a_0_30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90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8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5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5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40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72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1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3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2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11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2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7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8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11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02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3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74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0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3861254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4949353" y="79614"/>
            <a:ext cx="4191487" cy="4080221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720000" y="1281525"/>
            <a:ext cx="7704000" cy="3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8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4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54" r:id="rId3"/>
    <p:sldLayoutId id="2147483706" r:id="rId4"/>
    <p:sldLayoutId id="2147483705" r:id="rId5"/>
    <p:sldLayoutId id="2147483704" r:id="rId6"/>
    <p:sldLayoutId id="2147483702" r:id="rId7"/>
    <p:sldLayoutId id="2147483658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67" r:id="rId17"/>
    <p:sldLayoutId id="2147483711" r:id="rId18"/>
    <p:sldLayoutId id="2147483710" r:id="rId19"/>
    <p:sldLayoutId id="2147483709" r:id="rId20"/>
    <p:sldLayoutId id="2147483708" r:id="rId21"/>
    <p:sldLayoutId id="2147483707" r:id="rId22"/>
    <p:sldLayoutId id="2147483684" r:id="rId23"/>
    <p:sldLayoutId id="2147483673" r:id="rId24"/>
    <p:sldLayoutId id="2147483713" r:id="rId25"/>
    <p:sldLayoutId id="2147483712" r:id="rId26"/>
    <p:sldLayoutId id="2147483686" r:id="rId27"/>
    <p:sldLayoutId id="2147483685" r:id="rId28"/>
    <p:sldLayoutId id="2147483674" r:id="rId29"/>
    <p:sldLayoutId id="2147483703" r:id="rId30"/>
    <p:sldLayoutId id="2147483701" r:id="rId31"/>
    <p:sldLayoutId id="2147483700" r:id="rId32"/>
    <p:sldLayoutId id="2147483697" r:id="rId33"/>
    <p:sldLayoutId id="2147483695" r:id="rId34"/>
    <p:sldLayoutId id="2147483688" r:id="rId35"/>
    <p:sldLayoutId id="2147483687" r:id="rId36"/>
    <p:sldLayoutId id="214748368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microsoft.com/office/2007/relationships/hdphoto" Target="../media/hdphoto10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11" Type="http://schemas.openxmlformats.org/officeDocument/2006/relationships/image" Target="../media/image39.sv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2"/>
          <a:stretch/>
        </p:blipFill>
        <p:spPr>
          <a:xfrm>
            <a:off x="-37323" y="2817845"/>
            <a:ext cx="6895684" cy="23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580" y="304983"/>
            <a:ext cx="580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#Li-N UTM Isadora" panose="02040603050506020204" pitchFamily="18" charset="0"/>
                <a:cs typeface="Yuongblood-designed" panose="020B0506030404030204" pitchFamily="34" charset="0"/>
              </a:rPr>
              <a:t>Luyện từ và câu</a:t>
            </a:r>
            <a:endParaRPr lang="en-US" sz="3600" b="1" dirty="0">
              <a:latin typeface="#Li-N UTM Isadora" panose="02040603050506020204" pitchFamily="18" charset="0"/>
              <a:cs typeface="Yuongblood-designed" panose="020B05060304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2" y="1635417"/>
            <a:ext cx="820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Mở rộng vốn từ: Nam và nữ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b="67857"/>
          <a:stretch/>
        </p:blipFill>
        <p:spPr>
          <a:xfrm>
            <a:off x="4576275" y="-109048"/>
            <a:ext cx="4800781" cy="1785448"/>
          </a:xfrm>
          <a:prstGeom prst="rect">
            <a:avLst/>
          </a:prstGeom>
        </p:spPr>
      </p:pic>
      <p:pic>
        <p:nvPicPr>
          <p:cNvPr id="13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49871" y="1078772"/>
            <a:ext cx="457200" cy="457200"/>
          </a:xfrm>
          <a:prstGeom prst="rect">
            <a:avLst/>
          </a:prstGeom>
        </p:spPr>
      </p:pic>
      <p:grpSp>
        <p:nvGrpSpPr>
          <p:cNvPr id="14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9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39551" y="776190"/>
            <a:ext cx="2705879" cy="3591120"/>
            <a:chOff x="1539551" y="776190"/>
            <a:chExt cx="2705879" cy="3591120"/>
          </a:xfrm>
        </p:grpSpPr>
        <p:sp>
          <p:nvSpPr>
            <p:cNvPr id="7" name="Rounded Rectangle 6"/>
            <p:cNvSpPr/>
            <p:nvPr/>
          </p:nvSpPr>
          <p:spPr>
            <a:xfrm>
              <a:off x="1539551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7027" y="1132232"/>
              <a:ext cx="239092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n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ữ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dịu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khoan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dung,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cần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biết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tâm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người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7405" y="776190"/>
            <a:ext cx="2705879" cy="3591120"/>
            <a:chOff x="4967405" y="776190"/>
            <a:chExt cx="2705879" cy="3591120"/>
          </a:xfrm>
        </p:grpSpPr>
        <p:sp>
          <p:nvSpPr>
            <p:cNvPr id="13" name="Rounded Rectangle 12"/>
            <p:cNvSpPr/>
            <p:nvPr/>
          </p:nvSpPr>
          <p:spPr>
            <a:xfrm>
              <a:off x="4967405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893" y="1048256"/>
              <a:ext cx="247490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nam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cao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thích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hoàn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cảnh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30" y="3761371"/>
            <a:ext cx="744998" cy="667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764" y="3724110"/>
            <a:ext cx="744998" cy="667746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2" y="-281458"/>
            <a:ext cx="2649654" cy="1302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>
            <a:off x="-117655" y="1951225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 flipH="1">
            <a:off x="7453595" y="1904571"/>
            <a:ext cx="1782253" cy="31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586" y="345107"/>
            <a:ext cx="8640147" cy="44321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544009" y="2453952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1613136" y="2926313"/>
            <a:ext cx="1681805" cy="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733363" y="3242727"/>
            <a:ext cx="1260088" cy="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97289" y="484685"/>
            <a:ext cx="83847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2.</a:t>
            </a:r>
            <a:r>
              <a:rPr lang="vi-VN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Đọc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lại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truyện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vụ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đắm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tàu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 Theo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-ta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Ma-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ri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-ô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chung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</a:t>
            </a:r>
          </a:p>
          <a:p>
            <a:r>
              <a:rPr lang="vi-VN" altLang="en-US" sz="2600" dirty="0">
                <a:latin typeface="Baloo 2" pitchFamily="2" charset="0"/>
                <a:cs typeface="Baloo 2" pitchFamily="2" charset="0"/>
              </a:rPr>
              <a:t>Mỗi nhân vật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và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6883" y="2163131"/>
            <a:ext cx="1482371" cy="2444456"/>
            <a:chOff x="2976883" y="2163131"/>
            <a:chExt cx="1482371" cy="2444456"/>
          </a:xfrm>
        </p:grpSpPr>
        <p:pic>
          <p:nvPicPr>
            <p:cNvPr id="7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Moon 14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5" y="3021251"/>
            <a:ext cx="558155" cy="897902"/>
          </a:xfrm>
          <a:prstGeom prst="rect">
            <a:avLst/>
          </a:prstGeom>
        </p:spPr>
      </p:pic>
      <p:pic>
        <p:nvPicPr>
          <p:cNvPr id="17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51" y="3108994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torm At Sea Stock Illustration - Download Image Now - iStock">
            <a:extLst>
              <a:ext uri="{FF2B5EF4-FFF2-40B4-BE49-F238E27FC236}">
                <a16:creationId xmlns:a16="http://schemas.microsoft.com/office/drawing/2014/main" id="{73A6EAC5-D92A-4189-9497-F9337202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ại sao mọi người trên tàu Titanic không leo lên tảng băng trôi - YouTube">
            <a:extLst>
              <a:ext uri="{FF2B5EF4-FFF2-40B4-BE49-F238E27FC236}">
                <a16:creationId xmlns:a16="http://schemas.microsoft.com/office/drawing/2014/main" id="{C3937700-9C25-4380-AF2A-9826D4B3A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8" b="90000" l="55313" r="95391">
                        <a14:foregroundMark x1="61406" y1="17500" x2="59453" y2="40556"/>
                        <a14:foregroundMark x1="71875" y1="8056" x2="69688" y2="27361"/>
                        <a14:foregroundMark x1="80156" y1="32917" x2="87188" y2="23056"/>
                        <a14:foregroundMark x1="87188" y1="23056" x2="87188" y2="23056"/>
                        <a14:foregroundMark x1="87188" y1="23056" x2="89922" y2="20000"/>
                        <a14:foregroundMark x1="57266" y1="64444" x2="61406" y2="63750"/>
                        <a14:foregroundMark x1="56719" y1="66528" x2="62969" y2="65417"/>
                        <a14:foregroundMark x1="55313" y1="67222" x2="64375" y2="63750"/>
                        <a14:foregroundMark x1="73438" y1="5556" x2="71094" y2="16111"/>
                        <a14:foregroundMark x1="71484" y1="5278" x2="70859" y2="18194"/>
                        <a14:foregroundMark x1="62031" y1="16111" x2="59062" y2="31806"/>
                        <a14:foregroundMark x1="62031" y1="16111" x2="61563" y2="34167"/>
                        <a14:foregroundMark x1="61563" y1="34167" x2="59844" y2="39583"/>
                        <a14:foregroundMark x1="57891" y1="68889" x2="76563" y2="70000"/>
                        <a14:foregroundMark x1="69453" y1="68611" x2="69453" y2="68611"/>
                        <a14:foregroundMark x1="80469" y1="68194" x2="70625" y2="68194"/>
                        <a14:foregroundMark x1="65313" y1="67917" x2="70859" y2="67917"/>
                        <a14:foregroundMark x1="57500" y1="72083" x2="69297" y2="72083"/>
                        <a14:foregroundMark x1="69297" y1="72083" x2="82188" y2="68889"/>
                        <a14:foregroundMark x1="82188" y1="68889" x2="84654" y2="68889"/>
                        <a14:foregroundMark x1="82266" y1="67500" x2="83624" y2="66715"/>
                        <a14:foregroundMark x1="80469" y1="65417" x2="81124" y2="65293"/>
                        <a14:backgroundMark x1="81328" y1="63333" x2="96250" y2="55972"/>
                        <a14:backgroundMark x1="84453" y1="65833" x2="93672" y2="61250"/>
                        <a14:backgroundMark x1="85234" y1="63750" x2="94531" y2="59167"/>
                        <a14:backgroundMark x1="94531" y1="59167" x2="95234" y2="59167"/>
                        <a14:backgroundMark x1="81328" y1="64722" x2="85391" y2="64722"/>
                        <a14:backgroundMark x1="85391" y1="68889" x2="90313" y2="67222"/>
                        <a14:backgroundMark x1="82891" y1="71806" x2="8703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/>
        </p:blipFill>
        <p:spPr bwMode="auto">
          <a:xfrm>
            <a:off x="6885066" y="1608722"/>
            <a:ext cx="2488019" cy="30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D80A6-1AC2-46DA-994D-6F5ABC0D3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2" b="89748" l="2000" r="90000">
                        <a14:foregroundMark x1="1625" y1="37410" x2="3875" y2="67266"/>
                        <a14:foregroundMark x1="3875" y1="67266" x2="7750" y2="75719"/>
                        <a14:foregroundMark x1="7750" y1="75719" x2="23750" y2="87050"/>
                        <a14:foregroundMark x1="23750" y1="87050" x2="27000" y2="88129"/>
                        <a14:foregroundMark x1="2000" y1="37410" x2="5375" y2="84532"/>
                        <a14:foregroundMark x1="29625" y1="88129" x2="70875" y2="80755"/>
                        <a14:foregroundMark x1="70875" y1="80755" x2="75625" y2="82554"/>
                        <a14:foregroundMark x1="56500" y1="63489" x2="80750" y2="89029"/>
                        <a14:foregroundMark x1="69125" y1="86871" x2="69125" y2="86871"/>
                        <a14:foregroundMark x1="69125" y1="86871" x2="69125" y2="86871"/>
                        <a14:foregroundMark x1="70000" y1="86331" x2="75000" y2="88849"/>
                        <a14:foregroundMark x1="39250" y1="19784" x2="37625" y2="26259"/>
                        <a14:foregroundMark x1="38375" y1="18345" x2="38625" y2="16727"/>
                        <a14:foregroundMark x1="46000" y1="34532" x2="48750" y2="33813"/>
                        <a14:foregroundMark x1="49375" y1="30755" x2="50320" y2="30651"/>
                        <a14:foregroundMark x1="52125" y1="32194" x2="52250" y2="32194"/>
                        <a14:foregroundMark x1="52250" y1="32194" x2="52250" y2="32194"/>
                        <a14:foregroundMark x1="50125" y1="35612" x2="51250" y2="35612"/>
                        <a14:foregroundMark x1="46375" y1="29856" x2="47000" y2="32014"/>
                        <a14:foregroundMark x1="41500" y1="17806" x2="40375" y2="18165"/>
                        <a14:backgroundMark x1="4875" y1="23921" x2="36625" y2="10971"/>
                        <a14:backgroundMark x1="50000" y1="31475" x2="52250" y2="30755"/>
                        <a14:backgroundMark x1="17625" y1="46043" x2="14750" y2="40647"/>
                        <a14:backgroundMark x1="19625" y1="47302" x2="19625" y2="46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71631"/>
            <a:ext cx="4965405" cy="3450957"/>
          </a:xfrm>
          <a:prstGeom prst="rect">
            <a:avLst/>
          </a:prstGeom>
        </p:spPr>
      </p:pic>
      <p:pic>
        <p:nvPicPr>
          <p:cNvPr id="1036" name="Picture 12" descr="Download Free png Goodbye Kids Png - DLPNG.com">
            <a:extLst>
              <a:ext uri="{FF2B5EF4-FFF2-40B4-BE49-F238E27FC236}">
                <a16:creationId xmlns:a16="http://schemas.microsoft.com/office/drawing/2014/main" id="{8A455ABD-A7A8-478C-A8C1-3C235B4F0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67" b="79833" l="5000" r="36167">
                        <a14:foregroundMark x1="12667" y1="19000" x2="18500" y2="17833"/>
                        <a14:foregroundMark x1="33667" y1="17833" x2="36333" y2="19000"/>
                        <a14:foregroundMark x1="5000" y1="51333" x2="9333" y2="49000"/>
                        <a14:foregroundMark x1="9000" y1="53000" x2="14500" y2="44500"/>
                        <a14:foregroundMark x1="14500" y1="44500" x2="12456" y2="39680"/>
                        <a14:foregroundMark x1="22286" y1="39725" x2="25833" y2="48000"/>
                        <a14:foregroundMark x1="25833" y1="48000" x2="25833" y2="50000"/>
                        <a14:foregroundMark x1="23000" y1="39333" x2="26833" y2="39667"/>
                        <a14:foregroundMark x1="25000" y1="42167" x2="25833" y2="40667"/>
                        <a14:foregroundMark x1="25000" y1="41500" x2="26500" y2="49833"/>
                        <a14:foregroundMark x1="26500" y1="45667" x2="26500" y2="41500"/>
                        <a14:foregroundMark x1="13833" y1="40167" x2="16167" y2="44167"/>
                        <a14:foregroundMark x1="8833" y1="50833" x2="16500" y2="50000"/>
                        <a14:foregroundMark x1="11833" y1="48833" x2="16667" y2="47333"/>
                        <a14:foregroundMark x1="14500" y1="75167" x2="17500" y2="79167"/>
                        <a14:foregroundMark x1="20667" y1="76333" x2="24000" y2="79833"/>
                        <a14:backgroundMark x1="8833" y1="41333" x2="13000" y2="38500"/>
                        <a14:backgroundMark x1="21500" y1="37333" x2="24333" y2="37333"/>
                        <a14:backgroundMark x1="7000" y1="55000" x2="8833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t="12610" r="60543" b="17313"/>
          <a:stretch/>
        </p:blipFill>
        <p:spPr bwMode="auto">
          <a:xfrm flipH="1">
            <a:off x="8599912" y="1876678"/>
            <a:ext cx="214477" cy="4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uffy white cartoon cloud in blue sky on transparent PNG - Similar PNG">
            <a:extLst>
              <a:ext uri="{FF2B5EF4-FFF2-40B4-BE49-F238E27FC236}">
                <a16:creationId xmlns:a16="http://schemas.microsoft.com/office/drawing/2014/main" id="{2711C965-E578-45A2-9E03-39C3023D1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500" r="94833">
                        <a14:foregroundMark x1="5500" y1="62222" x2="11333" y2="62444"/>
                        <a14:foregroundMark x1="17160" y1="53855" x2="22833" y2="51333"/>
                        <a14:foregroundMark x1="13333" y1="55556" x2="16929" y2="53957"/>
                        <a14:foregroundMark x1="28901" y1="41551" x2="29167" y2="41333"/>
                        <a14:foregroundMark x1="28483" y1="41892" x2="28860" y2="41584"/>
                        <a14:foregroundMark x1="26950" y1="43147" x2="28230" y2="42100"/>
                        <a14:foregroundMark x1="26954" y1="43144" x2="26939" y2="43156"/>
                        <a14:foregroundMark x1="21833" y1="47333" x2="25620" y2="44235"/>
                        <a14:foregroundMark x1="29167" y1="41333" x2="34167" y2="29556"/>
                        <a14:foregroundMark x1="34167" y1="29556" x2="51167" y2="39333"/>
                        <a14:foregroundMark x1="49000" y1="29333" x2="57833" y2="33111"/>
                        <a14:foregroundMark x1="57833" y1="33111" x2="62333" y2="42889"/>
                        <a14:foregroundMark x1="62333" y1="42889" x2="69167" y2="46667"/>
                        <a14:foregroundMark x1="84872" y1="53133" x2="91000" y2="58000"/>
                        <a14:foregroundMark x1="81700" y1="50615" x2="82932" y2="51593"/>
                        <a14:foregroundMark x1="78160" y1="47804" x2="80083" y2="49331"/>
                        <a14:foregroundMark x1="77745" y1="47475" x2="78033" y2="47704"/>
                        <a14:foregroundMark x1="91000" y1="58000" x2="94833" y2="63778"/>
                        <a14:foregroundMark x1="28500" y1="37778" x2="34333" y2="28667"/>
                        <a14:foregroundMark x1="34333" y1="28667" x2="42667" y2="28889"/>
                        <a14:foregroundMark x1="29833" y1="32222" x2="37000" y2="25556"/>
                        <a14:foregroundMark x1="37000" y1="25556" x2="41252" y2="26451"/>
                        <a14:foregroundMark x1="40130" y1="25056" x2="36000" y2="24444"/>
                        <a14:foregroundMark x1="34831" y1="26043" x2="29500" y2="33333"/>
                        <a14:foregroundMark x1="29500" y1="33333" x2="28833" y2="39556"/>
                        <a14:foregroundMark x1="28667" y1="34667" x2="30500" y2="30000"/>
                        <a14:foregroundMark x1="86333" y1="52444" x2="90667" y2="56222"/>
                        <a14:foregroundMark x1="85667" y1="52444" x2="88667" y2="50667"/>
                        <a14:foregroundMark x1="87500" y1="50444" x2="85333" y2="52000"/>
                        <a14:backgroundMark x1="10667" y1="55778" x2="14167" y2="51778"/>
                        <a14:backgroundMark x1="7000" y1="57333" x2="11500" y2="57333"/>
                        <a14:backgroundMark x1="17833" y1="50667" x2="18500" y2="50667"/>
                        <a14:backgroundMark x1="27771" y1="40731" x2="28000" y2="40667"/>
                        <a14:backgroundMark x1="24000" y1="41778" x2="27574" y2="40785"/>
                        <a14:backgroundMark x1="28000" y1="33049" x2="28000" y2="31788"/>
                        <a14:backgroundMark x1="28437" y1="29408" x2="31000" y2="23333"/>
                        <a14:backgroundMark x1="27833" y1="39778" x2="27919" y2="39383"/>
                        <a14:backgroundMark x1="37711" y1="21664" x2="37833" y2="21556"/>
                        <a14:backgroundMark x1="35344" y1="23768" x2="35598" y2="23543"/>
                        <a14:backgroundMark x1="37833" y1="21556" x2="41333" y2="21333"/>
                        <a14:backgroundMark x1="44649" y1="24408" x2="48500" y2="24889"/>
                        <a14:backgroundMark x1="48500" y1="24889" x2="57333" y2="24444"/>
                        <a14:backgroundMark x1="57333" y1="24444" x2="59167" y2="24444"/>
                        <a14:backgroundMark x1="59167" y1="24444" x2="65000" y2="33111"/>
                        <a14:backgroundMark x1="65000" y1="33111" x2="65500" y2="34444"/>
                        <a14:backgroundMark x1="63500" y1="36222" x2="63500" y2="38222"/>
                        <a14:backgroundMark x1="63500" y1="38222" x2="67167" y2="37333"/>
                        <a14:backgroundMark x1="73333" y1="44222" x2="73333" y2="44222"/>
                        <a14:backgroundMark x1="72333" y1="45111" x2="72333" y2="45111"/>
                        <a14:backgroundMark x1="72833" y1="45333" x2="81667" y2="43778"/>
                        <a14:backgroundMark x1="81667" y1="43778" x2="82000" y2="43778"/>
                        <a14:backgroundMark x1="89019" y1="49731" x2="92833" y2="51778"/>
                        <a14:backgroundMark x1="85799" y1="48002" x2="87341" y2="48830"/>
                        <a14:backgroundMark x1="80000" y1="44889" x2="85408" y2="47792"/>
                        <a14:backgroundMark x1="33833" y1="21333" x2="40000" y2="20000"/>
                        <a14:backgroundMark x1="31333" y1="24667" x2="36833" y2="22444"/>
                        <a14:backgroundMark x1="27500" y1="32444" x2="31833" y2="24000"/>
                        <a14:backgroundMark x1="28833" y1="30444" x2="31167" y2="25778"/>
                        <a14:backgroundMark x1="27667" y1="39778" x2="27500" y2="35333"/>
                        <a14:backgroundMark x1="41833" y1="22667" x2="45333" y2="25333"/>
                        <a14:backgroundMark x1="44000" y1="24889" x2="45833" y2="26667"/>
                        <a14:backgroundMark x1="47333" y1="26444" x2="51500" y2="24444"/>
                        <a14:backgroundMark x1="81500" y1="46889" x2="83833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3" b="19935"/>
          <a:stretch/>
        </p:blipFill>
        <p:spPr bwMode="auto">
          <a:xfrm>
            <a:off x="874724" y="404163"/>
            <a:ext cx="6786623" cy="27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867F4-0699-435B-AE3B-3842443C80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007" y="1004440"/>
            <a:ext cx="67793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4255" y="428003"/>
            <a:ext cx="8794211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2226397" y="2183353"/>
            <a:ext cx="1256204" cy="6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448256" y="3456402"/>
            <a:ext cx="1103569" cy="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id="{B4F4C793-A5B4-4A0C-996B-9CAB3498D328}"/>
              </a:ext>
            </a:extLst>
          </p:cNvPr>
          <p:cNvSpPr/>
          <p:nvPr/>
        </p:nvSpPr>
        <p:spPr>
          <a:xfrm>
            <a:off x="427304" y="3155880"/>
            <a:ext cx="1597440" cy="1262877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rgbClr val="00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363331" y="2273759"/>
            <a:ext cx="2617979" cy="1962339"/>
            <a:chOff x="6363331" y="2273759"/>
            <a:chExt cx="2617979" cy="1962339"/>
          </a:xfrm>
        </p:grpSpPr>
        <p:sp>
          <p:nvSpPr>
            <p:cNvPr id="31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363331" y="2273759"/>
              <a:ext cx="2617979" cy="1962339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>
                <a:alpha val="97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34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6414343" y="2547077"/>
              <a:ext cx="2365315" cy="1510699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Baloo 2" pitchFamily="2" charset="0"/>
                  <a:cs typeface="Baloo 2" pitchFamily="2" charset="0"/>
                </a:rPr>
                <a:t>Nhường bạn xuống xuồng cứu nạn để bạn được sống.</a:t>
              </a:r>
              <a:endParaRPr lang="en-US" sz="2400" dirty="0">
                <a:solidFill>
                  <a:schemeClr val="tx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9661" y="2547077"/>
            <a:ext cx="3477179" cy="2428578"/>
            <a:chOff x="109661" y="2547077"/>
            <a:chExt cx="3477179" cy="2428578"/>
          </a:xfrm>
        </p:grpSpPr>
        <p:pic>
          <p:nvPicPr>
            <p:cNvPr id="30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9661" y="2547077"/>
              <a:ext cx="3477179" cy="2428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174255" y="3034031"/>
              <a:ext cx="3308346" cy="1521507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Lo lắng cho Ma-ri-ô, ân cần băng bó vết thương cho bạn khi bạn ngã, đau đớn khóc thương bạn trong giờ phút vĩnh biệt.</a:t>
              </a:r>
              <a:endParaRPr lang="en-US" sz="20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672851" y="2445509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370760" y="2141901"/>
            <a:ext cx="1482371" cy="2444456"/>
            <a:chOff x="2976883" y="2163131"/>
            <a:chExt cx="1482371" cy="2444456"/>
          </a:xfrm>
        </p:grpSpPr>
        <p:pic>
          <p:nvPicPr>
            <p:cNvPr id="42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Moon 40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52931" y="146377"/>
            <a:ext cx="6990921" cy="892552"/>
            <a:chOff x="1152931" y="146377"/>
            <a:chExt cx="6990921" cy="892552"/>
          </a:xfrm>
        </p:grpSpPr>
        <p:sp>
          <p:nvSpPr>
            <p:cNvPr id="45" name="Rounded Rectangle 44"/>
            <p:cNvSpPr/>
            <p:nvPr/>
          </p:nvSpPr>
          <p:spPr>
            <a:xfrm>
              <a:off x="1152931" y="146377"/>
              <a:ext cx="6990921" cy="8925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46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368427"/>
              <a:ext cx="6405560" cy="5727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 Giu-li-ét-ta và Ma-ri-ô có chung </a:t>
              </a:r>
            </a:p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những phẩm chất gì?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8152" y="-56270"/>
            <a:ext cx="8200478" cy="2501779"/>
            <a:chOff x="676466" y="768046"/>
            <a:chExt cx="7943850" cy="2479397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A34B5635-F973-469C-80FA-8A51BF8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466" y="768046"/>
              <a:ext cx="7943850" cy="1677463"/>
            </a:xfrm>
            <a:prstGeom prst="rect">
              <a:avLst/>
            </a:prstGeom>
          </p:spPr>
        </p:pic>
        <p:sp>
          <p:nvSpPr>
            <p:cNvPr id="18" name="Google Shape;667;p39">
              <a:extLst>
                <a:ext uri="{FF2B5EF4-FFF2-40B4-BE49-F238E27FC236}">
                  <a16:creationId xmlns:a16="http://schemas.microsoft.com/office/drawing/2014/main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1750259"/>
              <a:ext cx="6405560" cy="14971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prstTxWarp prst="textArchUp">
                <a:avLst>
                  <a:gd name="adj" fmla="val 11395932"/>
                </a:avLst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Cả hai đều giàu tình cảm, biết quan tâm </a:t>
              </a:r>
            </a:p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tới người khác</a:t>
              </a:r>
              <a:r>
                <a:rPr lang="vi-VN" sz="66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8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" name="Picture 2" descr="خلفيات اعلان">
            <a:extLst>
              <a:ext uri="{FF2B5EF4-FFF2-40B4-BE49-F238E27FC236}">
                <a16:creationId xmlns:a16="http://schemas.microsoft.com/office/drawing/2014/main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5805515" y="2605161"/>
            <a:ext cx="1472903" cy="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0503" y="1635783"/>
            <a:ext cx="5844996" cy="3249555"/>
            <a:chOff x="230503" y="1635783"/>
            <a:chExt cx="5844996" cy="3249555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503" y="1635783"/>
              <a:ext cx="5844996" cy="324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B4F4C793-A5B4-4A0C-996B-9CAB3498D328}"/>
                </a:ext>
              </a:extLst>
            </p:cNvPr>
            <p:cNvSpPr/>
            <p:nvPr/>
          </p:nvSpPr>
          <p:spPr>
            <a:xfrm>
              <a:off x="585356" y="2278063"/>
              <a:ext cx="5220159" cy="2008058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Giu-li-ét-ta dịu dàng, ân cần, đầy nữ tính khi giúp Ma-ri-ô bị thương: hoảng hốt chạy lại, quỳ xuống, lau máu trên trán bạn, dịu dàng gỡ chiếc khăn đỏ trên mái tóc băng cho bạn.</a:t>
              </a:r>
              <a:endParaRPr lang="en-US" sz="24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58391" y="177731"/>
            <a:ext cx="5379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-ta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88630" y="1744824"/>
            <a:ext cx="1832132" cy="3063234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/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1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143668" y="1995916"/>
            <a:ext cx="1899547" cy="33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خلفيات اعلان">
            <a:extLst>
              <a:ext uri="{FF2B5EF4-FFF2-40B4-BE49-F238E27FC236}">
                <a16:creationId xmlns:a16="http://schemas.microsoft.com/office/drawing/2014/main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1372980" y="3647446"/>
            <a:ext cx="1127627" cy="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63283" y="1642188"/>
            <a:ext cx="6633214" cy="3060441"/>
            <a:chOff x="2463283" y="1642188"/>
            <a:chExt cx="6633214" cy="3060441"/>
          </a:xfrm>
        </p:grpSpPr>
        <p:sp>
          <p:nvSpPr>
            <p:cNvPr id="7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2463283" y="1642188"/>
              <a:ext cx="6633214" cy="3060441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E9FE4873-F4A9-4C50-8106-2FD7C2B05BDB}"/>
                </a:ext>
              </a:extLst>
            </p:cNvPr>
            <p:cNvSpPr/>
            <p:nvPr/>
          </p:nvSpPr>
          <p:spPr>
            <a:xfrm>
              <a:off x="2820266" y="2303999"/>
              <a:ext cx="5828540" cy="1882891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Ma-ri-ô rất giàu nam tính: kín đáo (giấu n</a:t>
              </a:r>
              <a:r>
                <a:rPr lang="en-US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ỗ</a:t>
              </a:r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i bất hạnh của mình, không kể cho Giu-li-ét-ta biết); quyết đoán, mạnh mẽ, cao thượng (ý nghĩ vụt đến-hét to-ôm ngang lưng bạn ném xuống nước, nhường sự sống cho bạn dù người trên xuồng muốn nhận Ma-ri-ô vì cậu nhỏ hơn).</a:t>
              </a:r>
              <a:endParaRPr lang="en-US" sz="24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84579" y="197262"/>
            <a:ext cx="572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Ma-ri-ô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am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594" y="233140"/>
            <a:ext cx="8640147" cy="45814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51" y="328904"/>
            <a:ext cx="758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3.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mỗi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dưới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đây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tán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a hay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b 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Vì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sao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5831" y="1159901"/>
            <a:ext cx="542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4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830" y="1972804"/>
            <a:ext cx="647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31" y="2667859"/>
            <a:ext cx="27739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Baloo 2" pitchFamily="2" charset="0"/>
                <a:cs typeface="Baloo 2" pitchFamily="2" charset="0"/>
              </a:rPr>
              <a:t>c)  Trai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tài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30" y="3130701"/>
            <a:ext cx="319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thanh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lịch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51529" y="3777032"/>
            <a:ext cx="61821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vác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lo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toan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việc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  <a:endParaRPr lang="vi-VN" altLang="en-US" sz="2400" dirty="0">
              <a:latin typeface="Baloo 2" pitchFamily="2" charset="0"/>
              <a:cs typeface="Baloo 2" pitchFamily="2" charset="0"/>
            </a:endParaRPr>
          </a:p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590576" y="2450546"/>
            <a:ext cx="1619999" cy="2748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71193" y="2239432"/>
            <a:ext cx="1610744" cy="28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2594" y="559836"/>
            <a:ext cx="8640147" cy="4254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4236" y="115978"/>
            <a:ext cx="6839339" cy="1295314"/>
            <a:chOff x="1474236" y="115978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74236" y="115978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02149" y="286582"/>
              <a:ext cx="6246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a)  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</a:t>
              </a:r>
            </a:p>
            <a:p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Sinh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con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nghĩa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nghì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hơn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043" y="2106186"/>
            <a:ext cx="624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quý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miễn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hiếu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thảo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với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cha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mẹ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73890" y="2216286"/>
            <a:ext cx="1433544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880796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148688" y="1752502"/>
            <a:ext cx="1812667" cy="3226546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049486"/>
            <a:ext cx="9144000" cy="109401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2594" y="597158"/>
            <a:ext cx="8640147" cy="4217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556" y="87139"/>
            <a:ext cx="7585788" cy="1295314"/>
            <a:chOff x="1400816" y="294524"/>
            <a:chExt cx="7585788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400816" y="294524"/>
              <a:ext cx="7585788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2627" y="387726"/>
              <a:ext cx="72101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b)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Nhất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nam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hữu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thập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nữ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vô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(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Một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đã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mười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cũng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bằng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không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.)</a:t>
              </a:r>
            </a:p>
          </p:txBody>
        </p:sp>
      </p:grpSp>
      <p:sp>
        <p:nvSpPr>
          <p:cNvPr id="1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2085353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88459" y="2486672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175241" y="1300058"/>
            <a:ext cx="2165962" cy="3675145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15285" y="2238286"/>
            <a:ext cx="5121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Baloo 2" pitchFamily="2" charset="0"/>
                <a:cs typeface="Baloo 2" pitchFamily="2" charset="0"/>
              </a:rPr>
              <a:t>Có một con trai cũng xem là đã có con, nhưng có đến mười con gái thì vẫn xem như chưa có con.</a:t>
            </a:r>
            <a:br>
              <a:rPr lang="vi-VN" sz="2800" dirty="0">
                <a:latin typeface="Baloo 2" pitchFamily="2" charset="0"/>
                <a:cs typeface="Baloo 2" pitchFamily="2" charset="0"/>
              </a:rPr>
            </a:br>
            <a:endParaRPr lang="en-US" sz="28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69166"/>
            <a:ext cx="8640147" cy="4245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408922" y="115979"/>
            <a:ext cx="6839339" cy="1295314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2400" b="1" dirty="0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427" y="213908"/>
            <a:ext cx="41365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c) 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Trai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tài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gái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đảm</a:t>
            </a:r>
            <a:r>
              <a:rPr lang="vi-VN" altLang="en-US" sz="36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UVF Lobster12" panose="02000506000000020003" pitchFamily="2" charset="0"/>
              <a:cs typeface="Baloo 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8363" y="1712742"/>
            <a:ext cx="61045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Baloo 2" pitchFamily="2" charset="0"/>
                <a:cs typeface="Baloo 2" pitchFamily="2" charset="0"/>
              </a:rPr>
              <a:t> 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      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giỏi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giang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cả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Baloo 2" pitchFamily="2" charset="0"/>
                <a:cs typeface="Baloo 2" pitchFamily="2" charset="0"/>
              </a:rPr>
              <a:t>       (Trai tài giỏi, gái đảm đang).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141705" y="2170250"/>
            <a:ext cx="1535238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3" y="1766551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0" y="2276376"/>
            <a:ext cx="1610744" cy="2867123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5285" y="114496"/>
            <a:ext cx="5126099" cy="1139091"/>
            <a:chOff x="2825285" y="114496"/>
            <a:chExt cx="5126099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5285" y="114496"/>
              <a:ext cx="3775787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26867" y="270376"/>
              <a:ext cx="4624517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95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MỤC TIÊU</a:t>
              </a:r>
              <a:endParaRPr lang="en-US" sz="495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721928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custGeom>
                    <a:avLst/>
                    <a:gdLst>
                      <a:gd name="connsiteX0" fmla="*/ 0 w 7534098"/>
                      <a:gd name="connsiteY0" fmla="*/ 286994 h 1721928"/>
                      <a:gd name="connsiteX1" fmla="*/ 286994 w 7534098"/>
                      <a:gd name="connsiteY1" fmla="*/ 0 h 1721928"/>
                      <a:gd name="connsiteX2" fmla="*/ 867003 w 7534098"/>
                      <a:gd name="connsiteY2" fmla="*/ 0 h 1721928"/>
                      <a:gd name="connsiteX3" fmla="*/ 1447012 w 7534098"/>
                      <a:gd name="connsiteY3" fmla="*/ 0 h 1721928"/>
                      <a:gd name="connsiteX4" fmla="*/ 1887819 w 7534098"/>
                      <a:gd name="connsiteY4" fmla="*/ 0 h 1721928"/>
                      <a:gd name="connsiteX5" fmla="*/ 2607031 w 7534098"/>
                      <a:gd name="connsiteY5" fmla="*/ 0 h 1721928"/>
                      <a:gd name="connsiteX6" fmla="*/ 3117439 w 7534098"/>
                      <a:gd name="connsiteY6" fmla="*/ 0 h 1721928"/>
                      <a:gd name="connsiteX7" fmla="*/ 3558246 w 7534098"/>
                      <a:gd name="connsiteY7" fmla="*/ 0 h 1721928"/>
                      <a:gd name="connsiteX8" fmla="*/ 4207856 w 7534098"/>
                      <a:gd name="connsiteY8" fmla="*/ 0 h 1721928"/>
                      <a:gd name="connsiteX9" fmla="*/ 4718264 w 7534098"/>
                      <a:gd name="connsiteY9" fmla="*/ 0 h 1721928"/>
                      <a:gd name="connsiteX10" fmla="*/ 5437475 w 7534098"/>
                      <a:gd name="connsiteY10" fmla="*/ 0 h 1721928"/>
                      <a:gd name="connsiteX11" fmla="*/ 6017485 w 7534098"/>
                      <a:gd name="connsiteY11" fmla="*/ 0 h 1721928"/>
                      <a:gd name="connsiteX12" fmla="*/ 6597494 w 7534098"/>
                      <a:gd name="connsiteY12" fmla="*/ 0 h 1721928"/>
                      <a:gd name="connsiteX13" fmla="*/ 7247104 w 7534098"/>
                      <a:gd name="connsiteY13" fmla="*/ 0 h 1721928"/>
                      <a:gd name="connsiteX14" fmla="*/ 7534098 w 7534098"/>
                      <a:gd name="connsiteY14" fmla="*/ 286994 h 1721928"/>
                      <a:gd name="connsiteX15" fmla="*/ 7534098 w 7534098"/>
                      <a:gd name="connsiteY15" fmla="*/ 883923 h 1721928"/>
                      <a:gd name="connsiteX16" fmla="*/ 7534098 w 7534098"/>
                      <a:gd name="connsiteY16" fmla="*/ 1434934 h 1721928"/>
                      <a:gd name="connsiteX17" fmla="*/ 7247104 w 7534098"/>
                      <a:gd name="connsiteY17" fmla="*/ 1721928 h 1721928"/>
                      <a:gd name="connsiteX18" fmla="*/ 6736696 w 7534098"/>
                      <a:gd name="connsiteY18" fmla="*/ 1721928 h 1721928"/>
                      <a:gd name="connsiteX19" fmla="*/ 6365490 w 7534098"/>
                      <a:gd name="connsiteY19" fmla="*/ 1721928 h 1721928"/>
                      <a:gd name="connsiteX20" fmla="*/ 5715880 w 7534098"/>
                      <a:gd name="connsiteY20" fmla="*/ 1721928 h 1721928"/>
                      <a:gd name="connsiteX21" fmla="*/ 4996668 w 7534098"/>
                      <a:gd name="connsiteY21" fmla="*/ 1721928 h 1721928"/>
                      <a:gd name="connsiteX22" fmla="*/ 4277457 w 7534098"/>
                      <a:gd name="connsiteY22" fmla="*/ 1721928 h 1721928"/>
                      <a:gd name="connsiteX23" fmla="*/ 3906251 w 7534098"/>
                      <a:gd name="connsiteY23" fmla="*/ 1721928 h 1721928"/>
                      <a:gd name="connsiteX24" fmla="*/ 3326242 w 7534098"/>
                      <a:gd name="connsiteY24" fmla="*/ 1721928 h 1721928"/>
                      <a:gd name="connsiteX25" fmla="*/ 2676632 w 7534098"/>
                      <a:gd name="connsiteY25" fmla="*/ 1721928 h 1721928"/>
                      <a:gd name="connsiteX26" fmla="*/ 2027022 w 7534098"/>
                      <a:gd name="connsiteY26" fmla="*/ 1721928 h 1721928"/>
                      <a:gd name="connsiteX27" fmla="*/ 1447012 w 7534098"/>
                      <a:gd name="connsiteY27" fmla="*/ 1721928 h 1721928"/>
                      <a:gd name="connsiteX28" fmla="*/ 797402 w 7534098"/>
                      <a:gd name="connsiteY28" fmla="*/ 1721928 h 1721928"/>
                      <a:gd name="connsiteX29" fmla="*/ 286994 w 7534098"/>
                      <a:gd name="connsiteY29" fmla="*/ 1721928 h 1721928"/>
                      <a:gd name="connsiteX30" fmla="*/ 0 w 7534098"/>
                      <a:gd name="connsiteY30" fmla="*/ 1434934 h 1721928"/>
                      <a:gd name="connsiteX31" fmla="*/ 0 w 7534098"/>
                      <a:gd name="connsiteY31" fmla="*/ 872443 h 1721928"/>
                      <a:gd name="connsiteX32" fmla="*/ 0 w 7534098"/>
                      <a:gd name="connsiteY32" fmla="*/ 286994 h 1721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721928" fill="none" extrusionOk="0">
                        <a:moveTo>
                          <a:pt x="0" y="286994"/>
                        </a:moveTo>
                        <a:cubicBezTo>
                          <a:pt x="-11839" y="128157"/>
                          <a:pt x="106035" y="11026"/>
                          <a:pt x="286994" y="0"/>
                        </a:cubicBezTo>
                        <a:cubicBezTo>
                          <a:pt x="547016" y="-2108"/>
                          <a:pt x="648152" y="36689"/>
                          <a:pt x="867003" y="0"/>
                        </a:cubicBezTo>
                        <a:cubicBezTo>
                          <a:pt x="1085854" y="-36689"/>
                          <a:pt x="1261116" y="51023"/>
                          <a:pt x="1447012" y="0"/>
                        </a:cubicBezTo>
                        <a:cubicBezTo>
                          <a:pt x="1632908" y="-51023"/>
                          <a:pt x="1673159" y="22053"/>
                          <a:pt x="1887819" y="0"/>
                        </a:cubicBezTo>
                        <a:cubicBezTo>
                          <a:pt x="2102479" y="-22053"/>
                          <a:pt x="2432220" y="76344"/>
                          <a:pt x="2607031" y="0"/>
                        </a:cubicBezTo>
                        <a:cubicBezTo>
                          <a:pt x="2781842" y="-76344"/>
                          <a:pt x="2957190" y="25604"/>
                          <a:pt x="3117439" y="0"/>
                        </a:cubicBezTo>
                        <a:cubicBezTo>
                          <a:pt x="3277688" y="-25604"/>
                          <a:pt x="3347754" y="35273"/>
                          <a:pt x="3558246" y="0"/>
                        </a:cubicBezTo>
                        <a:cubicBezTo>
                          <a:pt x="3768738" y="-35273"/>
                          <a:pt x="3931404" y="37752"/>
                          <a:pt x="4207856" y="0"/>
                        </a:cubicBezTo>
                        <a:cubicBezTo>
                          <a:pt x="4484308" y="-37752"/>
                          <a:pt x="4521219" y="42689"/>
                          <a:pt x="4718264" y="0"/>
                        </a:cubicBezTo>
                        <a:cubicBezTo>
                          <a:pt x="4915309" y="-42689"/>
                          <a:pt x="5167797" y="27353"/>
                          <a:pt x="5437475" y="0"/>
                        </a:cubicBezTo>
                        <a:cubicBezTo>
                          <a:pt x="5707153" y="-27353"/>
                          <a:pt x="5790067" y="67496"/>
                          <a:pt x="6017485" y="0"/>
                        </a:cubicBezTo>
                        <a:cubicBezTo>
                          <a:pt x="6244903" y="-67496"/>
                          <a:pt x="6366350" y="5234"/>
                          <a:pt x="6597494" y="0"/>
                        </a:cubicBezTo>
                        <a:cubicBezTo>
                          <a:pt x="6828638" y="-5234"/>
                          <a:pt x="7043859" y="70225"/>
                          <a:pt x="7247104" y="0"/>
                        </a:cubicBezTo>
                        <a:cubicBezTo>
                          <a:pt x="7408548" y="-12692"/>
                          <a:pt x="7526783" y="103481"/>
                          <a:pt x="7534098" y="286994"/>
                        </a:cubicBezTo>
                        <a:cubicBezTo>
                          <a:pt x="7574991" y="520656"/>
                          <a:pt x="7522717" y="710868"/>
                          <a:pt x="7534098" y="883923"/>
                        </a:cubicBezTo>
                        <a:cubicBezTo>
                          <a:pt x="7545479" y="1056978"/>
                          <a:pt x="7492690" y="1248120"/>
                          <a:pt x="7534098" y="1434934"/>
                        </a:cubicBezTo>
                        <a:cubicBezTo>
                          <a:pt x="7537020" y="1581836"/>
                          <a:pt x="7382539" y="1739892"/>
                          <a:pt x="7247104" y="1721928"/>
                        </a:cubicBezTo>
                        <a:cubicBezTo>
                          <a:pt x="7126283" y="1758964"/>
                          <a:pt x="6876350" y="1665046"/>
                          <a:pt x="6736696" y="1721928"/>
                        </a:cubicBezTo>
                        <a:cubicBezTo>
                          <a:pt x="6597042" y="1778810"/>
                          <a:pt x="6443230" y="1717717"/>
                          <a:pt x="6365490" y="1721928"/>
                        </a:cubicBezTo>
                        <a:cubicBezTo>
                          <a:pt x="6287750" y="1726139"/>
                          <a:pt x="5967262" y="1655207"/>
                          <a:pt x="5715880" y="1721928"/>
                        </a:cubicBezTo>
                        <a:cubicBezTo>
                          <a:pt x="5464498" y="1788649"/>
                          <a:pt x="5301555" y="1661621"/>
                          <a:pt x="4996668" y="1721928"/>
                        </a:cubicBezTo>
                        <a:cubicBezTo>
                          <a:pt x="4691781" y="1782235"/>
                          <a:pt x="4498030" y="1718780"/>
                          <a:pt x="4277457" y="1721928"/>
                        </a:cubicBezTo>
                        <a:cubicBezTo>
                          <a:pt x="4056884" y="1725076"/>
                          <a:pt x="4090071" y="1687392"/>
                          <a:pt x="3906251" y="1721928"/>
                        </a:cubicBezTo>
                        <a:cubicBezTo>
                          <a:pt x="3722431" y="1756464"/>
                          <a:pt x="3559377" y="1704791"/>
                          <a:pt x="3326242" y="1721928"/>
                        </a:cubicBezTo>
                        <a:cubicBezTo>
                          <a:pt x="3093107" y="1739065"/>
                          <a:pt x="2945436" y="1652024"/>
                          <a:pt x="2676632" y="1721928"/>
                        </a:cubicBezTo>
                        <a:cubicBezTo>
                          <a:pt x="2407828" y="1791832"/>
                          <a:pt x="2167415" y="1656653"/>
                          <a:pt x="2027022" y="1721928"/>
                        </a:cubicBezTo>
                        <a:cubicBezTo>
                          <a:pt x="1886629" y="1787203"/>
                          <a:pt x="1688958" y="1659456"/>
                          <a:pt x="1447012" y="1721928"/>
                        </a:cubicBezTo>
                        <a:cubicBezTo>
                          <a:pt x="1205066" y="1784400"/>
                          <a:pt x="992511" y="1700947"/>
                          <a:pt x="797402" y="1721928"/>
                        </a:cubicBezTo>
                        <a:cubicBezTo>
                          <a:pt x="602293" y="1742909"/>
                          <a:pt x="505580" y="1672218"/>
                          <a:pt x="286994" y="1721928"/>
                        </a:cubicBezTo>
                        <a:cubicBezTo>
                          <a:pt x="133012" y="1716088"/>
                          <a:pt x="11923" y="1594750"/>
                          <a:pt x="0" y="1434934"/>
                        </a:cubicBezTo>
                        <a:cubicBezTo>
                          <a:pt x="-9475" y="1320215"/>
                          <a:pt x="2168" y="1032558"/>
                          <a:pt x="0" y="872443"/>
                        </a:cubicBezTo>
                        <a:cubicBezTo>
                          <a:pt x="-2168" y="712328"/>
                          <a:pt x="62772" y="495750"/>
                          <a:pt x="0" y="286994"/>
                        </a:cubicBezTo>
                        <a:close/>
                      </a:path>
                      <a:path w="7534098" h="1721928" stroke="0" extrusionOk="0">
                        <a:moveTo>
                          <a:pt x="0" y="286994"/>
                        </a:moveTo>
                        <a:cubicBezTo>
                          <a:pt x="-6582" y="136009"/>
                          <a:pt x="101407" y="-38812"/>
                          <a:pt x="286994" y="0"/>
                        </a:cubicBezTo>
                        <a:cubicBezTo>
                          <a:pt x="511768" y="-21883"/>
                          <a:pt x="656518" y="47870"/>
                          <a:pt x="797402" y="0"/>
                        </a:cubicBezTo>
                        <a:cubicBezTo>
                          <a:pt x="938286" y="-47870"/>
                          <a:pt x="1004383" y="27436"/>
                          <a:pt x="1168608" y="0"/>
                        </a:cubicBezTo>
                        <a:cubicBezTo>
                          <a:pt x="1332833" y="-27436"/>
                          <a:pt x="1426453" y="36006"/>
                          <a:pt x="1539814" y="0"/>
                        </a:cubicBezTo>
                        <a:cubicBezTo>
                          <a:pt x="1653175" y="-36006"/>
                          <a:pt x="1750809" y="18315"/>
                          <a:pt x="1911020" y="0"/>
                        </a:cubicBezTo>
                        <a:cubicBezTo>
                          <a:pt x="2071231" y="-18315"/>
                          <a:pt x="2303289" y="14371"/>
                          <a:pt x="2421428" y="0"/>
                        </a:cubicBezTo>
                        <a:cubicBezTo>
                          <a:pt x="2539567" y="-14371"/>
                          <a:pt x="2940900" y="15346"/>
                          <a:pt x="3071038" y="0"/>
                        </a:cubicBezTo>
                        <a:cubicBezTo>
                          <a:pt x="3201176" y="-15346"/>
                          <a:pt x="3490999" y="73522"/>
                          <a:pt x="3720648" y="0"/>
                        </a:cubicBezTo>
                        <a:cubicBezTo>
                          <a:pt x="3950297" y="-73522"/>
                          <a:pt x="4003237" y="34794"/>
                          <a:pt x="4091854" y="0"/>
                        </a:cubicBezTo>
                        <a:cubicBezTo>
                          <a:pt x="4180471" y="-34794"/>
                          <a:pt x="4349478" y="50788"/>
                          <a:pt x="4532661" y="0"/>
                        </a:cubicBezTo>
                        <a:cubicBezTo>
                          <a:pt x="4715844" y="-50788"/>
                          <a:pt x="4875196" y="60860"/>
                          <a:pt x="5182271" y="0"/>
                        </a:cubicBezTo>
                        <a:cubicBezTo>
                          <a:pt x="5489346" y="-60860"/>
                          <a:pt x="5651649" y="46727"/>
                          <a:pt x="5831882" y="0"/>
                        </a:cubicBezTo>
                        <a:cubicBezTo>
                          <a:pt x="6012115" y="-46727"/>
                          <a:pt x="6109975" y="18652"/>
                          <a:pt x="6203087" y="0"/>
                        </a:cubicBezTo>
                        <a:cubicBezTo>
                          <a:pt x="6296199" y="-18652"/>
                          <a:pt x="7004826" y="116353"/>
                          <a:pt x="7247104" y="0"/>
                        </a:cubicBezTo>
                        <a:cubicBezTo>
                          <a:pt x="7422801" y="485"/>
                          <a:pt x="7531483" y="137049"/>
                          <a:pt x="7534098" y="286994"/>
                        </a:cubicBezTo>
                        <a:cubicBezTo>
                          <a:pt x="7560879" y="409498"/>
                          <a:pt x="7518570" y="620578"/>
                          <a:pt x="7534098" y="883923"/>
                        </a:cubicBezTo>
                        <a:cubicBezTo>
                          <a:pt x="7549626" y="1147268"/>
                          <a:pt x="7488131" y="1180488"/>
                          <a:pt x="7534098" y="1434934"/>
                        </a:cubicBezTo>
                        <a:cubicBezTo>
                          <a:pt x="7516413" y="1566173"/>
                          <a:pt x="7406032" y="1739208"/>
                          <a:pt x="7247104" y="1721928"/>
                        </a:cubicBezTo>
                        <a:cubicBezTo>
                          <a:pt x="7021646" y="1764528"/>
                          <a:pt x="6847677" y="1688432"/>
                          <a:pt x="6597494" y="1721928"/>
                        </a:cubicBezTo>
                        <a:cubicBezTo>
                          <a:pt x="6347311" y="1755424"/>
                          <a:pt x="6091029" y="1646852"/>
                          <a:pt x="5878282" y="1721928"/>
                        </a:cubicBezTo>
                        <a:cubicBezTo>
                          <a:pt x="5665535" y="1797004"/>
                          <a:pt x="5515537" y="1695669"/>
                          <a:pt x="5298273" y="1721928"/>
                        </a:cubicBezTo>
                        <a:cubicBezTo>
                          <a:pt x="5081009" y="1748187"/>
                          <a:pt x="4882182" y="1682742"/>
                          <a:pt x="4579062" y="1721928"/>
                        </a:cubicBezTo>
                        <a:cubicBezTo>
                          <a:pt x="4275942" y="1761114"/>
                          <a:pt x="4163852" y="1703144"/>
                          <a:pt x="3859850" y="1721928"/>
                        </a:cubicBezTo>
                        <a:cubicBezTo>
                          <a:pt x="3555848" y="1740712"/>
                          <a:pt x="3551936" y="1696749"/>
                          <a:pt x="3419044" y="1721928"/>
                        </a:cubicBezTo>
                        <a:cubicBezTo>
                          <a:pt x="3286152" y="1747107"/>
                          <a:pt x="3176853" y="1683717"/>
                          <a:pt x="3047838" y="1721928"/>
                        </a:cubicBezTo>
                        <a:cubicBezTo>
                          <a:pt x="2918823" y="1760139"/>
                          <a:pt x="2804493" y="1696346"/>
                          <a:pt x="2676632" y="1721928"/>
                        </a:cubicBezTo>
                        <a:cubicBezTo>
                          <a:pt x="2548771" y="1747510"/>
                          <a:pt x="2251302" y="1699319"/>
                          <a:pt x="1957420" y="1721928"/>
                        </a:cubicBezTo>
                        <a:cubicBezTo>
                          <a:pt x="1663538" y="1744537"/>
                          <a:pt x="1699082" y="1713190"/>
                          <a:pt x="1586215" y="1721928"/>
                        </a:cubicBezTo>
                        <a:cubicBezTo>
                          <a:pt x="1473349" y="1730666"/>
                          <a:pt x="1266653" y="1698238"/>
                          <a:pt x="1075806" y="1721928"/>
                        </a:cubicBezTo>
                        <a:cubicBezTo>
                          <a:pt x="884959" y="1745618"/>
                          <a:pt x="484180" y="1670835"/>
                          <a:pt x="286994" y="1721928"/>
                        </a:cubicBezTo>
                        <a:cubicBezTo>
                          <a:pt x="129525" y="1743181"/>
                          <a:pt x="-14600" y="1595157"/>
                          <a:pt x="0" y="1434934"/>
                        </a:cubicBezTo>
                        <a:cubicBezTo>
                          <a:pt x="-49789" y="1246480"/>
                          <a:pt x="24109" y="988722"/>
                          <a:pt x="0" y="838005"/>
                        </a:cubicBezTo>
                        <a:cubicBezTo>
                          <a:pt x="-24109" y="687288"/>
                          <a:pt x="48134" y="486844"/>
                          <a:pt x="0" y="2869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429652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429652"/>
            <a:ext cx="714055" cy="8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22514"/>
            <a:ext cx="8640147" cy="4292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5577" y="170955"/>
            <a:ext cx="6839339" cy="1295314"/>
            <a:chOff x="1576873" y="196970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1576873" y="196970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6092" y="263188"/>
              <a:ext cx="4791035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d) 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thanh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lịch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6873" y="2464874"/>
            <a:ext cx="586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thanh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nhã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lịch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sự</a:t>
            </a:r>
            <a:r>
              <a:rPr lang="vi-VN" sz="4000" dirty="0">
                <a:latin typeface="Baloo 2" pitchFamily="2" charset="0"/>
                <a:cs typeface="Baloo 2" pitchFamily="2" charset="0"/>
              </a:rPr>
              <a:t>.</a:t>
            </a:r>
            <a:endParaRPr lang="en-US" sz="40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id="{3D7FD903-98DB-4ED3-A516-23ABC2315A65}"/>
              </a:ext>
            </a:extLst>
          </p:cNvPr>
          <p:cNvSpPr/>
          <p:nvPr/>
        </p:nvSpPr>
        <p:spPr>
          <a:xfrm>
            <a:off x="176679" y="2391847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242594" y="1956350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213851" y="1532487"/>
            <a:ext cx="2034046" cy="3451313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8319" y="800181"/>
            <a:ext cx="8640147" cy="38099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254" y="3527841"/>
            <a:ext cx="592322" cy="57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753" y="1776930"/>
            <a:ext cx="744998" cy="66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530" y="1741974"/>
            <a:ext cx="612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876" y="2985856"/>
            <a:ext cx="731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31" y="398684"/>
            <a:ext cx="6990921" cy="1126841"/>
            <a:chOff x="1021866" y="408902"/>
            <a:chExt cx="6990921" cy="1126841"/>
          </a:xfrm>
        </p:grpSpPr>
        <p:sp>
          <p:nvSpPr>
            <p:cNvPr id="8" name="Rounded Rectangle 7"/>
            <p:cNvSpPr/>
            <p:nvPr/>
          </p:nvSpPr>
          <p:spPr>
            <a:xfrm>
              <a:off x="1021866" y="408902"/>
              <a:ext cx="6990921" cy="11268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76530" y="573838"/>
              <a:ext cx="66815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3.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Em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tán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thành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tục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ngữ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a hay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b 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Vì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sao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?</a:t>
              </a:r>
            </a:p>
          </p:txBody>
        </p:sp>
      </p:grpSp>
      <p:pic>
        <p:nvPicPr>
          <p:cNvPr id="10" name="图片 3" descr="图片包含 玩具&#10;&#10;描述已自动生成">
            <a:extLst>
              <a:ext uri="{FF2B5EF4-FFF2-40B4-BE49-F238E27FC236}">
                <a16:creationId xmlns:a16="http://schemas.microsoft.com/office/drawing/2014/main" id="{7723B168-5541-4F51-8179-223A97FEF8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70" y="1847710"/>
            <a:ext cx="3572236" cy="34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81226" y="88150"/>
            <a:ext cx="4734172" cy="1139091"/>
            <a:chOff x="1866901" y="114496"/>
            <a:chExt cx="4734172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1" y="114496"/>
              <a:ext cx="4734172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6556" y="330098"/>
              <a:ext cx="4624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ĐÁNH GIÁ MỤC TIÊU</a:t>
              </a:r>
              <a:endParaRPr lang="en-US" sz="40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5488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custGeom>
                    <a:avLst/>
                    <a:gdLst>
                      <a:gd name="connsiteX0" fmla="*/ 0 w 7534098"/>
                      <a:gd name="connsiteY0" fmla="*/ 258149 h 1548862"/>
                      <a:gd name="connsiteX1" fmla="*/ 258149 w 7534098"/>
                      <a:gd name="connsiteY1" fmla="*/ 0 h 1548862"/>
                      <a:gd name="connsiteX2" fmla="*/ 842966 w 7534098"/>
                      <a:gd name="connsiteY2" fmla="*/ 0 h 1548862"/>
                      <a:gd name="connsiteX3" fmla="*/ 1427782 w 7534098"/>
                      <a:gd name="connsiteY3" fmla="*/ 0 h 1548862"/>
                      <a:gd name="connsiteX4" fmla="*/ 1872243 w 7534098"/>
                      <a:gd name="connsiteY4" fmla="*/ 0 h 1548862"/>
                      <a:gd name="connsiteX5" fmla="*/ 2597416 w 7534098"/>
                      <a:gd name="connsiteY5" fmla="*/ 0 h 1548862"/>
                      <a:gd name="connsiteX6" fmla="*/ 3112054 w 7534098"/>
                      <a:gd name="connsiteY6" fmla="*/ 0 h 1548862"/>
                      <a:gd name="connsiteX7" fmla="*/ 3556515 w 7534098"/>
                      <a:gd name="connsiteY7" fmla="*/ 0 h 1548862"/>
                      <a:gd name="connsiteX8" fmla="*/ 4211510 w 7534098"/>
                      <a:gd name="connsiteY8" fmla="*/ 0 h 1548862"/>
                      <a:gd name="connsiteX9" fmla="*/ 4726148 w 7534098"/>
                      <a:gd name="connsiteY9" fmla="*/ 0 h 1548862"/>
                      <a:gd name="connsiteX10" fmla="*/ 5451321 w 7534098"/>
                      <a:gd name="connsiteY10" fmla="*/ 0 h 1548862"/>
                      <a:gd name="connsiteX11" fmla="*/ 6036138 w 7534098"/>
                      <a:gd name="connsiteY11" fmla="*/ 0 h 1548862"/>
                      <a:gd name="connsiteX12" fmla="*/ 6620954 w 7534098"/>
                      <a:gd name="connsiteY12" fmla="*/ 0 h 1548862"/>
                      <a:gd name="connsiteX13" fmla="*/ 7275949 w 7534098"/>
                      <a:gd name="connsiteY13" fmla="*/ 0 h 1548862"/>
                      <a:gd name="connsiteX14" fmla="*/ 7534098 w 7534098"/>
                      <a:gd name="connsiteY14" fmla="*/ 258149 h 1548862"/>
                      <a:gd name="connsiteX15" fmla="*/ 7534098 w 7534098"/>
                      <a:gd name="connsiteY15" fmla="*/ 795082 h 1548862"/>
                      <a:gd name="connsiteX16" fmla="*/ 7534098 w 7534098"/>
                      <a:gd name="connsiteY16" fmla="*/ 1290713 h 1548862"/>
                      <a:gd name="connsiteX17" fmla="*/ 7275949 w 7534098"/>
                      <a:gd name="connsiteY17" fmla="*/ 1548862 h 1548862"/>
                      <a:gd name="connsiteX18" fmla="*/ 6761310 w 7534098"/>
                      <a:gd name="connsiteY18" fmla="*/ 1548862 h 1548862"/>
                      <a:gd name="connsiteX19" fmla="*/ 6387028 w 7534098"/>
                      <a:gd name="connsiteY19" fmla="*/ 1548862 h 1548862"/>
                      <a:gd name="connsiteX20" fmla="*/ 5732033 w 7534098"/>
                      <a:gd name="connsiteY20" fmla="*/ 1548862 h 1548862"/>
                      <a:gd name="connsiteX21" fmla="*/ 5006860 w 7534098"/>
                      <a:gd name="connsiteY21" fmla="*/ 1548862 h 1548862"/>
                      <a:gd name="connsiteX22" fmla="*/ 4281688 w 7534098"/>
                      <a:gd name="connsiteY22" fmla="*/ 1548862 h 1548862"/>
                      <a:gd name="connsiteX23" fmla="*/ 3907405 w 7534098"/>
                      <a:gd name="connsiteY23" fmla="*/ 1548862 h 1548862"/>
                      <a:gd name="connsiteX24" fmla="*/ 3322588 w 7534098"/>
                      <a:gd name="connsiteY24" fmla="*/ 1548862 h 1548862"/>
                      <a:gd name="connsiteX25" fmla="*/ 2667594 w 7534098"/>
                      <a:gd name="connsiteY25" fmla="*/ 1548862 h 1548862"/>
                      <a:gd name="connsiteX26" fmla="*/ 2012599 w 7534098"/>
                      <a:gd name="connsiteY26" fmla="*/ 1548862 h 1548862"/>
                      <a:gd name="connsiteX27" fmla="*/ 1427782 w 7534098"/>
                      <a:gd name="connsiteY27" fmla="*/ 1548862 h 1548862"/>
                      <a:gd name="connsiteX28" fmla="*/ 772788 w 7534098"/>
                      <a:gd name="connsiteY28" fmla="*/ 1548862 h 1548862"/>
                      <a:gd name="connsiteX29" fmla="*/ 258149 w 7534098"/>
                      <a:gd name="connsiteY29" fmla="*/ 1548862 h 1548862"/>
                      <a:gd name="connsiteX30" fmla="*/ 0 w 7534098"/>
                      <a:gd name="connsiteY30" fmla="*/ 1290713 h 1548862"/>
                      <a:gd name="connsiteX31" fmla="*/ 0 w 7534098"/>
                      <a:gd name="connsiteY31" fmla="*/ 784757 h 1548862"/>
                      <a:gd name="connsiteX32" fmla="*/ 0 w 7534098"/>
                      <a:gd name="connsiteY32" fmla="*/ 258149 h 154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548862" fill="none" extrusionOk="0">
                        <a:moveTo>
                          <a:pt x="0" y="258149"/>
                        </a:moveTo>
                        <a:cubicBezTo>
                          <a:pt x="-37569" y="114513"/>
                          <a:pt x="92790" y="11189"/>
                          <a:pt x="258149" y="0"/>
                        </a:cubicBezTo>
                        <a:cubicBezTo>
                          <a:pt x="495328" y="-25931"/>
                          <a:pt x="586546" y="48172"/>
                          <a:pt x="842966" y="0"/>
                        </a:cubicBezTo>
                        <a:cubicBezTo>
                          <a:pt x="1099386" y="-48172"/>
                          <a:pt x="1195347" y="54512"/>
                          <a:pt x="1427782" y="0"/>
                        </a:cubicBezTo>
                        <a:cubicBezTo>
                          <a:pt x="1660217" y="-54512"/>
                          <a:pt x="1691023" y="41274"/>
                          <a:pt x="1872243" y="0"/>
                        </a:cubicBezTo>
                        <a:cubicBezTo>
                          <a:pt x="2053463" y="-41274"/>
                          <a:pt x="2297596" y="25665"/>
                          <a:pt x="2597416" y="0"/>
                        </a:cubicBezTo>
                        <a:cubicBezTo>
                          <a:pt x="2897236" y="-25665"/>
                          <a:pt x="2987526" y="31255"/>
                          <a:pt x="3112054" y="0"/>
                        </a:cubicBezTo>
                        <a:cubicBezTo>
                          <a:pt x="3236582" y="-31255"/>
                          <a:pt x="3448703" y="31479"/>
                          <a:pt x="3556515" y="0"/>
                        </a:cubicBezTo>
                        <a:cubicBezTo>
                          <a:pt x="3664327" y="-31479"/>
                          <a:pt x="3952286" y="52238"/>
                          <a:pt x="4211510" y="0"/>
                        </a:cubicBezTo>
                        <a:cubicBezTo>
                          <a:pt x="4470734" y="-52238"/>
                          <a:pt x="4514287" y="38769"/>
                          <a:pt x="4726148" y="0"/>
                        </a:cubicBezTo>
                        <a:cubicBezTo>
                          <a:pt x="4938009" y="-38769"/>
                          <a:pt x="5282387" y="31063"/>
                          <a:pt x="5451321" y="0"/>
                        </a:cubicBezTo>
                        <a:cubicBezTo>
                          <a:pt x="5620255" y="-31063"/>
                          <a:pt x="5865588" y="46677"/>
                          <a:pt x="6036138" y="0"/>
                        </a:cubicBezTo>
                        <a:cubicBezTo>
                          <a:pt x="6206688" y="-46677"/>
                          <a:pt x="6423529" y="32400"/>
                          <a:pt x="6620954" y="0"/>
                        </a:cubicBezTo>
                        <a:cubicBezTo>
                          <a:pt x="6818379" y="-32400"/>
                          <a:pt x="7097615" y="26521"/>
                          <a:pt x="7275949" y="0"/>
                        </a:cubicBezTo>
                        <a:cubicBezTo>
                          <a:pt x="7424992" y="-27917"/>
                          <a:pt x="7531876" y="107982"/>
                          <a:pt x="7534098" y="258149"/>
                        </a:cubicBezTo>
                        <a:cubicBezTo>
                          <a:pt x="7536223" y="412512"/>
                          <a:pt x="7471806" y="651230"/>
                          <a:pt x="7534098" y="795082"/>
                        </a:cubicBezTo>
                        <a:cubicBezTo>
                          <a:pt x="7596390" y="938934"/>
                          <a:pt x="7488729" y="1122432"/>
                          <a:pt x="7534098" y="1290713"/>
                        </a:cubicBezTo>
                        <a:cubicBezTo>
                          <a:pt x="7542283" y="1400797"/>
                          <a:pt x="7401061" y="1562459"/>
                          <a:pt x="7275949" y="1548862"/>
                        </a:cubicBezTo>
                        <a:cubicBezTo>
                          <a:pt x="7045545" y="1555766"/>
                          <a:pt x="6991971" y="1512480"/>
                          <a:pt x="6761310" y="1548862"/>
                        </a:cubicBezTo>
                        <a:cubicBezTo>
                          <a:pt x="6530649" y="1585244"/>
                          <a:pt x="6550890" y="1508147"/>
                          <a:pt x="6387028" y="1548862"/>
                        </a:cubicBezTo>
                        <a:cubicBezTo>
                          <a:pt x="6223166" y="1589577"/>
                          <a:pt x="6002918" y="1516375"/>
                          <a:pt x="5732033" y="1548862"/>
                        </a:cubicBezTo>
                        <a:cubicBezTo>
                          <a:pt x="5461149" y="1581349"/>
                          <a:pt x="5248843" y="1530565"/>
                          <a:pt x="5006860" y="1548862"/>
                        </a:cubicBezTo>
                        <a:cubicBezTo>
                          <a:pt x="4764877" y="1567159"/>
                          <a:pt x="4583382" y="1544855"/>
                          <a:pt x="4281688" y="1548862"/>
                        </a:cubicBezTo>
                        <a:cubicBezTo>
                          <a:pt x="3979994" y="1552869"/>
                          <a:pt x="4033684" y="1510358"/>
                          <a:pt x="3907405" y="1548862"/>
                        </a:cubicBezTo>
                        <a:cubicBezTo>
                          <a:pt x="3781126" y="1587366"/>
                          <a:pt x="3477990" y="1501863"/>
                          <a:pt x="3322588" y="1548862"/>
                        </a:cubicBezTo>
                        <a:cubicBezTo>
                          <a:pt x="3167186" y="1595861"/>
                          <a:pt x="2877456" y="1531879"/>
                          <a:pt x="2667594" y="1548862"/>
                        </a:cubicBezTo>
                        <a:cubicBezTo>
                          <a:pt x="2457732" y="1565845"/>
                          <a:pt x="2216094" y="1510294"/>
                          <a:pt x="2012599" y="1548862"/>
                        </a:cubicBezTo>
                        <a:cubicBezTo>
                          <a:pt x="1809104" y="1587430"/>
                          <a:pt x="1605700" y="1535762"/>
                          <a:pt x="1427782" y="1548862"/>
                        </a:cubicBezTo>
                        <a:cubicBezTo>
                          <a:pt x="1249864" y="1561962"/>
                          <a:pt x="945400" y="1543515"/>
                          <a:pt x="772788" y="1548862"/>
                        </a:cubicBezTo>
                        <a:cubicBezTo>
                          <a:pt x="600176" y="1554209"/>
                          <a:pt x="492381" y="1519590"/>
                          <a:pt x="258149" y="1548862"/>
                        </a:cubicBezTo>
                        <a:cubicBezTo>
                          <a:pt x="136281" y="1522115"/>
                          <a:pt x="9280" y="1434308"/>
                          <a:pt x="0" y="1290713"/>
                        </a:cubicBezTo>
                        <a:cubicBezTo>
                          <a:pt x="-14031" y="1048039"/>
                          <a:pt x="269" y="983894"/>
                          <a:pt x="0" y="784757"/>
                        </a:cubicBezTo>
                        <a:cubicBezTo>
                          <a:pt x="-269" y="585620"/>
                          <a:pt x="62741" y="416756"/>
                          <a:pt x="0" y="258149"/>
                        </a:cubicBezTo>
                        <a:close/>
                      </a:path>
                      <a:path w="7534098" h="1548862" stroke="0" extrusionOk="0">
                        <a:moveTo>
                          <a:pt x="0" y="258149"/>
                        </a:moveTo>
                        <a:cubicBezTo>
                          <a:pt x="-10196" y="127220"/>
                          <a:pt x="98023" y="-25154"/>
                          <a:pt x="258149" y="0"/>
                        </a:cubicBezTo>
                        <a:cubicBezTo>
                          <a:pt x="445112" y="-30418"/>
                          <a:pt x="570222" y="7104"/>
                          <a:pt x="772788" y="0"/>
                        </a:cubicBezTo>
                        <a:cubicBezTo>
                          <a:pt x="975354" y="-7104"/>
                          <a:pt x="1012317" y="42051"/>
                          <a:pt x="1147070" y="0"/>
                        </a:cubicBezTo>
                        <a:cubicBezTo>
                          <a:pt x="1281823" y="-42051"/>
                          <a:pt x="1443862" y="7145"/>
                          <a:pt x="1521353" y="0"/>
                        </a:cubicBezTo>
                        <a:cubicBezTo>
                          <a:pt x="1598844" y="-7145"/>
                          <a:pt x="1757484" y="25682"/>
                          <a:pt x="1895636" y="0"/>
                        </a:cubicBezTo>
                        <a:cubicBezTo>
                          <a:pt x="2033788" y="-25682"/>
                          <a:pt x="2190890" y="38192"/>
                          <a:pt x="2410274" y="0"/>
                        </a:cubicBezTo>
                        <a:cubicBezTo>
                          <a:pt x="2629658" y="-38192"/>
                          <a:pt x="2862572" y="62258"/>
                          <a:pt x="3065269" y="0"/>
                        </a:cubicBezTo>
                        <a:cubicBezTo>
                          <a:pt x="3267967" y="-62258"/>
                          <a:pt x="3576801" y="11008"/>
                          <a:pt x="3720264" y="0"/>
                        </a:cubicBezTo>
                        <a:cubicBezTo>
                          <a:pt x="3863728" y="-11008"/>
                          <a:pt x="3965737" y="6401"/>
                          <a:pt x="4094546" y="0"/>
                        </a:cubicBezTo>
                        <a:cubicBezTo>
                          <a:pt x="4223355" y="-6401"/>
                          <a:pt x="4448012" y="21372"/>
                          <a:pt x="4539007" y="0"/>
                        </a:cubicBezTo>
                        <a:cubicBezTo>
                          <a:pt x="4630002" y="-21372"/>
                          <a:pt x="4998109" y="40178"/>
                          <a:pt x="5194002" y="0"/>
                        </a:cubicBezTo>
                        <a:cubicBezTo>
                          <a:pt x="5389896" y="-40178"/>
                          <a:pt x="5678729" y="45528"/>
                          <a:pt x="5848996" y="0"/>
                        </a:cubicBezTo>
                        <a:cubicBezTo>
                          <a:pt x="6019263" y="-45528"/>
                          <a:pt x="6112566" y="16065"/>
                          <a:pt x="6223279" y="0"/>
                        </a:cubicBezTo>
                        <a:cubicBezTo>
                          <a:pt x="6333992" y="-16065"/>
                          <a:pt x="7026964" y="76648"/>
                          <a:pt x="7275949" y="0"/>
                        </a:cubicBezTo>
                        <a:cubicBezTo>
                          <a:pt x="7426077" y="213"/>
                          <a:pt x="7524699" y="146330"/>
                          <a:pt x="7534098" y="258149"/>
                        </a:cubicBezTo>
                        <a:cubicBezTo>
                          <a:pt x="7580992" y="459566"/>
                          <a:pt x="7524572" y="591108"/>
                          <a:pt x="7534098" y="795082"/>
                        </a:cubicBezTo>
                        <a:cubicBezTo>
                          <a:pt x="7543624" y="999056"/>
                          <a:pt x="7494575" y="1152770"/>
                          <a:pt x="7534098" y="1290713"/>
                        </a:cubicBezTo>
                        <a:cubicBezTo>
                          <a:pt x="7515253" y="1404233"/>
                          <a:pt x="7418598" y="1551978"/>
                          <a:pt x="7275949" y="1548862"/>
                        </a:cubicBezTo>
                        <a:cubicBezTo>
                          <a:pt x="7004066" y="1585655"/>
                          <a:pt x="6928248" y="1492002"/>
                          <a:pt x="6620954" y="1548862"/>
                        </a:cubicBezTo>
                        <a:cubicBezTo>
                          <a:pt x="6313661" y="1605722"/>
                          <a:pt x="6115291" y="1507935"/>
                          <a:pt x="5895782" y="1548862"/>
                        </a:cubicBezTo>
                        <a:cubicBezTo>
                          <a:pt x="5676273" y="1589789"/>
                          <a:pt x="5560961" y="1540418"/>
                          <a:pt x="5310965" y="1548862"/>
                        </a:cubicBezTo>
                        <a:cubicBezTo>
                          <a:pt x="5060969" y="1557306"/>
                          <a:pt x="4772316" y="1508367"/>
                          <a:pt x="4585792" y="1548862"/>
                        </a:cubicBezTo>
                        <a:cubicBezTo>
                          <a:pt x="4399268" y="1589357"/>
                          <a:pt x="4139799" y="1500916"/>
                          <a:pt x="3860620" y="1548862"/>
                        </a:cubicBezTo>
                        <a:cubicBezTo>
                          <a:pt x="3581441" y="1596808"/>
                          <a:pt x="3532845" y="1502780"/>
                          <a:pt x="3416159" y="1548862"/>
                        </a:cubicBezTo>
                        <a:cubicBezTo>
                          <a:pt x="3299473" y="1594944"/>
                          <a:pt x="3178814" y="1545039"/>
                          <a:pt x="3041876" y="1548862"/>
                        </a:cubicBezTo>
                        <a:cubicBezTo>
                          <a:pt x="2904938" y="1552685"/>
                          <a:pt x="2755624" y="1532809"/>
                          <a:pt x="2667594" y="1548862"/>
                        </a:cubicBezTo>
                        <a:cubicBezTo>
                          <a:pt x="2579564" y="1564915"/>
                          <a:pt x="2252615" y="1471615"/>
                          <a:pt x="1942421" y="1548862"/>
                        </a:cubicBezTo>
                        <a:cubicBezTo>
                          <a:pt x="1632227" y="1626109"/>
                          <a:pt x="1678412" y="1546670"/>
                          <a:pt x="1568138" y="1548862"/>
                        </a:cubicBezTo>
                        <a:cubicBezTo>
                          <a:pt x="1457864" y="1551054"/>
                          <a:pt x="1282980" y="1534151"/>
                          <a:pt x="1053500" y="1548862"/>
                        </a:cubicBezTo>
                        <a:cubicBezTo>
                          <a:pt x="824020" y="1563573"/>
                          <a:pt x="624651" y="1524063"/>
                          <a:pt x="258149" y="1548862"/>
                        </a:cubicBezTo>
                        <a:cubicBezTo>
                          <a:pt x="116587" y="1569635"/>
                          <a:pt x="-22707" y="1435961"/>
                          <a:pt x="0" y="1290713"/>
                        </a:cubicBezTo>
                        <a:cubicBezTo>
                          <a:pt x="-21228" y="1077235"/>
                          <a:pt x="59262" y="935752"/>
                          <a:pt x="0" y="753780"/>
                        </a:cubicBezTo>
                        <a:cubicBezTo>
                          <a:pt x="-59262" y="571808"/>
                          <a:pt x="26423" y="393166"/>
                          <a:pt x="0" y="258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1057275" y="3309561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344463"/>
            <a:ext cx="714055" cy="897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749" y="2055651"/>
            <a:ext cx="744998" cy="667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874" y="3714362"/>
            <a:ext cx="744998" cy="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130643" y="1658894"/>
            <a:ext cx="6876536" cy="2279822"/>
          </a:xfrm>
          <a:prstGeom prst="rect">
            <a:avLst/>
          </a:prstGeom>
          <a:solidFill>
            <a:schemeClr val="accent1">
              <a:alpha val="23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altLang="zh-CN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3E514DFE-8F68-4686-A889-5049D2BDDF54}"/>
              </a:ext>
            </a:extLst>
          </p:cNvPr>
          <p:cNvSpPr/>
          <p:nvPr/>
        </p:nvSpPr>
        <p:spPr>
          <a:xfrm>
            <a:off x="1269657" y="1754735"/>
            <a:ext cx="6626311" cy="207974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Nói với người thân những phẩm chất quan trọng nhất của nam và nữ.</a:t>
            </a:r>
          </a:p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Học thuộc lòng các câu thành ngữ, tục ngữ.</a:t>
            </a:r>
          </a:p>
          <a:p>
            <a:pPr algn="just"/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Chuẩn bị bài:  Ôn tập về dấu câu (Dấu phẩy).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95112" y="200116"/>
            <a:ext cx="2950611" cy="1139091"/>
            <a:chOff x="2325935" y="114494"/>
            <a:chExt cx="4734171" cy="1139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935" y="114494"/>
              <a:ext cx="4734171" cy="11390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80764" y="268542"/>
              <a:ext cx="4624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DẶN DÒ</a:t>
              </a:r>
              <a:endParaRPr lang="en-US" sz="48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87" t="39559" r="32181" b="26687"/>
          <a:stretch/>
        </p:blipFill>
        <p:spPr>
          <a:xfrm>
            <a:off x="2099387" y="1698687"/>
            <a:ext cx="4851919" cy="19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50287" y="1931953"/>
            <a:ext cx="7597273" cy="117724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720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TẠM BIỆT CÁC EM</a:t>
            </a:r>
            <a:endParaRPr lang="en-US" sz="7200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Lobster12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06550" y="2439934"/>
            <a:ext cx="447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#Li-N SVN-Cookies" panose="02040603050506020204" pitchFamily="18" charset="0"/>
              </a:rPr>
              <a:t>KHỞI ĐỘNG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#Li-N 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0BA49D-22E7-4B5A-89AC-6133471A8DED}"/>
              </a:ext>
            </a:extLst>
          </p:cNvPr>
          <p:cNvGrpSpPr/>
          <p:nvPr/>
        </p:nvGrpSpPr>
        <p:grpSpPr>
          <a:xfrm>
            <a:off x="915140" y="1496788"/>
            <a:ext cx="2978172" cy="800694"/>
            <a:chOff x="1134504" y="1840749"/>
            <a:chExt cx="3970896" cy="1067592"/>
          </a:xfrm>
        </p:grpSpPr>
        <p:pic>
          <p:nvPicPr>
            <p:cNvPr id="3" name="Google Shape;3054;p67">
              <a:extLst>
                <a:ext uri="{FF2B5EF4-FFF2-40B4-BE49-F238E27FC236}">
                  <a16:creationId xmlns:a16="http://schemas.microsoft.com/office/drawing/2014/main" id="{8B109D0F-63C9-42CC-92AC-24A5F43F12C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4504" y="1840749"/>
              <a:ext cx="3970896" cy="1067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7C37D-2619-47E6-ADC8-4C4213B22EB7}"/>
                </a:ext>
              </a:extLst>
            </p:cNvPr>
            <p:cNvSpPr txBox="1"/>
            <p:nvPr/>
          </p:nvSpPr>
          <p:spPr>
            <a:xfrm>
              <a:off x="1314299" y="2051380"/>
              <a:ext cx="37422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D1A818-0A11-4B53-9A9E-95DFC03C8984}"/>
              </a:ext>
            </a:extLst>
          </p:cNvPr>
          <p:cNvGrpSpPr/>
          <p:nvPr/>
        </p:nvGrpSpPr>
        <p:grpSpPr>
          <a:xfrm>
            <a:off x="719629" y="2628972"/>
            <a:ext cx="3369194" cy="795029"/>
            <a:chOff x="959506" y="3505295"/>
            <a:chExt cx="4492258" cy="1060039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id="{F8899A29-0348-4F04-B4FA-E07BD4338EF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506" y="3505295"/>
              <a:ext cx="4492258" cy="1060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46E22-6AC9-4D77-A620-E39DB0899BCB}"/>
                </a:ext>
              </a:extLst>
            </p:cNvPr>
            <p:cNvSpPr txBox="1"/>
            <p:nvPr/>
          </p:nvSpPr>
          <p:spPr>
            <a:xfrm>
              <a:off x="1202327" y="3712148"/>
              <a:ext cx="42229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THAN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16D5A-478A-45D5-861D-81BD9A4E273D}"/>
              </a:ext>
            </a:extLst>
          </p:cNvPr>
          <p:cNvGrpSpPr/>
          <p:nvPr/>
        </p:nvGrpSpPr>
        <p:grpSpPr>
          <a:xfrm>
            <a:off x="1092008" y="3855210"/>
            <a:ext cx="2560958" cy="751917"/>
            <a:chOff x="1126606" y="4990982"/>
            <a:chExt cx="3414611" cy="1002556"/>
          </a:xfrm>
        </p:grpSpPr>
        <p:pic>
          <p:nvPicPr>
            <p:cNvPr id="9" name="Google Shape;3052;p67">
              <a:extLst>
                <a:ext uri="{FF2B5EF4-FFF2-40B4-BE49-F238E27FC236}">
                  <a16:creationId xmlns:a16="http://schemas.microsoft.com/office/drawing/2014/main" id="{9AC33A22-955D-451B-B236-03CE81AA16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26606" y="4990982"/>
              <a:ext cx="3414611" cy="1002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FA64A6-013B-4571-ACDE-8E960D43F560}"/>
                </a:ext>
              </a:extLst>
            </p:cNvPr>
            <p:cNvSpPr txBox="1"/>
            <p:nvPr/>
          </p:nvSpPr>
          <p:spPr>
            <a:xfrm>
              <a:off x="1473054" y="5221069"/>
              <a:ext cx="27941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F54C4-03DB-4CBD-BFDE-16FF5A727B8E}"/>
              </a:ext>
            </a:extLst>
          </p:cNvPr>
          <p:cNvGrpSpPr/>
          <p:nvPr/>
        </p:nvGrpSpPr>
        <p:grpSpPr>
          <a:xfrm>
            <a:off x="4271967" y="1487875"/>
            <a:ext cx="4476841" cy="800693"/>
            <a:chOff x="5695956" y="1866150"/>
            <a:chExt cx="5969121" cy="1067591"/>
          </a:xfrm>
        </p:grpSpPr>
        <p:pic>
          <p:nvPicPr>
            <p:cNvPr id="12" name="Google Shape;4085;p85"/>
            <p:cNvPicPr preferRelativeResize="0"/>
            <p:nvPr/>
          </p:nvPicPr>
          <p:blipFill rotWithShape="1">
            <a:blip r:embed="rId5">
              <a:alphaModFix/>
            </a:blip>
            <a:srcRect l="1000" t="8616" r="960" b="11003"/>
            <a:stretch/>
          </p:blipFill>
          <p:spPr>
            <a:xfrm>
              <a:off x="5695956" y="1866150"/>
              <a:ext cx="5969121" cy="1067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0345C7-CE2B-455D-88E2-7A658AA640BF}"/>
                </a:ext>
              </a:extLst>
            </p:cNvPr>
            <p:cNvSpPr txBox="1"/>
            <p:nvPr/>
          </p:nvSpPr>
          <p:spPr>
            <a:xfrm>
              <a:off x="5926097" y="2112935"/>
              <a:ext cx="558010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hỏi.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F5BD3C-8700-4E22-A55D-766A337D3DB7}"/>
              </a:ext>
            </a:extLst>
          </p:cNvPr>
          <p:cNvGrpSpPr/>
          <p:nvPr/>
        </p:nvGrpSpPr>
        <p:grpSpPr>
          <a:xfrm>
            <a:off x="4325844" y="2642813"/>
            <a:ext cx="4432488" cy="942975"/>
            <a:chOff x="5755095" y="3390900"/>
            <a:chExt cx="5909984" cy="1257300"/>
          </a:xfrm>
        </p:grpSpPr>
        <p:pic>
          <p:nvPicPr>
            <p:cNvPr id="15" name="Google Shape;4084;p85"/>
            <p:cNvPicPr preferRelativeResize="0"/>
            <p:nvPr/>
          </p:nvPicPr>
          <p:blipFill rotWithShape="1">
            <a:blip r:embed="rId6">
              <a:alphaModFix/>
            </a:blip>
            <a:srcRect l="1000" t="8616" r="960" b="11003"/>
            <a:stretch/>
          </p:blipFill>
          <p:spPr>
            <a:xfrm>
              <a:off x="5755095" y="3390900"/>
              <a:ext cx="5909984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2CB0DF-9027-45F4-B363-2EB8BEA4593F}"/>
                </a:ext>
              </a:extLst>
            </p:cNvPr>
            <p:cNvSpPr txBox="1"/>
            <p:nvPr/>
          </p:nvSpPr>
          <p:spPr>
            <a:xfrm>
              <a:off x="5926098" y="3533463"/>
              <a:ext cx="5580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cảm, câu cầu khiến.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684299-6A8D-42A5-A9E7-12820104C292}"/>
              </a:ext>
            </a:extLst>
          </p:cNvPr>
          <p:cNvGrpSpPr/>
          <p:nvPr/>
        </p:nvGrpSpPr>
        <p:grpSpPr>
          <a:xfrm>
            <a:off x="4271967" y="3811162"/>
            <a:ext cx="4643434" cy="942974"/>
            <a:chOff x="5695955" y="4968171"/>
            <a:chExt cx="6191245" cy="1257299"/>
          </a:xfrm>
        </p:grpSpPr>
        <p:pic>
          <p:nvPicPr>
            <p:cNvPr id="18" name="Google Shape;2486;p58">
              <a:extLst>
                <a:ext uri="{FF2B5EF4-FFF2-40B4-BE49-F238E27FC236}">
                  <a16:creationId xmlns:a16="http://schemas.microsoft.com/office/drawing/2014/main" id="{A5A128B6-046B-4DDA-BEBA-0F757D1B67D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5955" y="4968171"/>
              <a:ext cx="6191245" cy="12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BD0708-DAD7-4115-A093-60102743A0DA}"/>
                </a:ext>
              </a:extLst>
            </p:cNvPr>
            <p:cNvSpPr txBox="1"/>
            <p:nvPr/>
          </p:nvSpPr>
          <p:spPr>
            <a:xfrm>
              <a:off x="6040490" y="5342412"/>
              <a:ext cx="55801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kể.</a:t>
              </a:r>
            </a:p>
          </p:txBody>
        </p:sp>
      </p:grpSp>
      <p:sp>
        <p:nvSpPr>
          <p:cNvPr id="20" name="Google Shape;1651;p46">
            <a:extLst>
              <a:ext uri="{FF2B5EF4-FFF2-40B4-BE49-F238E27FC236}">
                <a16:creationId xmlns:a16="http://schemas.microsoft.com/office/drawing/2014/main" id="{C5BD9438-A9D8-44AD-8BD5-147B6553734A}"/>
              </a:ext>
            </a:extLst>
          </p:cNvPr>
          <p:cNvSpPr/>
          <p:nvPr/>
        </p:nvSpPr>
        <p:spPr>
          <a:xfrm>
            <a:off x="1583761" y="682776"/>
            <a:ext cx="1673789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DẤU CÂU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21" name="Google Shape;1651;p46">
            <a:extLst>
              <a:ext uri="{FF2B5EF4-FFF2-40B4-BE49-F238E27FC236}">
                <a16:creationId xmlns:a16="http://schemas.microsoft.com/office/drawing/2014/main" id="{1423875A-5F21-4DFF-843D-33A10DE2B5EA}"/>
              </a:ext>
            </a:extLst>
          </p:cNvPr>
          <p:cNvSpPr/>
          <p:nvPr/>
        </p:nvSpPr>
        <p:spPr>
          <a:xfrm>
            <a:off x="5480689" y="682775"/>
            <a:ext cx="2177411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TÁC DỤNG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9" y="3248404"/>
            <a:ext cx="1040829" cy="1257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0" y="2302721"/>
            <a:ext cx="1108097" cy="983832"/>
          </a:xfrm>
          <a:prstGeom prst="rect">
            <a:avLst/>
          </a:prstGeom>
        </p:spPr>
      </p:pic>
      <p:pic>
        <p:nvPicPr>
          <p:cNvPr id="24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2" y="1221100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3054;p67">
            <a:extLst>
              <a:ext uri="{FF2B5EF4-FFF2-40B4-BE49-F238E27FC236}">
                <a16:creationId xmlns:a16="http://schemas.microsoft.com/office/drawing/2014/main" id="{8B109D0F-63C9-42CC-92AC-24A5F43F12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812" y="1608756"/>
            <a:ext cx="7939611" cy="3448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643812" y="636123"/>
            <a:ext cx="8033657" cy="1295314"/>
            <a:chOff x="643812" y="636123"/>
            <a:chExt cx="8033657" cy="1295314"/>
          </a:xfrm>
        </p:grpSpPr>
        <p:sp>
          <p:nvSpPr>
            <p:cNvPr id="20" name="Google Shape;1651;p46">
              <a:extLst>
                <a:ext uri="{FF2B5EF4-FFF2-40B4-BE49-F238E27FC236}">
                  <a16:creationId xmlns:a16="http://schemas.microsoft.com/office/drawing/2014/main" id="{C5BD9438-A9D8-44AD-8BD5-147B6553734A}"/>
                </a:ext>
              </a:extLst>
            </p:cNvPr>
            <p:cNvSpPr/>
            <p:nvPr/>
          </p:nvSpPr>
          <p:spPr>
            <a:xfrm>
              <a:off x="643812" y="636123"/>
              <a:ext cx="8033657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442" y="862712"/>
              <a:ext cx="75043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Điền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hỏi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than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vào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ô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trống</a:t>
              </a:r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sao cho thích hợp.</a:t>
              </a:r>
              <a:endParaRPr lang="en-US" altLang="en-US" sz="2800" b="1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170992" y="2209589"/>
            <a:ext cx="76557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Dì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Hạnh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bé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gì</a:t>
            </a:r>
            <a:r>
              <a:rPr lang="vi-VN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(1)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 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gay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quá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(2)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ồ         (3)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3420" y="2733871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1617" y="3567406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2171" y="3994504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3" y="3880668"/>
            <a:ext cx="358136" cy="4325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6" y="3542144"/>
            <a:ext cx="381282" cy="338524"/>
          </a:xfrm>
          <a:prstGeom prst="rect">
            <a:avLst/>
          </a:prstGeom>
        </p:spPr>
      </p:pic>
      <p:pic>
        <p:nvPicPr>
          <p:cNvPr id="36" name="Graphic 15">
            <a:extLst>
              <a:ext uri="{FF2B5EF4-FFF2-40B4-BE49-F238E27FC236}">
                <a16:creationId xmlns:a16="http://schemas.microsoft.com/office/drawing/2014/main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3" y="2712914"/>
            <a:ext cx="192054" cy="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6040" y="2449689"/>
            <a:ext cx="484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Calibri" panose="020F0502020204030204" pitchFamily="34" charset="0"/>
              </a:rPr>
              <a:t>LUYỆN TẬP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088297" y="192443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544038" y="1558212"/>
            <a:ext cx="1782253" cy="31724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1450" y="700962"/>
            <a:ext cx="3648270" cy="22282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Hai anh em Bi và Mi sau khi tìm hiểu về những phẩm chất quan trọng nhất ở nam và nữ thì có một số ý kiến như sau:</a:t>
            </a:r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56795" y="194083"/>
            <a:ext cx="7830409" cy="1427583"/>
          </a:xfrm>
          <a:prstGeom prst="wedgeEllipseCallout">
            <a:avLst>
              <a:gd name="adj1" fmla="val -38720"/>
              <a:gd name="adj2" fmla="val 56617"/>
            </a:avLst>
          </a:prstGeom>
          <a:solidFill>
            <a:schemeClr val="accent2"/>
          </a:solidFill>
          <a:ln w="19050">
            <a:solidFill>
              <a:srgbClr val="00206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cao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thượng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năng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nổ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với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hoàn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cảnh</a:t>
            </a:r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3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0632" y="2832754"/>
            <a:ext cx="6811347" cy="1402871"/>
          </a:xfrm>
          <a:prstGeom prst="wedgeEllipseCallout">
            <a:avLst>
              <a:gd name="adj1" fmla="val 53020"/>
              <a:gd name="adj2" fmla="val -30764"/>
            </a:avLst>
          </a:prstGeom>
          <a:solidFill>
            <a:schemeClr val="accent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ữ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dịu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dàng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khoan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dung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cần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mẫn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tâm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tới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2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2749" y="963943"/>
            <a:ext cx="5673011" cy="3591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004" y="1500932"/>
            <a:ext cx="520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a)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đồng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ý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như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vậy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: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c)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từ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chỉ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vừa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chọn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438079" y="206439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479551" y="1820635"/>
            <a:ext cx="1782253" cy="31724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AF10E19-FBB9-47FD-AC62-302EE69CF74F}"/>
              </a:ext>
            </a:extLst>
          </p:cNvPr>
          <p:cNvGrpSpPr/>
          <p:nvPr/>
        </p:nvGrpSpPr>
        <p:grpSpPr>
          <a:xfrm>
            <a:off x="0" y="88412"/>
            <a:ext cx="3499659" cy="1412520"/>
            <a:chOff x="437263" y="445235"/>
            <a:chExt cx="4971839" cy="2366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FEBBF7-924F-4A2B-BCF3-B0168B7E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D5B383-EB38-4AB3-9453-1E9710E0E149}"/>
                </a:ext>
              </a:extLst>
            </p:cNvPr>
            <p:cNvSpPr txBox="1"/>
            <p:nvPr/>
          </p:nvSpPr>
          <p:spPr>
            <a:xfrm>
              <a:off x="748374" y="1074695"/>
              <a:ext cx="4349615" cy="1237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Các bạn cùng chia sẻ </a:t>
              </a:r>
            </a:p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ý kiến của mình nhé!</a:t>
              </a:r>
              <a:endParaRPr lang="en-US" sz="2400" b="1" dirty="0">
                <a:solidFill>
                  <a:srgbClr val="FA759E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9" y="-83470"/>
            <a:ext cx="2649654" cy="13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0387" y="298622"/>
            <a:ext cx="7082984" cy="624820"/>
            <a:chOff x="1930387" y="298622"/>
            <a:chExt cx="7082984" cy="624820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29862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Text Box 62"/>
            <p:cNvSpPr txBox="1">
              <a:spLocks noChangeArrowheads="1"/>
            </p:cNvSpPr>
            <p:nvPr/>
          </p:nvSpPr>
          <p:spPr bwMode="auto">
            <a:xfrm>
              <a:off x="2268843" y="390469"/>
              <a:ext cx="61971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Gan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dạ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dám đương đầu với khó khăn,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nguy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hiểm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0387" y="1087983"/>
            <a:ext cx="7340146" cy="624820"/>
            <a:chOff x="1930387" y="1087983"/>
            <a:chExt cx="7340146" cy="624820"/>
          </a:xfrm>
        </p:grpSpPr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087983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2274312" y="1233389"/>
              <a:ext cx="699622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Cao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cả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vượt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trên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những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tầm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thường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nhỏ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nhen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0387" y="1896006"/>
            <a:ext cx="7082984" cy="624820"/>
            <a:chOff x="1930387" y="1896006"/>
            <a:chExt cx="7082984" cy="624820"/>
          </a:xfrm>
        </p:grpSpPr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1896006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2330298" y="2018641"/>
              <a:ext cx="636818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H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chủ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động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trong mọi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công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việc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chung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3478" y="2695248"/>
            <a:ext cx="7082984" cy="624820"/>
            <a:chOff x="1953478" y="2695248"/>
            <a:chExt cx="7082984" cy="624820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53478" y="2695248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257146" y="2820789"/>
              <a:ext cx="5702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Tính nết hiền dịu, nói năng nhỏ nhẹ.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0387" y="3465397"/>
            <a:ext cx="7082984" cy="624820"/>
            <a:chOff x="1930387" y="3465397"/>
            <a:chExt cx="7082984" cy="6248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3465397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2357972" y="3581066"/>
              <a:ext cx="55672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Rộng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lượng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tha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thứ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cho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người mắc lỗi.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0387" y="4292082"/>
            <a:ext cx="7082984" cy="624820"/>
            <a:chOff x="1930387" y="4292082"/>
            <a:chExt cx="7082984" cy="624820"/>
          </a:xfrm>
        </p:grpSpPr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1930387" y="429208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2409679" y="4395086"/>
              <a:ext cx="38045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Siêng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lanh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lợi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4039" y="296033"/>
            <a:ext cx="2270285" cy="624820"/>
            <a:chOff x="214039" y="172225"/>
            <a:chExt cx="2270285" cy="748628"/>
          </a:xfrm>
        </p:grpSpPr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2225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auto">
            <a:xfrm>
              <a:off x="410195" y="315458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ũng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4039" y="1093377"/>
            <a:ext cx="2150001" cy="624820"/>
            <a:chOff x="214039" y="969569"/>
            <a:chExt cx="2150001" cy="748628"/>
          </a:xfrm>
        </p:grpSpPr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969569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364556" y="1106897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ao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039" y="1890721"/>
            <a:ext cx="2195640" cy="624820"/>
            <a:chOff x="214039" y="1766913"/>
            <a:chExt cx="2195640" cy="748628"/>
          </a:xfrm>
        </p:grpSpPr>
        <p:sp>
          <p:nvSpPr>
            <p:cNvPr id="27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176691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10195" y="1871658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039" y="2688065"/>
            <a:ext cx="2195640" cy="624820"/>
            <a:chOff x="214039" y="2564257"/>
            <a:chExt cx="2195640" cy="748628"/>
          </a:xfrm>
        </p:grpSpPr>
        <p:sp>
          <p:nvSpPr>
            <p:cNvPr id="30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2564257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410195" y="269047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ịu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39" y="3485409"/>
            <a:ext cx="2224646" cy="624820"/>
            <a:chOff x="214039" y="3361601"/>
            <a:chExt cx="2224646" cy="748628"/>
          </a:xfrm>
        </p:grpSpPr>
        <p:sp>
          <p:nvSpPr>
            <p:cNvPr id="33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3361601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364556" y="3474305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K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hoan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dung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4039" y="4282751"/>
            <a:ext cx="2224646" cy="624820"/>
            <a:chOff x="214039" y="4158943"/>
            <a:chExt cx="2224646" cy="748628"/>
          </a:xfrm>
        </p:grpSpPr>
        <p:sp>
          <p:nvSpPr>
            <p:cNvPr id="36" name="Rectangle: Rounded Corners 14">
              <a:extLst>
                <a:ext uri="{FF2B5EF4-FFF2-40B4-BE49-F238E27FC236}">
                  <a16:creationId xmlns:a16="http://schemas.microsoft.com/office/drawing/2014/main" id="{1CDFF945-B150-4125-85EF-8B15C7EAF296}"/>
                </a:ext>
              </a:extLst>
            </p:cNvPr>
            <p:cNvSpPr/>
            <p:nvPr/>
          </p:nvSpPr>
          <p:spPr>
            <a:xfrm>
              <a:off x="214039" y="415894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439201" y="426574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ần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37" descr="A picture containing container, ceramic ware, dessert&#10;&#10;Description automatically generated">
            <a:extLst>
              <a:ext uri="{FF2B5EF4-FFF2-40B4-BE49-F238E27FC236}">
                <a16:creationId xmlns:a16="http://schemas.microsoft.com/office/drawing/2014/main" id="{E0FC04CF-D979-42DE-BB57-6994DFEE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4" y="982587"/>
            <a:ext cx="414827" cy="414827"/>
          </a:xfrm>
          <a:prstGeom prst="rect">
            <a:avLst/>
          </a:prstGeom>
        </p:spPr>
      </p:pic>
      <p:pic>
        <p:nvPicPr>
          <p:cNvPr id="39" name="Picture 38" descr="A cupcake with a red and white frosting and white sprinkles on top&#10;&#10;Description automatically generated with low confidence">
            <a:extLst>
              <a:ext uri="{FF2B5EF4-FFF2-40B4-BE49-F238E27FC236}">
                <a16:creationId xmlns:a16="http://schemas.microsoft.com/office/drawing/2014/main" id="{78145F13-6535-4747-8FB1-95B1510CB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8687" r="18637" b="14520"/>
          <a:stretch/>
        </p:blipFill>
        <p:spPr>
          <a:xfrm flipH="1">
            <a:off x="138210" y="1754453"/>
            <a:ext cx="309363" cy="414827"/>
          </a:xfrm>
          <a:prstGeom prst="rect">
            <a:avLst/>
          </a:prstGeom>
        </p:spPr>
      </p:pic>
      <p:pic>
        <p:nvPicPr>
          <p:cNvPr id="40" name="Picture 39" descr="A cupcake with frosting and sprinkles&#10;&#10;Description automatically generated">
            <a:extLst>
              <a:ext uri="{FF2B5EF4-FFF2-40B4-BE49-F238E27FC236}">
                <a16:creationId xmlns:a16="http://schemas.microsoft.com/office/drawing/2014/main" id="{B7C9E9F7-4DD9-43DB-A9FE-A7AD8C31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7743" r="19817" b="10852"/>
          <a:stretch/>
        </p:blipFill>
        <p:spPr>
          <a:xfrm flipH="1">
            <a:off x="138999" y="4211091"/>
            <a:ext cx="304409" cy="414827"/>
          </a:xfrm>
          <a:prstGeom prst="rect">
            <a:avLst/>
          </a:prstGeom>
        </p:spPr>
      </p:pic>
      <p:pic>
        <p:nvPicPr>
          <p:cNvPr id="41" name="Picture 40" descr="A close-up of a cupcake&#10;&#10;Description automatically generated with low confidence">
            <a:extLst>
              <a:ext uri="{FF2B5EF4-FFF2-40B4-BE49-F238E27FC236}">
                <a16:creationId xmlns:a16="http://schemas.microsoft.com/office/drawing/2014/main" id="{02B9F8D8-FD8D-47F5-9B1C-8C49B39F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36" y="2566158"/>
            <a:ext cx="413563" cy="435839"/>
          </a:xfrm>
          <a:prstGeom prst="rect">
            <a:avLst/>
          </a:prstGeom>
        </p:spPr>
      </p:pic>
      <p:pic>
        <p:nvPicPr>
          <p:cNvPr id="42" name="Picture 41" descr="A picture containing dessert&#10;&#10;Description automatically generated">
            <a:extLst>
              <a:ext uri="{FF2B5EF4-FFF2-40B4-BE49-F238E27FC236}">
                <a16:creationId xmlns:a16="http://schemas.microsoft.com/office/drawing/2014/main" id="{B8C14DF9-211C-40E3-BB39-A577D4B882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3" y="3402024"/>
            <a:ext cx="414827" cy="4148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7C5914F-1E05-4CAA-BC15-480AE957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65" y="183055"/>
            <a:ext cx="327713" cy="4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2730345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1148</Words>
  <Application>Microsoft Office PowerPoint</Application>
  <PresentationFormat>On-screen Show (16:9)</PresentationFormat>
  <Paragraphs>102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Didact Gothic</vt:lpstr>
      <vt:lpstr>Livvic</vt:lpstr>
      <vt:lpstr>Arial</vt:lpstr>
      <vt:lpstr>Amatic SC</vt:lpstr>
      <vt:lpstr>Roboto Condensed Light</vt:lpstr>
      <vt:lpstr>Baloo 2</vt:lpstr>
      <vt:lpstr>UVF Lobster12</vt:lpstr>
      <vt:lpstr>Rubik</vt:lpstr>
      <vt:lpstr>#Li-N UTM Isadora</vt:lpstr>
      <vt:lpstr>UTM Showcard</vt:lpstr>
      <vt:lpstr>#Li-N SVN-Cookies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Thu Hien</cp:lastModifiedBy>
  <cp:revision>75</cp:revision>
  <dcterms:modified xsi:type="dcterms:W3CDTF">2022-03-20T01:07:57Z</dcterms:modified>
</cp:coreProperties>
</file>