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97" r:id="rId2"/>
    <p:sldId id="303" r:id="rId3"/>
    <p:sldId id="257" r:id="rId4"/>
    <p:sldId id="298" r:id="rId5"/>
    <p:sldId id="300" r:id="rId6"/>
    <p:sldId id="299" r:id="rId7"/>
    <p:sldId id="301" r:id="rId8"/>
    <p:sldId id="302" r:id="rId9"/>
    <p:sldId id="260" r:id="rId10"/>
    <p:sldId id="304" r:id="rId11"/>
    <p:sldId id="305" r:id="rId12"/>
    <p:sldId id="306" r:id="rId13"/>
    <p:sldId id="307" r:id="rId14"/>
    <p:sldId id="308" r:id="rId15"/>
    <p:sldId id="309" r:id="rId16"/>
    <p:sldId id="312" r:id="rId17"/>
    <p:sldId id="316" r:id="rId18"/>
    <p:sldId id="315" r:id="rId19"/>
    <p:sldId id="314" r:id="rId20"/>
    <p:sldId id="326" r:id="rId21"/>
    <p:sldId id="318" r:id="rId22"/>
    <p:sldId id="319" r:id="rId23"/>
    <p:sldId id="261" r:id="rId24"/>
    <p:sldId id="323" r:id="rId25"/>
    <p:sldId id="325" r:id="rId26"/>
  </p:sldIdLst>
  <p:sldSz cx="12190413" cy="6859588"/>
  <p:notesSz cx="6858000" cy="9144000"/>
  <p:embeddedFontLst>
    <p:embeddedFont>
      <p:font typeface=".TMC-Ong Do" pitchFamily="2" charset="0"/>
      <p:regular r:id="rId28"/>
    </p:embeddedFont>
    <p:embeddedFont>
      <p:font typeface="微软雅黑" panose="020B0503020204020204" pitchFamily="34" charset="-122"/>
      <p:regular r:id="rId29"/>
      <p:bold r:id="rId30"/>
    </p:embeddedFont>
    <p:embeddedFont>
      <p:font typeface="Calibri" panose="020F0502020204030204" pitchFamily="34" charset="0"/>
      <p:regular r:id="rId31"/>
      <p:bold r:id="rId32"/>
      <p:italic r:id="rId33"/>
      <p:boldItalic r:id="rId34"/>
    </p:embeddedFont>
    <p:embeddedFont>
      <p:font typeface="UTM Isadora" panose="02040603050506020204" pitchFamily="18" charset="0"/>
      <p:regular r:id="rId35"/>
      <p:bold r:id="rId36"/>
    </p:embeddedFont>
    <p:embeddedFont>
      <p:font typeface="SFU Stafford" panose="00000700000000000000" pitchFamily="2" charset="0"/>
      <p:bold r:id="rId37"/>
    </p:embeddedFont>
    <p:embeddedFont>
      <p:font typeface="UTM Aristote" panose="02040603050506020204" pitchFamily="18" charset="0"/>
      <p:regular r:id="rId38"/>
    </p:embeddedFont>
    <p:embeddedFont>
      <p:font typeface="UTM Khuccamta" panose="02040603050506020204" pitchFamily="18" charset="0"/>
      <p:regular r:id="rId39"/>
    </p:embeddedFont>
    <p:embeddedFont>
      <p:font typeface="Calibri Light" panose="020F0302020204030204" pitchFamily="34" charset="0"/>
      <p:regular r:id="rId40"/>
      <p:italic r:id="rId41"/>
    </p:embeddedFont>
    <p:embeddedFont>
      <p:font typeface="楷体" panose="02010609060101010101" pitchFamily="49" charset="-122"/>
      <p:regular r:id="rId42"/>
    </p:embeddedFont>
    <p:embeddedFont>
      <p:font typeface="UTM Showcard" panose="02040603050506020204" pitchFamily="18" charset="0"/>
      <p:regular r:id="rId43"/>
    </p:embeddedFont>
    <p:embeddedFont>
      <p:font typeface="宋体" panose="02010600030101010101" pitchFamily="2" charset="-122"/>
      <p:regular r:id="rId44"/>
    </p:embeddedFont>
    <p:embeddedFont>
      <p:font typeface="UTM Cabaret" panose="02040603050506020204" pitchFamily="18" charset="0"/>
      <p:regular r:id="rId45"/>
    </p:embeddedFont>
    <p:embeddedFont>
      <p:font typeface="UTM Cookies" panose="02040603050506020204" pitchFamily="18" charset="0"/>
      <p:regular r:id="rId46"/>
    </p:embeddedFont>
    <p:embeddedFont>
      <p:font typeface="AnAkronism" pitchFamily="2" charset="0"/>
      <p:regular r:id="rId47"/>
    </p:embeddedFont>
    <p:embeddedFont>
      <p:font typeface="A Charming Font Superexpanded" panose="00000400000000000000" pitchFamily="2" charset="0"/>
      <p:regular r:id="rId48"/>
    </p:embeddedFont>
  </p:embeddedFontLst>
  <p:custDataLst>
    <p:tags r:id="rId49"/>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1">
          <p15:clr>
            <a:srgbClr val="A4A3A4"/>
          </p15:clr>
        </p15:guide>
        <p15:guide id="4"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94660"/>
  </p:normalViewPr>
  <p:slideViewPr>
    <p:cSldViewPr>
      <p:cViewPr varScale="1">
        <p:scale>
          <a:sx n="69" d="100"/>
          <a:sy n="69" d="100"/>
        </p:scale>
        <p:origin x="696" y="78"/>
      </p:cViewPr>
      <p:guideLst>
        <p:guide orient="horz" pos="1620"/>
        <p:guide pos="2880"/>
        <p:guide orient="horz" pos="2161"/>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楷体" panose="02010609060101010101" pitchFamily="49"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楷体" panose="02010609060101010101" pitchFamily="49" charset="-122"/>
              </a:defRPr>
            </a:lvl1pPr>
          </a:lstStyle>
          <a:p>
            <a:fld id="{B742D0A0-D0A5-4B5D-889C-F50722E5FEE5}" type="datetimeFigureOut">
              <a:rPr lang="zh-CN" altLang="en-US" smtClean="0"/>
              <a:pPr/>
              <a:t>2022/3/15</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楷体" panose="02010609060101010101" pitchFamily="49"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楷体" panose="02010609060101010101" pitchFamily="49" charset="-122"/>
              </a:defRPr>
            </a:lvl1pPr>
          </a:lstStyle>
          <a:p>
            <a:fld id="{27A1A15F-C1A7-45C2-8241-1CA8D69F6986}" type="slidenum">
              <a:rPr lang="zh-CN" altLang="en-US" smtClean="0"/>
              <a:pPr/>
              <a:t>‹#›</a:t>
            </a:fld>
            <a:endParaRPr lang="zh-CN" altLang="en-US" dirty="0"/>
          </a:p>
        </p:txBody>
      </p:sp>
    </p:spTree>
    <p:extLst>
      <p:ext uri="{BB962C8B-B14F-4D97-AF65-F5344CB8AC3E}">
        <p14:creationId xmlns:p14="http://schemas.microsoft.com/office/powerpoint/2010/main" val="1560552666"/>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楷体" panose="02010609060101010101" pitchFamily="49" charset="-122"/>
        <a:cs typeface="+mn-cs"/>
      </a:defRPr>
    </a:lvl1pPr>
    <a:lvl2pPr marL="609585" algn="l" defTabSz="1219170" rtl="0" eaLnBrk="1" latinLnBrk="0" hangingPunct="1">
      <a:defRPr sz="1600" kern="1200">
        <a:solidFill>
          <a:schemeClr val="tx1"/>
        </a:solidFill>
        <a:latin typeface="+mn-lt"/>
        <a:ea typeface="楷体" panose="02010609060101010101" pitchFamily="49" charset="-122"/>
        <a:cs typeface="+mn-cs"/>
      </a:defRPr>
    </a:lvl2pPr>
    <a:lvl3pPr marL="1219170" algn="l" defTabSz="1219170" rtl="0" eaLnBrk="1" latinLnBrk="0" hangingPunct="1">
      <a:defRPr sz="1600" kern="1200">
        <a:solidFill>
          <a:schemeClr val="tx1"/>
        </a:solidFill>
        <a:latin typeface="+mn-lt"/>
        <a:ea typeface="楷体" panose="02010609060101010101" pitchFamily="49" charset="-122"/>
        <a:cs typeface="+mn-cs"/>
      </a:defRPr>
    </a:lvl3pPr>
    <a:lvl4pPr marL="1828754" algn="l" defTabSz="1219170" rtl="0" eaLnBrk="1" latinLnBrk="0" hangingPunct="1">
      <a:defRPr sz="1600" kern="1200">
        <a:solidFill>
          <a:schemeClr val="tx1"/>
        </a:solidFill>
        <a:latin typeface="+mn-lt"/>
        <a:ea typeface="楷体" panose="02010609060101010101" pitchFamily="49" charset="-122"/>
        <a:cs typeface="+mn-cs"/>
      </a:defRPr>
    </a:lvl4pPr>
    <a:lvl5pPr marL="2438339" algn="l" defTabSz="1219170" rtl="0" eaLnBrk="1" latinLnBrk="0" hangingPunct="1">
      <a:defRPr sz="1600" kern="1200">
        <a:solidFill>
          <a:schemeClr val="tx1"/>
        </a:solidFill>
        <a:latin typeface="+mn-lt"/>
        <a:ea typeface="楷体" panose="02010609060101010101" pitchFamily="49" charset="-122"/>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A1A15F-C1A7-45C2-8241-1CA8D69F6986}" type="slidenum">
              <a:rPr lang="zh-CN" altLang="en-US" smtClean="0"/>
              <a:pPr/>
              <a:t>3</a:t>
            </a:fld>
            <a:endParaRPr lang="zh-CN" altLang="en-US"/>
          </a:p>
        </p:txBody>
      </p:sp>
    </p:spTree>
    <p:extLst>
      <p:ext uri="{BB962C8B-B14F-4D97-AF65-F5344CB8AC3E}">
        <p14:creationId xmlns:p14="http://schemas.microsoft.com/office/powerpoint/2010/main" val="3026999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A1A15F-C1A7-45C2-8241-1CA8D69F6986}" type="slidenum">
              <a:rPr lang="zh-CN" altLang="en-US" smtClean="0"/>
              <a:pPr/>
              <a:t>9</a:t>
            </a:fld>
            <a:endParaRPr lang="zh-CN" altLang="en-US"/>
          </a:p>
        </p:txBody>
      </p:sp>
    </p:spTree>
    <p:extLst>
      <p:ext uri="{BB962C8B-B14F-4D97-AF65-F5344CB8AC3E}">
        <p14:creationId xmlns:p14="http://schemas.microsoft.com/office/powerpoint/2010/main" val="87737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A1A15F-C1A7-45C2-8241-1CA8D69F6986}" type="slidenum">
              <a:rPr lang="zh-CN" altLang="en-US" smtClean="0"/>
              <a:pPr/>
              <a:t>23</a:t>
            </a:fld>
            <a:endParaRPr lang="zh-CN" altLang="en-US"/>
          </a:p>
        </p:txBody>
      </p:sp>
    </p:spTree>
    <p:extLst>
      <p:ext uri="{BB962C8B-B14F-4D97-AF65-F5344CB8AC3E}">
        <p14:creationId xmlns:p14="http://schemas.microsoft.com/office/powerpoint/2010/main" val="3097334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919"/>
            <a:ext cx="10361851" cy="1470366"/>
          </a:xfrm>
        </p:spPr>
        <p:txBody>
          <a:bodyPr/>
          <a:lstStyle/>
          <a:p>
            <a:r>
              <a:rPr lang="zh-CN" altLang="en-US"/>
              <a:t>单击此处编辑母版标题样式</a:t>
            </a:r>
          </a:p>
        </p:txBody>
      </p:sp>
      <p:sp>
        <p:nvSpPr>
          <p:cNvPr id="3" name="副标题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702"/>
            <a:ext cx="2742843" cy="585288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74702"/>
            <a:ext cx="8025355" cy="585288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7922"/>
            <a:ext cx="10361851" cy="1362390"/>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59" y="2907386"/>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21" y="1600572"/>
            <a:ext cx="5384099" cy="452701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572"/>
            <a:ext cx="5384099" cy="452701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1" y="2175378"/>
            <a:ext cx="5386216"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2"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2562" y="2175378"/>
            <a:ext cx="5388332"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3" y="273112"/>
            <a:ext cx="4010562" cy="1162320"/>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113" y="273114"/>
            <a:ext cx="6814779" cy="5854469"/>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3" y="1435434"/>
            <a:ext cx="4010562" cy="46921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2"/>
            <a:ext cx="7314248" cy="566870"/>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406" y="612916"/>
            <a:ext cx="7314248" cy="4115753"/>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zh-CN" altLang="en-US"/>
          </a:p>
        </p:txBody>
      </p:sp>
      <p:sp>
        <p:nvSpPr>
          <p:cNvPr id="4" name="文本占位符 3"/>
          <p:cNvSpPr>
            <a:spLocks noGrp="1"/>
          </p:cNvSpPr>
          <p:nvPr>
            <p:ph type="body" sz="half" idx="2"/>
          </p:nvPr>
        </p:nvSpPr>
        <p:spPr>
          <a:xfrm>
            <a:off x="2389406" y="5368581"/>
            <a:ext cx="7314248" cy="8050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701"/>
            <a:ext cx="10971372" cy="1143265"/>
          </a:xfrm>
          <a:prstGeom prst="rect">
            <a:avLst/>
          </a:prstGeom>
        </p:spPr>
        <p:txBody>
          <a:bodyPr vert="horz" lIns="121917" tIns="60958" rIns="121917" bIns="6095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521" y="1600572"/>
            <a:ext cx="10971372" cy="4527011"/>
          </a:xfrm>
          <a:prstGeom prst="rect">
            <a:avLst/>
          </a:prstGeom>
        </p:spPr>
        <p:txBody>
          <a:bodyPr vert="horz" lIns="121917" tIns="60958" rIns="121917" bIns="60958"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521" y="6357822"/>
            <a:ext cx="2844430" cy="365210"/>
          </a:xfrm>
          <a:prstGeom prst="rect">
            <a:avLst/>
          </a:prstGeom>
        </p:spPr>
        <p:txBody>
          <a:bodyPr vert="horz" lIns="121917" tIns="60958" rIns="121917" bIns="60958" rtlCol="0" anchor="ctr"/>
          <a:lstStyle>
            <a:lvl1pPr algn="l">
              <a:defRPr sz="1600">
                <a:solidFill>
                  <a:schemeClr val="tx1">
                    <a:tint val="75000"/>
                  </a:schemeClr>
                </a:solidFill>
                <a:ea typeface="楷体" panose="02010609060101010101" pitchFamily="49" charset="-122"/>
              </a:defRPr>
            </a:lvl1pPr>
          </a:lstStyle>
          <a:p>
            <a:fld id="{530820CF-B880-4189-942D-D702A7CBA730}" type="datetimeFigureOut">
              <a:rPr lang="zh-CN" altLang="en-US" smtClean="0"/>
              <a:pPr/>
              <a:t>2022/3/15</a:t>
            </a:fld>
            <a:endParaRPr lang="zh-CN" altLang="en-US" dirty="0"/>
          </a:p>
        </p:txBody>
      </p:sp>
      <p:sp>
        <p:nvSpPr>
          <p:cNvPr id="5" name="页脚占位符 4"/>
          <p:cNvSpPr>
            <a:spLocks noGrp="1"/>
          </p:cNvSpPr>
          <p:nvPr>
            <p:ph type="ftr" sz="quarter" idx="3"/>
          </p:nvPr>
        </p:nvSpPr>
        <p:spPr>
          <a:xfrm>
            <a:off x="4165058" y="6357822"/>
            <a:ext cx="3860297" cy="365210"/>
          </a:xfrm>
          <a:prstGeom prst="rect">
            <a:avLst/>
          </a:prstGeom>
        </p:spPr>
        <p:txBody>
          <a:bodyPr vert="horz" lIns="121917" tIns="60958" rIns="121917" bIns="60958" rtlCol="0" anchor="ctr"/>
          <a:lstStyle>
            <a:lvl1pPr algn="ctr">
              <a:defRPr sz="1600">
                <a:solidFill>
                  <a:schemeClr val="tx1">
                    <a:tint val="75000"/>
                  </a:schemeClr>
                </a:solidFill>
                <a:ea typeface="楷体" panose="02010609060101010101" pitchFamily="49" charset="-122"/>
              </a:defRPr>
            </a:lvl1pPr>
          </a:lstStyle>
          <a:p>
            <a:endParaRPr lang="zh-CN" altLang="en-US" dirty="0"/>
          </a:p>
        </p:txBody>
      </p:sp>
      <p:sp>
        <p:nvSpPr>
          <p:cNvPr id="6" name="灯片编号占位符 5"/>
          <p:cNvSpPr>
            <a:spLocks noGrp="1"/>
          </p:cNvSpPr>
          <p:nvPr>
            <p:ph type="sldNum" sz="quarter" idx="4"/>
          </p:nvPr>
        </p:nvSpPr>
        <p:spPr>
          <a:xfrm>
            <a:off x="8736463" y="6357822"/>
            <a:ext cx="2844430" cy="365210"/>
          </a:xfrm>
          <a:prstGeom prst="rect">
            <a:avLst/>
          </a:prstGeom>
        </p:spPr>
        <p:txBody>
          <a:bodyPr vert="horz" lIns="121917" tIns="60958" rIns="121917" bIns="60958" rtlCol="0" anchor="ctr"/>
          <a:lstStyle>
            <a:lvl1pPr algn="r">
              <a:defRPr sz="1600">
                <a:solidFill>
                  <a:schemeClr val="tx1">
                    <a:tint val="75000"/>
                  </a:schemeClr>
                </a:solidFill>
                <a:ea typeface="楷体" panose="02010609060101010101" pitchFamily="49" charset="-122"/>
              </a:defRPr>
            </a:lvl1pPr>
          </a:lstStyle>
          <a:p>
            <a:fld id="{0C913308-F349-4B6D-A68A-DD1791B4A57B}" type="slidenum">
              <a:rPr lang="zh-CN" altLang="en-US" smtClean="0"/>
              <a:pPr/>
              <a:t>‹#›</a:t>
            </a:fld>
            <a:endParaRPr lang="zh-CN" altLang="en-US" dirty="0"/>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6" y="0"/>
            <a:ext cx="12186801" cy="685958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ctr" defTabSz="1219170" rtl="0" eaLnBrk="1" latinLnBrk="0" hangingPunct="1">
        <a:spcBef>
          <a:spcPct val="0"/>
        </a:spcBef>
        <a:buNone/>
        <a:defRPr sz="5900" kern="1200">
          <a:solidFill>
            <a:schemeClr val="tx1"/>
          </a:solidFill>
          <a:latin typeface="+mj-lt"/>
          <a:ea typeface="楷体" panose="02010609060101010101" pitchFamily="49" charset="-122"/>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楷体" panose="02010609060101010101" pitchFamily="49" charset="-122"/>
          <a:cs typeface="+mn-cs"/>
        </a:defRPr>
      </a:lvl1pPr>
      <a:lvl2pPr marL="990575" indent="-380990" algn="l" defTabSz="1219170" rtl="0" eaLnBrk="1" latinLnBrk="0" hangingPunct="1">
        <a:spcBef>
          <a:spcPct val="20000"/>
        </a:spcBef>
        <a:buFont typeface="Arial" pitchFamily="34" charset="0"/>
        <a:buChar char="–"/>
        <a:defRPr sz="3700" kern="1200">
          <a:solidFill>
            <a:schemeClr val="tx1"/>
          </a:solidFill>
          <a:latin typeface="+mn-lt"/>
          <a:ea typeface="楷体" panose="02010609060101010101" pitchFamily="49" charset="-122"/>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楷体" panose="02010609060101010101" pitchFamily="49" charset="-122"/>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楷体" panose="02010609060101010101" pitchFamily="49" charset="-122"/>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楷体" panose="02010609060101010101" pitchFamily="49" charset="-122"/>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6782" b="12201"/>
          <a:stretch/>
        </p:blipFill>
        <p:spPr>
          <a:xfrm>
            <a:off x="9359145" y="0"/>
            <a:ext cx="2829462" cy="6022682"/>
          </a:xfrm>
          <a:prstGeom prst="rect">
            <a:avLst/>
          </a:prstGeom>
        </p:spPr>
      </p:pic>
      <p:pic>
        <p:nvPicPr>
          <p:cNvPr id="5" name="图片 7"/>
          <p:cNvPicPr>
            <a:picLocks noChangeAspect="1"/>
          </p:cNvPicPr>
          <p:nvPr/>
        </p:nvPicPr>
        <p:blipFill rotWithShape="1">
          <a:blip r:embed="rId3" cstate="print">
            <a:extLst>
              <a:ext uri="{28A0092B-C50C-407E-A947-70E740481C1C}">
                <a14:useLocalDpi xmlns:a14="http://schemas.microsoft.com/office/drawing/2010/main" val="0"/>
              </a:ext>
            </a:extLst>
          </a:blip>
          <a:srcRect t="51400" r="79933"/>
          <a:stretch/>
        </p:blipFill>
        <p:spPr>
          <a:xfrm>
            <a:off x="1806" y="3525827"/>
            <a:ext cx="2445471" cy="3333761"/>
          </a:xfrm>
          <a:prstGeom prst="rect">
            <a:avLst/>
          </a:prstGeom>
        </p:spPr>
      </p:pic>
      <p:pic>
        <p:nvPicPr>
          <p:cNvPr id="11" name="Picture 10"/>
          <p:cNvPicPr>
            <a:picLocks noChangeAspect="1"/>
          </p:cNvPicPr>
          <p:nvPr/>
        </p:nvPicPr>
        <p:blipFill>
          <a:blip r:embed="rId4"/>
          <a:stretch>
            <a:fillRect/>
          </a:stretch>
        </p:blipFill>
        <p:spPr>
          <a:xfrm>
            <a:off x="690685" y="333450"/>
            <a:ext cx="10437257" cy="5108891"/>
          </a:xfrm>
          <a:prstGeom prst="rect">
            <a:avLst/>
          </a:prstGeom>
        </p:spPr>
      </p:pic>
      <p:sp>
        <p:nvSpPr>
          <p:cNvPr id="12" name="TextBox 11"/>
          <p:cNvSpPr txBox="1"/>
          <p:nvPr/>
        </p:nvSpPr>
        <p:spPr>
          <a:xfrm>
            <a:off x="4469154" y="1486628"/>
            <a:ext cx="3672408" cy="1015663"/>
          </a:xfrm>
          <a:prstGeom prst="rect">
            <a:avLst/>
          </a:prstGeom>
          <a:noFill/>
        </p:spPr>
        <p:txBody>
          <a:bodyPr wrap="square" rtlCol="0">
            <a:spAutoFit/>
          </a:bodyPr>
          <a:lstStyle/>
          <a:p>
            <a:r>
              <a:rPr lang="en-US" sz="6000" b="1" dirty="0" err="1" smtClean="0">
                <a:effectLst>
                  <a:outerShdw blurRad="38100" dist="38100" dir="2700000" algn="tl">
                    <a:srgbClr val="000000">
                      <a:alpha val="43137"/>
                    </a:srgbClr>
                  </a:outerShdw>
                </a:effectLst>
                <a:latin typeface=".TMC-Ong Do" pitchFamily="2" charset="0"/>
              </a:rPr>
              <a:t>Kể</a:t>
            </a:r>
            <a:r>
              <a:rPr lang="en-US" sz="6000" b="1" dirty="0" smtClean="0">
                <a:effectLst>
                  <a:outerShdw blurRad="38100" dist="38100" dir="2700000" algn="tl">
                    <a:srgbClr val="000000">
                      <a:alpha val="43137"/>
                    </a:srgbClr>
                  </a:outerShdw>
                </a:effectLst>
                <a:latin typeface=".TMC-Ong Do" pitchFamily="2" charset="0"/>
              </a:rPr>
              <a:t> </a:t>
            </a:r>
            <a:r>
              <a:rPr lang="en-US" sz="6000" b="1" dirty="0" err="1" smtClean="0">
                <a:effectLst>
                  <a:outerShdw blurRad="38100" dist="38100" dir="2700000" algn="tl">
                    <a:srgbClr val="000000">
                      <a:alpha val="43137"/>
                    </a:srgbClr>
                  </a:outerShdw>
                </a:effectLst>
                <a:latin typeface=".TMC-Ong Do" pitchFamily="2" charset="0"/>
              </a:rPr>
              <a:t>chuyện</a:t>
            </a:r>
            <a:endParaRPr lang="en-US" sz="6000" b="1" dirty="0">
              <a:effectLst>
                <a:outerShdw blurRad="38100" dist="38100" dir="2700000" algn="tl">
                  <a:srgbClr val="000000">
                    <a:alpha val="43137"/>
                  </a:srgbClr>
                </a:outerShdw>
              </a:effectLst>
              <a:latin typeface=".TMC-Ong Do" pitchFamily="2" charset="0"/>
            </a:endParaRPr>
          </a:p>
        </p:txBody>
      </p:sp>
      <p:sp>
        <p:nvSpPr>
          <p:cNvPr id="13" name="TextBox 12"/>
          <p:cNvSpPr txBox="1"/>
          <p:nvPr/>
        </p:nvSpPr>
        <p:spPr>
          <a:xfrm>
            <a:off x="1833651" y="2444848"/>
            <a:ext cx="8784976" cy="1938992"/>
          </a:xfrm>
          <a:prstGeom prst="rect">
            <a:avLst/>
          </a:prstGeom>
          <a:noFill/>
        </p:spPr>
        <p:txBody>
          <a:bodyPr wrap="square" rtlCol="0">
            <a:spAutoFit/>
          </a:bodyPr>
          <a:lstStyle/>
          <a:p>
            <a:pPr algn="ctr"/>
            <a:r>
              <a:rPr lang="en-US" sz="6000" b="1" dirty="0" err="1" smtClean="0">
                <a:solidFill>
                  <a:srgbClr val="FF0000"/>
                </a:solidFill>
                <a:effectLst>
                  <a:outerShdw blurRad="38100" dist="38100" dir="2700000" algn="tl">
                    <a:srgbClr val="000000">
                      <a:alpha val="43137"/>
                    </a:srgbClr>
                  </a:outerShdw>
                </a:effectLst>
                <a:latin typeface="SFU Stafford" panose="00000700000000000000" pitchFamily="2" charset="0"/>
              </a:rPr>
              <a:t>Kể</a:t>
            </a:r>
            <a:r>
              <a:rPr lang="en-US" sz="6000" b="1" dirty="0" smtClean="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smtClean="0">
                <a:solidFill>
                  <a:srgbClr val="FF0000"/>
                </a:solidFill>
                <a:effectLst>
                  <a:outerShdw blurRad="38100" dist="38100" dir="2700000" algn="tl">
                    <a:srgbClr val="000000">
                      <a:alpha val="43137"/>
                    </a:srgbClr>
                  </a:outerShdw>
                </a:effectLst>
                <a:latin typeface="SFU Stafford" panose="00000700000000000000" pitchFamily="2" charset="0"/>
              </a:rPr>
              <a:t>chuyện</a:t>
            </a:r>
            <a:r>
              <a:rPr lang="en-US" sz="6000" b="1" dirty="0" smtClean="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smtClean="0">
                <a:solidFill>
                  <a:srgbClr val="FF0000"/>
                </a:solidFill>
                <a:effectLst>
                  <a:outerShdw blurRad="38100" dist="38100" dir="2700000" algn="tl">
                    <a:srgbClr val="000000">
                      <a:alpha val="43137"/>
                    </a:srgbClr>
                  </a:outerShdw>
                </a:effectLst>
                <a:latin typeface="SFU Stafford" panose="00000700000000000000" pitchFamily="2" charset="0"/>
              </a:rPr>
              <a:t>đã</a:t>
            </a:r>
            <a:r>
              <a:rPr lang="en-US" sz="6000" b="1" dirty="0" smtClean="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smtClean="0">
                <a:solidFill>
                  <a:srgbClr val="FF0000"/>
                </a:solidFill>
                <a:effectLst>
                  <a:outerShdw blurRad="38100" dist="38100" dir="2700000" algn="tl">
                    <a:srgbClr val="000000">
                      <a:alpha val="43137"/>
                    </a:srgbClr>
                  </a:outerShdw>
                </a:effectLst>
                <a:latin typeface="SFU Stafford" panose="00000700000000000000" pitchFamily="2" charset="0"/>
              </a:rPr>
              <a:t>nghe</a:t>
            </a:r>
            <a:r>
              <a:rPr lang="en-US" sz="6000" b="1" dirty="0" smtClean="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smtClean="0">
                <a:solidFill>
                  <a:srgbClr val="FF0000"/>
                </a:solidFill>
                <a:effectLst>
                  <a:outerShdw blurRad="38100" dist="38100" dir="2700000" algn="tl">
                    <a:srgbClr val="000000">
                      <a:alpha val="43137"/>
                    </a:srgbClr>
                  </a:outerShdw>
                </a:effectLst>
                <a:latin typeface="SFU Stafford" panose="00000700000000000000" pitchFamily="2" charset="0"/>
              </a:rPr>
              <a:t>đã</a:t>
            </a:r>
            <a:r>
              <a:rPr lang="en-US" sz="6000" b="1" dirty="0" smtClean="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smtClean="0">
                <a:solidFill>
                  <a:srgbClr val="FF0000"/>
                </a:solidFill>
                <a:effectLst>
                  <a:outerShdw blurRad="38100" dist="38100" dir="2700000" algn="tl">
                    <a:srgbClr val="000000">
                      <a:alpha val="43137"/>
                    </a:srgbClr>
                  </a:outerShdw>
                </a:effectLst>
                <a:latin typeface="SFU Stafford" panose="00000700000000000000" pitchFamily="2" charset="0"/>
              </a:rPr>
              <a:t>đọc</a:t>
            </a:r>
            <a:r>
              <a:rPr lang="en-US" sz="6000" b="1" dirty="0" smtClean="0">
                <a:solidFill>
                  <a:srgbClr val="FF0000"/>
                </a:solidFill>
                <a:effectLst>
                  <a:outerShdw blurRad="38100" dist="38100" dir="2700000" algn="tl">
                    <a:srgbClr val="000000">
                      <a:alpha val="43137"/>
                    </a:srgbClr>
                  </a:outerShdw>
                </a:effectLst>
                <a:latin typeface="SFU Stafford" panose="00000700000000000000" pitchFamily="2" charset="0"/>
              </a:rPr>
              <a:t>.</a:t>
            </a:r>
            <a:endParaRPr lang="en-US" sz="6000" b="1" dirty="0">
              <a:solidFill>
                <a:srgbClr val="FF0000"/>
              </a:solidFill>
              <a:effectLst>
                <a:outerShdw blurRad="38100" dist="38100" dir="2700000" algn="tl">
                  <a:srgbClr val="000000">
                    <a:alpha val="43137"/>
                  </a:srgbClr>
                </a:outerShdw>
              </a:effectLst>
              <a:latin typeface="SFU Stafford" panose="00000700000000000000" pitchFamily="2" charset="0"/>
            </a:endParaRPr>
          </a:p>
        </p:txBody>
      </p:sp>
    </p:spTree>
    <p:extLst>
      <p:ext uri="{BB962C8B-B14F-4D97-AF65-F5344CB8AC3E}">
        <p14:creationId xmlns:p14="http://schemas.microsoft.com/office/powerpoint/2010/main" val="3589027664"/>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6-Point Star 5"/>
          <p:cNvSpPr/>
          <p:nvPr/>
        </p:nvSpPr>
        <p:spPr>
          <a:xfrm>
            <a:off x="1486694" y="1053530"/>
            <a:ext cx="8208912" cy="5256584"/>
          </a:xfrm>
          <a:prstGeom prst="star16">
            <a:avLst>
              <a:gd name="adj" fmla="val 388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357067-6DF2-4CA5-92E3-57236AC588C7}"/>
              </a:ext>
            </a:extLst>
          </p:cNvPr>
          <p:cNvSpPr txBox="1"/>
          <p:nvPr/>
        </p:nvSpPr>
        <p:spPr>
          <a:xfrm>
            <a:off x="2926854" y="2358383"/>
            <a:ext cx="5616624" cy="2646878"/>
          </a:xfrm>
          <a:prstGeom prst="rect">
            <a:avLst/>
          </a:prstGeom>
          <a:noFill/>
        </p:spPr>
        <p:txBody>
          <a:bodyPr wrap="square" rtlCol="0">
            <a:spAutoFit/>
          </a:bodyPr>
          <a:lstStyle/>
          <a:p>
            <a:pPr algn="ctr" defTabSz="914400"/>
            <a:r>
              <a:rPr lang="en-US" sz="16600" dirty="0">
                <a:solidFill>
                  <a:srgbClr val="C00000"/>
                </a:solidFill>
                <a:latin typeface="UTM Cookies" panose="02040603050506020204" pitchFamily="18" charset="0"/>
              </a:rPr>
              <a:t>GỢI Ý</a:t>
            </a:r>
          </a:p>
        </p:txBody>
      </p:sp>
      <p:pic>
        <p:nvPicPr>
          <p:cNvPr id="8"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036958" y="1"/>
            <a:ext cx="3132931" cy="3257918"/>
          </a:xfrm>
          <a:prstGeom prst="rect">
            <a:avLst/>
          </a:prstGeom>
        </p:spPr>
      </p:pic>
    </p:spTree>
    <p:extLst>
      <p:ext uri="{BB962C8B-B14F-4D97-AF65-F5344CB8AC3E}">
        <p14:creationId xmlns:p14="http://schemas.microsoft.com/office/powerpoint/2010/main" val="119809441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with a blank screen&#10;&#10;Description automatically generated with low confidence">
            <a:extLst>
              <a:ext uri="{FF2B5EF4-FFF2-40B4-BE49-F238E27FC236}">
                <a16:creationId xmlns:a16="http://schemas.microsoft.com/office/drawing/2014/main" id="{B2E0BA2A-212D-41CE-9217-1A865F00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726" y="909514"/>
            <a:ext cx="9001000" cy="4511560"/>
          </a:xfrm>
          <a:prstGeom prst="rect">
            <a:avLst/>
          </a:prstGeom>
        </p:spPr>
      </p:pic>
      <p:sp>
        <p:nvSpPr>
          <p:cNvPr id="5" name="Text Box 30"/>
          <p:cNvSpPr txBox="1">
            <a:spLocks noChangeArrowheads="1"/>
          </p:cNvSpPr>
          <p:nvPr/>
        </p:nvSpPr>
        <p:spPr bwMode="auto">
          <a:xfrm>
            <a:off x="3502918" y="1341562"/>
            <a:ext cx="54006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spcBef>
                <a:spcPct val="50000"/>
              </a:spcBef>
              <a:buFontTx/>
              <a:buNone/>
            </a:pPr>
            <a:r>
              <a:rPr lang="en-US" altLang="en-US" sz="9600" b="1" dirty="0" err="1"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Truyện</a:t>
            </a:r>
            <a:r>
              <a:rPr lang="en-US" altLang="en-US" sz="9600" b="1" dirty="0"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9600" b="1" dirty="0" err="1"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về</a:t>
            </a:r>
            <a:r>
              <a:rPr lang="en-US" altLang="en-US" sz="9600" b="1" dirty="0"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9600" b="1" dirty="0" err="1"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phu</a:t>
            </a:r>
            <a:r>
              <a:rPr lang="en-US" altLang="en-US" sz="9600" b="1" dirty="0"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9600" b="1" dirty="0" err="1"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nữ</a:t>
            </a:r>
            <a:endParaRPr lang="en-US" altLang="en-US" sz="96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endParaRP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7522" y="-242614"/>
            <a:ext cx="5215222" cy="2066991"/>
          </a:xfrm>
          <a:prstGeom prst="rect">
            <a:avLst/>
          </a:prstGeom>
        </p:spPr>
      </p:pic>
      <p:pic>
        <p:nvPicPr>
          <p:cNvPr id="7" name="Picture 200" descr="荷花212副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2022" y="5662042"/>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5859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downLeft)">
                                      <p:cBhvr>
                                        <p:cTn id="14" dur="500"/>
                                        <p:tgtEl>
                                          <p:spTgt spid="5"/>
                                        </p:tgtEl>
                                      </p:cBhvr>
                                    </p:animEffect>
                                  </p:childTnLst>
                                </p:cTn>
                              </p:par>
                              <p:par>
                                <p:cTn id="15" presetID="18" presetClass="entr" presetSubtype="1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667353" y="311890"/>
            <a:ext cx="5832648" cy="648072"/>
          </a:xfrm>
          <a:prstGeom prst="roundRect">
            <a:avLst>
              <a:gd name="adj" fmla="val 393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4" name="TextBox 3">
            <a:extLst>
              <a:ext uri="{FF2B5EF4-FFF2-40B4-BE49-F238E27FC236}">
                <a16:creationId xmlns:a16="http://schemas.microsoft.com/office/drawing/2014/main" id="{EF418FDB-6336-414A-95B6-7FA51C98746D}"/>
              </a:ext>
            </a:extLst>
          </p:cNvPr>
          <p:cNvSpPr txBox="1"/>
          <p:nvPr/>
        </p:nvSpPr>
        <p:spPr>
          <a:xfrm>
            <a:off x="5663158" y="324739"/>
            <a:ext cx="5966849" cy="584775"/>
          </a:xfrm>
          <a:prstGeom prst="rect">
            <a:avLst/>
          </a:prstGeom>
          <a:noFill/>
        </p:spPr>
        <p:txBody>
          <a:bodyPr wrap="square" rtlCol="0">
            <a:spAutoFit/>
          </a:bodyPr>
          <a:lstStyle/>
          <a:p>
            <a:pPr defTabSz="914400"/>
            <a:r>
              <a:rPr lang="en-US" sz="3200" b="1" dirty="0" err="1" smtClean="0">
                <a:solidFill>
                  <a:srgbClr val="C00000"/>
                </a:solidFill>
                <a:latin typeface="UTM Khuccamta" panose="02040603050506020204" pitchFamily="18" charset="0"/>
                <a:ea typeface="微软雅黑"/>
              </a:rPr>
              <a:t>Truyện</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về</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những</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phụ</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nữ</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anh</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hùng</a:t>
            </a:r>
            <a:r>
              <a:rPr lang="en-US" sz="3200" b="1" dirty="0" smtClean="0">
                <a:solidFill>
                  <a:srgbClr val="C00000"/>
                </a:solidFill>
                <a:latin typeface="UTM Khuccamta" panose="02040603050506020204" pitchFamily="18" charset="0"/>
                <a:ea typeface="微软雅黑"/>
              </a:rPr>
              <a:t>:</a:t>
            </a:r>
            <a:endParaRPr lang="en-US" sz="3200" b="1" dirty="0">
              <a:solidFill>
                <a:srgbClr val="C00000"/>
              </a:solidFill>
              <a:latin typeface="UTM Khuccamta" panose="02040603050506020204" pitchFamily="18" charset="0"/>
              <a:ea typeface="微软雅黑"/>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494"/>
          <a:stretch/>
        </p:blipFill>
        <p:spPr>
          <a:xfrm>
            <a:off x="5223752" y="1478949"/>
            <a:ext cx="3391734" cy="4299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352" y="1501816"/>
            <a:ext cx="3138510" cy="4304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310" r="5469"/>
          <a:stretch/>
        </p:blipFill>
        <p:spPr>
          <a:xfrm>
            <a:off x="190550" y="189912"/>
            <a:ext cx="4786760" cy="31590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148" b="4560"/>
          <a:stretch/>
        </p:blipFill>
        <p:spPr>
          <a:xfrm>
            <a:off x="190550" y="3430529"/>
            <a:ext cx="4742837" cy="3311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439775D-28CB-429E-9BBC-65EF4BB665AE}"/>
              </a:ext>
            </a:extLst>
          </p:cNvPr>
          <p:cNvSpPr txBox="1"/>
          <p:nvPr/>
        </p:nvSpPr>
        <p:spPr>
          <a:xfrm>
            <a:off x="3955448" y="189912"/>
            <a:ext cx="1165867" cy="1200329"/>
          </a:xfrm>
          <a:prstGeom prst="rect">
            <a:avLst/>
          </a:prstGeom>
          <a:noFill/>
        </p:spPr>
        <p:txBody>
          <a:bodyPr wrap="square" rtlCol="0">
            <a:spAutoFit/>
          </a:bodyPr>
          <a:lstStyle/>
          <a:p>
            <a:pPr defTabSz="914400"/>
            <a:r>
              <a:rPr lang="en-US" b="1" dirty="0" err="1" smtClean="0">
                <a:solidFill>
                  <a:srgbClr val="FF0000"/>
                </a:solidFill>
                <a:latin typeface="UTM Isadora" panose="02040603050506020204" pitchFamily="18" charset="0"/>
              </a:rPr>
              <a:t>Bà</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Triệu</a:t>
            </a:r>
            <a:endParaRPr lang="en-US" b="1" dirty="0" smtClean="0">
              <a:solidFill>
                <a:srgbClr val="FF0000"/>
              </a:solidFill>
              <a:latin typeface="UTM Isadora" panose="02040603050506020204" pitchFamily="18" charset="0"/>
            </a:endParaRPr>
          </a:p>
          <a:p>
            <a:pPr defTabSz="914400"/>
            <a:r>
              <a:rPr lang="en-US" b="1" dirty="0" smtClean="0">
                <a:solidFill>
                  <a:srgbClr val="FF0000"/>
                </a:solidFill>
                <a:latin typeface="UTM Isadora" panose="02040603050506020204" pitchFamily="18" charset="0"/>
              </a:rPr>
              <a:t>Trinh</a:t>
            </a:r>
            <a:endParaRPr lang="en-US" b="1" dirty="0">
              <a:solidFill>
                <a:srgbClr val="FF0000"/>
              </a:solidFill>
              <a:latin typeface="UTM Isadora" panose="02040603050506020204" pitchFamily="18" charset="0"/>
            </a:endParaRPr>
          </a:p>
        </p:txBody>
      </p:sp>
      <p:sp>
        <p:nvSpPr>
          <p:cNvPr id="10" name="TextBox 9">
            <a:extLst>
              <a:ext uri="{FF2B5EF4-FFF2-40B4-BE49-F238E27FC236}">
                <a16:creationId xmlns:a16="http://schemas.microsoft.com/office/drawing/2014/main" id="{9439775D-28CB-429E-9BBC-65EF4BB665AE}"/>
              </a:ext>
            </a:extLst>
          </p:cNvPr>
          <p:cNvSpPr txBox="1"/>
          <p:nvPr/>
        </p:nvSpPr>
        <p:spPr>
          <a:xfrm>
            <a:off x="284207" y="3510042"/>
            <a:ext cx="1165867" cy="830997"/>
          </a:xfrm>
          <a:prstGeom prst="rect">
            <a:avLst/>
          </a:prstGeom>
          <a:noFill/>
        </p:spPr>
        <p:txBody>
          <a:bodyPr wrap="square" rtlCol="0">
            <a:spAutoFit/>
          </a:bodyPr>
          <a:lstStyle/>
          <a:p>
            <a:pPr defTabSz="914400"/>
            <a:r>
              <a:rPr lang="en-US" b="1" dirty="0" err="1" smtClean="0">
                <a:solidFill>
                  <a:srgbClr val="FF0000"/>
                </a:solidFill>
                <a:latin typeface="UTM Isadora" panose="02040603050506020204" pitchFamily="18" charset="0"/>
              </a:rPr>
              <a:t>Trưng</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Trắc</a:t>
            </a:r>
            <a:endParaRPr lang="en-US" b="1" dirty="0">
              <a:solidFill>
                <a:srgbClr val="FF0000"/>
              </a:solidFill>
              <a:latin typeface="UTM Isadora" panose="02040603050506020204" pitchFamily="18" charset="0"/>
            </a:endParaRPr>
          </a:p>
        </p:txBody>
      </p:sp>
      <p:sp>
        <p:nvSpPr>
          <p:cNvPr id="11" name="TextBox 10">
            <a:extLst>
              <a:ext uri="{FF2B5EF4-FFF2-40B4-BE49-F238E27FC236}">
                <a16:creationId xmlns:a16="http://schemas.microsoft.com/office/drawing/2014/main" id="{9439775D-28CB-429E-9BBC-65EF4BB665AE}"/>
              </a:ext>
            </a:extLst>
          </p:cNvPr>
          <p:cNvSpPr txBox="1"/>
          <p:nvPr/>
        </p:nvSpPr>
        <p:spPr>
          <a:xfrm>
            <a:off x="3849824" y="3840323"/>
            <a:ext cx="1165867" cy="830997"/>
          </a:xfrm>
          <a:prstGeom prst="rect">
            <a:avLst/>
          </a:prstGeom>
          <a:noFill/>
        </p:spPr>
        <p:txBody>
          <a:bodyPr wrap="square" rtlCol="0">
            <a:spAutoFit/>
          </a:bodyPr>
          <a:lstStyle/>
          <a:p>
            <a:pPr defTabSz="914400"/>
            <a:r>
              <a:rPr lang="en-US" b="1" dirty="0" err="1" smtClean="0">
                <a:solidFill>
                  <a:srgbClr val="FF0000"/>
                </a:solidFill>
                <a:latin typeface="UTM Isadora" panose="02040603050506020204" pitchFamily="18" charset="0"/>
              </a:rPr>
              <a:t>Trưng</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Nhị</a:t>
            </a:r>
            <a:endParaRPr lang="en-US" b="1" dirty="0">
              <a:solidFill>
                <a:srgbClr val="FF0000"/>
              </a:solidFill>
              <a:latin typeface="UTM Isadora" panose="02040603050506020204" pitchFamily="18" charset="0"/>
            </a:endParaRPr>
          </a:p>
        </p:txBody>
      </p:sp>
      <p:sp>
        <p:nvSpPr>
          <p:cNvPr id="12" name="TextBox 11">
            <a:extLst>
              <a:ext uri="{FF2B5EF4-FFF2-40B4-BE49-F238E27FC236}">
                <a16:creationId xmlns:a16="http://schemas.microsoft.com/office/drawing/2014/main" id="{9439775D-28CB-429E-9BBC-65EF4BB665AE}"/>
              </a:ext>
            </a:extLst>
          </p:cNvPr>
          <p:cNvSpPr txBox="1"/>
          <p:nvPr/>
        </p:nvSpPr>
        <p:spPr>
          <a:xfrm>
            <a:off x="5519142" y="5920457"/>
            <a:ext cx="2842247" cy="461665"/>
          </a:xfrm>
          <a:prstGeom prst="rect">
            <a:avLst/>
          </a:prstGeom>
          <a:noFill/>
        </p:spPr>
        <p:txBody>
          <a:bodyPr wrap="square" rtlCol="0">
            <a:spAutoFit/>
          </a:bodyPr>
          <a:lstStyle/>
          <a:p>
            <a:pPr defTabSz="914400"/>
            <a:r>
              <a:rPr lang="en-US" b="1" dirty="0" err="1" smtClean="0">
                <a:solidFill>
                  <a:srgbClr val="FF0000"/>
                </a:solidFill>
                <a:latin typeface="UTM Isadora" panose="02040603050506020204" pitchFamily="18" charset="0"/>
              </a:rPr>
              <a:t>Nguyễn</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Thị</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Định</a:t>
            </a:r>
            <a:endParaRPr lang="en-US" b="1" dirty="0">
              <a:solidFill>
                <a:srgbClr val="FF0000"/>
              </a:solidFill>
              <a:latin typeface="UTM Isadora" panose="02040603050506020204" pitchFamily="18" charset="0"/>
            </a:endParaRPr>
          </a:p>
        </p:txBody>
      </p:sp>
      <p:sp>
        <p:nvSpPr>
          <p:cNvPr id="13" name="TextBox 12">
            <a:extLst>
              <a:ext uri="{FF2B5EF4-FFF2-40B4-BE49-F238E27FC236}">
                <a16:creationId xmlns:a16="http://schemas.microsoft.com/office/drawing/2014/main" id="{9439775D-28CB-429E-9BBC-65EF4BB665AE}"/>
              </a:ext>
            </a:extLst>
          </p:cNvPr>
          <p:cNvSpPr txBox="1"/>
          <p:nvPr/>
        </p:nvSpPr>
        <p:spPr>
          <a:xfrm>
            <a:off x="9351224" y="5860693"/>
            <a:ext cx="2278783" cy="461665"/>
          </a:xfrm>
          <a:prstGeom prst="rect">
            <a:avLst/>
          </a:prstGeom>
          <a:noFill/>
        </p:spPr>
        <p:txBody>
          <a:bodyPr wrap="square" rtlCol="0">
            <a:spAutoFit/>
          </a:bodyPr>
          <a:lstStyle/>
          <a:p>
            <a:pPr defTabSz="914400"/>
            <a:r>
              <a:rPr lang="en-US" b="1" dirty="0" err="1" smtClean="0">
                <a:solidFill>
                  <a:srgbClr val="FF0000"/>
                </a:solidFill>
                <a:latin typeface="UTM Isadora" panose="02040603050506020204" pitchFamily="18" charset="0"/>
              </a:rPr>
              <a:t>Võ</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Thị</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Sáu</a:t>
            </a:r>
            <a:endParaRPr lang="en-US" b="1" dirty="0">
              <a:solidFill>
                <a:srgbClr val="FF0000"/>
              </a:solidFill>
              <a:latin typeface="UTM Isadora" panose="02040603050506020204" pitchFamily="18" charset="0"/>
            </a:endParaRPr>
          </a:p>
        </p:txBody>
      </p:sp>
    </p:spTree>
    <p:extLst>
      <p:ext uri="{BB962C8B-B14F-4D97-AF65-F5344CB8AC3E}">
        <p14:creationId xmlns:p14="http://schemas.microsoft.com/office/powerpoint/2010/main" val="85434093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4566" y="189434"/>
            <a:ext cx="10873208" cy="587323"/>
          </a:xfrm>
          <a:prstGeom prst="roundRect">
            <a:avLst>
              <a:gd name="adj" fmla="val 393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5" name="TextBox 4">
            <a:extLst>
              <a:ext uri="{FF2B5EF4-FFF2-40B4-BE49-F238E27FC236}">
                <a16:creationId xmlns:a16="http://schemas.microsoft.com/office/drawing/2014/main" id="{EF418FDB-6336-414A-95B6-7FA51C98746D}"/>
              </a:ext>
            </a:extLst>
          </p:cNvPr>
          <p:cNvSpPr txBox="1"/>
          <p:nvPr/>
        </p:nvSpPr>
        <p:spPr>
          <a:xfrm>
            <a:off x="-385514" y="160344"/>
            <a:ext cx="12272598" cy="523220"/>
          </a:xfrm>
          <a:prstGeom prst="rect">
            <a:avLst/>
          </a:prstGeom>
          <a:noFill/>
        </p:spPr>
        <p:txBody>
          <a:bodyPr wrap="square" rtlCol="0">
            <a:spAutoFit/>
          </a:bodyPr>
          <a:lstStyle/>
          <a:p>
            <a:pPr algn="ctr" defTabSz="914400"/>
            <a:r>
              <a:rPr lang="en-US" sz="2800" b="1" dirty="0" err="1" smtClean="0">
                <a:solidFill>
                  <a:srgbClr val="C00000"/>
                </a:solidFill>
                <a:latin typeface="UTM Khuccamta" panose="02040603050506020204" pitchFamily="18" charset="0"/>
                <a:ea typeface="微软雅黑"/>
              </a:rPr>
              <a:t>Truyện</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về</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các</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nhà</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hoạt</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động</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xã</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hội</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văn</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hóa</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khoa</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học</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nổi</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tiếng</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là</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phụ</a:t>
            </a:r>
            <a:r>
              <a:rPr lang="en-US" sz="2800" b="1" dirty="0" smtClean="0">
                <a:solidFill>
                  <a:srgbClr val="C00000"/>
                </a:solidFill>
                <a:latin typeface="UTM Khuccamta" panose="02040603050506020204" pitchFamily="18" charset="0"/>
                <a:ea typeface="微软雅黑"/>
              </a:rPr>
              <a:t> </a:t>
            </a:r>
            <a:r>
              <a:rPr lang="en-US" sz="2800" b="1" dirty="0" err="1" smtClean="0">
                <a:solidFill>
                  <a:srgbClr val="C00000"/>
                </a:solidFill>
                <a:latin typeface="UTM Khuccamta" panose="02040603050506020204" pitchFamily="18" charset="0"/>
                <a:ea typeface="微软雅黑"/>
              </a:rPr>
              <a:t>nữ</a:t>
            </a:r>
            <a:r>
              <a:rPr lang="en-US" sz="2800" b="1" dirty="0" smtClean="0">
                <a:solidFill>
                  <a:srgbClr val="C00000"/>
                </a:solidFill>
                <a:latin typeface="UTM Khuccamta" panose="02040603050506020204" pitchFamily="18" charset="0"/>
                <a:ea typeface="微软雅黑"/>
              </a:rPr>
              <a:t>:</a:t>
            </a:r>
            <a:endParaRPr lang="en-US" sz="2800" b="1" dirty="0">
              <a:solidFill>
                <a:srgbClr val="C00000"/>
              </a:solidFill>
              <a:latin typeface="UTM Khuccamta" panose="02040603050506020204" pitchFamily="18" charset="0"/>
              <a:ea typeface="微软雅黑"/>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630" y="875499"/>
            <a:ext cx="4560687" cy="28677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809" r="403"/>
          <a:stretch/>
        </p:blipFill>
        <p:spPr>
          <a:xfrm>
            <a:off x="6671271" y="863586"/>
            <a:ext cx="4536503" cy="287627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132" y="3726034"/>
            <a:ext cx="3667162" cy="3088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4409" b="17744"/>
          <a:stretch/>
        </p:blipFill>
        <p:spPr>
          <a:xfrm>
            <a:off x="6067230" y="3729594"/>
            <a:ext cx="3333750" cy="3084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9439775D-28CB-429E-9BBC-65EF4BB665AE}"/>
              </a:ext>
            </a:extLst>
          </p:cNvPr>
          <p:cNvSpPr txBox="1"/>
          <p:nvPr/>
        </p:nvSpPr>
        <p:spPr>
          <a:xfrm>
            <a:off x="3778826" y="863586"/>
            <a:ext cx="1688427" cy="830997"/>
          </a:xfrm>
          <a:prstGeom prst="rect">
            <a:avLst/>
          </a:prstGeom>
          <a:solidFill>
            <a:schemeClr val="bg1"/>
          </a:solidFill>
        </p:spPr>
        <p:txBody>
          <a:bodyPr wrap="square" rtlCol="0">
            <a:spAutoFit/>
          </a:bodyPr>
          <a:lstStyle/>
          <a:p>
            <a:pPr algn="ctr" defTabSz="914400"/>
            <a:r>
              <a:rPr lang="en-US" b="1" dirty="0" err="1" smtClean="0">
                <a:solidFill>
                  <a:srgbClr val="FF0000"/>
                </a:solidFill>
                <a:latin typeface="UTM Isadora" panose="02040603050506020204" pitchFamily="18" charset="0"/>
              </a:rPr>
              <a:t>Nguyên</a:t>
            </a:r>
            <a:r>
              <a:rPr lang="en-US" b="1" dirty="0" smtClean="0">
                <a:solidFill>
                  <a:srgbClr val="FF0000"/>
                </a:solidFill>
                <a:latin typeface="UTM Isadora" panose="02040603050506020204" pitchFamily="18" charset="0"/>
              </a:rPr>
              <a:t> Phi Ỷ Lan</a:t>
            </a:r>
            <a:endParaRPr lang="en-US" b="1" dirty="0">
              <a:solidFill>
                <a:srgbClr val="FF0000"/>
              </a:solidFill>
              <a:latin typeface="UTM Isadora" panose="02040603050506020204" pitchFamily="18" charset="0"/>
            </a:endParaRPr>
          </a:p>
        </p:txBody>
      </p:sp>
      <p:sp>
        <p:nvSpPr>
          <p:cNvPr id="10" name="TextBox 9">
            <a:extLst>
              <a:ext uri="{FF2B5EF4-FFF2-40B4-BE49-F238E27FC236}">
                <a16:creationId xmlns:a16="http://schemas.microsoft.com/office/drawing/2014/main" id="{9439775D-28CB-429E-9BBC-65EF4BB665AE}"/>
              </a:ext>
            </a:extLst>
          </p:cNvPr>
          <p:cNvSpPr txBox="1"/>
          <p:nvPr/>
        </p:nvSpPr>
        <p:spPr>
          <a:xfrm>
            <a:off x="6880720" y="956779"/>
            <a:ext cx="1368152" cy="1200329"/>
          </a:xfrm>
          <a:prstGeom prst="rect">
            <a:avLst/>
          </a:prstGeom>
          <a:noFill/>
        </p:spPr>
        <p:txBody>
          <a:bodyPr wrap="square" rtlCol="0">
            <a:spAutoFit/>
          </a:bodyPr>
          <a:lstStyle/>
          <a:p>
            <a:pPr defTabSz="914400"/>
            <a:r>
              <a:rPr lang="en-US" b="1" dirty="0" err="1" smtClean="0">
                <a:solidFill>
                  <a:srgbClr val="FF0000"/>
                </a:solidFill>
                <a:latin typeface="UTM Isadora" panose="02040603050506020204" pitchFamily="18" charset="0"/>
              </a:rPr>
              <a:t>Hồ</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Xuân</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Hương</a:t>
            </a:r>
            <a:endParaRPr lang="en-US" b="1" dirty="0">
              <a:solidFill>
                <a:srgbClr val="FF0000"/>
              </a:solidFill>
              <a:latin typeface="UTM Isadora" panose="02040603050506020204" pitchFamily="18" charset="0"/>
            </a:endParaRPr>
          </a:p>
        </p:txBody>
      </p:sp>
      <p:sp>
        <p:nvSpPr>
          <p:cNvPr id="11" name="TextBox 10">
            <a:extLst>
              <a:ext uri="{FF2B5EF4-FFF2-40B4-BE49-F238E27FC236}">
                <a16:creationId xmlns:a16="http://schemas.microsoft.com/office/drawing/2014/main" id="{9439775D-28CB-429E-9BBC-65EF4BB665AE}"/>
              </a:ext>
            </a:extLst>
          </p:cNvPr>
          <p:cNvSpPr txBox="1"/>
          <p:nvPr/>
        </p:nvSpPr>
        <p:spPr>
          <a:xfrm>
            <a:off x="2523595" y="3684982"/>
            <a:ext cx="1334755" cy="1200329"/>
          </a:xfrm>
          <a:prstGeom prst="rect">
            <a:avLst/>
          </a:prstGeom>
          <a:noFill/>
        </p:spPr>
        <p:txBody>
          <a:bodyPr wrap="square" rtlCol="0">
            <a:spAutoFit/>
          </a:bodyPr>
          <a:lstStyle/>
          <a:p>
            <a:pPr defTabSz="914400"/>
            <a:r>
              <a:rPr lang="en-US" b="1" dirty="0" err="1" smtClean="0">
                <a:solidFill>
                  <a:srgbClr val="FF0000"/>
                </a:solidFill>
                <a:latin typeface="UTM Isadora" panose="02040603050506020204" pitchFamily="18" charset="0"/>
              </a:rPr>
              <a:t>Đoàn</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Thị</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Điểm</a:t>
            </a:r>
            <a:endParaRPr lang="en-US" b="1" dirty="0">
              <a:solidFill>
                <a:srgbClr val="FF0000"/>
              </a:solidFill>
              <a:latin typeface="UTM Isadora" panose="02040603050506020204" pitchFamily="18" charset="0"/>
            </a:endParaRPr>
          </a:p>
        </p:txBody>
      </p:sp>
      <p:sp>
        <p:nvSpPr>
          <p:cNvPr id="12" name="TextBox 11">
            <a:extLst>
              <a:ext uri="{FF2B5EF4-FFF2-40B4-BE49-F238E27FC236}">
                <a16:creationId xmlns:a16="http://schemas.microsoft.com/office/drawing/2014/main" id="{9439775D-28CB-429E-9BBC-65EF4BB665AE}"/>
              </a:ext>
            </a:extLst>
          </p:cNvPr>
          <p:cNvSpPr txBox="1"/>
          <p:nvPr/>
        </p:nvSpPr>
        <p:spPr>
          <a:xfrm>
            <a:off x="6067230" y="5590034"/>
            <a:ext cx="1132864" cy="830997"/>
          </a:xfrm>
          <a:prstGeom prst="rect">
            <a:avLst/>
          </a:prstGeom>
          <a:noFill/>
        </p:spPr>
        <p:txBody>
          <a:bodyPr wrap="square" rtlCol="0">
            <a:spAutoFit/>
          </a:bodyPr>
          <a:lstStyle/>
          <a:p>
            <a:pPr defTabSz="914400"/>
            <a:r>
              <a:rPr lang="en-US" b="1" dirty="0" smtClean="0">
                <a:solidFill>
                  <a:srgbClr val="FF0000"/>
                </a:solidFill>
                <a:latin typeface="UTM Isadora" panose="02040603050506020204" pitchFamily="18" charset="0"/>
              </a:rPr>
              <a:t>Ma-</a:t>
            </a:r>
            <a:r>
              <a:rPr lang="en-US" b="1" dirty="0" err="1" smtClean="0">
                <a:solidFill>
                  <a:srgbClr val="FF0000"/>
                </a:solidFill>
                <a:latin typeface="UTM Isadora" panose="02040603050506020204" pitchFamily="18" charset="0"/>
              </a:rPr>
              <a:t>ri</a:t>
            </a:r>
            <a:r>
              <a:rPr lang="en-US" b="1" dirty="0" smtClean="0">
                <a:solidFill>
                  <a:srgbClr val="FF0000"/>
                </a:solidFill>
                <a:latin typeface="UTM Isadora" panose="02040603050506020204" pitchFamily="18" charset="0"/>
              </a:rPr>
              <a:t> </a:t>
            </a:r>
            <a:r>
              <a:rPr lang="en-US" b="1" dirty="0" err="1" smtClean="0">
                <a:solidFill>
                  <a:srgbClr val="FF0000"/>
                </a:solidFill>
                <a:latin typeface="UTM Isadora" panose="02040603050506020204" pitchFamily="18" charset="0"/>
              </a:rPr>
              <a:t>Quy-ri</a:t>
            </a:r>
            <a:endParaRPr lang="en-US" b="1" dirty="0">
              <a:solidFill>
                <a:srgbClr val="FF0000"/>
              </a:solidFill>
              <a:latin typeface="UTM Isadora" panose="02040603050506020204" pitchFamily="18" charset="0"/>
            </a:endParaRPr>
          </a:p>
        </p:txBody>
      </p:sp>
    </p:spTree>
    <p:extLst>
      <p:ext uri="{BB962C8B-B14F-4D97-AF65-F5344CB8AC3E}">
        <p14:creationId xmlns:p14="http://schemas.microsoft.com/office/powerpoint/2010/main" val="193226260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animBg="1"/>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2558" y="142387"/>
            <a:ext cx="6336704" cy="1186681"/>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5" name="TextBox 4">
            <a:extLst>
              <a:ext uri="{FF2B5EF4-FFF2-40B4-BE49-F238E27FC236}">
                <a16:creationId xmlns:a16="http://schemas.microsoft.com/office/drawing/2014/main" id="{EF418FDB-6336-414A-95B6-7FA51C98746D}"/>
              </a:ext>
            </a:extLst>
          </p:cNvPr>
          <p:cNvSpPr txBox="1"/>
          <p:nvPr/>
        </p:nvSpPr>
        <p:spPr>
          <a:xfrm>
            <a:off x="262558" y="241430"/>
            <a:ext cx="6336704" cy="1077218"/>
          </a:xfrm>
          <a:prstGeom prst="rect">
            <a:avLst/>
          </a:prstGeom>
          <a:noFill/>
        </p:spPr>
        <p:txBody>
          <a:bodyPr wrap="square" rtlCol="0">
            <a:spAutoFit/>
          </a:bodyPr>
          <a:lstStyle/>
          <a:p>
            <a:pPr algn="ctr" defTabSz="914400"/>
            <a:r>
              <a:rPr lang="en-US" sz="3200" b="1" dirty="0" err="1" smtClean="0">
                <a:solidFill>
                  <a:srgbClr val="C00000"/>
                </a:solidFill>
                <a:latin typeface="UTM Khuccamta" panose="02040603050506020204" pitchFamily="18" charset="0"/>
                <a:ea typeface="微软雅黑"/>
              </a:rPr>
              <a:t>Truyện</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về</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những</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phụ</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nữ</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bình</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thường</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mà</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đảm</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đang</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tài</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trí</a:t>
            </a:r>
            <a:r>
              <a:rPr lang="en-US" sz="3200" b="1" dirty="0" smtClean="0">
                <a:solidFill>
                  <a:srgbClr val="C00000"/>
                </a:solidFill>
                <a:latin typeface="UTM Khuccamta" panose="02040603050506020204" pitchFamily="18" charset="0"/>
                <a:ea typeface="微软雅黑"/>
              </a:rPr>
              <a:t>:</a:t>
            </a:r>
            <a:endParaRPr lang="en-US" sz="3200" b="1" dirty="0">
              <a:solidFill>
                <a:srgbClr val="C00000"/>
              </a:solidFill>
              <a:latin typeface="UTM Khuccamta" panose="02040603050506020204" pitchFamily="18" charset="0"/>
              <a:ea typeface="微软雅黑"/>
            </a:endParaRPr>
          </a:p>
        </p:txBody>
      </p:sp>
      <p:pic>
        <p:nvPicPr>
          <p:cNvPr id="6" name="Picture 9" descr="tải xuống">
            <a:extLst>
              <a:ext uri="{FF2B5EF4-FFF2-40B4-BE49-F238E27FC236}">
                <a16:creationId xmlns:a16="http://schemas.microsoft.com/office/drawing/2014/main" id="{1F23C546-B681-4B98-8EC1-85A715621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782" y="1428111"/>
            <a:ext cx="3663677" cy="4567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1630710" y="5995973"/>
            <a:ext cx="4652424" cy="954107"/>
          </a:xfrm>
          <a:prstGeom prst="rect">
            <a:avLst/>
          </a:prstGeom>
          <a:noFill/>
          <a:ln w="12700" cap="flat" cmpd="sng" algn="ctr">
            <a:solidFill>
              <a:sysClr val="window" lastClr="FFFFFF"/>
            </a:solidFill>
            <a:prstDash val="solid"/>
            <a:miter lim="800000"/>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Bà</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Nguyễn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Thị</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Kim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Ngân</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(12/04/1954)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583" y="2061642"/>
            <a:ext cx="5256584" cy="3841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Box 4">
            <a:extLst>
              <a:ext uri="{FF2B5EF4-FFF2-40B4-BE49-F238E27FC236}">
                <a16:creationId xmlns:a16="http://schemas.microsoft.com/office/drawing/2014/main" id="{F39E9151-3F08-4F5B-8620-5E7E698FDEED}"/>
              </a:ext>
            </a:extLst>
          </p:cNvPr>
          <p:cNvSpPr txBox="1">
            <a:spLocks noChangeArrowheads="1"/>
          </p:cNvSpPr>
          <p:nvPr/>
        </p:nvSpPr>
        <p:spPr bwMode="auto">
          <a:xfrm>
            <a:off x="7319342" y="5979073"/>
            <a:ext cx="4253303" cy="954107"/>
          </a:xfrm>
          <a:prstGeom prst="rect">
            <a:avLst/>
          </a:prstGeom>
          <a:noFill/>
          <a:ln>
            <a:noFill/>
          </a:ln>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defTabSz="914400" eaLnBrk="1" fontAlgn="base" hangingPunct="1">
              <a:spcBef>
                <a:spcPct val="0"/>
              </a:spcBef>
              <a:spcAft>
                <a:spcPct val="0"/>
              </a:spcAft>
              <a:defRPr/>
            </a:pPr>
            <a:r>
              <a:rPr lang="en-US" altLang="en-US" sz="2800" b="1" kern="0" dirty="0" err="1">
                <a:solidFill>
                  <a:srgbClr val="FF0000"/>
                </a:solidFill>
                <a:latin typeface="Arial" panose="020B0604020202020204" pitchFamily="34" charset="0"/>
              </a:rPr>
              <a:t>Bà</a:t>
            </a:r>
            <a:r>
              <a:rPr lang="en-US" altLang="en-US" sz="2800" b="1" kern="0" dirty="0">
                <a:solidFill>
                  <a:srgbClr val="FF0000"/>
                </a:solidFill>
                <a:latin typeface="Arial" panose="020B0604020202020204" pitchFamily="34" charset="0"/>
              </a:rPr>
              <a:t>: </a:t>
            </a:r>
            <a:r>
              <a:rPr lang="en-US" altLang="en-US" sz="2800" b="1" kern="0" dirty="0" err="1">
                <a:solidFill>
                  <a:srgbClr val="FF0000"/>
                </a:solidFill>
                <a:latin typeface="Arial" panose="020B0604020202020204" pitchFamily="34" charset="0"/>
              </a:rPr>
              <a:t>Trương</a:t>
            </a:r>
            <a:r>
              <a:rPr lang="en-US" altLang="en-US" sz="2800" b="1" kern="0" dirty="0">
                <a:solidFill>
                  <a:srgbClr val="FF0000"/>
                </a:solidFill>
                <a:latin typeface="Arial" panose="020B0604020202020204" pitchFamily="34" charset="0"/>
              </a:rPr>
              <a:t> </a:t>
            </a:r>
            <a:r>
              <a:rPr lang="en-US" altLang="en-US" sz="2800" b="1" kern="0" dirty="0" err="1">
                <a:solidFill>
                  <a:srgbClr val="FF0000"/>
                </a:solidFill>
                <a:latin typeface="Arial" panose="020B0604020202020204" pitchFamily="34" charset="0"/>
              </a:rPr>
              <a:t>Mỹ</a:t>
            </a:r>
            <a:r>
              <a:rPr lang="en-US" altLang="en-US" sz="2800" b="1" kern="0" dirty="0">
                <a:solidFill>
                  <a:srgbClr val="FF0000"/>
                </a:solidFill>
                <a:latin typeface="Arial" panose="020B0604020202020204" pitchFamily="34" charset="0"/>
              </a:rPr>
              <a:t> </a:t>
            </a:r>
            <a:r>
              <a:rPr lang="en-US" altLang="en-US" sz="2800" b="1" kern="0" dirty="0" err="1">
                <a:solidFill>
                  <a:srgbClr val="FF0000"/>
                </a:solidFill>
                <a:latin typeface="Arial" panose="020B0604020202020204" pitchFamily="34" charset="0"/>
              </a:rPr>
              <a:t>Hoa</a:t>
            </a:r>
            <a:endParaRPr lang="en-US" altLang="en-US" sz="2800" b="1" kern="0" dirty="0">
              <a:solidFill>
                <a:srgbClr val="FF0000"/>
              </a:solidFill>
              <a:latin typeface="Arial" panose="020B0604020202020204" pitchFamily="34" charset="0"/>
            </a:endParaRPr>
          </a:p>
          <a:p>
            <a:pPr algn="ctr" defTabSz="914400" eaLnBrk="1" fontAlgn="base" hangingPunct="1">
              <a:spcBef>
                <a:spcPct val="0"/>
              </a:spcBef>
              <a:spcAft>
                <a:spcPct val="0"/>
              </a:spcAft>
              <a:defRPr/>
            </a:pPr>
            <a:r>
              <a:rPr lang="en-US" altLang="en-US" sz="2800" b="1" i="1" kern="0" dirty="0">
                <a:solidFill>
                  <a:srgbClr val="FF0000"/>
                </a:solidFill>
                <a:latin typeface="Arial" panose="020B0604020202020204" pitchFamily="34" charset="0"/>
              </a:rPr>
              <a:t>(18/08/1945)</a:t>
            </a:r>
            <a:endParaRPr lang="en-US" altLang="en-US" sz="2800" i="1" kern="0" dirty="0">
              <a:solidFill>
                <a:srgbClr val="FF0000"/>
              </a:solidFill>
              <a:latin typeface="Arial" panose="020B0604020202020204" pitchFamily="34" charset="0"/>
            </a:endParaRPr>
          </a:p>
        </p:txBody>
      </p:sp>
      <p:pic>
        <p:nvPicPr>
          <p:cNvPr id="1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85632" y="-541067"/>
            <a:ext cx="5537529" cy="3610821"/>
          </a:xfrm>
          <a:prstGeom prst="rect">
            <a:avLst/>
          </a:prstGeom>
        </p:spPr>
      </p:pic>
    </p:spTree>
    <p:extLst>
      <p:ext uri="{BB962C8B-B14F-4D97-AF65-F5344CB8AC3E}">
        <p14:creationId xmlns:p14="http://schemas.microsoft.com/office/powerpoint/2010/main" val="17464604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582" y="14261"/>
            <a:ext cx="4104456" cy="112669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5" name="TextBox 4">
            <a:extLst>
              <a:ext uri="{FF2B5EF4-FFF2-40B4-BE49-F238E27FC236}">
                <a16:creationId xmlns:a16="http://schemas.microsoft.com/office/drawing/2014/main" id="{EF418FDB-6336-414A-95B6-7FA51C98746D}"/>
              </a:ext>
            </a:extLst>
          </p:cNvPr>
          <p:cNvSpPr txBox="1"/>
          <p:nvPr/>
        </p:nvSpPr>
        <p:spPr>
          <a:xfrm>
            <a:off x="574138" y="41296"/>
            <a:ext cx="3936892" cy="1077218"/>
          </a:xfrm>
          <a:prstGeom prst="rect">
            <a:avLst/>
          </a:prstGeom>
          <a:noFill/>
        </p:spPr>
        <p:txBody>
          <a:bodyPr wrap="square" rtlCol="0">
            <a:spAutoFit/>
          </a:bodyPr>
          <a:lstStyle/>
          <a:p>
            <a:pPr algn="ctr" defTabSz="914400"/>
            <a:r>
              <a:rPr lang="en-US" sz="3200" b="1" dirty="0" err="1" smtClean="0">
                <a:solidFill>
                  <a:srgbClr val="C00000"/>
                </a:solidFill>
                <a:latin typeface="UTM Khuccamta" panose="02040603050506020204" pitchFamily="18" charset="0"/>
                <a:ea typeface="微软雅黑"/>
              </a:rPr>
              <a:t>Truyện</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về</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các</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bạn</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nữ</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thông</a:t>
            </a:r>
            <a:r>
              <a:rPr lang="en-US" sz="3200" b="1" dirty="0" smtClean="0">
                <a:solidFill>
                  <a:srgbClr val="C00000"/>
                </a:solidFill>
                <a:latin typeface="UTM Khuccamta" panose="02040603050506020204" pitchFamily="18" charset="0"/>
                <a:ea typeface="微软雅黑"/>
              </a:rPr>
              <a:t> minh, </a:t>
            </a:r>
            <a:r>
              <a:rPr lang="en-US" sz="3200" b="1" dirty="0" err="1" smtClean="0">
                <a:solidFill>
                  <a:srgbClr val="C00000"/>
                </a:solidFill>
                <a:latin typeface="UTM Khuccamta" panose="02040603050506020204" pitchFamily="18" charset="0"/>
                <a:ea typeface="微软雅黑"/>
              </a:rPr>
              <a:t>tài</a:t>
            </a:r>
            <a:r>
              <a:rPr lang="en-US" sz="3200" b="1" dirty="0" smtClean="0">
                <a:solidFill>
                  <a:srgbClr val="C00000"/>
                </a:solidFill>
                <a:latin typeface="UTM Khuccamta" panose="02040603050506020204" pitchFamily="18" charset="0"/>
                <a:ea typeface="微软雅黑"/>
              </a:rPr>
              <a:t> </a:t>
            </a:r>
            <a:r>
              <a:rPr lang="en-US" sz="3200" b="1" dirty="0" err="1" smtClean="0">
                <a:solidFill>
                  <a:srgbClr val="C00000"/>
                </a:solidFill>
                <a:latin typeface="UTM Khuccamta" panose="02040603050506020204" pitchFamily="18" charset="0"/>
                <a:ea typeface="微软雅黑"/>
              </a:rPr>
              <a:t>giỏi</a:t>
            </a:r>
            <a:r>
              <a:rPr lang="en-US" sz="3200" b="1" dirty="0" smtClean="0">
                <a:solidFill>
                  <a:srgbClr val="C00000"/>
                </a:solidFill>
                <a:latin typeface="UTM Khuccamta" panose="02040603050506020204" pitchFamily="18" charset="0"/>
                <a:ea typeface="微软雅黑"/>
              </a:rPr>
              <a:t>:</a:t>
            </a:r>
            <a:endParaRPr lang="en-US" sz="3200" b="1" dirty="0">
              <a:solidFill>
                <a:srgbClr val="C00000"/>
              </a:solidFill>
              <a:latin typeface="UTM Khuccamta" panose="02040603050506020204" pitchFamily="18" charset="0"/>
              <a:ea typeface="微软雅黑"/>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617" b="3036"/>
          <a:stretch/>
        </p:blipFill>
        <p:spPr>
          <a:xfrm>
            <a:off x="1582250" y="1337440"/>
            <a:ext cx="3888432" cy="45746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746" y="1337440"/>
            <a:ext cx="5077102" cy="4574626"/>
          </a:xfrm>
          <a:prstGeom prst="rect">
            <a:avLst/>
          </a:prstGeom>
        </p:spPr>
      </p:pic>
      <p:sp>
        <p:nvSpPr>
          <p:cNvPr id="7" name="TextBox 6">
            <a:extLst>
              <a:ext uri="{FF2B5EF4-FFF2-40B4-BE49-F238E27FC236}">
                <a16:creationId xmlns:a16="http://schemas.microsoft.com/office/drawing/2014/main" id="{EF418FDB-6336-414A-95B6-7FA51C98746D}"/>
              </a:ext>
            </a:extLst>
          </p:cNvPr>
          <p:cNvSpPr txBox="1"/>
          <p:nvPr/>
        </p:nvSpPr>
        <p:spPr>
          <a:xfrm>
            <a:off x="1598759" y="5889034"/>
            <a:ext cx="3600400" cy="954107"/>
          </a:xfrm>
          <a:prstGeom prst="rect">
            <a:avLst/>
          </a:prstGeom>
          <a:noFill/>
        </p:spPr>
        <p:txBody>
          <a:bodyPr wrap="square" rtlCol="0">
            <a:spAutoFit/>
          </a:bodyPr>
          <a:lstStyle/>
          <a:p>
            <a:pPr algn="ctr" defTabSz="914400"/>
            <a:r>
              <a:rPr lang="en-US" sz="2800" b="1" dirty="0" smtClean="0">
                <a:solidFill>
                  <a:srgbClr val="FF0000"/>
                </a:solidFill>
                <a:latin typeface="UTM Khuccamta" panose="02040603050506020204" pitchFamily="18" charset="0"/>
                <a:ea typeface="微软雅黑"/>
              </a:rPr>
              <a:t> “Con </a:t>
            </a:r>
            <a:r>
              <a:rPr lang="en-US" sz="2800" b="1" dirty="0" err="1" smtClean="0">
                <a:solidFill>
                  <a:srgbClr val="FF0000"/>
                </a:solidFill>
                <a:latin typeface="UTM Khuccamta" panose="02040603050506020204" pitchFamily="18" charset="0"/>
                <a:ea typeface="微软雅黑"/>
              </a:rPr>
              <a:t>gái</a:t>
            </a:r>
            <a:r>
              <a:rPr lang="en-US" sz="2800" b="1" dirty="0" smtClean="0">
                <a:solidFill>
                  <a:srgbClr val="FF0000"/>
                </a:solidFill>
                <a:latin typeface="UTM Khuccamta" panose="02040603050506020204" pitchFamily="18" charset="0"/>
                <a:ea typeface="微软雅黑"/>
              </a:rPr>
              <a:t>”</a:t>
            </a:r>
          </a:p>
          <a:p>
            <a:pPr algn="ctr" defTabSz="914400"/>
            <a:r>
              <a:rPr lang="en-US" sz="2800" b="1" dirty="0" smtClean="0">
                <a:solidFill>
                  <a:srgbClr val="FF0000"/>
                </a:solidFill>
                <a:latin typeface="UTM Khuccamta" panose="02040603050506020204" pitchFamily="18" charset="0"/>
                <a:ea typeface="微软雅黑"/>
              </a:rPr>
              <a:t>(</a:t>
            </a:r>
            <a:r>
              <a:rPr lang="en-US" sz="2800" b="1" dirty="0" err="1" smtClean="0">
                <a:solidFill>
                  <a:srgbClr val="FF0000"/>
                </a:solidFill>
                <a:latin typeface="UTM Khuccamta" panose="02040603050506020204" pitchFamily="18" charset="0"/>
                <a:ea typeface="微软雅黑"/>
              </a:rPr>
              <a:t>Tiếng</a:t>
            </a:r>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việt</a:t>
            </a:r>
            <a:r>
              <a:rPr lang="en-US" sz="2800" b="1" dirty="0" smtClean="0">
                <a:solidFill>
                  <a:srgbClr val="FF0000"/>
                </a:solidFill>
                <a:latin typeface="UTM Khuccamta" panose="02040603050506020204" pitchFamily="18" charset="0"/>
                <a:ea typeface="微软雅黑"/>
              </a:rPr>
              <a:t> 5, </a:t>
            </a:r>
            <a:r>
              <a:rPr lang="en-US" sz="2800" b="1" dirty="0" err="1" smtClean="0">
                <a:solidFill>
                  <a:srgbClr val="FF0000"/>
                </a:solidFill>
                <a:latin typeface="UTM Khuccamta" panose="02040603050506020204" pitchFamily="18" charset="0"/>
                <a:ea typeface="微软雅黑"/>
              </a:rPr>
              <a:t>tập</a:t>
            </a:r>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hai</a:t>
            </a:r>
            <a:r>
              <a:rPr lang="en-US" sz="2800" b="1" dirty="0" smtClean="0">
                <a:solidFill>
                  <a:srgbClr val="FF0000"/>
                </a:solidFill>
                <a:latin typeface="UTM Khuccamta" panose="02040603050506020204" pitchFamily="18" charset="0"/>
                <a:ea typeface="微软雅黑"/>
              </a:rPr>
              <a:t>)</a:t>
            </a:r>
          </a:p>
        </p:txBody>
      </p:sp>
      <p:sp>
        <p:nvSpPr>
          <p:cNvPr id="9" name="TextBox 8">
            <a:extLst>
              <a:ext uri="{FF2B5EF4-FFF2-40B4-BE49-F238E27FC236}">
                <a16:creationId xmlns:a16="http://schemas.microsoft.com/office/drawing/2014/main" id="{EF418FDB-6336-414A-95B6-7FA51C98746D}"/>
              </a:ext>
            </a:extLst>
          </p:cNvPr>
          <p:cNvSpPr txBox="1"/>
          <p:nvPr/>
        </p:nvSpPr>
        <p:spPr>
          <a:xfrm>
            <a:off x="6671270" y="5889033"/>
            <a:ext cx="3600400" cy="954107"/>
          </a:xfrm>
          <a:prstGeom prst="rect">
            <a:avLst/>
          </a:prstGeom>
          <a:noFill/>
        </p:spPr>
        <p:txBody>
          <a:bodyPr wrap="square" rtlCol="0">
            <a:spAutoFit/>
          </a:bodyPr>
          <a:lstStyle/>
          <a:p>
            <a:pPr algn="ctr" defTabSz="914400"/>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Lớp</a:t>
            </a:r>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trưởng</a:t>
            </a:r>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lớp</a:t>
            </a:r>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tôi</a:t>
            </a:r>
            <a:r>
              <a:rPr lang="en-US" sz="2800" b="1" dirty="0" smtClean="0">
                <a:solidFill>
                  <a:srgbClr val="FF0000"/>
                </a:solidFill>
                <a:latin typeface="UTM Khuccamta" panose="02040603050506020204" pitchFamily="18" charset="0"/>
                <a:ea typeface="微软雅黑"/>
              </a:rPr>
              <a:t>”</a:t>
            </a:r>
          </a:p>
          <a:p>
            <a:pPr algn="ctr" defTabSz="914400"/>
            <a:r>
              <a:rPr lang="en-US" sz="2800" b="1" dirty="0" smtClean="0">
                <a:solidFill>
                  <a:srgbClr val="FF0000"/>
                </a:solidFill>
                <a:latin typeface="UTM Khuccamta" panose="02040603050506020204" pitchFamily="18" charset="0"/>
                <a:ea typeface="微软雅黑"/>
              </a:rPr>
              <a:t>(</a:t>
            </a:r>
            <a:r>
              <a:rPr lang="en-US" sz="2800" b="1" dirty="0" err="1" smtClean="0">
                <a:solidFill>
                  <a:srgbClr val="FF0000"/>
                </a:solidFill>
                <a:latin typeface="UTM Khuccamta" panose="02040603050506020204" pitchFamily="18" charset="0"/>
                <a:ea typeface="微软雅黑"/>
              </a:rPr>
              <a:t>Tiếng</a:t>
            </a:r>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việt</a:t>
            </a:r>
            <a:r>
              <a:rPr lang="en-US" sz="2800" b="1" dirty="0" smtClean="0">
                <a:solidFill>
                  <a:srgbClr val="FF0000"/>
                </a:solidFill>
                <a:latin typeface="UTM Khuccamta" panose="02040603050506020204" pitchFamily="18" charset="0"/>
                <a:ea typeface="微软雅黑"/>
              </a:rPr>
              <a:t> 5, </a:t>
            </a:r>
            <a:r>
              <a:rPr lang="en-US" sz="2800" b="1" dirty="0" err="1" smtClean="0">
                <a:solidFill>
                  <a:srgbClr val="FF0000"/>
                </a:solidFill>
                <a:latin typeface="UTM Khuccamta" panose="02040603050506020204" pitchFamily="18" charset="0"/>
                <a:ea typeface="微软雅黑"/>
              </a:rPr>
              <a:t>tập</a:t>
            </a:r>
            <a:r>
              <a:rPr lang="en-US" sz="2800" b="1" dirty="0" smtClean="0">
                <a:solidFill>
                  <a:srgbClr val="FF0000"/>
                </a:solidFill>
                <a:latin typeface="UTM Khuccamta" panose="02040603050506020204" pitchFamily="18" charset="0"/>
                <a:ea typeface="微软雅黑"/>
              </a:rPr>
              <a:t> </a:t>
            </a:r>
            <a:r>
              <a:rPr lang="en-US" sz="2800" b="1" dirty="0" err="1" smtClean="0">
                <a:solidFill>
                  <a:srgbClr val="FF0000"/>
                </a:solidFill>
                <a:latin typeface="UTM Khuccamta" panose="02040603050506020204" pitchFamily="18" charset="0"/>
                <a:ea typeface="微软雅黑"/>
              </a:rPr>
              <a:t>hai</a:t>
            </a:r>
            <a:r>
              <a:rPr lang="en-US" sz="2800" b="1" dirty="0" smtClean="0">
                <a:solidFill>
                  <a:srgbClr val="FF0000"/>
                </a:solidFill>
                <a:latin typeface="UTM Khuccamta" panose="02040603050506020204" pitchFamily="18" charset="0"/>
                <a:ea typeface="微软雅黑"/>
              </a:rPr>
              <a:t>)</a:t>
            </a:r>
          </a:p>
        </p:txBody>
      </p:sp>
    </p:spTree>
    <p:extLst>
      <p:ext uri="{BB962C8B-B14F-4D97-AF65-F5344CB8AC3E}">
        <p14:creationId xmlns:p14="http://schemas.microsoft.com/office/powerpoint/2010/main" val="10221592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134766" y="1125538"/>
            <a:ext cx="7992888" cy="4032447"/>
          </a:xfrm>
          <a:prstGeom prst="rect">
            <a:avLst/>
          </a:prstGeom>
        </p:spPr>
      </p:pic>
      <p:sp>
        <p:nvSpPr>
          <p:cNvPr id="12" name="Text Box 30"/>
          <p:cNvSpPr txBox="1">
            <a:spLocks noChangeArrowheads="1"/>
          </p:cNvSpPr>
          <p:nvPr/>
        </p:nvSpPr>
        <p:spPr bwMode="auto">
          <a:xfrm>
            <a:off x="2854846" y="2133650"/>
            <a:ext cx="709384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spcBef>
                <a:spcPct val="50000"/>
              </a:spcBef>
              <a:buFontTx/>
              <a:buNone/>
            </a:pPr>
            <a:r>
              <a:rPr lang="en-US" altLang="en-US" sz="8000" b="1" dirty="0" err="1"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Tìm</a:t>
            </a:r>
            <a:r>
              <a:rPr lang="en-US" altLang="en-US" sz="8000" b="1" dirty="0"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8000" b="1" dirty="0" err="1"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câu</a:t>
            </a:r>
            <a:r>
              <a:rPr lang="en-US" altLang="en-US" sz="8000" b="1" dirty="0"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8000" b="1" dirty="0" err="1"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chuyện</a:t>
            </a:r>
            <a:r>
              <a:rPr lang="en-US" altLang="en-US" sz="8000" b="1" dirty="0" smtClean="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8000" b="1" dirty="0" smtClean="0">
                <a:solidFill>
                  <a:srgbClr val="C00000"/>
                </a:solidFill>
                <a:effectLst>
                  <a:outerShdw blurRad="38100" dist="38100" dir="2700000" algn="tl">
                    <a:srgbClr val="000000">
                      <a:alpha val="43137"/>
                    </a:srgbClr>
                  </a:outerShdw>
                </a:effectLst>
                <a:latin typeface="+mn-lt"/>
                <a:cs typeface="Arial" panose="020B0604020202020204" pitchFamily="34" charset="0"/>
              </a:rPr>
              <a:t>ở </a:t>
            </a:r>
            <a:r>
              <a:rPr lang="en-US" altLang="en-US" sz="8000" b="1" dirty="0" err="1" smtClean="0">
                <a:solidFill>
                  <a:srgbClr val="C00000"/>
                </a:solidFill>
                <a:effectLst>
                  <a:outerShdw blurRad="38100" dist="38100" dir="2700000" algn="tl">
                    <a:srgbClr val="000000">
                      <a:alpha val="43137"/>
                    </a:srgbClr>
                  </a:outerShdw>
                </a:effectLst>
                <a:latin typeface="+mn-lt"/>
                <a:cs typeface="Arial" panose="020B0604020202020204" pitchFamily="34" charset="0"/>
              </a:rPr>
              <a:t>đâu</a:t>
            </a:r>
            <a:r>
              <a:rPr lang="en-US" altLang="en-US" sz="8000" b="1" dirty="0" smtClean="0">
                <a:solidFill>
                  <a:srgbClr val="C00000"/>
                </a:solidFill>
                <a:effectLst>
                  <a:outerShdw blurRad="38100" dist="38100" dir="2700000" algn="tl">
                    <a:srgbClr val="000000">
                      <a:alpha val="43137"/>
                    </a:srgbClr>
                  </a:outerShdw>
                </a:effectLst>
                <a:latin typeface="+mn-lt"/>
                <a:cs typeface="Arial" panose="020B0604020202020204" pitchFamily="34" charset="0"/>
              </a:rPr>
              <a:t>?</a:t>
            </a:r>
            <a:endParaRPr lang="en-US" altLang="en-US" sz="8000" b="1" dirty="0">
              <a:solidFill>
                <a:srgbClr val="C00000"/>
              </a:solidFill>
              <a:effectLst>
                <a:outerShdw blurRad="38100" dist="38100" dir="2700000" algn="tl">
                  <a:srgbClr val="000000">
                    <a:alpha val="43137"/>
                  </a:srgbClr>
                </a:outerShdw>
              </a:effectLst>
              <a:latin typeface="+mn-lt"/>
              <a:cs typeface="Arial" panose="020B0604020202020204" pitchFamily="34" charset="0"/>
            </a:endParaRPr>
          </a:p>
        </p:txBody>
      </p:sp>
      <p:pic>
        <p:nvPicPr>
          <p:cNvPr id="4"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375" y="-602654"/>
            <a:ext cx="5912362" cy="3719429"/>
          </a:xfrm>
          <a:prstGeom prst="rect">
            <a:avLst/>
          </a:prstGeom>
        </p:spPr>
      </p:pic>
      <p:pic>
        <p:nvPicPr>
          <p:cNvPr id="5" name="Picture 200" descr="荷花212副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9613" y="5672223"/>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0" descr="荷花212副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9094" y="5302002"/>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76385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542" y="261442"/>
            <a:ext cx="11881320" cy="6336704"/>
          </a:xfrm>
          <a:prstGeom prst="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418FDB-6336-414A-95B6-7FA51C98746D}"/>
              </a:ext>
            </a:extLst>
          </p:cNvPr>
          <p:cNvSpPr txBox="1"/>
          <p:nvPr/>
        </p:nvSpPr>
        <p:spPr>
          <a:xfrm>
            <a:off x="5709999" y="4879217"/>
            <a:ext cx="6195673" cy="1077218"/>
          </a:xfrm>
          <a:prstGeom prst="rect">
            <a:avLst/>
          </a:prstGeom>
          <a:solidFill>
            <a:srgbClr val="002060"/>
          </a:solidFill>
        </p:spPr>
        <p:txBody>
          <a:bodyPr wrap="square" rtlCol="0">
            <a:spAutoFit/>
          </a:bodyPr>
          <a:lstStyle/>
          <a:p>
            <a:pPr algn="ctr" defTabSz="914400"/>
            <a:r>
              <a:rPr lang="en-US" sz="3200" b="1" dirty="0" err="1">
                <a:solidFill>
                  <a:srgbClr val="FFFF00"/>
                </a:solidFill>
                <a:latin typeface="UTM Khuccamta" panose="02040603050506020204" pitchFamily="18" charset="0"/>
                <a:ea typeface="微软雅黑"/>
              </a:rPr>
              <a:t>Những</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câu</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chuyện</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được</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nghe</a:t>
            </a:r>
            <a:r>
              <a:rPr lang="en-US" sz="3200" b="1" dirty="0">
                <a:solidFill>
                  <a:srgbClr val="FFFF00"/>
                </a:solidFill>
                <a:latin typeface="UTM Khuccamta" panose="02040603050506020204" pitchFamily="18" charset="0"/>
                <a:ea typeface="微软雅黑"/>
              </a:rPr>
              <a:t> </a:t>
            </a:r>
            <a:endParaRPr lang="en-US" sz="3200" b="1" dirty="0" smtClean="0">
              <a:solidFill>
                <a:srgbClr val="FFFF00"/>
              </a:solidFill>
              <a:latin typeface="UTM Khuccamta" panose="02040603050506020204" pitchFamily="18" charset="0"/>
              <a:ea typeface="微软雅黑"/>
            </a:endParaRPr>
          </a:p>
          <a:p>
            <a:pPr algn="ctr" defTabSz="914400"/>
            <a:r>
              <a:rPr lang="en-US" sz="3200" b="1" dirty="0" err="1" smtClean="0">
                <a:solidFill>
                  <a:srgbClr val="FFFF00"/>
                </a:solidFill>
                <a:latin typeface="UTM Khuccamta" panose="02040603050506020204" pitchFamily="18" charset="0"/>
                <a:ea typeface="微软雅黑"/>
              </a:rPr>
              <a:t>từ</a:t>
            </a:r>
            <a:r>
              <a:rPr lang="en-US" sz="3200" b="1" dirty="0" smtClean="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người</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thân</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cô</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giáo</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bạn</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bè</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kể</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lại</a:t>
            </a:r>
            <a:r>
              <a:rPr lang="en-US" sz="3200" b="1" dirty="0">
                <a:solidFill>
                  <a:srgbClr val="FFFF00"/>
                </a:solidFill>
                <a:latin typeface="UTM Khuccamta" panose="02040603050506020204" pitchFamily="18" charset="0"/>
                <a:ea typeface="微软雅黑"/>
              </a:rPr>
              <a:t>.</a:t>
            </a:r>
          </a:p>
        </p:txBody>
      </p:sp>
      <p:pic>
        <p:nvPicPr>
          <p:cNvPr id="6" name="Picture 5"/>
          <p:cNvPicPr>
            <a:picLocks noChangeAspect="1"/>
          </p:cNvPicPr>
          <p:nvPr/>
        </p:nvPicPr>
        <p:blipFill>
          <a:blip r:embed="rId2"/>
          <a:stretch>
            <a:fillRect/>
          </a:stretch>
        </p:blipFill>
        <p:spPr>
          <a:xfrm>
            <a:off x="174163" y="3710494"/>
            <a:ext cx="5593431" cy="2628498"/>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5681789" y="758166"/>
            <a:ext cx="6202973" cy="3870961"/>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118542" y="477466"/>
            <a:ext cx="5577352" cy="3299393"/>
          </a:xfrm>
          <a:prstGeom prst="rect">
            <a:avLst/>
          </a:prstGeom>
          <a:ln>
            <a:noFill/>
          </a:ln>
          <a:effectLst>
            <a:softEdge rad="112500"/>
          </a:effectLst>
        </p:spPr>
      </p:pic>
    </p:spTree>
    <p:extLst>
      <p:ext uri="{BB962C8B-B14F-4D97-AF65-F5344CB8AC3E}">
        <p14:creationId xmlns:p14="http://schemas.microsoft.com/office/powerpoint/2010/main" val="312634382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542" y="45418"/>
            <a:ext cx="11881320" cy="6742162"/>
          </a:xfrm>
          <a:prstGeom prst="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831" t="3095" r="11807"/>
          <a:stretch/>
        </p:blipFill>
        <p:spPr>
          <a:xfrm>
            <a:off x="1486694" y="227896"/>
            <a:ext cx="2762208" cy="34599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359" y="285681"/>
            <a:ext cx="2694837" cy="335956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427" t="10067" r="4427" b="10028"/>
          <a:stretch/>
        </p:blipFill>
        <p:spPr>
          <a:xfrm>
            <a:off x="2081028" y="3747403"/>
            <a:ext cx="3677218" cy="29382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600" r="13061"/>
          <a:stretch/>
        </p:blipFill>
        <p:spPr>
          <a:xfrm>
            <a:off x="8273716" y="209272"/>
            <a:ext cx="2592288" cy="348711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340" r="10541"/>
          <a:stretch/>
        </p:blipFill>
        <p:spPr>
          <a:xfrm>
            <a:off x="6545524" y="3690925"/>
            <a:ext cx="2448271" cy="3051237"/>
          </a:xfrm>
          <a:prstGeom prst="rect">
            <a:avLst/>
          </a:prstGeom>
        </p:spPr>
      </p:pic>
    </p:spTree>
    <p:extLst>
      <p:ext uri="{BB962C8B-B14F-4D97-AF65-F5344CB8AC3E}">
        <p14:creationId xmlns:p14="http://schemas.microsoft.com/office/powerpoint/2010/main" val="141048474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2558" y="477466"/>
            <a:ext cx="11665296" cy="6048672"/>
          </a:xfrm>
          <a:prstGeom prst="roundRect">
            <a:avLst>
              <a:gd name="adj" fmla="val 0"/>
            </a:avLst>
          </a:prstGeom>
          <a:solidFill>
            <a:schemeClr val="bg1"/>
          </a:solidFill>
          <a:ln>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745" r="14779"/>
          <a:stretch/>
        </p:blipFill>
        <p:spPr>
          <a:xfrm>
            <a:off x="478582" y="982894"/>
            <a:ext cx="3701989" cy="51793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815" y="982893"/>
            <a:ext cx="3697599" cy="5179391"/>
          </a:xfrm>
          <a:prstGeom prst="rect">
            <a:avLst/>
          </a:prstGeom>
        </p:spPr>
      </p:pic>
      <p:pic>
        <p:nvPicPr>
          <p:cNvPr id="8" name="Picture 7"/>
          <p:cNvPicPr>
            <a:picLocks noChangeAspect="1"/>
          </p:cNvPicPr>
          <p:nvPr/>
        </p:nvPicPr>
        <p:blipFill>
          <a:blip r:embed="rId4"/>
          <a:stretch>
            <a:fillRect/>
          </a:stretch>
        </p:blipFill>
        <p:spPr>
          <a:xfrm>
            <a:off x="8039422" y="982894"/>
            <a:ext cx="3672408" cy="5234920"/>
          </a:xfrm>
          <a:prstGeom prst="rect">
            <a:avLst/>
          </a:prstGeom>
        </p:spPr>
      </p:pic>
    </p:spTree>
    <p:extLst>
      <p:ext uri="{BB962C8B-B14F-4D97-AF65-F5344CB8AC3E}">
        <p14:creationId xmlns:p14="http://schemas.microsoft.com/office/powerpoint/2010/main" val="143670516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png\2015007_0000_图层-1-拷贝-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0986" y="651370"/>
            <a:ext cx="9052623" cy="25109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png\2015009_0000_图层-0-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7692" flipH="1">
            <a:off x="3372116" y="6148"/>
            <a:ext cx="1694152" cy="220012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3"/>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0" y="1528972"/>
            <a:ext cx="3547135" cy="3266210"/>
          </a:xfrm>
          <a:prstGeom prst="rect">
            <a:avLst/>
          </a:prstGeom>
          <a:noFill/>
          <a:ln w="9525">
            <a:noFill/>
            <a:miter lim="800000"/>
            <a:headEnd/>
            <a:tailEnd/>
          </a:ln>
        </p:spPr>
      </p:pic>
      <p:sp>
        <p:nvSpPr>
          <p:cNvPr id="8" name="TextBox 7"/>
          <p:cNvSpPr txBox="1"/>
          <p:nvPr/>
        </p:nvSpPr>
        <p:spPr>
          <a:xfrm>
            <a:off x="942888" y="2377247"/>
            <a:ext cx="1906487" cy="1569660"/>
          </a:xfrm>
          <a:prstGeom prst="rect">
            <a:avLst/>
          </a:prstGeom>
          <a:noFill/>
        </p:spPr>
        <p:txBody>
          <a:bodyPr wrap="square" rtlCol="0">
            <a:spAutoFit/>
          </a:bodyPr>
          <a:lstStyle/>
          <a:p>
            <a:r>
              <a:rPr lang="en-US" sz="4800" b="1" dirty="0" err="1" smtClean="0">
                <a:solidFill>
                  <a:srgbClr val="C00000"/>
                </a:solidFill>
                <a:effectLst>
                  <a:outerShdw blurRad="38100" dist="38100" dir="2700000" algn="tl">
                    <a:srgbClr val="000000">
                      <a:alpha val="43137"/>
                    </a:srgbClr>
                  </a:outerShdw>
                </a:effectLst>
                <a:latin typeface="AnAkronism" pitchFamily="2" charset="0"/>
              </a:rPr>
              <a:t>Mục</a:t>
            </a:r>
            <a:r>
              <a:rPr lang="en-US" sz="4800" b="1" dirty="0" smtClean="0">
                <a:solidFill>
                  <a:srgbClr val="C00000"/>
                </a:solidFill>
                <a:effectLst>
                  <a:outerShdw blurRad="38100" dist="38100" dir="2700000" algn="tl">
                    <a:srgbClr val="000000">
                      <a:alpha val="43137"/>
                    </a:srgbClr>
                  </a:outerShdw>
                </a:effectLst>
                <a:latin typeface="AnAkronism" pitchFamily="2" charset="0"/>
              </a:rPr>
              <a:t> </a:t>
            </a:r>
            <a:r>
              <a:rPr lang="en-US" sz="4800" b="1" dirty="0" err="1" smtClean="0">
                <a:solidFill>
                  <a:srgbClr val="C00000"/>
                </a:solidFill>
                <a:effectLst>
                  <a:outerShdw blurRad="38100" dist="38100" dir="2700000" algn="tl">
                    <a:srgbClr val="000000">
                      <a:alpha val="43137"/>
                    </a:srgbClr>
                  </a:outerShdw>
                </a:effectLst>
                <a:latin typeface="AnAkronism" pitchFamily="2" charset="0"/>
              </a:rPr>
              <a:t>tiêu</a:t>
            </a:r>
            <a:endParaRPr lang="en-US" sz="4800" b="1" dirty="0">
              <a:solidFill>
                <a:srgbClr val="C00000"/>
              </a:solidFill>
              <a:effectLst>
                <a:outerShdw blurRad="38100" dist="38100" dir="2700000" algn="tl">
                  <a:srgbClr val="000000">
                    <a:alpha val="43137"/>
                  </a:srgbClr>
                </a:outerShdw>
              </a:effectLst>
              <a:latin typeface="AnAkronism" pitchFamily="2" charset="0"/>
            </a:endParaRPr>
          </a:p>
        </p:txBody>
      </p:sp>
      <p:pic>
        <p:nvPicPr>
          <p:cNvPr id="9" name="Picture 2" descr="D:\png\2015007_0000_图层-1-拷贝-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0985" y="3143604"/>
            <a:ext cx="9052623" cy="25109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5" descr="D:\png\2015009_0000_图层-0-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7692" flipH="1">
            <a:off x="3384663" y="2587079"/>
            <a:ext cx="1676574" cy="21772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F418FDB-6336-414A-95B6-7FA51C98746D}"/>
              </a:ext>
            </a:extLst>
          </p:cNvPr>
          <p:cNvSpPr txBox="1"/>
          <p:nvPr/>
        </p:nvSpPr>
        <p:spPr>
          <a:xfrm>
            <a:off x="4219192" y="1347377"/>
            <a:ext cx="7165348" cy="1384995"/>
          </a:xfrm>
          <a:prstGeom prst="rect">
            <a:avLst/>
          </a:prstGeom>
          <a:noFill/>
        </p:spPr>
        <p:txBody>
          <a:bodyPr wrap="square" rtlCol="0">
            <a:spAutoFit/>
          </a:bodyPr>
          <a:lstStyle/>
          <a:p>
            <a:pPr defTabSz="914400"/>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Kể</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và</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nêu</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được</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ý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nghĩa</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một</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câu</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chuyện</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đã</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nghe</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đã</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đọc</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về</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một</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nữ</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anh</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hùng</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hoặc</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phụ</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nữ</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có</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bg1"/>
                </a:solidFill>
                <a:effectLst>
                  <a:outerShdw blurRad="38100" dist="38100" dir="2700000" algn="tl">
                    <a:srgbClr val="000000">
                      <a:alpha val="43137"/>
                    </a:srgbClr>
                  </a:outerShdw>
                </a:effectLst>
                <a:latin typeface="UTM Cookies" panose="02040603050506020204" pitchFamily="18" charset="0"/>
              </a:rPr>
              <a:t>tài</a:t>
            </a:r>
            <a:r>
              <a:rPr lang="en-US" sz="2800" dirty="0" smtClean="0">
                <a:solidFill>
                  <a:schemeClr val="bg1"/>
                </a:solidFill>
                <a:effectLst>
                  <a:outerShdw blurRad="38100" dist="38100" dir="2700000" algn="tl">
                    <a:srgbClr val="000000">
                      <a:alpha val="43137"/>
                    </a:srgbClr>
                  </a:outerShdw>
                </a:effectLst>
                <a:latin typeface="UTM Cookies" panose="02040603050506020204" pitchFamily="18" charset="0"/>
              </a:rPr>
              <a:t>.</a:t>
            </a:r>
            <a:endParaRPr lang="en-US" sz="2800" dirty="0">
              <a:solidFill>
                <a:schemeClr val="bg1"/>
              </a:solidFill>
              <a:effectLst>
                <a:outerShdw blurRad="38100" dist="38100" dir="2700000" algn="tl">
                  <a:srgbClr val="000000">
                    <a:alpha val="43137"/>
                  </a:srgbClr>
                </a:outerShdw>
              </a:effectLst>
              <a:latin typeface="UTM Cookies" panose="02040603050506020204" pitchFamily="18" charset="0"/>
            </a:endParaRPr>
          </a:p>
        </p:txBody>
      </p:sp>
      <p:sp>
        <p:nvSpPr>
          <p:cNvPr id="12" name="TextBox 11">
            <a:extLst>
              <a:ext uri="{FF2B5EF4-FFF2-40B4-BE49-F238E27FC236}">
                <a16:creationId xmlns:a16="http://schemas.microsoft.com/office/drawing/2014/main" id="{3D5ADE1F-24B3-4B7B-B990-7974CF8E34F4}"/>
              </a:ext>
            </a:extLst>
          </p:cNvPr>
          <p:cNvSpPr txBox="1"/>
          <p:nvPr/>
        </p:nvSpPr>
        <p:spPr>
          <a:xfrm>
            <a:off x="4200729" y="3989640"/>
            <a:ext cx="6700550" cy="954107"/>
          </a:xfrm>
          <a:prstGeom prst="rect">
            <a:avLst/>
          </a:prstGeom>
          <a:noFill/>
        </p:spPr>
        <p:txBody>
          <a:bodyPr wrap="square" rtlCol="0">
            <a:spAutoFit/>
          </a:bodyPr>
          <a:lstStyle/>
          <a:p>
            <a:pPr defTabSz="914400"/>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Rèn</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kĩ</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năng</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lắng</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nghe</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và</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đưa</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ra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nhận</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xét</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phù</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hợp</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cho</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lời</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kể</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của</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Cookies" panose="02040603050506020204" pitchFamily="18" charset="0"/>
              </a:rPr>
              <a:t>bạn</a:t>
            </a:r>
            <a:r>
              <a:rPr lang="en-US" sz="2800" dirty="0">
                <a:solidFill>
                  <a:schemeClr val="bg1"/>
                </a:solidFill>
                <a:effectLst>
                  <a:outerShdw blurRad="38100" dist="38100" dir="2700000" algn="tl">
                    <a:srgbClr val="000000">
                      <a:alpha val="43137"/>
                    </a:srgbClr>
                  </a:outerShdw>
                </a:effectLst>
                <a:latin typeface="UTM Cookies" panose="02040603050506020204" pitchFamily="18" charset="0"/>
              </a:rPr>
              <a:t>.</a:t>
            </a:r>
          </a:p>
        </p:txBody>
      </p:sp>
    </p:spTree>
    <p:extLst>
      <p:ext uri="{BB962C8B-B14F-4D97-AF65-F5344CB8AC3E}">
        <p14:creationId xmlns:p14="http://schemas.microsoft.com/office/powerpoint/2010/main" val="385269385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7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nodeType="withEffect">
                                  <p:stCondLst>
                                    <p:cond delay="160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63" presetClass="path" presetSubtype="0" accel="48000" fill="hold" nodeType="withEffect">
                                  <p:stCondLst>
                                    <p:cond delay="0"/>
                                  </p:stCondLst>
                                  <p:childTnLst>
                                    <p:animMotion origin="layout" path="M 4.72222E-6 -3.08642E-6 L 0.56493 -3.08642E-6 " pathEditMode="relative" rAng="0" ptsTypes="AA">
                                      <p:cBhvr>
                                        <p:cTn id="17" dur="1300" fill="hold"/>
                                        <p:tgtEl>
                                          <p:spTgt spid="6"/>
                                        </p:tgtEl>
                                        <p:attrNameLst>
                                          <p:attrName>ppt_x</p:attrName>
                                          <p:attrName>ppt_y</p:attrName>
                                        </p:attrNameLst>
                                      </p:cBhvr>
                                      <p:rCtr x="28247" y="0"/>
                                    </p:animMotion>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7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xit" presetSubtype="0" fill="hold" nodeType="withEffect">
                                  <p:stCondLst>
                                    <p:cond delay="160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63" presetClass="path" presetSubtype="0" accel="48000" fill="hold" nodeType="withEffect">
                                  <p:stCondLst>
                                    <p:cond delay="0"/>
                                  </p:stCondLst>
                                  <p:childTnLst>
                                    <p:animMotion origin="layout" path="M 4.72222E-6 -3.08642E-6 L 0.56493 -3.08642E-6 " pathEditMode="relative" rAng="0" ptsTypes="AA">
                                      <p:cBhvr>
                                        <p:cTn id="28" dur="1300" fill="hold"/>
                                        <p:tgtEl>
                                          <p:spTgt spid="10"/>
                                        </p:tgtEl>
                                        <p:attrNameLst>
                                          <p:attrName>ppt_x</p:attrName>
                                          <p:attrName>ppt_y</p:attrName>
                                        </p:attrNameLst>
                                      </p:cBhvr>
                                      <p:rCtr x="28247" y="0"/>
                                    </p:animMotion>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8582" y="765498"/>
            <a:ext cx="11233248" cy="5544616"/>
          </a:xfrm>
          <a:prstGeom prst="roundRect">
            <a:avLst>
              <a:gd name="adj" fmla="val 0"/>
            </a:avLst>
          </a:prstGeom>
          <a:solidFill>
            <a:schemeClr val="bg1"/>
          </a:solidFill>
          <a:ln>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10000" r="88472"/>
                    </a14:imgEffect>
                  </a14:imgLayer>
                </a14:imgProps>
              </a:ext>
              <a:ext uri="{28A0092B-C50C-407E-A947-70E740481C1C}">
                <a14:useLocalDpi xmlns:a14="http://schemas.microsoft.com/office/drawing/2010/main" val="0"/>
              </a:ext>
            </a:extLst>
          </a:blip>
          <a:stretch>
            <a:fillRect/>
          </a:stretch>
        </p:blipFill>
        <p:spPr>
          <a:xfrm>
            <a:off x="694606" y="1629594"/>
            <a:ext cx="6048672" cy="420046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663" t="21238" r="3724" b="12220"/>
          <a:stretch/>
        </p:blipFill>
        <p:spPr>
          <a:xfrm flipH="1">
            <a:off x="6887294" y="1861011"/>
            <a:ext cx="4484871" cy="3384376"/>
          </a:xfrm>
          <a:prstGeom prst="rect">
            <a:avLst/>
          </a:prstGeom>
        </p:spPr>
      </p:pic>
    </p:spTree>
    <p:extLst>
      <p:ext uri="{BB962C8B-B14F-4D97-AF65-F5344CB8AC3E}">
        <p14:creationId xmlns:p14="http://schemas.microsoft.com/office/powerpoint/2010/main" val="246854807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4566" y="261442"/>
            <a:ext cx="11521280" cy="6336704"/>
          </a:xfrm>
          <a:prstGeom prst="roundRect">
            <a:avLst>
              <a:gd name="adj" fmla="val 18416"/>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87472" y="334380"/>
            <a:ext cx="5960704" cy="830997"/>
          </a:xfrm>
          <a:prstGeom prst="rect">
            <a:avLst/>
          </a:prstGeom>
          <a:noFill/>
        </p:spPr>
        <p:txBody>
          <a:bodyPr wrap="square" lIns="91440" tIns="45720" rIns="91440" bIns="45720">
            <a:spAutoFit/>
          </a:bodyPr>
          <a:lstStyle/>
          <a:p>
            <a:pPr algn="ctr" defTabSz="914400"/>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Hướng</a:t>
            </a:r>
            <a:r>
              <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 </a:t>
            </a:r>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dẫn</a:t>
            </a:r>
            <a:r>
              <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 </a:t>
            </a:r>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kể</a:t>
            </a:r>
            <a:r>
              <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 </a:t>
            </a:r>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chuyện</a:t>
            </a:r>
            <a:endPar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endParaRPr>
          </a:p>
        </p:txBody>
      </p:sp>
      <p:sp>
        <p:nvSpPr>
          <p:cNvPr id="6" name="Text Box 22">
            <a:extLst>
              <a:ext uri="{FF2B5EF4-FFF2-40B4-BE49-F238E27FC236}">
                <a16:creationId xmlns:a16="http://schemas.microsoft.com/office/drawing/2014/main" id="{71A7E0D3-2FD5-4C1C-92D8-C27452520D21}"/>
              </a:ext>
            </a:extLst>
          </p:cNvPr>
          <p:cNvSpPr txBox="1">
            <a:spLocks noChangeArrowheads="1"/>
          </p:cNvSpPr>
          <p:nvPr/>
        </p:nvSpPr>
        <p:spPr bwMode="auto">
          <a:xfrm>
            <a:off x="592360" y="959328"/>
            <a:ext cx="80231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1600">
                <a:solidFill>
                  <a:schemeClr val="tx1"/>
                </a:solidFill>
                <a:latin typeface=".VnTime" panose="020B7200000000000000" pitchFamily="34" charset="0"/>
              </a:defRPr>
            </a:lvl1pPr>
            <a:lvl2pPr marL="742950" indent="-285750">
              <a:defRPr sz="1600">
                <a:solidFill>
                  <a:schemeClr val="tx1"/>
                </a:solidFill>
                <a:latin typeface=".VnTime" panose="020B7200000000000000" pitchFamily="34" charset="0"/>
              </a:defRPr>
            </a:lvl2pPr>
            <a:lvl3pPr marL="1143000" indent="-228600">
              <a:defRPr sz="1600">
                <a:solidFill>
                  <a:schemeClr val="tx1"/>
                </a:solidFill>
                <a:latin typeface=".VnTime" panose="020B7200000000000000" pitchFamily="34" charset="0"/>
              </a:defRPr>
            </a:lvl3pPr>
            <a:lvl4pPr marL="1600200" indent="-228600">
              <a:defRPr sz="1600">
                <a:solidFill>
                  <a:schemeClr val="tx1"/>
                </a:solidFill>
                <a:latin typeface=".VnTime" panose="020B7200000000000000" pitchFamily="34" charset="0"/>
              </a:defRPr>
            </a:lvl4pPr>
            <a:lvl5pPr marL="2057400" indent="-228600">
              <a:defRPr sz="1600">
                <a:solidFill>
                  <a:schemeClr val="tx1"/>
                </a:solidFill>
                <a:latin typeface=".VnTime" panose="020B7200000000000000" pitchFamily="34" charset="0"/>
              </a:defRPr>
            </a:lvl5pPr>
            <a:lvl6pPr marL="2514600" indent="-228600" eaLnBrk="0" fontAlgn="base" hangingPunct="0">
              <a:spcBef>
                <a:spcPct val="0"/>
              </a:spcBef>
              <a:spcAft>
                <a:spcPct val="0"/>
              </a:spcAft>
              <a:defRPr sz="1600">
                <a:solidFill>
                  <a:schemeClr val="tx1"/>
                </a:solidFill>
                <a:latin typeface=".VnTime" panose="020B7200000000000000" pitchFamily="34" charset="0"/>
              </a:defRPr>
            </a:lvl6pPr>
            <a:lvl7pPr marL="2971800" indent="-228600" eaLnBrk="0" fontAlgn="base" hangingPunct="0">
              <a:spcBef>
                <a:spcPct val="0"/>
              </a:spcBef>
              <a:spcAft>
                <a:spcPct val="0"/>
              </a:spcAft>
              <a:defRPr sz="1600">
                <a:solidFill>
                  <a:schemeClr val="tx1"/>
                </a:solidFill>
                <a:latin typeface=".VnTime" panose="020B7200000000000000" pitchFamily="34" charset="0"/>
              </a:defRPr>
            </a:lvl7pPr>
            <a:lvl8pPr marL="3429000" indent="-228600" eaLnBrk="0" fontAlgn="base" hangingPunct="0">
              <a:spcBef>
                <a:spcPct val="0"/>
              </a:spcBef>
              <a:spcAft>
                <a:spcPct val="0"/>
              </a:spcAft>
              <a:defRPr sz="1600">
                <a:solidFill>
                  <a:schemeClr val="tx1"/>
                </a:solidFill>
                <a:latin typeface=".VnTime" panose="020B7200000000000000" pitchFamily="34" charset="0"/>
              </a:defRPr>
            </a:lvl8pPr>
            <a:lvl9pPr marL="3886200" indent="-228600" eaLnBrk="0" fontAlgn="base" hangingPunct="0">
              <a:spcBef>
                <a:spcPct val="0"/>
              </a:spcBef>
              <a:spcAft>
                <a:spcPct val="0"/>
              </a:spcAft>
              <a:defRPr sz="1600">
                <a:solidFill>
                  <a:schemeClr val="tx1"/>
                </a:solidFill>
                <a:latin typeface=".VnTime" panose="020B7200000000000000" pitchFamily="34" charset="0"/>
              </a:defRPr>
            </a:lvl9pPr>
          </a:lstStyle>
          <a:p>
            <a:pPr marL="0" indent="0" defTabSz="914400">
              <a:lnSpc>
                <a:spcPct val="150000"/>
              </a:lnSpc>
              <a:spcBef>
                <a:spcPct val="50000"/>
              </a:spcBef>
            </a:pPr>
            <a:r>
              <a:rPr lang="en-US" altLang="en-US" sz="3600" b="1" dirty="0">
                <a:solidFill>
                  <a:srgbClr val="C00000"/>
                </a:solidFill>
                <a:latin typeface="UTM Khuccamta" panose="02040603050506020204" pitchFamily="18" charset="0"/>
                <a:ea typeface="微软雅黑"/>
              </a:rPr>
              <a:t>1. </a:t>
            </a:r>
            <a:r>
              <a:rPr lang="en-US" altLang="en-US" sz="3600" b="1" dirty="0" err="1">
                <a:solidFill>
                  <a:srgbClr val="C00000"/>
                </a:solidFill>
                <a:latin typeface="UTM Khuccamta" panose="02040603050506020204" pitchFamily="18" charset="0"/>
                <a:ea typeface="微软雅黑"/>
              </a:rPr>
              <a:t>Mở</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đầu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câu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chuyện</a:t>
            </a:r>
            <a:r>
              <a:rPr lang="en-US" altLang="en-US" sz="3600" b="1" dirty="0">
                <a:solidFill>
                  <a:srgbClr val="C00000"/>
                </a:solidFill>
                <a:latin typeface="UTM Khuccamta" panose="02040603050506020204" pitchFamily="18" charset="0"/>
                <a:ea typeface="微软雅黑"/>
              </a:rPr>
              <a:t> </a:t>
            </a:r>
          </a:p>
        </p:txBody>
      </p:sp>
      <p:sp>
        <p:nvSpPr>
          <p:cNvPr id="7" name="TextBox 6">
            <a:extLst>
              <a:ext uri="{FF2B5EF4-FFF2-40B4-BE49-F238E27FC236}">
                <a16:creationId xmlns:a16="http://schemas.microsoft.com/office/drawing/2014/main" id="{359E9E64-3B1D-43A7-8D1F-155AFAFB68E4}"/>
              </a:ext>
            </a:extLst>
          </p:cNvPr>
          <p:cNvSpPr txBox="1"/>
          <p:nvPr/>
        </p:nvSpPr>
        <p:spPr>
          <a:xfrm>
            <a:off x="1000113" y="1529447"/>
            <a:ext cx="10344532" cy="923330"/>
          </a:xfrm>
          <a:prstGeom prst="rect">
            <a:avLst/>
          </a:prstGeom>
          <a:noFill/>
        </p:spPr>
        <p:txBody>
          <a:bodyPr wrap="square">
            <a:spAutoFit/>
          </a:bodyPr>
          <a:lstStyle/>
          <a:p>
            <a:pPr defTabSz="914400">
              <a:lnSpc>
                <a:spcPct val="150000"/>
              </a:lnSpc>
              <a:spcBef>
                <a:spcPct val="50000"/>
              </a:spcBef>
            </a:pPr>
            <a:r>
              <a:rPr lang="en-US" altLang="en-US" sz="3600" b="1" dirty="0" err="1">
                <a:solidFill>
                  <a:srgbClr val="000000"/>
                </a:solidFill>
                <a:latin typeface="UTM Khuccamta" panose="02040603050506020204" pitchFamily="18" charset="0"/>
                <a:ea typeface="微软雅黑"/>
              </a:rPr>
              <a:t>Giới</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thiệu</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nhân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vật</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hoàn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cảnh</a:t>
            </a:r>
            <a:r>
              <a:rPr lang="en-US" altLang="en-US" sz="3600" b="1" dirty="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diễn</a:t>
            </a:r>
            <a:r>
              <a:rPr lang="en-US" altLang="en-US" sz="3600" b="1" dirty="0" smtClean="0">
                <a:solidFill>
                  <a:srgbClr val="000000"/>
                </a:solidFill>
                <a:latin typeface="UTM Khuccamta" panose="02040603050506020204" pitchFamily="18" charset="0"/>
                <a:ea typeface="微软雅黑"/>
              </a:rPr>
              <a:t> </a:t>
            </a:r>
            <a:r>
              <a:rPr lang="en-US" altLang="en-US" sz="3600" b="1" dirty="0">
                <a:solidFill>
                  <a:srgbClr val="000000"/>
                </a:solidFill>
                <a:latin typeface="UTM Khuccamta" panose="02040603050506020204" pitchFamily="18" charset="0"/>
                <a:ea typeface="微软雅黑"/>
              </a:rPr>
              <a:t>ra </a:t>
            </a:r>
            <a:r>
              <a:rPr lang="en-US" altLang="en-US" sz="3600" b="1" dirty="0" err="1">
                <a:solidFill>
                  <a:srgbClr val="000000"/>
                </a:solidFill>
                <a:latin typeface="UTM Khuccamta" panose="02040603050506020204" pitchFamily="18" charset="0"/>
                <a:ea typeface="微软雅黑"/>
              </a:rPr>
              <a:t>câu</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chuyện</a:t>
            </a:r>
            <a:r>
              <a:rPr lang="en-US" altLang="en-US" sz="3600" b="1" dirty="0">
                <a:solidFill>
                  <a:srgbClr val="000000"/>
                </a:solidFill>
                <a:latin typeface="UTM Khuccamta" panose="02040603050506020204" pitchFamily="18" charset="0"/>
                <a:ea typeface="微软雅黑"/>
              </a:rPr>
              <a:t>.</a:t>
            </a:r>
          </a:p>
        </p:txBody>
      </p:sp>
      <p:sp>
        <p:nvSpPr>
          <p:cNvPr id="8" name="TextBox 7">
            <a:extLst>
              <a:ext uri="{FF2B5EF4-FFF2-40B4-BE49-F238E27FC236}">
                <a16:creationId xmlns:a16="http://schemas.microsoft.com/office/drawing/2014/main" id="{EB45095B-98FB-4ED6-902D-FEEC9FB01969}"/>
              </a:ext>
            </a:extLst>
          </p:cNvPr>
          <p:cNvSpPr txBox="1"/>
          <p:nvPr/>
        </p:nvSpPr>
        <p:spPr>
          <a:xfrm>
            <a:off x="623208" y="2995980"/>
            <a:ext cx="10676744" cy="1200329"/>
          </a:xfrm>
          <a:prstGeom prst="rect">
            <a:avLst/>
          </a:prstGeom>
          <a:noFill/>
        </p:spPr>
        <p:txBody>
          <a:bodyPr wrap="square">
            <a:spAutoFit/>
          </a:bodyPr>
          <a:lstStyle/>
          <a:p>
            <a:pPr algn="just" defTabSz="914400"/>
            <a:r>
              <a:rPr lang="en-US" altLang="en-US" sz="3600" b="1" dirty="0">
                <a:solidFill>
                  <a:srgbClr val="C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Nêu</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diễn</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biến</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câu</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chuyện</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cử</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chỉ</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việc</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làm</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lời</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nói</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và</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suy</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nghĩ</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của</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nhân</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vật</a:t>
            </a:r>
            <a:r>
              <a:rPr lang="en-US" altLang="en-US" sz="3600" b="1" dirty="0" smtClean="0">
                <a:solidFill>
                  <a:srgbClr val="000000"/>
                </a:solidFill>
                <a:latin typeface="UTM Khuccamta" panose="02040603050506020204" pitchFamily="18" charset="0"/>
                <a:ea typeface="微软雅黑"/>
              </a:rPr>
              <a:t>).</a:t>
            </a:r>
            <a:endParaRPr lang="en-US" sz="3600" dirty="0">
              <a:solidFill>
                <a:srgbClr val="000000"/>
              </a:solidFill>
              <a:latin typeface="UTM Khuccamta" panose="02040603050506020204" pitchFamily="18" charset="0"/>
              <a:ea typeface="微软雅黑"/>
            </a:endParaRPr>
          </a:p>
        </p:txBody>
      </p:sp>
      <p:sp>
        <p:nvSpPr>
          <p:cNvPr id="9" name="TextBox 8">
            <a:extLst>
              <a:ext uri="{FF2B5EF4-FFF2-40B4-BE49-F238E27FC236}">
                <a16:creationId xmlns:a16="http://schemas.microsoft.com/office/drawing/2014/main" id="{4FCF7654-1328-48D2-BE66-FE77BB6964DC}"/>
              </a:ext>
            </a:extLst>
          </p:cNvPr>
          <p:cNvSpPr txBox="1"/>
          <p:nvPr/>
        </p:nvSpPr>
        <p:spPr>
          <a:xfrm>
            <a:off x="607784" y="2154259"/>
            <a:ext cx="8655774" cy="923330"/>
          </a:xfrm>
          <a:prstGeom prst="rect">
            <a:avLst/>
          </a:prstGeom>
          <a:noFill/>
        </p:spPr>
        <p:txBody>
          <a:bodyPr wrap="square">
            <a:spAutoFit/>
          </a:bodyPr>
          <a:lstStyle/>
          <a:p>
            <a:pPr defTabSz="914400">
              <a:lnSpc>
                <a:spcPct val="150000"/>
              </a:lnSpc>
              <a:spcBef>
                <a:spcPct val="50000"/>
              </a:spcBef>
            </a:pPr>
            <a:r>
              <a:rPr lang="en-US" altLang="en-US" sz="3600" b="1" dirty="0">
                <a:solidFill>
                  <a:srgbClr val="C00000"/>
                </a:solidFill>
                <a:latin typeface="UTM Khuccamta" panose="02040603050506020204" pitchFamily="18" charset="0"/>
                <a:ea typeface="微软雅黑"/>
              </a:rPr>
              <a:t>2. </a:t>
            </a:r>
            <a:r>
              <a:rPr lang="en-US" altLang="en-US" sz="3600" b="1" dirty="0" err="1">
                <a:solidFill>
                  <a:srgbClr val="C00000"/>
                </a:solidFill>
                <a:latin typeface="UTM Khuccamta" panose="02040603050506020204" pitchFamily="18" charset="0"/>
                <a:ea typeface="微软雅黑"/>
              </a:rPr>
              <a:t>Diễn</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biến</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của</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câu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chuyện</a:t>
            </a:r>
            <a:endParaRPr lang="en-US" altLang="en-US" sz="3600" b="1" dirty="0">
              <a:solidFill>
                <a:srgbClr val="C00000"/>
              </a:solidFill>
              <a:latin typeface="UTM Khuccamta" panose="02040603050506020204" pitchFamily="18" charset="0"/>
              <a:ea typeface="微软雅黑"/>
            </a:endParaRPr>
          </a:p>
        </p:txBody>
      </p:sp>
      <p:sp>
        <p:nvSpPr>
          <p:cNvPr id="10" name="TextBox 9">
            <a:extLst>
              <a:ext uri="{FF2B5EF4-FFF2-40B4-BE49-F238E27FC236}">
                <a16:creationId xmlns:a16="http://schemas.microsoft.com/office/drawing/2014/main" id="{EB0FCAC4-2776-4671-8F2B-CC68F779E0A0}"/>
              </a:ext>
            </a:extLst>
          </p:cNvPr>
          <p:cNvSpPr txBox="1"/>
          <p:nvPr/>
        </p:nvSpPr>
        <p:spPr>
          <a:xfrm>
            <a:off x="623208" y="4019419"/>
            <a:ext cx="8424326" cy="923330"/>
          </a:xfrm>
          <a:prstGeom prst="rect">
            <a:avLst/>
          </a:prstGeom>
          <a:noFill/>
        </p:spPr>
        <p:txBody>
          <a:bodyPr wrap="square">
            <a:spAutoFit/>
          </a:bodyPr>
          <a:lstStyle/>
          <a:p>
            <a:pPr defTabSz="914400">
              <a:lnSpc>
                <a:spcPct val="150000"/>
              </a:lnSpc>
              <a:spcBef>
                <a:spcPct val="50000"/>
              </a:spcBef>
            </a:pPr>
            <a:r>
              <a:rPr lang="en-US" altLang="en-US" sz="3600" b="1" dirty="0">
                <a:solidFill>
                  <a:srgbClr val="C00000"/>
                </a:solidFill>
                <a:latin typeface="UTM Khuccamta" panose="02040603050506020204" pitchFamily="18" charset="0"/>
                <a:ea typeface="微软雅黑"/>
              </a:rPr>
              <a:t>3. </a:t>
            </a:r>
            <a:r>
              <a:rPr lang="en-US" altLang="en-US" sz="3600" b="1" dirty="0" err="1">
                <a:solidFill>
                  <a:srgbClr val="C00000"/>
                </a:solidFill>
                <a:latin typeface="UTM Khuccamta" panose="02040603050506020204" pitchFamily="18" charset="0"/>
                <a:ea typeface="微软雅黑"/>
              </a:rPr>
              <a:t>Kết</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thúc</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câu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chuyện</a:t>
            </a:r>
            <a:endParaRPr lang="en-US" altLang="en-US" sz="3600" b="1" dirty="0">
              <a:solidFill>
                <a:srgbClr val="C00000"/>
              </a:solidFill>
              <a:latin typeface="UTM Khuccamta" panose="02040603050506020204" pitchFamily="18" charset="0"/>
              <a:ea typeface="微软雅黑"/>
            </a:endParaRPr>
          </a:p>
        </p:txBody>
      </p:sp>
      <p:sp>
        <p:nvSpPr>
          <p:cNvPr id="11" name="TextBox 10">
            <a:extLst>
              <a:ext uri="{FF2B5EF4-FFF2-40B4-BE49-F238E27FC236}">
                <a16:creationId xmlns:a16="http://schemas.microsoft.com/office/drawing/2014/main" id="{C6E35075-C1B6-420C-8539-4A79935EE2DD}"/>
              </a:ext>
            </a:extLst>
          </p:cNvPr>
          <p:cNvSpPr txBox="1"/>
          <p:nvPr/>
        </p:nvSpPr>
        <p:spPr>
          <a:xfrm>
            <a:off x="1051489" y="4676474"/>
            <a:ext cx="10444317" cy="1754326"/>
          </a:xfrm>
          <a:prstGeom prst="rect">
            <a:avLst/>
          </a:prstGeom>
          <a:noFill/>
        </p:spPr>
        <p:txBody>
          <a:bodyPr wrap="square">
            <a:spAutoFit/>
          </a:bodyPr>
          <a:lstStyle/>
          <a:p>
            <a:pPr defTabSz="914400">
              <a:lnSpc>
                <a:spcPct val="150000"/>
              </a:lnSpc>
            </a:pPr>
            <a:r>
              <a:rPr lang="en-US" altLang="en-US" sz="3600" b="1" dirty="0" err="1" smtClean="0">
                <a:solidFill>
                  <a:srgbClr val="000000"/>
                </a:solidFill>
                <a:latin typeface="UTM Khuccamta" panose="02040603050506020204" pitchFamily="18" charset="0"/>
                <a:ea typeface="微软雅黑"/>
              </a:rPr>
              <a:t>Nêu</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kết</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quả</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hành</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động</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của</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nhân</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vật</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hoặc</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cảm</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nghĩ</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của</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em</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về</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nhân</a:t>
            </a:r>
            <a:r>
              <a:rPr lang="en-US" altLang="en-US" sz="3600" b="1" dirty="0" smtClean="0">
                <a:solidFill>
                  <a:srgbClr val="000000"/>
                </a:solidFill>
                <a:latin typeface="UTM Khuccamta" panose="02040603050506020204" pitchFamily="18" charset="0"/>
                <a:ea typeface="微软雅黑"/>
              </a:rPr>
              <a:t> </a:t>
            </a:r>
            <a:r>
              <a:rPr lang="en-US" altLang="en-US" sz="3600" b="1" dirty="0" err="1" smtClean="0">
                <a:solidFill>
                  <a:srgbClr val="000000"/>
                </a:solidFill>
                <a:latin typeface="UTM Khuccamta" panose="02040603050506020204" pitchFamily="18" charset="0"/>
                <a:ea typeface="微软雅黑"/>
              </a:rPr>
              <a:t>vật</a:t>
            </a:r>
            <a:r>
              <a:rPr lang="en-US" altLang="en-US" sz="3600" b="1" dirty="0" smtClean="0">
                <a:solidFill>
                  <a:srgbClr val="000000"/>
                </a:solidFill>
                <a:latin typeface="UTM Khuccamta" panose="02040603050506020204" pitchFamily="18" charset="0"/>
                <a:ea typeface="微软雅黑"/>
              </a:rPr>
              <a:t>. </a:t>
            </a:r>
            <a:endParaRPr lang="en-US" sz="3600" dirty="0">
              <a:solidFill>
                <a:srgbClr val="000000"/>
              </a:solidFill>
              <a:latin typeface="UTM Khuccamta" panose="02040603050506020204" pitchFamily="18" charset="0"/>
              <a:ea typeface="微软雅黑"/>
            </a:endParaRPr>
          </a:p>
        </p:txBody>
      </p:sp>
    </p:spTree>
    <p:extLst>
      <p:ext uri="{BB962C8B-B14F-4D97-AF65-F5344CB8AC3E}">
        <p14:creationId xmlns:p14="http://schemas.microsoft.com/office/powerpoint/2010/main" val="67351165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6614" y="1887856"/>
            <a:ext cx="10945216" cy="4062218"/>
          </a:xfrm>
          <a:prstGeom prst="rect">
            <a:avLst/>
          </a:prstGeom>
          <a:solidFill>
            <a:schemeClr val="bg1"/>
          </a:solidFill>
          <a:ln w="25400" cap="flat" cmpd="sng" algn="ctr">
            <a:solidFill>
              <a:schemeClr val="accent5">
                <a:lumMod val="50000"/>
              </a:scheme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微软雅黑"/>
              <a:cs typeface="+mn-cs"/>
            </a:endParaRPr>
          </a:p>
        </p:txBody>
      </p:sp>
      <p:pic>
        <p:nvPicPr>
          <p:cNvPr id="5" name="Picture 4" descr="image 756">
            <a:extLst>
              <a:ext uri="{FF2B5EF4-FFF2-40B4-BE49-F238E27FC236}">
                <a16:creationId xmlns:a16="http://schemas.microsoft.com/office/drawing/2014/main" id="{9AF99591-2686-4F4C-AEEA-496DC3207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434" y="254669"/>
            <a:ext cx="7979240" cy="122365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
            <a:extLst>
              <a:ext uri="{FF2B5EF4-FFF2-40B4-BE49-F238E27FC236}">
                <a16:creationId xmlns:a16="http://schemas.microsoft.com/office/drawing/2014/main" id="{052878E2-1FA7-457D-81F3-AA01055CD6E3}"/>
              </a:ext>
            </a:extLst>
          </p:cNvPr>
          <p:cNvSpPr/>
          <p:nvPr/>
        </p:nvSpPr>
        <p:spPr>
          <a:xfrm>
            <a:off x="2943705" y="478016"/>
            <a:ext cx="6917742" cy="821077"/>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ctr" defTabSz="815975">
              <a:lnSpc>
                <a:spcPct val="120000"/>
              </a:lnSpc>
            </a:pP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Thực</a:t>
            </a:r>
            <a:r>
              <a:rPr lang="en-US" altLang="zh-CN"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hành</a:t>
            </a:r>
            <a:r>
              <a:rPr lang="en-US" altLang="zh-CN"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kể</a:t>
            </a:r>
            <a:r>
              <a:rPr lang="en-US" altLang="zh-CN"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chuyện</a:t>
            </a:r>
            <a:endParaRPr lang="zh-CN" altLang="en-US"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
        <p:nvSpPr>
          <p:cNvPr id="7" name="TextBox 6"/>
          <p:cNvSpPr txBox="1"/>
          <p:nvPr/>
        </p:nvSpPr>
        <p:spPr>
          <a:xfrm>
            <a:off x="806497" y="2711743"/>
            <a:ext cx="6565532" cy="1077218"/>
          </a:xfrm>
          <a:prstGeom prst="rect">
            <a:avLst/>
          </a:prstGeom>
          <a:noFill/>
        </p:spPr>
        <p:txBody>
          <a:bodyPr wrap="square" rtlCol="0">
            <a:spAutoFit/>
          </a:bodyPr>
          <a:lstStyle/>
          <a:p>
            <a:pPr marL="514350" indent="-514350" algn="just" defTabSz="914400">
              <a:buAutoNum type="arabicPeriod"/>
            </a:pPr>
            <a:r>
              <a:rPr lang="en-US" sz="3200" b="1" dirty="0" err="1" smtClean="0">
                <a:solidFill>
                  <a:prstClr val="black"/>
                </a:solidFill>
                <a:ea typeface="微软雅黑"/>
              </a:rPr>
              <a:t>Nội</a:t>
            </a:r>
            <a:r>
              <a:rPr lang="en-US" sz="3200" b="1" dirty="0" smtClean="0">
                <a:solidFill>
                  <a:prstClr val="black"/>
                </a:solidFill>
                <a:ea typeface="微软雅黑"/>
              </a:rPr>
              <a:t> </a:t>
            </a:r>
            <a:r>
              <a:rPr lang="en-US" sz="3200" b="1" dirty="0">
                <a:solidFill>
                  <a:prstClr val="black"/>
                </a:solidFill>
                <a:ea typeface="微软雅黑"/>
              </a:rPr>
              <a:t>dung </a:t>
            </a:r>
            <a:r>
              <a:rPr lang="en-US" sz="3200" b="1" dirty="0" err="1">
                <a:solidFill>
                  <a:prstClr val="black"/>
                </a:solidFill>
                <a:ea typeface="微软雅黑"/>
              </a:rPr>
              <a:t>câu</a:t>
            </a:r>
            <a:r>
              <a:rPr lang="en-US" sz="3200" b="1" dirty="0">
                <a:solidFill>
                  <a:prstClr val="black"/>
                </a:solidFill>
                <a:ea typeface="微软雅黑"/>
              </a:rPr>
              <a:t> </a:t>
            </a:r>
            <a:r>
              <a:rPr lang="en-US" sz="3200" b="1" dirty="0" err="1">
                <a:solidFill>
                  <a:prstClr val="black"/>
                </a:solidFill>
                <a:ea typeface="微软雅黑"/>
              </a:rPr>
              <a:t>chuyện</a:t>
            </a:r>
            <a:r>
              <a:rPr lang="en-US" sz="3200" b="1" dirty="0">
                <a:solidFill>
                  <a:prstClr val="black"/>
                </a:solidFill>
                <a:ea typeface="微软雅黑"/>
              </a:rPr>
              <a:t> </a:t>
            </a:r>
            <a:r>
              <a:rPr lang="en-US" sz="3200" b="1" dirty="0" err="1">
                <a:solidFill>
                  <a:prstClr val="black"/>
                </a:solidFill>
                <a:ea typeface="微软雅黑"/>
              </a:rPr>
              <a:t>kể</a:t>
            </a:r>
            <a:r>
              <a:rPr lang="en-US" sz="3200" b="1" dirty="0">
                <a:solidFill>
                  <a:prstClr val="black"/>
                </a:solidFill>
                <a:ea typeface="微软雅黑"/>
              </a:rPr>
              <a:t> </a:t>
            </a:r>
            <a:r>
              <a:rPr lang="en-US" sz="3200" b="1" dirty="0" err="1">
                <a:solidFill>
                  <a:prstClr val="black"/>
                </a:solidFill>
                <a:ea typeface="微软雅黑"/>
              </a:rPr>
              <a:t>về</a:t>
            </a:r>
            <a:r>
              <a:rPr lang="en-US" sz="3200" b="1" dirty="0">
                <a:solidFill>
                  <a:prstClr val="black"/>
                </a:solidFill>
                <a:ea typeface="微软雅黑"/>
              </a:rPr>
              <a:t> </a:t>
            </a:r>
            <a:r>
              <a:rPr lang="en-US" sz="3200" b="1" dirty="0" err="1" smtClean="0">
                <a:solidFill>
                  <a:prstClr val="black"/>
                </a:solidFill>
                <a:ea typeface="微软雅黑"/>
              </a:rPr>
              <a:t>một</a:t>
            </a:r>
            <a:r>
              <a:rPr lang="en-US" sz="3200" b="1" dirty="0" smtClean="0">
                <a:solidFill>
                  <a:prstClr val="black"/>
                </a:solidFill>
                <a:ea typeface="微软雅黑"/>
              </a:rPr>
              <a:t> </a:t>
            </a:r>
          </a:p>
          <a:p>
            <a:pPr algn="just" defTabSz="914400"/>
            <a:r>
              <a:rPr lang="en-US" sz="3200" b="1" dirty="0" err="1" smtClean="0">
                <a:solidFill>
                  <a:prstClr val="black"/>
                </a:solidFill>
                <a:ea typeface="微软雅黑"/>
              </a:rPr>
              <a:t>nữ</a:t>
            </a:r>
            <a:r>
              <a:rPr lang="en-US" sz="3200" b="1" dirty="0" smtClean="0">
                <a:solidFill>
                  <a:prstClr val="black"/>
                </a:solidFill>
                <a:ea typeface="微软雅黑"/>
              </a:rPr>
              <a:t> </a:t>
            </a:r>
            <a:r>
              <a:rPr lang="en-US" sz="3200" b="1" dirty="0" err="1" smtClean="0">
                <a:solidFill>
                  <a:prstClr val="black"/>
                </a:solidFill>
                <a:ea typeface="微软雅黑"/>
              </a:rPr>
              <a:t>anh</a:t>
            </a:r>
            <a:r>
              <a:rPr lang="en-US" sz="3200" b="1" dirty="0" smtClean="0">
                <a:solidFill>
                  <a:prstClr val="black"/>
                </a:solidFill>
                <a:ea typeface="微软雅黑"/>
              </a:rPr>
              <a:t> </a:t>
            </a:r>
            <a:r>
              <a:rPr lang="en-US" sz="3200" b="1" dirty="0" err="1" smtClean="0">
                <a:solidFill>
                  <a:prstClr val="black"/>
                </a:solidFill>
                <a:ea typeface="微软雅黑"/>
              </a:rPr>
              <a:t>hùng</a:t>
            </a:r>
            <a:r>
              <a:rPr lang="en-US" sz="3200" b="1" dirty="0" smtClean="0">
                <a:solidFill>
                  <a:prstClr val="black"/>
                </a:solidFill>
                <a:ea typeface="微软雅黑"/>
              </a:rPr>
              <a:t> </a:t>
            </a:r>
            <a:r>
              <a:rPr lang="en-US" sz="3200" b="1" dirty="0" err="1" smtClean="0">
                <a:solidFill>
                  <a:prstClr val="black"/>
                </a:solidFill>
                <a:ea typeface="微软雅黑"/>
              </a:rPr>
              <a:t>hoặc</a:t>
            </a:r>
            <a:r>
              <a:rPr lang="en-US" sz="3200" b="1" dirty="0" smtClean="0">
                <a:solidFill>
                  <a:prstClr val="black"/>
                </a:solidFill>
                <a:ea typeface="微软雅黑"/>
              </a:rPr>
              <a:t> </a:t>
            </a:r>
            <a:r>
              <a:rPr lang="en-US" sz="3200" b="1" dirty="0" err="1" smtClean="0">
                <a:solidFill>
                  <a:prstClr val="black"/>
                </a:solidFill>
                <a:ea typeface="微软雅黑"/>
              </a:rPr>
              <a:t>một</a:t>
            </a:r>
            <a:r>
              <a:rPr lang="en-US" sz="3200" b="1" dirty="0" smtClean="0">
                <a:solidFill>
                  <a:prstClr val="black"/>
                </a:solidFill>
                <a:ea typeface="微软雅黑"/>
              </a:rPr>
              <a:t> </a:t>
            </a:r>
            <a:r>
              <a:rPr lang="en-US" sz="3200" b="1" dirty="0" err="1" smtClean="0">
                <a:solidFill>
                  <a:prstClr val="black"/>
                </a:solidFill>
                <a:ea typeface="微软雅黑"/>
              </a:rPr>
              <a:t>phụ</a:t>
            </a:r>
            <a:r>
              <a:rPr lang="en-US" sz="3200" b="1" dirty="0" smtClean="0">
                <a:solidFill>
                  <a:prstClr val="black"/>
                </a:solidFill>
                <a:ea typeface="微软雅黑"/>
              </a:rPr>
              <a:t> </a:t>
            </a:r>
            <a:r>
              <a:rPr lang="en-US" sz="3200" b="1" dirty="0" err="1" smtClean="0">
                <a:solidFill>
                  <a:prstClr val="black"/>
                </a:solidFill>
                <a:ea typeface="微软雅黑"/>
              </a:rPr>
              <a:t>nữ</a:t>
            </a:r>
            <a:r>
              <a:rPr lang="en-US" sz="3200" b="1" dirty="0" smtClean="0">
                <a:solidFill>
                  <a:prstClr val="black"/>
                </a:solidFill>
                <a:ea typeface="微软雅黑"/>
              </a:rPr>
              <a:t> </a:t>
            </a:r>
            <a:r>
              <a:rPr lang="en-US" sz="3200" b="1" dirty="0" err="1" smtClean="0">
                <a:solidFill>
                  <a:prstClr val="black"/>
                </a:solidFill>
                <a:ea typeface="微软雅黑"/>
              </a:rPr>
              <a:t>có</a:t>
            </a:r>
            <a:r>
              <a:rPr lang="en-US" sz="3200" b="1" dirty="0" smtClean="0">
                <a:solidFill>
                  <a:prstClr val="black"/>
                </a:solidFill>
                <a:ea typeface="微软雅黑"/>
              </a:rPr>
              <a:t> </a:t>
            </a:r>
            <a:r>
              <a:rPr lang="en-US" sz="3200" b="1" dirty="0" err="1" smtClean="0">
                <a:solidFill>
                  <a:prstClr val="black"/>
                </a:solidFill>
                <a:ea typeface="微软雅黑"/>
              </a:rPr>
              <a:t>tài</a:t>
            </a:r>
            <a:r>
              <a:rPr lang="en-US" sz="3200" b="1" dirty="0" smtClean="0">
                <a:solidFill>
                  <a:prstClr val="black"/>
                </a:solidFill>
                <a:ea typeface="微软雅黑"/>
              </a:rPr>
              <a:t>. </a:t>
            </a:r>
            <a:endParaRPr lang="en-US" sz="3200" b="1" dirty="0">
              <a:solidFill>
                <a:prstClr val="black"/>
              </a:solidFill>
              <a:ea typeface="微软雅黑"/>
            </a:endParaRPr>
          </a:p>
        </p:txBody>
      </p:sp>
      <p:sp>
        <p:nvSpPr>
          <p:cNvPr id="8" name="TextBox 7"/>
          <p:cNvSpPr txBox="1"/>
          <p:nvPr/>
        </p:nvSpPr>
        <p:spPr>
          <a:xfrm>
            <a:off x="817494" y="3925139"/>
            <a:ext cx="6777238" cy="584775"/>
          </a:xfrm>
          <a:prstGeom prst="rect">
            <a:avLst/>
          </a:prstGeom>
          <a:noFill/>
        </p:spPr>
        <p:txBody>
          <a:bodyPr wrap="square" rtlCol="0">
            <a:spAutoFit/>
          </a:bodyPr>
          <a:lstStyle/>
          <a:p>
            <a:pPr algn="just" defTabSz="914400"/>
            <a:r>
              <a:rPr lang="en-US" sz="3200" b="1" dirty="0">
                <a:solidFill>
                  <a:prstClr val="black"/>
                </a:solidFill>
                <a:ea typeface="微软雅黑"/>
              </a:rPr>
              <a:t>2. </a:t>
            </a:r>
            <a:r>
              <a:rPr lang="en-US" sz="3200" b="1" dirty="0" err="1">
                <a:solidFill>
                  <a:prstClr val="black"/>
                </a:solidFill>
                <a:ea typeface="微软雅黑"/>
              </a:rPr>
              <a:t>Cách</a:t>
            </a:r>
            <a:r>
              <a:rPr lang="en-US" sz="3200" b="1" dirty="0">
                <a:solidFill>
                  <a:prstClr val="black"/>
                </a:solidFill>
                <a:ea typeface="微软雅黑"/>
              </a:rPr>
              <a:t> </a:t>
            </a:r>
            <a:r>
              <a:rPr lang="en-US" sz="3200" b="1" dirty="0" err="1">
                <a:solidFill>
                  <a:prstClr val="black"/>
                </a:solidFill>
                <a:ea typeface="微软雅黑"/>
              </a:rPr>
              <a:t>kể</a:t>
            </a:r>
            <a:r>
              <a:rPr lang="en-US" sz="3200" b="1" dirty="0">
                <a:solidFill>
                  <a:prstClr val="black"/>
                </a:solidFill>
                <a:ea typeface="微软雅黑"/>
              </a:rPr>
              <a:t> </a:t>
            </a:r>
            <a:r>
              <a:rPr lang="en-US" sz="3200" b="1" dirty="0" err="1">
                <a:solidFill>
                  <a:prstClr val="black"/>
                </a:solidFill>
                <a:ea typeface="微软雅黑"/>
              </a:rPr>
              <a:t>rõ</a:t>
            </a:r>
            <a:r>
              <a:rPr lang="en-US" sz="3200" b="1" dirty="0">
                <a:solidFill>
                  <a:prstClr val="black"/>
                </a:solidFill>
                <a:ea typeface="微软雅黑"/>
              </a:rPr>
              <a:t> </a:t>
            </a:r>
            <a:r>
              <a:rPr lang="en-US" sz="3200" b="1" dirty="0" err="1">
                <a:solidFill>
                  <a:prstClr val="black"/>
                </a:solidFill>
                <a:ea typeface="微软雅黑"/>
              </a:rPr>
              <a:t>ràng</a:t>
            </a:r>
            <a:r>
              <a:rPr lang="en-US" sz="3200" b="1" dirty="0">
                <a:solidFill>
                  <a:prstClr val="black"/>
                </a:solidFill>
                <a:ea typeface="微软雅黑"/>
              </a:rPr>
              <a:t>, </a:t>
            </a:r>
            <a:r>
              <a:rPr lang="en-US" sz="3200" b="1" dirty="0" err="1">
                <a:solidFill>
                  <a:prstClr val="black"/>
                </a:solidFill>
                <a:ea typeface="微软雅黑"/>
              </a:rPr>
              <a:t>mạch</a:t>
            </a:r>
            <a:r>
              <a:rPr lang="en-US" sz="3200" b="1" dirty="0">
                <a:solidFill>
                  <a:prstClr val="black"/>
                </a:solidFill>
                <a:ea typeface="微软雅黑"/>
              </a:rPr>
              <a:t> </a:t>
            </a:r>
            <a:r>
              <a:rPr lang="en-US" sz="3200" b="1" dirty="0" err="1">
                <a:solidFill>
                  <a:prstClr val="black"/>
                </a:solidFill>
                <a:ea typeface="微软雅黑"/>
              </a:rPr>
              <a:t>lạc</a:t>
            </a:r>
            <a:r>
              <a:rPr lang="en-US" sz="3200" b="1" dirty="0">
                <a:solidFill>
                  <a:prstClr val="black"/>
                </a:solidFill>
                <a:ea typeface="微软雅黑"/>
              </a:rPr>
              <a:t>, </a:t>
            </a:r>
            <a:r>
              <a:rPr lang="en-US" sz="3200" b="1" dirty="0" err="1">
                <a:solidFill>
                  <a:prstClr val="black"/>
                </a:solidFill>
                <a:ea typeface="微软雅黑"/>
              </a:rPr>
              <a:t>hấp</a:t>
            </a:r>
            <a:r>
              <a:rPr lang="en-US" sz="3200" b="1" dirty="0">
                <a:solidFill>
                  <a:prstClr val="black"/>
                </a:solidFill>
                <a:ea typeface="微软雅黑"/>
              </a:rPr>
              <a:t> </a:t>
            </a:r>
            <a:r>
              <a:rPr lang="en-US" sz="3200" b="1" dirty="0" err="1">
                <a:solidFill>
                  <a:prstClr val="black"/>
                </a:solidFill>
                <a:ea typeface="微软雅黑"/>
              </a:rPr>
              <a:t>dẫn</a:t>
            </a:r>
            <a:r>
              <a:rPr lang="en-US" sz="3200" b="1" dirty="0">
                <a:solidFill>
                  <a:prstClr val="black"/>
                </a:solidFill>
                <a:ea typeface="微软雅黑"/>
              </a:rPr>
              <a:t>.</a:t>
            </a:r>
          </a:p>
        </p:txBody>
      </p:sp>
      <p:sp>
        <p:nvSpPr>
          <p:cNvPr id="9" name="TextBox 8"/>
          <p:cNvSpPr txBox="1"/>
          <p:nvPr/>
        </p:nvSpPr>
        <p:spPr>
          <a:xfrm>
            <a:off x="830136" y="4717227"/>
            <a:ext cx="6777238" cy="584775"/>
          </a:xfrm>
          <a:prstGeom prst="rect">
            <a:avLst/>
          </a:prstGeom>
          <a:noFill/>
        </p:spPr>
        <p:txBody>
          <a:bodyPr wrap="square" rtlCol="0">
            <a:spAutoFit/>
          </a:bodyPr>
          <a:lstStyle/>
          <a:p>
            <a:pPr algn="just" defTabSz="914400"/>
            <a:r>
              <a:rPr lang="en-US" sz="3200" b="1" dirty="0">
                <a:solidFill>
                  <a:prstClr val="black"/>
                </a:solidFill>
                <a:ea typeface="微软雅黑"/>
              </a:rPr>
              <a:t>3. </a:t>
            </a:r>
            <a:r>
              <a:rPr lang="en-US" sz="3200" b="1" dirty="0" err="1">
                <a:solidFill>
                  <a:prstClr val="black"/>
                </a:solidFill>
                <a:ea typeface="微软雅黑"/>
              </a:rPr>
              <a:t>Nêu</a:t>
            </a:r>
            <a:r>
              <a:rPr lang="en-US" sz="3200" b="1" dirty="0">
                <a:solidFill>
                  <a:prstClr val="black"/>
                </a:solidFill>
                <a:ea typeface="微软雅黑"/>
              </a:rPr>
              <a:t> </a:t>
            </a:r>
            <a:r>
              <a:rPr lang="en-US" sz="3200" b="1" dirty="0" err="1">
                <a:solidFill>
                  <a:prstClr val="black"/>
                </a:solidFill>
                <a:ea typeface="微软雅黑"/>
              </a:rPr>
              <a:t>được</a:t>
            </a:r>
            <a:r>
              <a:rPr lang="en-US" sz="3200" b="1" dirty="0">
                <a:solidFill>
                  <a:prstClr val="black"/>
                </a:solidFill>
                <a:ea typeface="微软雅黑"/>
              </a:rPr>
              <a:t> ý </a:t>
            </a:r>
            <a:r>
              <a:rPr lang="en-US" sz="3200" b="1" dirty="0" err="1">
                <a:solidFill>
                  <a:prstClr val="black"/>
                </a:solidFill>
                <a:ea typeface="微软雅黑"/>
              </a:rPr>
              <a:t>nghĩa</a:t>
            </a:r>
            <a:r>
              <a:rPr lang="en-US" sz="3200" b="1" dirty="0">
                <a:solidFill>
                  <a:prstClr val="black"/>
                </a:solidFill>
                <a:ea typeface="微软雅黑"/>
              </a:rPr>
              <a:t> </a:t>
            </a:r>
            <a:r>
              <a:rPr lang="en-US" sz="3200" b="1" dirty="0" err="1">
                <a:solidFill>
                  <a:prstClr val="black"/>
                </a:solidFill>
                <a:ea typeface="微软雅黑"/>
              </a:rPr>
              <a:t>của</a:t>
            </a:r>
            <a:r>
              <a:rPr lang="en-US" sz="3200" b="1" dirty="0">
                <a:solidFill>
                  <a:prstClr val="black"/>
                </a:solidFill>
                <a:ea typeface="微软雅黑"/>
              </a:rPr>
              <a:t> </a:t>
            </a:r>
            <a:r>
              <a:rPr lang="en-US" sz="3200" b="1" dirty="0" err="1">
                <a:solidFill>
                  <a:prstClr val="black"/>
                </a:solidFill>
                <a:ea typeface="微软雅黑"/>
              </a:rPr>
              <a:t>câu</a:t>
            </a:r>
            <a:r>
              <a:rPr lang="en-US" sz="3200" b="1" dirty="0">
                <a:solidFill>
                  <a:prstClr val="black"/>
                </a:solidFill>
                <a:ea typeface="微软雅黑"/>
              </a:rPr>
              <a:t> </a:t>
            </a:r>
            <a:r>
              <a:rPr lang="en-US" sz="3200" b="1" dirty="0" err="1">
                <a:solidFill>
                  <a:prstClr val="black"/>
                </a:solidFill>
                <a:ea typeface="微软雅黑"/>
              </a:rPr>
              <a:t>chuyện</a:t>
            </a:r>
            <a:r>
              <a:rPr lang="en-US" sz="3200" b="1" dirty="0">
                <a:solidFill>
                  <a:prstClr val="black"/>
                </a:solidFill>
                <a:ea typeface="微软雅黑"/>
              </a:rPr>
              <a:t>.</a:t>
            </a:r>
          </a:p>
        </p:txBody>
      </p:sp>
      <p:sp>
        <p:nvSpPr>
          <p:cNvPr id="10" name="TextBox 9"/>
          <p:cNvSpPr txBox="1"/>
          <p:nvPr/>
        </p:nvSpPr>
        <p:spPr>
          <a:xfrm>
            <a:off x="6959302" y="2042478"/>
            <a:ext cx="2368628" cy="584775"/>
          </a:xfrm>
          <a:prstGeom prst="rect">
            <a:avLst/>
          </a:prstGeom>
          <a:noFill/>
        </p:spPr>
        <p:txBody>
          <a:bodyPr wrap="square" rtlCol="0">
            <a:spAutoFit/>
          </a:bodyPr>
          <a:lstStyle/>
          <a:p>
            <a:pPr algn="just" defTabSz="914400"/>
            <a:r>
              <a:rPr lang="en-US" sz="3200" b="1" dirty="0" err="1">
                <a:solidFill>
                  <a:srgbClr val="C00000"/>
                </a:solidFill>
                <a:ea typeface="微软雅黑"/>
              </a:rPr>
              <a:t>Bình</a:t>
            </a:r>
            <a:r>
              <a:rPr lang="en-US" sz="3200" b="1" dirty="0">
                <a:solidFill>
                  <a:srgbClr val="C00000"/>
                </a:solidFill>
                <a:ea typeface="微软雅黑"/>
              </a:rPr>
              <a:t> </a:t>
            </a:r>
            <a:r>
              <a:rPr lang="en-US" sz="3200" b="1" dirty="0" err="1">
                <a:solidFill>
                  <a:srgbClr val="C00000"/>
                </a:solidFill>
                <a:ea typeface="微软雅黑"/>
              </a:rPr>
              <a:t>thường</a:t>
            </a:r>
            <a:endParaRPr lang="en-US" sz="3200" b="1" dirty="0">
              <a:solidFill>
                <a:srgbClr val="C00000"/>
              </a:solidFill>
              <a:ea typeface="微软雅黑"/>
            </a:endParaRPr>
          </a:p>
        </p:txBody>
      </p:sp>
      <p:sp>
        <p:nvSpPr>
          <p:cNvPr id="11" name="TextBox 10"/>
          <p:cNvSpPr txBox="1"/>
          <p:nvPr/>
        </p:nvSpPr>
        <p:spPr>
          <a:xfrm>
            <a:off x="9335566" y="2041510"/>
            <a:ext cx="822124" cy="584775"/>
          </a:xfrm>
          <a:prstGeom prst="rect">
            <a:avLst/>
          </a:prstGeom>
          <a:noFill/>
        </p:spPr>
        <p:txBody>
          <a:bodyPr wrap="square" rtlCol="0">
            <a:spAutoFit/>
          </a:bodyPr>
          <a:lstStyle/>
          <a:p>
            <a:pPr algn="just" defTabSz="914400"/>
            <a:r>
              <a:rPr lang="en-US" sz="3200" b="1" dirty="0" err="1">
                <a:solidFill>
                  <a:srgbClr val="C00000"/>
                </a:solidFill>
                <a:ea typeface="微软雅黑"/>
              </a:rPr>
              <a:t>Tốt</a:t>
            </a:r>
            <a:endParaRPr lang="en-US" sz="3200" b="1" dirty="0">
              <a:solidFill>
                <a:srgbClr val="C00000"/>
              </a:solidFill>
              <a:ea typeface="微软雅黑"/>
            </a:endParaRPr>
          </a:p>
        </p:txBody>
      </p:sp>
      <p:sp>
        <p:nvSpPr>
          <p:cNvPr id="12" name="TextBox 11"/>
          <p:cNvSpPr txBox="1"/>
          <p:nvPr/>
        </p:nvSpPr>
        <p:spPr>
          <a:xfrm>
            <a:off x="10141647" y="2038005"/>
            <a:ext cx="1654198" cy="584775"/>
          </a:xfrm>
          <a:prstGeom prst="rect">
            <a:avLst/>
          </a:prstGeom>
          <a:noFill/>
        </p:spPr>
        <p:txBody>
          <a:bodyPr wrap="square" rtlCol="0">
            <a:spAutoFit/>
          </a:bodyPr>
          <a:lstStyle/>
          <a:p>
            <a:pPr algn="just" defTabSz="914400"/>
            <a:r>
              <a:rPr lang="en-US" sz="3200" b="1" dirty="0" err="1">
                <a:solidFill>
                  <a:srgbClr val="C00000"/>
                </a:solidFill>
                <a:ea typeface="微软雅黑"/>
              </a:rPr>
              <a:t>Rất</a:t>
            </a:r>
            <a:r>
              <a:rPr lang="en-US" sz="3200" b="1" dirty="0">
                <a:solidFill>
                  <a:srgbClr val="C00000"/>
                </a:solidFill>
                <a:ea typeface="微软雅黑"/>
              </a:rPr>
              <a:t> </a:t>
            </a:r>
            <a:r>
              <a:rPr lang="en-US" sz="3200" b="1" dirty="0" err="1">
                <a:solidFill>
                  <a:srgbClr val="C00000"/>
                </a:solidFill>
                <a:ea typeface="微软雅黑"/>
              </a:rPr>
              <a:t>tốt</a:t>
            </a:r>
            <a:endParaRPr lang="en-US" sz="3200" b="1" dirty="0">
              <a:solidFill>
                <a:srgbClr val="C00000"/>
              </a:solidFill>
              <a:ea typeface="微软雅黑"/>
            </a:endParaRPr>
          </a:p>
        </p:txBody>
      </p:sp>
      <p:sp>
        <p:nvSpPr>
          <p:cNvPr id="49" name="TextBox 48"/>
          <p:cNvSpPr txBox="1"/>
          <p:nvPr/>
        </p:nvSpPr>
        <p:spPr>
          <a:xfrm>
            <a:off x="2087999" y="2031873"/>
            <a:ext cx="3612062" cy="584775"/>
          </a:xfrm>
          <a:prstGeom prst="rect">
            <a:avLst/>
          </a:prstGeom>
          <a:noFill/>
        </p:spPr>
        <p:txBody>
          <a:bodyPr wrap="square" rtlCol="0">
            <a:spAutoFit/>
          </a:bodyPr>
          <a:lstStyle/>
          <a:p>
            <a:pPr algn="just" defTabSz="914400"/>
            <a:r>
              <a:rPr lang="en-US" sz="3200" b="1" dirty="0" err="1">
                <a:solidFill>
                  <a:srgbClr val="C00000"/>
                </a:solidFill>
                <a:ea typeface="微软雅黑"/>
              </a:rPr>
              <a:t>Tiêu</a:t>
            </a:r>
            <a:r>
              <a:rPr lang="en-US" sz="3200" b="1" dirty="0">
                <a:solidFill>
                  <a:srgbClr val="C00000"/>
                </a:solidFill>
                <a:ea typeface="微软雅黑"/>
              </a:rPr>
              <a:t> </a:t>
            </a:r>
            <a:r>
              <a:rPr lang="en-US" sz="3200" b="1" dirty="0" err="1">
                <a:solidFill>
                  <a:srgbClr val="C00000"/>
                </a:solidFill>
                <a:ea typeface="微软雅黑"/>
              </a:rPr>
              <a:t>chí</a:t>
            </a:r>
            <a:r>
              <a:rPr lang="en-US" sz="3200" b="1" dirty="0">
                <a:solidFill>
                  <a:srgbClr val="C00000"/>
                </a:solidFill>
                <a:ea typeface="微软雅黑"/>
              </a:rPr>
              <a:t> </a:t>
            </a:r>
            <a:r>
              <a:rPr lang="en-US" sz="3200" b="1" dirty="0" err="1">
                <a:solidFill>
                  <a:srgbClr val="C00000"/>
                </a:solidFill>
                <a:ea typeface="微软雅黑"/>
              </a:rPr>
              <a:t>đánh</a:t>
            </a:r>
            <a:r>
              <a:rPr lang="en-US" sz="3200" b="1" dirty="0">
                <a:solidFill>
                  <a:srgbClr val="C00000"/>
                </a:solidFill>
                <a:ea typeface="微软雅黑"/>
              </a:rPr>
              <a:t> </a:t>
            </a:r>
            <a:r>
              <a:rPr lang="en-US" sz="3200" b="1" dirty="0" err="1">
                <a:solidFill>
                  <a:srgbClr val="C00000"/>
                </a:solidFill>
                <a:ea typeface="微软雅黑"/>
              </a:rPr>
              <a:t>giá</a:t>
            </a:r>
            <a:endParaRPr lang="en-US" sz="3200" b="1" dirty="0">
              <a:solidFill>
                <a:srgbClr val="C00000"/>
              </a:solidFill>
              <a:ea typeface="微软雅黑"/>
            </a:endParaRPr>
          </a:p>
        </p:txBody>
      </p:sp>
      <p:pic>
        <p:nvPicPr>
          <p:cNvPr id="54" name="Picture 53"/>
          <p:cNvPicPr>
            <a:picLocks noChangeAspect="1"/>
          </p:cNvPicPr>
          <p:nvPr/>
        </p:nvPicPr>
        <p:blipFill>
          <a:blip r:embed="rId3"/>
          <a:stretch>
            <a:fillRect/>
          </a:stretch>
        </p:blipFill>
        <p:spPr>
          <a:xfrm>
            <a:off x="7675226" y="2853730"/>
            <a:ext cx="1088156" cy="1023768"/>
          </a:xfrm>
          <a:prstGeom prst="rect">
            <a:avLst/>
          </a:prstGeom>
        </p:spPr>
      </p:pic>
      <p:pic>
        <p:nvPicPr>
          <p:cNvPr id="55" name="Picture 54"/>
          <p:cNvPicPr>
            <a:picLocks noChangeAspect="1"/>
          </p:cNvPicPr>
          <p:nvPr/>
        </p:nvPicPr>
        <p:blipFill>
          <a:blip r:embed="rId4"/>
          <a:stretch>
            <a:fillRect/>
          </a:stretch>
        </p:blipFill>
        <p:spPr>
          <a:xfrm>
            <a:off x="9119542" y="2804886"/>
            <a:ext cx="1115665" cy="1054699"/>
          </a:xfrm>
          <a:prstGeom prst="rect">
            <a:avLst/>
          </a:prstGeom>
        </p:spPr>
      </p:pic>
      <p:pic>
        <p:nvPicPr>
          <p:cNvPr id="56" name="Picture 55"/>
          <p:cNvPicPr>
            <a:picLocks noChangeAspect="1"/>
          </p:cNvPicPr>
          <p:nvPr/>
        </p:nvPicPr>
        <p:blipFill>
          <a:blip r:embed="rId5"/>
          <a:stretch>
            <a:fillRect/>
          </a:stretch>
        </p:blipFill>
        <p:spPr>
          <a:xfrm>
            <a:off x="10390478" y="2847329"/>
            <a:ext cx="914479" cy="975445"/>
          </a:xfrm>
          <a:prstGeom prst="rect">
            <a:avLst/>
          </a:prstGeom>
        </p:spPr>
      </p:pic>
      <p:pic>
        <p:nvPicPr>
          <p:cNvPr id="57" name="Picture 56"/>
          <p:cNvPicPr>
            <a:picLocks noChangeAspect="1"/>
          </p:cNvPicPr>
          <p:nvPr/>
        </p:nvPicPr>
        <p:blipFill>
          <a:blip r:embed="rId3"/>
          <a:stretch>
            <a:fillRect/>
          </a:stretch>
        </p:blipFill>
        <p:spPr>
          <a:xfrm>
            <a:off x="7675226" y="3717826"/>
            <a:ext cx="1088156" cy="1023768"/>
          </a:xfrm>
          <a:prstGeom prst="rect">
            <a:avLst/>
          </a:prstGeom>
        </p:spPr>
      </p:pic>
      <p:pic>
        <p:nvPicPr>
          <p:cNvPr id="58" name="Picture 57"/>
          <p:cNvPicPr>
            <a:picLocks noChangeAspect="1"/>
          </p:cNvPicPr>
          <p:nvPr/>
        </p:nvPicPr>
        <p:blipFill>
          <a:blip r:embed="rId3"/>
          <a:stretch>
            <a:fillRect/>
          </a:stretch>
        </p:blipFill>
        <p:spPr>
          <a:xfrm>
            <a:off x="7632075" y="4584189"/>
            <a:ext cx="1088156" cy="1023768"/>
          </a:xfrm>
          <a:prstGeom prst="rect">
            <a:avLst/>
          </a:prstGeom>
        </p:spPr>
      </p:pic>
      <p:pic>
        <p:nvPicPr>
          <p:cNvPr id="59" name="Picture 58"/>
          <p:cNvPicPr>
            <a:picLocks noChangeAspect="1"/>
          </p:cNvPicPr>
          <p:nvPr/>
        </p:nvPicPr>
        <p:blipFill>
          <a:blip r:embed="rId4"/>
          <a:stretch>
            <a:fillRect/>
          </a:stretch>
        </p:blipFill>
        <p:spPr>
          <a:xfrm>
            <a:off x="9206723" y="3690176"/>
            <a:ext cx="1115665" cy="1054699"/>
          </a:xfrm>
          <a:prstGeom prst="rect">
            <a:avLst/>
          </a:prstGeom>
        </p:spPr>
      </p:pic>
      <p:pic>
        <p:nvPicPr>
          <p:cNvPr id="60" name="Picture 59"/>
          <p:cNvPicPr>
            <a:picLocks noChangeAspect="1"/>
          </p:cNvPicPr>
          <p:nvPr/>
        </p:nvPicPr>
        <p:blipFill>
          <a:blip r:embed="rId4"/>
          <a:stretch>
            <a:fillRect/>
          </a:stretch>
        </p:blipFill>
        <p:spPr>
          <a:xfrm>
            <a:off x="9206722" y="4594647"/>
            <a:ext cx="1115665" cy="1054699"/>
          </a:xfrm>
          <a:prstGeom prst="rect">
            <a:avLst/>
          </a:prstGeom>
        </p:spPr>
      </p:pic>
      <p:pic>
        <p:nvPicPr>
          <p:cNvPr id="61" name="Picture 60"/>
          <p:cNvPicPr>
            <a:picLocks noChangeAspect="1"/>
          </p:cNvPicPr>
          <p:nvPr/>
        </p:nvPicPr>
        <p:blipFill>
          <a:blip r:embed="rId5"/>
          <a:stretch>
            <a:fillRect/>
          </a:stretch>
        </p:blipFill>
        <p:spPr>
          <a:xfrm>
            <a:off x="10437311" y="3730522"/>
            <a:ext cx="914479" cy="975445"/>
          </a:xfrm>
          <a:prstGeom prst="rect">
            <a:avLst/>
          </a:prstGeom>
        </p:spPr>
      </p:pic>
      <p:pic>
        <p:nvPicPr>
          <p:cNvPr id="62" name="Picture 61"/>
          <p:cNvPicPr>
            <a:picLocks noChangeAspect="1"/>
          </p:cNvPicPr>
          <p:nvPr/>
        </p:nvPicPr>
        <p:blipFill>
          <a:blip r:embed="rId5"/>
          <a:stretch>
            <a:fillRect/>
          </a:stretch>
        </p:blipFill>
        <p:spPr>
          <a:xfrm>
            <a:off x="10437310" y="4686597"/>
            <a:ext cx="914479" cy="975445"/>
          </a:xfrm>
          <a:prstGeom prst="rect">
            <a:avLst/>
          </a:prstGeom>
        </p:spPr>
      </p:pic>
      <p:pic>
        <p:nvPicPr>
          <p:cNvPr id="22"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5514" y="-131186"/>
            <a:ext cx="3329219" cy="1751116"/>
          </a:xfrm>
          <a:prstGeom prst="rect">
            <a:avLst/>
          </a:prstGeom>
        </p:spPr>
      </p:pic>
    </p:spTree>
    <p:extLst>
      <p:ext uri="{BB962C8B-B14F-4D97-AF65-F5344CB8AC3E}">
        <p14:creationId xmlns:p14="http://schemas.microsoft.com/office/powerpoint/2010/main" val="412392561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left)">
                                      <p:cBhvr>
                                        <p:cTn id="20" dur="500"/>
                                        <p:tgtEl>
                                          <p:spTgt spid="4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par>
                                <p:cTn id="41" presetID="22" presetClass="entr" presetSubtype="4"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par>
                                <p:cTn id="44" presetID="22" presetClass="entr" presetSubtype="4"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down)">
                                      <p:cBhvr>
                                        <p:cTn id="55" dur="500"/>
                                        <p:tgtEl>
                                          <p:spTgt spid="57"/>
                                        </p:tgtEl>
                                      </p:cBhvr>
                                    </p:animEffect>
                                  </p:childTnLst>
                                </p:cTn>
                              </p:par>
                              <p:par>
                                <p:cTn id="56" presetID="2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down)">
                                      <p:cBhvr>
                                        <p:cTn id="58" dur="500"/>
                                        <p:tgtEl>
                                          <p:spTgt spid="58"/>
                                        </p:tgtEl>
                                      </p:cBhvr>
                                    </p:animEffect>
                                  </p:childTnLst>
                                </p:cTn>
                              </p:par>
                              <p:par>
                                <p:cTn id="59" presetID="22" presetClass="entr" presetSubtype="4"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down)">
                                      <p:cBhvr>
                                        <p:cTn id="61" dur="500"/>
                                        <p:tgtEl>
                                          <p:spTgt spid="59"/>
                                        </p:tgtEl>
                                      </p:cBhvr>
                                    </p:animEffect>
                                  </p:childTnLst>
                                </p:cTn>
                              </p:par>
                              <p:par>
                                <p:cTn id="62" presetID="22" presetClass="entr" presetSubtype="4" fill="hold"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down)">
                                      <p:cBhvr>
                                        <p:cTn id="64" dur="500"/>
                                        <p:tgtEl>
                                          <p:spTgt spid="60"/>
                                        </p:tgtEl>
                                      </p:cBhvr>
                                    </p:animEffect>
                                  </p:childTnLst>
                                </p:cTn>
                              </p:par>
                              <p:par>
                                <p:cTn id="65" presetID="2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par>
                                <p:cTn id="68" presetID="22" presetClass="entr" presetSubtype="4"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down)">
                                      <p:cBhvr>
                                        <p:cTn id="7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1" grpId="0"/>
      <p:bldP spid="12"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752" y="-587009"/>
            <a:ext cx="3971158" cy="2066991"/>
          </a:xfrm>
          <a:prstGeom prst="rect">
            <a:avLst/>
          </a:prstGeom>
        </p:spPr>
      </p:pic>
      <p:pic>
        <p:nvPicPr>
          <p:cNvPr id="30" name="Picture 3" descr="K:\png\素材CNN-sccnn.com_201406210812-恢复的.psd_0035_图层-3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7685" y="-523625"/>
            <a:ext cx="6696744" cy="30137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40" y="2902734"/>
            <a:ext cx="1524513" cy="558614"/>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4">
            <a:extLst>
              <a:ext uri="{FF2B5EF4-FFF2-40B4-BE49-F238E27FC236}">
                <a16:creationId xmlns:a16="http://schemas.microsoft.com/office/drawing/2014/main" id="{052878E2-1FA7-457D-81F3-AA01055CD6E3}"/>
              </a:ext>
            </a:extLst>
          </p:cNvPr>
          <p:cNvSpPr/>
          <p:nvPr/>
        </p:nvSpPr>
        <p:spPr>
          <a:xfrm>
            <a:off x="2033156" y="528400"/>
            <a:ext cx="7752466" cy="1654254"/>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ctr" defTabSz="815975">
              <a:lnSpc>
                <a:spcPct val="120000"/>
              </a:lnSpc>
            </a:pP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Suy</a:t>
            </a:r>
            <a:r>
              <a:rPr lang="en-US" altLang="zh-CN" sz="4400" b="1" dirty="0"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ngẫm</a:t>
            </a:r>
            <a:r>
              <a:rPr lang="en-US" altLang="zh-CN" sz="4400" b="1" dirty="0"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sau</a:t>
            </a:r>
            <a:r>
              <a:rPr lang="en-US" altLang="zh-CN" sz="4400" b="1" dirty="0"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 </a:t>
            </a:r>
          </a:p>
          <a:p>
            <a:pPr algn="ctr" defTabSz="815975">
              <a:lnSpc>
                <a:spcPct val="120000"/>
              </a:lnSpc>
            </a:pP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câu</a:t>
            </a:r>
            <a:r>
              <a:rPr lang="en-US" altLang="zh-CN" sz="4400" b="1" dirty="0"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chuyện</a:t>
            </a:r>
            <a:endParaRPr lang="zh-CN" altLang="en-US" sz="4400" b="1" dirty="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
        <p:nvSpPr>
          <p:cNvPr id="24" name="TextBox 23"/>
          <p:cNvSpPr txBox="1"/>
          <p:nvPr/>
        </p:nvSpPr>
        <p:spPr>
          <a:xfrm>
            <a:off x="1777564" y="2653963"/>
            <a:ext cx="9472615" cy="1446550"/>
          </a:xfrm>
          <a:prstGeom prst="rect">
            <a:avLst/>
          </a:prstGeom>
          <a:noFill/>
        </p:spPr>
        <p:txBody>
          <a:bodyPr wrap="square" rtlCol="0">
            <a:spAutoFit/>
          </a:bodyPr>
          <a:lstStyle/>
          <a:p>
            <a:pPr algn="just" defTabSz="914400"/>
            <a:r>
              <a:rPr lang="en-US" sz="4400" b="1" dirty="0" err="1">
                <a:solidFill>
                  <a:prstClr val="black"/>
                </a:solidFill>
                <a:latin typeface="UTM Khuccamta" panose="02040603050506020204" pitchFamily="18" charset="0"/>
                <a:ea typeface="微软雅黑"/>
              </a:rPr>
              <a:t>Em</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thích</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nhất</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hành</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động</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nào</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của</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nhân</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vật</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trong</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truyện</a:t>
            </a:r>
            <a:r>
              <a:rPr lang="en-US" sz="4400" b="1" dirty="0">
                <a:solidFill>
                  <a:prstClr val="black"/>
                </a:solidFill>
                <a:latin typeface="UTM Khuccamta" panose="02040603050506020204" pitchFamily="18" charset="0"/>
                <a:ea typeface="微软雅黑"/>
              </a:rPr>
              <a:t>?</a:t>
            </a:r>
          </a:p>
        </p:txBody>
      </p:sp>
      <p:sp>
        <p:nvSpPr>
          <p:cNvPr id="25" name="TextBox 24"/>
          <p:cNvSpPr txBox="1"/>
          <p:nvPr/>
        </p:nvSpPr>
        <p:spPr>
          <a:xfrm>
            <a:off x="1805371" y="4100513"/>
            <a:ext cx="8640960" cy="769441"/>
          </a:xfrm>
          <a:prstGeom prst="rect">
            <a:avLst/>
          </a:prstGeom>
          <a:noFill/>
        </p:spPr>
        <p:txBody>
          <a:bodyPr wrap="square" rtlCol="0">
            <a:spAutoFit/>
          </a:bodyPr>
          <a:lstStyle/>
          <a:p>
            <a:pPr algn="just" defTabSz="914400"/>
            <a:r>
              <a:rPr lang="en-US" sz="4400" b="1" dirty="0" err="1">
                <a:solidFill>
                  <a:prstClr val="black"/>
                </a:solidFill>
                <a:latin typeface="UTM Khuccamta" panose="02040603050506020204" pitchFamily="18" charset="0"/>
                <a:ea typeface="微软雅黑"/>
              </a:rPr>
              <a:t>Em</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hiểu</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được</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điều</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gì</a:t>
            </a:r>
            <a:r>
              <a:rPr lang="en-US" sz="4400" b="1" dirty="0">
                <a:solidFill>
                  <a:prstClr val="black"/>
                </a:solidFill>
                <a:latin typeface="UTM Khuccamta" panose="02040603050506020204" pitchFamily="18" charset="0"/>
                <a:ea typeface="微软雅黑"/>
              </a:rPr>
              <a:t> qua </a:t>
            </a:r>
            <a:r>
              <a:rPr lang="en-US" sz="4400" b="1" dirty="0" err="1">
                <a:solidFill>
                  <a:prstClr val="black"/>
                </a:solidFill>
                <a:latin typeface="UTM Khuccamta" panose="02040603050506020204" pitchFamily="18" charset="0"/>
                <a:ea typeface="微软雅黑"/>
              </a:rPr>
              <a:t>câu</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chuyện</a:t>
            </a:r>
            <a:r>
              <a:rPr lang="en-US" sz="4400" b="1" dirty="0">
                <a:solidFill>
                  <a:prstClr val="black"/>
                </a:solidFill>
                <a:latin typeface="UTM Khuccamta" panose="02040603050506020204" pitchFamily="18" charset="0"/>
                <a:ea typeface="微软雅黑"/>
              </a:rPr>
              <a:t>?</a:t>
            </a:r>
          </a:p>
        </p:txBody>
      </p:sp>
      <p:pic>
        <p:nvPicPr>
          <p:cNvPr id="26" name="Picture 2" descr="D:\png\0101000028865661_0007_图层-2-副本-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39" y="4311340"/>
            <a:ext cx="1524513" cy="55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4866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21"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par>
                                <p:cTn id="16" presetID="14" presetClass="entr" presetSubtype="1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78782" y="2229730"/>
            <a:ext cx="7165348" cy="1664615"/>
          </a:xfrm>
          <a:prstGeom prst="roundRect">
            <a:avLst>
              <a:gd name="adj" fmla="val 21194"/>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418FDB-6336-414A-95B6-7FA51C98746D}"/>
              </a:ext>
            </a:extLst>
          </p:cNvPr>
          <p:cNvSpPr txBox="1"/>
          <p:nvPr/>
        </p:nvSpPr>
        <p:spPr>
          <a:xfrm>
            <a:off x="2350790" y="2369539"/>
            <a:ext cx="7165348" cy="1384995"/>
          </a:xfrm>
          <a:prstGeom prst="rect">
            <a:avLst/>
          </a:prstGeom>
          <a:noFill/>
        </p:spPr>
        <p:txBody>
          <a:bodyPr wrap="square" rtlCol="0">
            <a:spAutoFit/>
          </a:bodyPr>
          <a:lstStyle/>
          <a:p>
            <a:pPr defTabSz="914400"/>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Kể</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và</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nêu</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được</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ý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nghĩa</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một</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câu</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chuyện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đã</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nghe</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đã</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đọc</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về</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một</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nữ</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anh</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hùng</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hoặc</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phụ</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nữ</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có</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tài</a:t>
            </a:r>
            <a:r>
              <a:rPr lang="en-US" sz="2800" dirty="0" smtClean="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a:t>
            </a:r>
            <a:endPar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endParaRPr>
          </a:p>
        </p:txBody>
      </p:sp>
      <p:sp>
        <p:nvSpPr>
          <p:cNvPr id="6" name="Rounded Rectangle 5"/>
          <p:cNvSpPr/>
          <p:nvPr/>
        </p:nvSpPr>
        <p:spPr>
          <a:xfrm>
            <a:off x="2278782" y="4213451"/>
            <a:ext cx="7165348" cy="1664615"/>
          </a:xfrm>
          <a:prstGeom prst="roundRect">
            <a:avLst>
              <a:gd name="adj" fmla="val 21194"/>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5ADE1F-24B3-4B7B-B990-7974CF8E34F4}"/>
              </a:ext>
            </a:extLst>
          </p:cNvPr>
          <p:cNvSpPr txBox="1"/>
          <p:nvPr/>
        </p:nvSpPr>
        <p:spPr>
          <a:xfrm>
            <a:off x="2511181" y="4481813"/>
            <a:ext cx="6700550" cy="954107"/>
          </a:xfrm>
          <a:prstGeom prst="rect">
            <a:avLst/>
          </a:prstGeom>
          <a:noFill/>
        </p:spPr>
        <p:txBody>
          <a:bodyPr wrap="square" rtlCol="0">
            <a:spAutoFit/>
          </a:bodyPr>
          <a:lstStyle/>
          <a:p>
            <a:pPr defTabSz="914400"/>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Rèn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kĩ</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năng</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lắng</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nghe</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và</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đưa</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ra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nhận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xét</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phù</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hợp</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cho</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lời</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kể</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của</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bạn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a:t>
            </a:r>
          </a:p>
        </p:txBody>
      </p:sp>
      <p:pic>
        <p:nvPicPr>
          <p:cNvPr id="8" name="Picture 2" descr="C:\Users\Thinkpad\Desktop\PNG\1_0003_图层-9.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98"/>
          <a:stretch/>
        </p:blipFill>
        <p:spPr bwMode="auto">
          <a:xfrm>
            <a:off x="1918742" y="163107"/>
            <a:ext cx="8424936" cy="184561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4">
            <a:extLst>
              <a:ext uri="{FF2B5EF4-FFF2-40B4-BE49-F238E27FC236}">
                <a16:creationId xmlns:a16="http://schemas.microsoft.com/office/drawing/2014/main" id="{052878E2-1FA7-457D-81F3-AA01055CD6E3}"/>
              </a:ext>
            </a:extLst>
          </p:cNvPr>
          <p:cNvSpPr/>
          <p:nvPr/>
        </p:nvSpPr>
        <p:spPr>
          <a:xfrm>
            <a:off x="1846734" y="665054"/>
            <a:ext cx="7752466" cy="841723"/>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ctr" defTabSz="815975">
              <a:lnSpc>
                <a:spcPct val="120000"/>
              </a:lnSpc>
            </a:pP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Đánh</a:t>
            </a:r>
            <a:r>
              <a:rPr lang="en-US" altLang="zh-CN" sz="4400" b="1" dirty="0"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giá</a:t>
            </a:r>
            <a:r>
              <a:rPr lang="en-US" altLang="zh-CN" sz="4400" b="1" dirty="0"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mục</a:t>
            </a:r>
            <a:r>
              <a:rPr lang="en-US" altLang="zh-CN" sz="4400" b="1" dirty="0"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smtClean="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rPr>
              <a:t>tiêu</a:t>
            </a:r>
            <a:endParaRPr lang="zh-CN" altLang="en-US" sz="4400" b="1" dirty="0">
              <a:solidFill>
                <a:schemeClr val="bg1"/>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138" y="2434585"/>
            <a:ext cx="1238441" cy="123844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3745" y="4389970"/>
            <a:ext cx="1221981" cy="1221981"/>
          </a:xfrm>
          <a:prstGeom prst="rect">
            <a:avLst/>
          </a:prstGeom>
        </p:spPr>
      </p:pic>
      <p:pic>
        <p:nvPicPr>
          <p:cNvPr id="13"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9490" y="4213451"/>
            <a:ext cx="2833254" cy="2340378"/>
          </a:xfrm>
          <a:prstGeom prst="rect">
            <a:avLst/>
          </a:prstGeom>
        </p:spPr>
      </p:pic>
    </p:spTree>
    <p:extLst>
      <p:ext uri="{BB962C8B-B14F-4D97-AF65-F5344CB8AC3E}">
        <p14:creationId xmlns:p14="http://schemas.microsoft.com/office/powerpoint/2010/main" val="107615829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Administrator\Desktop\png\素材CNN-sccnn.com_201406210812-恢复的.psd_0002_图层-3-拷贝.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8887" y="1557586"/>
            <a:ext cx="9616123" cy="395395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3" descr="C:\Users\Administrator\Desktop\png\素材CNN-sccnn.com_201406210812-恢复的.psd_0000_图层-2-拷贝.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335" y="861998"/>
            <a:ext cx="608598" cy="518127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3" descr="C:\Users\Administrator\Desktop\png\素材CNN-sccnn.com_201406210812-恢复的.psd_0000_图层-2-拷贝.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6936" y="857433"/>
            <a:ext cx="608598" cy="5181273"/>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C:\Users\Administrator\Desktop\png\素材CNN-sccnn.com_201406210812-恢复的.psd_0000_矢量智能对象.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6" y="3268474"/>
            <a:ext cx="1492460" cy="1648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63488" y="2746352"/>
            <a:ext cx="8434328" cy="646331"/>
          </a:xfrm>
          <a:prstGeom prst="rect">
            <a:avLst/>
          </a:prstGeom>
          <a:noFill/>
        </p:spPr>
        <p:txBody>
          <a:bodyPr wrap="square" rtlCol="0">
            <a:spAutoFit/>
          </a:bodyPr>
          <a:lstStyle/>
          <a:p>
            <a:pPr marL="457200" indent="-457200" algn="ctr" defTabSz="914400">
              <a:buFont typeface="Wingdings" panose="05000000000000000000" pitchFamily="2" charset="2"/>
              <a:buChar char="Ø"/>
            </a:pPr>
            <a:r>
              <a:rPr lang="en-US" sz="3600" b="1" dirty="0" err="1">
                <a:solidFill>
                  <a:prstClr val="black"/>
                </a:solidFill>
                <a:ea typeface="微软雅黑"/>
              </a:rPr>
              <a:t>Kể</a:t>
            </a:r>
            <a:r>
              <a:rPr lang="en-US" sz="3600" b="1" dirty="0">
                <a:solidFill>
                  <a:prstClr val="black"/>
                </a:solidFill>
                <a:ea typeface="微软雅黑"/>
              </a:rPr>
              <a:t> </a:t>
            </a:r>
            <a:r>
              <a:rPr lang="en-US" sz="3600" b="1" dirty="0" err="1">
                <a:solidFill>
                  <a:prstClr val="black"/>
                </a:solidFill>
                <a:ea typeface="微软雅黑"/>
              </a:rPr>
              <a:t>chuyện</a:t>
            </a:r>
            <a:r>
              <a:rPr lang="en-US" sz="3600" b="1" dirty="0">
                <a:solidFill>
                  <a:prstClr val="black"/>
                </a:solidFill>
                <a:ea typeface="微软雅黑"/>
              </a:rPr>
              <a:t> </a:t>
            </a:r>
            <a:r>
              <a:rPr lang="en-US" sz="3600" b="1" dirty="0" err="1">
                <a:solidFill>
                  <a:prstClr val="black"/>
                </a:solidFill>
                <a:ea typeface="微软雅黑"/>
              </a:rPr>
              <a:t>cho</a:t>
            </a:r>
            <a:r>
              <a:rPr lang="en-US" sz="3600" b="1" dirty="0">
                <a:solidFill>
                  <a:prstClr val="black"/>
                </a:solidFill>
                <a:ea typeface="微软雅黑"/>
              </a:rPr>
              <a:t> </a:t>
            </a:r>
            <a:r>
              <a:rPr lang="en-US" sz="3600" b="1" dirty="0" err="1">
                <a:solidFill>
                  <a:prstClr val="black"/>
                </a:solidFill>
                <a:ea typeface="微软雅黑"/>
              </a:rPr>
              <a:t>ông</a:t>
            </a:r>
            <a:r>
              <a:rPr lang="en-US" sz="3600" b="1" dirty="0">
                <a:solidFill>
                  <a:prstClr val="black"/>
                </a:solidFill>
                <a:ea typeface="微软雅黑"/>
              </a:rPr>
              <a:t> </a:t>
            </a:r>
            <a:r>
              <a:rPr lang="en-US" sz="3600" b="1" dirty="0" err="1">
                <a:solidFill>
                  <a:prstClr val="black"/>
                </a:solidFill>
                <a:ea typeface="微软雅黑"/>
              </a:rPr>
              <a:t>bà</a:t>
            </a:r>
            <a:r>
              <a:rPr lang="en-US" sz="3600" b="1" dirty="0">
                <a:solidFill>
                  <a:prstClr val="black"/>
                </a:solidFill>
                <a:ea typeface="微软雅黑"/>
              </a:rPr>
              <a:t>, </a:t>
            </a:r>
            <a:r>
              <a:rPr lang="en-US" sz="3600" b="1" dirty="0" err="1">
                <a:solidFill>
                  <a:prstClr val="black"/>
                </a:solidFill>
                <a:ea typeface="微软雅黑"/>
              </a:rPr>
              <a:t>bố</a:t>
            </a:r>
            <a:r>
              <a:rPr lang="en-US" sz="3600" b="1" dirty="0">
                <a:solidFill>
                  <a:prstClr val="black"/>
                </a:solidFill>
                <a:ea typeface="微软雅黑"/>
              </a:rPr>
              <a:t> </a:t>
            </a:r>
            <a:r>
              <a:rPr lang="en-US" sz="3600" b="1" dirty="0" err="1">
                <a:solidFill>
                  <a:prstClr val="black"/>
                </a:solidFill>
                <a:ea typeface="微软雅黑"/>
              </a:rPr>
              <a:t>mẹ</a:t>
            </a:r>
            <a:r>
              <a:rPr lang="en-US" sz="3600" b="1" dirty="0">
                <a:solidFill>
                  <a:prstClr val="black"/>
                </a:solidFill>
                <a:ea typeface="微软雅黑"/>
              </a:rPr>
              <a:t> </a:t>
            </a:r>
            <a:r>
              <a:rPr lang="en-US" sz="3600" b="1" dirty="0" err="1">
                <a:solidFill>
                  <a:prstClr val="black"/>
                </a:solidFill>
                <a:ea typeface="微软雅黑"/>
              </a:rPr>
              <a:t>cùng</a:t>
            </a:r>
            <a:r>
              <a:rPr lang="en-US" sz="3600" b="1" dirty="0">
                <a:solidFill>
                  <a:prstClr val="black"/>
                </a:solidFill>
                <a:ea typeface="微软雅黑"/>
              </a:rPr>
              <a:t> </a:t>
            </a:r>
            <a:r>
              <a:rPr lang="en-US" sz="3600" b="1" dirty="0" err="1">
                <a:solidFill>
                  <a:prstClr val="black"/>
                </a:solidFill>
                <a:ea typeface="微软雅黑"/>
              </a:rPr>
              <a:t>nghe</a:t>
            </a:r>
            <a:r>
              <a:rPr lang="en-US" sz="3600" b="1" dirty="0">
                <a:solidFill>
                  <a:prstClr val="black"/>
                </a:solidFill>
                <a:ea typeface="微软雅黑"/>
              </a:rPr>
              <a:t>.</a:t>
            </a:r>
          </a:p>
        </p:txBody>
      </p:sp>
      <p:sp>
        <p:nvSpPr>
          <p:cNvPr id="9" name="TextBox 8"/>
          <p:cNvSpPr txBox="1"/>
          <p:nvPr/>
        </p:nvSpPr>
        <p:spPr>
          <a:xfrm>
            <a:off x="2142059" y="3420418"/>
            <a:ext cx="7345966" cy="1200329"/>
          </a:xfrm>
          <a:prstGeom prst="rect">
            <a:avLst/>
          </a:prstGeom>
          <a:noFill/>
        </p:spPr>
        <p:txBody>
          <a:bodyPr wrap="square" rtlCol="0">
            <a:spAutoFit/>
          </a:bodyPr>
          <a:lstStyle/>
          <a:p>
            <a:pPr marL="457200" indent="-457200" algn="ctr" defTabSz="914400">
              <a:buFont typeface="Wingdings" panose="05000000000000000000" pitchFamily="2" charset="2"/>
              <a:buChar char="Ø"/>
            </a:pPr>
            <a:r>
              <a:rPr lang="en-US" sz="3600" b="1" dirty="0" err="1">
                <a:solidFill>
                  <a:prstClr val="black"/>
                </a:solidFill>
                <a:ea typeface="微软雅黑"/>
              </a:rPr>
              <a:t>Chuẩn</a:t>
            </a:r>
            <a:r>
              <a:rPr lang="en-US" sz="3600" b="1" dirty="0">
                <a:solidFill>
                  <a:prstClr val="black"/>
                </a:solidFill>
                <a:ea typeface="微软雅黑"/>
              </a:rPr>
              <a:t> </a:t>
            </a:r>
            <a:r>
              <a:rPr lang="en-US" sz="3600" b="1" dirty="0" err="1">
                <a:solidFill>
                  <a:prstClr val="black"/>
                </a:solidFill>
                <a:ea typeface="微软雅黑"/>
              </a:rPr>
              <a:t>bị</a:t>
            </a:r>
            <a:r>
              <a:rPr lang="en-US" sz="3600" b="1" dirty="0">
                <a:solidFill>
                  <a:prstClr val="black"/>
                </a:solidFill>
                <a:ea typeface="微软雅黑"/>
              </a:rPr>
              <a:t> </a:t>
            </a:r>
            <a:r>
              <a:rPr lang="en-US" sz="3600" b="1" dirty="0" err="1">
                <a:solidFill>
                  <a:prstClr val="black"/>
                </a:solidFill>
                <a:ea typeface="微软雅黑"/>
              </a:rPr>
              <a:t>bài</a:t>
            </a:r>
            <a:r>
              <a:rPr lang="en-US" sz="3600" b="1" dirty="0">
                <a:solidFill>
                  <a:prstClr val="black"/>
                </a:solidFill>
                <a:ea typeface="微软雅黑"/>
              </a:rPr>
              <a:t> </a:t>
            </a:r>
            <a:r>
              <a:rPr lang="en-US" sz="3600" b="1" dirty="0" err="1">
                <a:solidFill>
                  <a:prstClr val="black"/>
                </a:solidFill>
                <a:ea typeface="微软雅黑"/>
              </a:rPr>
              <a:t>sau</a:t>
            </a:r>
            <a:r>
              <a:rPr lang="en-US" sz="3600" b="1" dirty="0">
                <a:solidFill>
                  <a:prstClr val="black"/>
                </a:solidFill>
                <a:ea typeface="微软雅黑"/>
              </a:rPr>
              <a:t>: </a:t>
            </a:r>
            <a:r>
              <a:rPr lang="en-US" sz="3600" b="1" dirty="0" err="1">
                <a:solidFill>
                  <a:srgbClr val="FF0000"/>
                </a:solidFill>
                <a:ea typeface="微软雅黑"/>
              </a:rPr>
              <a:t>Kể</a:t>
            </a:r>
            <a:r>
              <a:rPr lang="en-US" sz="3600" b="1" dirty="0">
                <a:solidFill>
                  <a:srgbClr val="FF0000"/>
                </a:solidFill>
                <a:ea typeface="微软雅黑"/>
              </a:rPr>
              <a:t> </a:t>
            </a:r>
            <a:r>
              <a:rPr lang="en-US" sz="3600" b="1" dirty="0" err="1">
                <a:solidFill>
                  <a:srgbClr val="FF0000"/>
                </a:solidFill>
                <a:ea typeface="微软雅黑"/>
              </a:rPr>
              <a:t>chuyện</a:t>
            </a:r>
            <a:r>
              <a:rPr lang="en-US" sz="3600" b="1" dirty="0">
                <a:solidFill>
                  <a:srgbClr val="FF0000"/>
                </a:solidFill>
                <a:ea typeface="微软雅黑"/>
              </a:rPr>
              <a:t> </a:t>
            </a:r>
            <a:r>
              <a:rPr lang="en-US" sz="3600" b="1" dirty="0" err="1">
                <a:solidFill>
                  <a:srgbClr val="FF0000"/>
                </a:solidFill>
                <a:ea typeface="微软雅黑"/>
              </a:rPr>
              <a:t>được</a:t>
            </a:r>
            <a:r>
              <a:rPr lang="en-US" sz="3600" b="1" dirty="0">
                <a:solidFill>
                  <a:srgbClr val="FF0000"/>
                </a:solidFill>
                <a:ea typeface="微软雅黑"/>
              </a:rPr>
              <a:t> </a:t>
            </a:r>
            <a:r>
              <a:rPr lang="en-US" sz="3600" b="1" dirty="0" err="1">
                <a:solidFill>
                  <a:srgbClr val="FF0000"/>
                </a:solidFill>
                <a:ea typeface="微软雅黑"/>
              </a:rPr>
              <a:t>chứng</a:t>
            </a:r>
            <a:r>
              <a:rPr lang="en-US" sz="3600" b="1" dirty="0">
                <a:solidFill>
                  <a:srgbClr val="FF0000"/>
                </a:solidFill>
                <a:ea typeface="微软雅黑"/>
              </a:rPr>
              <a:t> </a:t>
            </a:r>
            <a:r>
              <a:rPr lang="en-US" sz="3600" b="1" dirty="0" err="1">
                <a:solidFill>
                  <a:srgbClr val="FF0000"/>
                </a:solidFill>
                <a:ea typeface="微软雅黑"/>
              </a:rPr>
              <a:t>kiến</a:t>
            </a:r>
            <a:r>
              <a:rPr lang="en-US" sz="3600" b="1" dirty="0">
                <a:solidFill>
                  <a:srgbClr val="FF0000"/>
                </a:solidFill>
                <a:ea typeface="微软雅黑"/>
              </a:rPr>
              <a:t> </a:t>
            </a:r>
            <a:r>
              <a:rPr lang="en-US" sz="3600" b="1" dirty="0" err="1">
                <a:solidFill>
                  <a:srgbClr val="FF0000"/>
                </a:solidFill>
                <a:ea typeface="微软雅黑"/>
              </a:rPr>
              <a:t>hoặc</a:t>
            </a:r>
            <a:r>
              <a:rPr lang="en-US" sz="3600" b="1" dirty="0">
                <a:solidFill>
                  <a:srgbClr val="FF0000"/>
                </a:solidFill>
                <a:ea typeface="微软雅黑"/>
              </a:rPr>
              <a:t> </a:t>
            </a:r>
            <a:r>
              <a:rPr lang="en-US" sz="3600" b="1" dirty="0" err="1">
                <a:solidFill>
                  <a:srgbClr val="FF0000"/>
                </a:solidFill>
                <a:ea typeface="微软雅黑"/>
              </a:rPr>
              <a:t>tham</a:t>
            </a:r>
            <a:r>
              <a:rPr lang="en-US" sz="3600" b="1" dirty="0">
                <a:solidFill>
                  <a:srgbClr val="FF0000"/>
                </a:solidFill>
                <a:ea typeface="微软雅黑"/>
              </a:rPr>
              <a:t> </a:t>
            </a:r>
            <a:r>
              <a:rPr lang="en-US" sz="3600" b="1" dirty="0" err="1">
                <a:solidFill>
                  <a:srgbClr val="FF0000"/>
                </a:solidFill>
                <a:ea typeface="微软雅黑"/>
              </a:rPr>
              <a:t>gia</a:t>
            </a:r>
            <a:r>
              <a:rPr lang="en-US" sz="3600" b="1" dirty="0">
                <a:solidFill>
                  <a:srgbClr val="FF0000"/>
                </a:solidFill>
                <a:ea typeface="微软雅黑"/>
              </a:rPr>
              <a:t>.</a:t>
            </a:r>
          </a:p>
        </p:txBody>
      </p:sp>
      <p:sp>
        <p:nvSpPr>
          <p:cNvPr id="10" name="TextBox 9"/>
          <p:cNvSpPr txBox="1"/>
          <p:nvPr/>
        </p:nvSpPr>
        <p:spPr>
          <a:xfrm>
            <a:off x="4799062" y="1701602"/>
            <a:ext cx="3783408" cy="1107996"/>
          </a:xfrm>
          <a:prstGeom prst="rect">
            <a:avLst/>
          </a:prstGeom>
          <a:noFill/>
        </p:spPr>
        <p:txBody>
          <a:bodyPr vert="horz" wrap="none" rtlCol="0">
            <a:spAutoFit/>
          </a:bodyPr>
          <a:lstStyle/>
          <a:p>
            <a:pPr algn="ctr" defTabSz="914400"/>
            <a:r>
              <a:rPr lang="en-US" altLang="zh-CN" sz="66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Dặn</a:t>
            </a:r>
            <a:r>
              <a:rPr lang="en-US" altLang="zh-CN" sz="66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66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dò</a:t>
            </a:r>
            <a:endParaRPr lang="zh-CN" altLang="en-US" sz="66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
        <p:nvSpPr>
          <p:cNvPr id="11" name="矩形 4">
            <a:extLst>
              <a:ext uri="{FF2B5EF4-FFF2-40B4-BE49-F238E27FC236}">
                <a16:creationId xmlns:a16="http://schemas.microsoft.com/office/drawing/2014/main" id="{052878E2-1FA7-457D-81F3-AA01055CD6E3}"/>
              </a:ext>
            </a:extLst>
          </p:cNvPr>
          <p:cNvSpPr/>
          <p:nvPr/>
        </p:nvSpPr>
        <p:spPr>
          <a:xfrm>
            <a:off x="884201" y="5849288"/>
            <a:ext cx="10992901" cy="894943"/>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defTabSz="815975">
              <a:lnSpc>
                <a:spcPct val="120000"/>
              </a:lnSpc>
            </a:pP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Chúc</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các</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em</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chăm</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ngoan</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học</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giỏi</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a:t>
            </a:r>
            <a:endParaRPr lang="zh-CN" altLang="en-US"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36958" y="0"/>
            <a:ext cx="3132931" cy="3257918"/>
          </a:xfrm>
          <a:prstGeom prst="rect">
            <a:avLst/>
          </a:prstGeom>
        </p:spPr>
      </p:pic>
    </p:spTree>
    <p:extLst>
      <p:ext uri="{BB962C8B-B14F-4D97-AF65-F5344CB8AC3E}">
        <p14:creationId xmlns:p14="http://schemas.microsoft.com/office/powerpoint/2010/main" val="15208232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800" decel="100000"/>
                                        <p:tgtEl>
                                          <p:spTgt spid="7"/>
                                        </p:tgtEl>
                                      </p:cBhvr>
                                    </p:animEffect>
                                    <p:anim calcmode="lin" valueType="num">
                                      <p:cBhvr>
                                        <p:cTn id="24" dur="800" decel="100000" fill="hold"/>
                                        <p:tgtEl>
                                          <p:spTgt spid="7"/>
                                        </p:tgtEl>
                                        <p:attrNameLst>
                                          <p:attrName>style.rotation</p:attrName>
                                        </p:attrNameLst>
                                      </p:cBhvr>
                                      <p:tavLst>
                                        <p:tav tm="0">
                                          <p:val>
                                            <p:fltVal val="-90"/>
                                          </p:val>
                                        </p:tav>
                                        <p:tav tm="100000">
                                          <p:val>
                                            <p:fltVal val="0"/>
                                          </p:val>
                                        </p:tav>
                                      </p:tavLst>
                                    </p:anim>
                                    <p:anim calcmode="lin" valueType="num">
                                      <p:cBhvr>
                                        <p:cTn id="25" dur="800" decel="100000" fill="hold"/>
                                        <p:tgtEl>
                                          <p:spTgt spid="7"/>
                                        </p:tgtEl>
                                        <p:attrNameLst>
                                          <p:attrName>ppt_x</p:attrName>
                                        </p:attrNameLst>
                                      </p:cBhvr>
                                      <p:tavLst>
                                        <p:tav tm="0">
                                          <p:val>
                                            <p:strVal val="#ppt_x+0.4"/>
                                          </p:val>
                                        </p:tav>
                                        <p:tav tm="100000">
                                          <p:val>
                                            <p:strVal val="#ppt_x-0.05"/>
                                          </p:val>
                                        </p:tav>
                                      </p:tavLst>
                                    </p:anim>
                                    <p:anim calcmode="lin" valueType="num">
                                      <p:cBhvr>
                                        <p:cTn id="26" dur="800" decel="100000" fill="hold"/>
                                        <p:tgtEl>
                                          <p:spTgt spid="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9" presetID="42" presetClass="exit" presetSubtype="0" fill="hold" nodeType="withEffect">
                                  <p:stCondLst>
                                    <p:cond delay="1400"/>
                                  </p:stCondLst>
                                  <p:childTnLst>
                                    <p:animEffect transition="out" filter="fade">
                                      <p:cBhvr>
                                        <p:cTn id="30" dur="1000"/>
                                        <p:tgtEl>
                                          <p:spTgt spid="7"/>
                                        </p:tgtEl>
                                      </p:cBhvr>
                                    </p:animEffect>
                                    <p:anim calcmode="lin" valueType="num">
                                      <p:cBhvr>
                                        <p:cTn id="31" dur="1000"/>
                                        <p:tgtEl>
                                          <p:spTgt spid="7"/>
                                        </p:tgtEl>
                                        <p:attrNameLst>
                                          <p:attrName>ppt_x</p:attrName>
                                        </p:attrNameLst>
                                      </p:cBhvr>
                                      <p:tavLst>
                                        <p:tav tm="0">
                                          <p:val>
                                            <p:strVal val="ppt_x"/>
                                          </p:val>
                                        </p:tav>
                                        <p:tav tm="100000">
                                          <p:val>
                                            <p:strVal val="ppt_x"/>
                                          </p:val>
                                        </p:tav>
                                      </p:tavLst>
                                    </p:anim>
                                    <p:anim calcmode="lin" valueType="num">
                                      <p:cBhvr>
                                        <p:cTn id="32" dur="1000"/>
                                        <p:tgtEl>
                                          <p:spTgt spid="7"/>
                                        </p:tgtEl>
                                        <p:attrNameLst>
                                          <p:attrName>ppt_y</p:attrName>
                                        </p:attrNameLst>
                                      </p:cBhvr>
                                      <p:tavLst>
                                        <p:tav tm="0">
                                          <p:val>
                                            <p:strVal val="ppt_y"/>
                                          </p:val>
                                        </p:tav>
                                        <p:tav tm="100000">
                                          <p:val>
                                            <p:strVal val="ppt_y+.1"/>
                                          </p:val>
                                        </p:tav>
                                      </p:tavLst>
                                    </p:anim>
                                    <p:set>
                                      <p:cBhvr>
                                        <p:cTn id="33" dur="1" fill="hold">
                                          <p:stCondLst>
                                            <p:cond delay="999"/>
                                          </p:stCondLst>
                                        </p:cTn>
                                        <p:tgtEl>
                                          <p:spTgt spid="7"/>
                                        </p:tgtEl>
                                        <p:attrNameLst>
                                          <p:attrName>style.visibility</p:attrName>
                                        </p:attrNameLst>
                                      </p:cBhvr>
                                      <p:to>
                                        <p:strVal val="hidden"/>
                                      </p:to>
                                    </p:set>
                                  </p:childTnLst>
                                </p:cTn>
                              </p:par>
                              <p:par>
                                <p:cTn id="34" presetID="63" presetClass="path" presetSubtype="0" accel="50000" decel="50000" fill="hold" nodeType="withEffect">
                                  <p:stCondLst>
                                    <p:cond delay="2300"/>
                                  </p:stCondLst>
                                  <p:childTnLst>
                                    <p:animMotion origin="layout" path="M -3.88889E-6 -3.33333E-6 L 0.76268 -3.33333E-6 " pathEditMode="relative" rAng="0" ptsTypes="AA">
                                      <p:cBhvr>
                                        <p:cTn id="35" dur="2000" fill="hold"/>
                                        <p:tgtEl>
                                          <p:spTgt spid="6"/>
                                        </p:tgtEl>
                                        <p:attrNameLst>
                                          <p:attrName>ppt_x</p:attrName>
                                          <p:attrName>ppt_y</p:attrName>
                                        </p:attrNameLst>
                                      </p:cBhvr>
                                      <p:rCtr x="38125" y="0"/>
                                    </p:animMotion>
                                  </p:childTnLst>
                                </p:cTn>
                              </p:par>
                              <p:par>
                                <p:cTn id="36" presetID="22" presetClass="entr" presetSubtype="2" fill="hold" nodeType="withEffect">
                                  <p:stCondLst>
                                    <p:cond delay="260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1500"/>
                                        <p:tgtEl>
                                          <p:spTgt spid="4"/>
                                        </p:tgtEl>
                                      </p:cBhvr>
                                    </p:animEffect>
                                  </p:childTnLst>
                                </p:cTn>
                              </p:par>
                              <p:par>
                                <p:cTn id="39" presetID="63" presetClass="path" presetSubtype="0" accel="50000" decel="50000" fill="hold" nodeType="withEffect">
                                  <p:stCondLst>
                                    <p:cond delay="2300"/>
                                  </p:stCondLst>
                                  <p:childTnLst>
                                    <p:animMotion origin="layout" path="M 4.44444E-6 -6.17284E-7 L 0.75538 0.00494 " pathEditMode="relative" rAng="0" ptsTypes="AA">
                                      <p:cBhvr>
                                        <p:cTn id="40" dur="2000" fill="hold"/>
                                        <p:tgtEl>
                                          <p:spTgt spid="4"/>
                                        </p:tgtEl>
                                        <p:attrNameLst>
                                          <p:attrName>ppt_x</p:attrName>
                                          <p:attrName>ppt_y</p:attrName>
                                        </p:attrNameLst>
                                      </p:cBhvr>
                                      <p:rCtr x="37760" y="247"/>
                                    </p:animMotion>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amond(in)">
                                      <p:cBhvr>
                                        <p:cTn id="45" dur="2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par>
                                <p:cTn id="59" presetID="47" presetClass="entr" presetSubtype="0" fill="hold" nodeType="withEffect">
                                  <p:stCondLst>
                                    <p:cond delay="55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0" name="图片 1"/>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2927267" y="1420193"/>
            <a:ext cx="6911868" cy="469852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70" y="-891686"/>
            <a:ext cx="5912362" cy="3719429"/>
          </a:xfrm>
          <a:prstGeom prst="rect">
            <a:avLst/>
          </a:prstGeom>
        </p:spPr>
      </p:pic>
      <p:sp>
        <p:nvSpPr>
          <p:cNvPr id="6" name="TextBox 5"/>
          <p:cNvSpPr txBox="1"/>
          <p:nvPr/>
        </p:nvSpPr>
        <p:spPr>
          <a:xfrm>
            <a:off x="5143155" y="2349674"/>
            <a:ext cx="2564258" cy="2308324"/>
          </a:xfrm>
          <a:prstGeom prst="rect">
            <a:avLst/>
          </a:prstGeom>
          <a:noFill/>
        </p:spPr>
        <p:txBody>
          <a:bodyPr wrap="square" rtlCol="0">
            <a:spAutoFit/>
          </a:bodyPr>
          <a:lstStyle/>
          <a:p>
            <a:r>
              <a:rPr lang="en-US" sz="7200" b="1" dirty="0" err="1" smtClean="0">
                <a:solidFill>
                  <a:srgbClr val="C00000"/>
                </a:solidFill>
                <a:effectLst>
                  <a:outerShdw blurRad="38100" dist="38100" dir="2700000" algn="tl">
                    <a:srgbClr val="000000">
                      <a:alpha val="43137"/>
                    </a:srgbClr>
                  </a:outerShdw>
                </a:effectLst>
                <a:latin typeface="A Charming Font Superexpanded" panose="00000400000000000000" pitchFamily="2" charset="0"/>
              </a:rPr>
              <a:t>Khởi</a:t>
            </a:r>
            <a:r>
              <a:rPr lang="en-US" sz="7200" b="1" dirty="0" smtClean="0">
                <a:solidFill>
                  <a:srgbClr val="C00000"/>
                </a:solidFill>
                <a:effectLst>
                  <a:outerShdw blurRad="38100" dist="38100" dir="2700000" algn="tl">
                    <a:srgbClr val="000000">
                      <a:alpha val="43137"/>
                    </a:srgbClr>
                  </a:outerShdw>
                </a:effectLst>
                <a:latin typeface="A Charming Font Superexpanded" panose="00000400000000000000" pitchFamily="2" charset="0"/>
              </a:rPr>
              <a:t>    </a:t>
            </a:r>
            <a:r>
              <a:rPr lang="en-US" sz="7200" b="1" dirty="0" err="1" smtClean="0">
                <a:solidFill>
                  <a:srgbClr val="C00000"/>
                </a:solidFill>
                <a:effectLst>
                  <a:outerShdw blurRad="38100" dist="38100" dir="2700000" algn="tl">
                    <a:srgbClr val="000000">
                      <a:alpha val="43137"/>
                    </a:srgbClr>
                  </a:outerShdw>
                </a:effectLst>
                <a:latin typeface="A Charming Font Superexpanded" panose="00000400000000000000" pitchFamily="2" charset="0"/>
              </a:rPr>
              <a:t>động</a:t>
            </a:r>
            <a:endParaRPr lang="en-US" sz="7200" b="1" dirty="0">
              <a:solidFill>
                <a:srgbClr val="C00000"/>
              </a:solidFill>
              <a:effectLst>
                <a:outerShdw blurRad="38100" dist="38100" dir="2700000" algn="tl">
                  <a:srgbClr val="000000">
                    <a:alpha val="43137"/>
                  </a:srgbClr>
                </a:outerShdw>
              </a:effectLst>
              <a:latin typeface="A Charming Font Superexpanded" panose="00000400000000000000" pitchFamily="2" charset="0"/>
            </a:endParaRPr>
          </a:p>
        </p:txBody>
      </p:sp>
    </p:spTree>
    <p:extLst>
      <p:ext uri="{BB962C8B-B14F-4D97-AF65-F5344CB8AC3E}">
        <p14:creationId xmlns:p14="http://schemas.microsoft.com/office/powerpoint/2010/main" val="31173286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hinkpad\Desktop\PNG\1_0003_图层-9.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98"/>
          <a:stretch/>
        </p:blipFill>
        <p:spPr bwMode="auto">
          <a:xfrm>
            <a:off x="1630710" y="-242614"/>
            <a:ext cx="9582956"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8822" y="480368"/>
            <a:ext cx="6624736" cy="1077218"/>
          </a:xfrm>
          <a:prstGeom prst="rect">
            <a:avLst/>
          </a:prstGeom>
          <a:noFill/>
        </p:spPr>
        <p:txBody>
          <a:bodyPr wrap="square" rtlCol="0">
            <a:spAutoFit/>
          </a:bodyPr>
          <a:lstStyle/>
          <a:p>
            <a:pPr algn="ctr" defTabSz="914400" eaLnBrk="0" fontAlgn="base" hangingPunct="0">
              <a:spcBef>
                <a:spcPct val="0"/>
              </a:spcBef>
              <a:spcAft>
                <a:spcPct val="0"/>
              </a:spcAft>
            </a:pPr>
            <a:r>
              <a:rPr lang="en-US" sz="3200" b="1" dirty="0" err="1">
                <a:solidFill>
                  <a:prstClr val="white"/>
                </a:solidFill>
                <a:cs typeface="Arial" pitchFamily="34" charset="0"/>
              </a:rPr>
              <a:t>Câu</a:t>
            </a:r>
            <a:r>
              <a:rPr lang="en-US" sz="3200" b="1" dirty="0">
                <a:solidFill>
                  <a:prstClr val="white"/>
                </a:solidFill>
                <a:cs typeface="Arial" pitchFamily="34" charset="0"/>
              </a:rPr>
              <a:t> </a:t>
            </a:r>
            <a:r>
              <a:rPr lang="en-US" sz="3200" b="1" dirty="0" smtClean="0">
                <a:solidFill>
                  <a:prstClr val="white"/>
                </a:solidFill>
                <a:cs typeface="Arial" pitchFamily="34" charset="0"/>
              </a:rPr>
              <a:t>1. </a:t>
            </a:r>
            <a:r>
              <a:rPr lang="en-US" sz="3200" b="1" dirty="0">
                <a:solidFill>
                  <a:prstClr val="white"/>
                </a:solidFill>
                <a:cs typeface="Arial" pitchFamily="34" charset="0"/>
              </a:rPr>
              <a:t>Ai </a:t>
            </a:r>
            <a:r>
              <a:rPr lang="en-US" sz="3200" b="1" dirty="0" err="1">
                <a:solidFill>
                  <a:prstClr val="white"/>
                </a:solidFill>
                <a:cs typeface="Arial" pitchFamily="34" charset="0"/>
              </a:rPr>
              <a:t>là</a:t>
            </a:r>
            <a:r>
              <a:rPr lang="en-US" sz="3200" b="1" dirty="0">
                <a:solidFill>
                  <a:prstClr val="white"/>
                </a:solidFill>
                <a:cs typeface="Arial" pitchFamily="34" charset="0"/>
              </a:rPr>
              <a:t> </a:t>
            </a:r>
            <a:r>
              <a:rPr lang="en-US" sz="3200" b="1" dirty="0" err="1">
                <a:solidFill>
                  <a:prstClr val="white"/>
                </a:solidFill>
                <a:cs typeface="Arial" pitchFamily="34" charset="0"/>
              </a:rPr>
              <a:t>nữ</a:t>
            </a:r>
            <a:r>
              <a:rPr lang="en-US" sz="3200" b="1" dirty="0">
                <a:solidFill>
                  <a:prstClr val="white"/>
                </a:solidFill>
                <a:cs typeface="Arial" pitchFamily="34" charset="0"/>
              </a:rPr>
              <a:t> </a:t>
            </a:r>
            <a:r>
              <a:rPr lang="en-US" sz="3200" b="1" dirty="0" err="1">
                <a:solidFill>
                  <a:prstClr val="white"/>
                </a:solidFill>
                <a:cs typeface="Arial" pitchFamily="34" charset="0"/>
              </a:rPr>
              <a:t>tướng</a:t>
            </a:r>
            <a:r>
              <a:rPr lang="en-US" sz="3200" b="1" dirty="0">
                <a:solidFill>
                  <a:prstClr val="white"/>
                </a:solidFill>
                <a:cs typeface="Arial" pitchFamily="34" charset="0"/>
              </a:rPr>
              <a:t> </a:t>
            </a:r>
            <a:r>
              <a:rPr lang="en-US" sz="3200" b="1" dirty="0" err="1">
                <a:solidFill>
                  <a:prstClr val="white"/>
                </a:solidFill>
                <a:cs typeface="Arial" pitchFamily="34" charset="0"/>
              </a:rPr>
              <a:t>đầu</a:t>
            </a:r>
            <a:r>
              <a:rPr lang="en-US" sz="3200" b="1" dirty="0">
                <a:solidFill>
                  <a:prstClr val="white"/>
                </a:solidFill>
                <a:cs typeface="Arial" pitchFamily="34" charset="0"/>
              </a:rPr>
              <a:t> </a:t>
            </a:r>
            <a:r>
              <a:rPr lang="en-US" sz="3200" b="1" dirty="0" err="1">
                <a:solidFill>
                  <a:prstClr val="white"/>
                </a:solidFill>
                <a:cs typeface="Arial" pitchFamily="34" charset="0"/>
              </a:rPr>
              <a:t>tiên</a:t>
            </a:r>
            <a:r>
              <a:rPr lang="en-US" sz="3200" b="1" dirty="0">
                <a:solidFill>
                  <a:prstClr val="white"/>
                </a:solidFill>
                <a:cs typeface="Arial" pitchFamily="34" charset="0"/>
              </a:rPr>
              <a:t> </a:t>
            </a:r>
            <a:r>
              <a:rPr lang="en-US" sz="3200" b="1" dirty="0" err="1">
                <a:solidFill>
                  <a:prstClr val="white"/>
                </a:solidFill>
                <a:cs typeface="Arial" pitchFamily="34" charset="0"/>
              </a:rPr>
              <a:t>của</a:t>
            </a:r>
            <a:r>
              <a:rPr lang="en-US" sz="3200" b="1" dirty="0">
                <a:solidFill>
                  <a:prstClr val="white"/>
                </a:solidFill>
                <a:cs typeface="Arial" pitchFamily="34" charset="0"/>
              </a:rPr>
              <a:t> </a:t>
            </a:r>
            <a:r>
              <a:rPr lang="en-US" sz="3200" b="1" dirty="0" err="1">
                <a:solidFill>
                  <a:prstClr val="white"/>
                </a:solidFill>
                <a:cs typeface="Arial" pitchFamily="34" charset="0"/>
              </a:rPr>
              <a:t>Quân</a:t>
            </a:r>
            <a:r>
              <a:rPr lang="en-US" sz="3200" b="1" dirty="0">
                <a:solidFill>
                  <a:prstClr val="white"/>
                </a:solidFill>
                <a:cs typeface="Arial" pitchFamily="34" charset="0"/>
              </a:rPr>
              <a:t> </a:t>
            </a:r>
            <a:r>
              <a:rPr lang="en-US" sz="3200" b="1" dirty="0" err="1">
                <a:solidFill>
                  <a:prstClr val="white"/>
                </a:solidFill>
                <a:cs typeface="Arial" pitchFamily="34" charset="0"/>
              </a:rPr>
              <a:t>đội</a:t>
            </a:r>
            <a:r>
              <a:rPr lang="en-US" sz="3200" b="1" dirty="0">
                <a:solidFill>
                  <a:prstClr val="white"/>
                </a:solidFill>
                <a:cs typeface="Arial" pitchFamily="34" charset="0"/>
              </a:rPr>
              <a:t> </a:t>
            </a:r>
            <a:r>
              <a:rPr lang="en-US" sz="3200" b="1" dirty="0" err="1">
                <a:solidFill>
                  <a:prstClr val="white"/>
                </a:solidFill>
                <a:cs typeface="Arial" pitchFamily="34" charset="0"/>
              </a:rPr>
              <a:t>nhân</a:t>
            </a:r>
            <a:r>
              <a:rPr lang="en-US" sz="3200" b="1" dirty="0">
                <a:solidFill>
                  <a:prstClr val="white"/>
                </a:solidFill>
                <a:cs typeface="Arial" pitchFamily="34" charset="0"/>
              </a:rPr>
              <a:t> </a:t>
            </a:r>
            <a:r>
              <a:rPr lang="en-US" sz="3200" b="1" dirty="0" err="1">
                <a:solidFill>
                  <a:prstClr val="white"/>
                </a:solidFill>
                <a:cs typeface="Arial" pitchFamily="34" charset="0"/>
              </a:rPr>
              <a:t>dân</a:t>
            </a:r>
            <a:r>
              <a:rPr lang="en-US" sz="3200" b="1" dirty="0">
                <a:solidFill>
                  <a:prstClr val="white"/>
                </a:solidFill>
                <a:cs typeface="Arial" pitchFamily="34" charset="0"/>
              </a:rPr>
              <a:t> </a:t>
            </a:r>
            <a:r>
              <a:rPr lang="en-US" sz="3200" b="1" dirty="0" err="1">
                <a:solidFill>
                  <a:prstClr val="white"/>
                </a:solidFill>
                <a:cs typeface="Arial" pitchFamily="34" charset="0"/>
              </a:rPr>
              <a:t>Việt</a:t>
            </a:r>
            <a:r>
              <a:rPr lang="en-US" sz="3200" b="1" dirty="0">
                <a:solidFill>
                  <a:prstClr val="white"/>
                </a:solidFill>
                <a:cs typeface="Arial" pitchFamily="34" charset="0"/>
              </a:rPr>
              <a:t> Nam</a:t>
            </a:r>
            <a:r>
              <a:rPr lang="en-US" sz="3200" b="1" dirty="0" smtClean="0">
                <a:solidFill>
                  <a:prstClr val="white"/>
                </a:solidFill>
                <a:cs typeface="Arial" pitchFamily="34" charset="0"/>
              </a:rPr>
              <a:t>?</a:t>
            </a:r>
            <a:endParaRPr lang="en-US" sz="3200" dirty="0">
              <a:solidFill>
                <a:prstClr val="white"/>
              </a:solidFill>
              <a:cs typeface="Arial" pitchFamily="34" charset="0"/>
            </a:endParaRPr>
          </a:p>
        </p:txBody>
      </p:sp>
      <p:sp>
        <p:nvSpPr>
          <p:cNvPr id="6" name="Rounded Rectangle 5"/>
          <p:cNvSpPr/>
          <p:nvPr/>
        </p:nvSpPr>
        <p:spPr>
          <a:xfrm>
            <a:off x="3430910" y="2205658"/>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effectLst>
                  <a:outerShdw blurRad="38100" dist="38100" dir="2700000" algn="tl">
                    <a:srgbClr val="000000">
                      <a:alpha val="43137"/>
                    </a:srgbClr>
                  </a:outerShdw>
                </a:effectLst>
              </a:rPr>
              <a:t>A.   </a:t>
            </a:r>
            <a:r>
              <a:rPr lang="en-US" sz="3200" b="1" dirty="0" err="1" smtClean="0">
                <a:solidFill>
                  <a:schemeClr val="tx1"/>
                </a:solidFill>
                <a:effectLst>
                  <a:outerShdw blurRad="38100" dist="38100" dir="2700000" algn="tl">
                    <a:srgbClr val="000000">
                      <a:alpha val="43137"/>
                    </a:srgbClr>
                  </a:outerShdw>
                </a:effectLst>
              </a:rPr>
              <a:t>Nguyễn</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Hồng</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Giang</a:t>
            </a:r>
            <a:endParaRPr lang="en-US" sz="3200" b="1" dirty="0">
              <a:solidFill>
                <a:schemeClr val="tx1"/>
              </a:solidFill>
              <a:effectLst>
                <a:outerShdw blurRad="38100" dist="38100" dir="2700000" algn="tl">
                  <a:srgbClr val="000000">
                    <a:alpha val="43137"/>
                  </a:srgbClr>
                </a:outerShdw>
              </a:effectLst>
            </a:endParaRPr>
          </a:p>
        </p:txBody>
      </p:sp>
      <p:sp>
        <p:nvSpPr>
          <p:cNvPr id="7" name="Rounded Rectangle 6"/>
          <p:cNvSpPr/>
          <p:nvPr/>
        </p:nvSpPr>
        <p:spPr>
          <a:xfrm>
            <a:off x="3430910" y="3144664"/>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effectLst>
                  <a:outerShdw blurRad="38100" dist="38100" dir="2700000" algn="tl">
                    <a:srgbClr val="000000">
                      <a:alpha val="43137"/>
                    </a:srgbClr>
                  </a:outerShdw>
                </a:effectLst>
              </a:rPr>
              <a:t>B.   </a:t>
            </a:r>
            <a:r>
              <a:rPr lang="en-US" sz="3200" b="1" dirty="0" err="1" smtClean="0">
                <a:solidFill>
                  <a:schemeClr val="tx1"/>
                </a:solidFill>
                <a:effectLst>
                  <a:outerShdw blurRad="38100" dist="38100" dir="2700000" algn="tl">
                    <a:srgbClr val="000000">
                      <a:alpha val="43137"/>
                    </a:srgbClr>
                  </a:outerShdw>
                </a:effectLst>
              </a:rPr>
              <a:t>Lê</a:t>
            </a:r>
            <a:r>
              <a:rPr lang="en-US" sz="3200" b="1" dirty="0" smtClean="0">
                <a:solidFill>
                  <a:schemeClr val="tx1"/>
                </a:solidFill>
                <a:effectLst>
                  <a:outerShdw blurRad="38100" dist="38100" dir="2700000" algn="tl">
                    <a:srgbClr val="000000">
                      <a:alpha val="43137"/>
                    </a:srgbClr>
                  </a:outerShdw>
                </a:effectLst>
              </a:rPr>
              <a:t> Thu </a:t>
            </a:r>
            <a:r>
              <a:rPr lang="en-US" sz="3200" b="1" dirty="0" err="1" smtClean="0">
                <a:solidFill>
                  <a:schemeClr val="tx1"/>
                </a:solidFill>
                <a:effectLst>
                  <a:outerShdw blurRad="38100" dist="38100" dir="2700000" algn="tl">
                    <a:srgbClr val="000000">
                      <a:alpha val="43137"/>
                    </a:srgbClr>
                  </a:outerShdw>
                </a:effectLst>
              </a:rPr>
              <a:t>Hà</a:t>
            </a:r>
            <a:endParaRPr lang="en-US" sz="3200" b="1" dirty="0">
              <a:solidFill>
                <a:schemeClr val="tx1"/>
              </a:solidFill>
              <a:effectLst>
                <a:outerShdw blurRad="38100" dist="38100" dir="2700000" algn="tl">
                  <a:srgbClr val="000000">
                    <a:alpha val="43137"/>
                  </a:srgbClr>
                </a:outerShdw>
              </a:effectLst>
            </a:endParaRPr>
          </a:p>
        </p:txBody>
      </p:sp>
      <p:sp>
        <p:nvSpPr>
          <p:cNvPr id="8" name="Rounded Rectangle 7"/>
          <p:cNvSpPr/>
          <p:nvPr/>
        </p:nvSpPr>
        <p:spPr>
          <a:xfrm>
            <a:off x="3430910" y="4083670"/>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effectLst>
                  <a:outerShdw blurRad="38100" dist="38100" dir="2700000" algn="tl">
                    <a:srgbClr val="000000">
                      <a:alpha val="43137"/>
                    </a:srgbClr>
                  </a:outerShdw>
                </a:effectLst>
              </a:rPr>
              <a:t>C.   </a:t>
            </a:r>
            <a:r>
              <a:rPr lang="en-US" sz="3200" b="1" dirty="0" err="1" smtClean="0">
                <a:solidFill>
                  <a:schemeClr val="tx1"/>
                </a:solidFill>
                <a:effectLst>
                  <a:outerShdw blurRad="38100" dist="38100" dir="2700000" algn="tl">
                    <a:srgbClr val="000000">
                      <a:alpha val="43137"/>
                    </a:srgbClr>
                  </a:outerShdw>
                </a:effectLst>
              </a:rPr>
              <a:t>Nguyễn</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Thị</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Định</a:t>
            </a:r>
            <a:endParaRPr lang="en-US" sz="3200" b="1" dirty="0">
              <a:solidFill>
                <a:schemeClr val="tx1"/>
              </a:solidFill>
              <a:effectLst>
                <a:outerShdw blurRad="38100" dist="38100" dir="2700000" algn="tl">
                  <a:srgbClr val="000000">
                    <a:alpha val="43137"/>
                  </a:srgbClr>
                </a:outerShdw>
              </a:effectLst>
            </a:endParaRPr>
          </a:p>
        </p:txBody>
      </p:sp>
      <p:sp>
        <p:nvSpPr>
          <p:cNvPr id="9" name="Oval 8"/>
          <p:cNvSpPr/>
          <p:nvPr/>
        </p:nvSpPr>
        <p:spPr>
          <a:xfrm>
            <a:off x="3430910" y="4122576"/>
            <a:ext cx="648072" cy="642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72" y="4083670"/>
            <a:ext cx="2416469" cy="276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98878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59302" y="1557586"/>
            <a:ext cx="4824536" cy="3847207"/>
          </a:xfrm>
          <a:prstGeom prst="rect">
            <a:avLst/>
          </a:prstGeom>
          <a:solidFill>
            <a:schemeClr val="bg1"/>
          </a:solidFill>
        </p:spPr>
        <p:txBody>
          <a:bodyPr wrap="square" rtlCol="0">
            <a:spAutoFit/>
          </a:bodyPr>
          <a:lstStyle/>
          <a:p>
            <a:pPr defTabSz="914400"/>
            <a:r>
              <a:rPr lang="vi-VN" b="1" i="1" dirty="0">
                <a:solidFill>
                  <a:srgbClr val="FF0000"/>
                </a:solidFill>
              </a:rPr>
              <a:t>Thiếu tướng Nguyễn Thị </a:t>
            </a:r>
            <a:r>
              <a:rPr lang="vi-VN" b="1" i="1" dirty="0" smtClean="0">
                <a:solidFill>
                  <a:srgbClr val="FF0000"/>
                </a:solidFill>
              </a:rPr>
              <a:t>Định</a:t>
            </a:r>
            <a:endParaRPr lang="en-US" b="1" i="1" dirty="0" smtClean="0">
              <a:solidFill>
                <a:srgbClr val="FF0000"/>
              </a:solidFill>
            </a:endParaRPr>
          </a:p>
          <a:p>
            <a:pPr algn="just" defTabSz="914400"/>
            <a:r>
              <a:rPr lang="en-US" b="1" i="1" dirty="0" smtClean="0"/>
              <a:t>S</a:t>
            </a:r>
            <a:r>
              <a:rPr lang="vi-VN" b="1" i="1" dirty="0" smtClean="0"/>
              <a:t>inh </a:t>
            </a:r>
            <a:r>
              <a:rPr lang="vi-VN" b="1" i="1" dirty="0"/>
              <a:t>ngày </a:t>
            </a:r>
            <a:r>
              <a:rPr lang="vi-VN" b="1" i="1" dirty="0" smtClean="0"/>
              <a:t>15/3/1920,</a:t>
            </a:r>
            <a:r>
              <a:rPr lang="en-US" b="1" i="1" dirty="0" smtClean="0"/>
              <a:t> </a:t>
            </a:r>
            <a:r>
              <a:rPr lang="vi-VN" b="1" i="1" dirty="0" smtClean="0"/>
              <a:t>xã </a:t>
            </a:r>
            <a:r>
              <a:rPr lang="vi-VN" b="1" i="1" dirty="0"/>
              <a:t>Lương Hòa, huyện Giồng Trôm, tỉnh Bến Tre. Bà tham gia hoạt động cách mạng năm 1936, khi vừa tròn 16 tuổi, và hai năm sau được kết nạp vào Đảng Cộng sản Việt </a:t>
            </a:r>
            <a:r>
              <a:rPr lang="vi-VN" b="1" i="1" dirty="0" smtClean="0"/>
              <a:t>Nam</a:t>
            </a:r>
            <a:r>
              <a:rPr lang="en-US" b="1" i="1" dirty="0"/>
              <a:t> </a:t>
            </a:r>
            <a:r>
              <a:rPr lang="en-US" b="1" i="1" dirty="0" err="1" smtClean="0"/>
              <a:t>và</a:t>
            </a:r>
            <a:r>
              <a:rPr lang="en-US" b="1" i="1" dirty="0" smtClean="0"/>
              <a:t> </a:t>
            </a:r>
            <a:r>
              <a:rPr lang="en-US" b="1" i="1" dirty="0" err="1" smtClean="0"/>
              <a:t>là</a:t>
            </a:r>
            <a:r>
              <a:rPr lang="en-US" b="1" i="1" dirty="0" smtClean="0"/>
              <a:t> </a:t>
            </a:r>
            <a:r>
              <a:rPr lang="vi-VN" b="1" i="1" dirty="0"/>
              <a:t>nữ tướng đầu tiên của Quân đội nhân dân Việt </a:t>
            </a:r>
            <a:r>
              <a:rPr lang="vi-VN" b="1" i="1" dirty="0" smtClean="0"/>
              <a:t>Nam</a:t>
            </a:r>
            <a:r>
              <a:rPr lang="en-US" b="1" i="1" dirty="0" smtClean="0"/>
              <a:t>.</a:t>
            </a:r>
            <a:endParaRPr lang="vi-VN" b="1" i="1" dirty="0"/>
          </a:p>
        </p:txBody>
      </p:sp>
      <p:pic>
        <p:nvPicPr>
          <p:cNvPr id="5" name="Picture 12" descr="Nguyễn Thị Định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22" y="261442"/>
            <a:ext cx="5760640" cy="593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75550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hinkpad\Desktop\PNG\1_0003_图层-9.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98"/>
          <a:stretch/>
        </p:blipFill>
        <p:spPr bwMode="auto">
          <a:xfrm>
            <a:off x="1630710" y="-242614"/>
            <a:ext cx="9582956"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6774" y="549474"/>
            <a:ext cx="7848872" cy="1077218"/>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inherit"/>
                <a:cs typeface="Arial" pitchFamily="34" charset="0"/>
              </a:rPr>
              <a:t>Câu</a:t>
            </a:r>
            <a:r>
              <a:rPr kumimoji="0" lang="en-US" sz="3200" b="1" i="0" u="none" strike="noStrike" kern="0" cap="none" spc="0" normalizeH="0" baseline="0" noProof="0" dirty="0" smtClean="0">
                <a:ln>
                  <a:noFill/>
                </a:ln>
                <a:solidFill>
                  <a:prstClr val="white"/>
                </a:solidFill>
                <a:effectLst/>
                <a:uLnTx/>
                <a:uFillTx/>
                <a:latin typeface="inherit"/>
                <a:cs typeface="Arial" pitchFamily="34" charset="0"/>
              </a:rPr>
              <a:t> 2. </a:t>
            </a:r>
            <a:r>
              <a:rPr kumimoji="0" lang="vi-VN" sz="3200" b="1" i="0" u="none" strike="noStrike" kern="0" cap="none" spc="0" normalizeH="0" baseline="0" noProof="0" dirty="0" smtClean="0">
                <a:ln>
                  <a:noFill/>
                </a:ln>
                <a:solidFill>
                  <a:prstClr val="white"/>
                </a:solidFill>
                <a:effectLst/>
                <a:uLnTx/>
                <a:uFillTx/>
              </a:rPr>
              <a:t>Nữ </a:t>
            </a:r>
            <a:r>
              <a:rPr kumimoji="0" lang="en-US" sz="3200" b="1" i="0" u="none" strike="noStrike" kern="0" cap="none" spc="0" normalizeH="0" baseline="0" noProof="0" dirty="0" err="1" smtClean="0">
                <a:ln>
                  <a:noFill/>
                </a:ln>
                <a:solidFill>
                  <a:prstClr val="white"/>
                </a:solidFill>
                <a:effectLst/>
                <a:uLnTx/>
                <a:uFillTx/>
              </a:rPr>
              <a:t>chiến</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sĩ</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cộng</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sản</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đầu</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tiên</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của</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Việt</a:t>
            </a:r>
            <a:r>
              <a:rPr kumimoji="0" lang="en-US" sz="3200" b="1" i="0" u="none" strike="noStrike" kern="0" cap="none" spc="0" normalizeH="0" noProof="0" dirty="0" smtClean="0">
                <a:ln>
                  <a:noFill/>
                </a:ln>
                <a:solidFill>
                  <a:prstClr val="white"/>
                </a:solidFill>
                <a:effectLst/>
                <a:uLnTx/>
                <a:uFillTx/>
              </a:rPr>
              <a:t> Nam </a:t>
            </a:r>
            <a:r>
              <a:rPr kumimoji="0" lang="en-US" sz="3200" b="1" i="0" u="none" strike="noStrike" kern="0" cap="none" spc="0" normalizeH="0" noProof="0" dirty="0" err="1" smtClean="0">
                <a:ln>
                  <a:noFill/>
                </a:ln>
                <a:solidFill>
                  <a:prstClr val="white"/>
                </a:solidFill>
                <a:effectLst/>
                <a:uLnTx/>
                <a:uFillTx/>
              </a:rPr>
              <a:t>là</a:t>
            </a:r>
            <a:r>
              <a:rPr kumimoji="0" lang="en-US" sz="3200" b="1" i="0" u="none" strike="noStrike" kern="0" cap="none" spc="0" normalizeH="0" noProof="0" dirty="0" smtClean="0">
                <a:ln>
                  <a:noFill/>
                </a:ln>
                <a:solidFill>
                  <a:prstClr val="white"/>
                </a:solidFill>
                <a:effectLst/>
                <a:uLnTx/>
                <a:uFillTx/>
              </a:rPr>
              <a:t> </a:t>
            </a:r>
            <a:r>
              <a:rPr kumimoji="0" lang="en-US" sz="3200" b="1" i="0" u="none" strike="noStrike" kern="0" cap="none" spc="0" normalizeH="0" noProof="0" dirty="0" err="1" smtClean="0">
                <a:ln>
                  <a:noFill/>
                </a:ln>
                <a:solidFill>
                  <a:prstClr val="white"/>
                </a:solidFill>
                <a:effectLst/>
                <a:uLnTx/>
                <a:uFillTx/>
              </a:rPr>
              <a:t>ai</a:t>
            </a:r>
            <a:r>
              <a:rPr kumimoji="0" lang="vi-VN" sz="3200" b="1" i="0" u="none" strike="noStrike" kern="0" cap="none" spc="0" normalizeH="0" baseline="0" noProof="0" dirty="0" smtClean="0">
                <a:ln>
                  <a:noFill/>
                </a:ln>
                <a:solidFill>
                  <a:prstClr val="white"/>
                </a:solidFill>
                <a:effectLst/>
                <a:uLnTx/>
                <a:uFillTx/>
              </a:rPr>
              <a:t>?</a:t>
            </a:r>
            <a:endParaRPr kumimoji="0" lang="en-US" sz="3200" b="1" i="0" u="none" strike="noStrike" kern="0" cap="none" spc="0" normalizeH="0" baseline="0" noProof="0" dirty="0" smtClean="0">
              <a:ln>
                <a:noFill/>
              </a:ln>
              <a:solidFill>
                <a:prstClr val="white"/>
              </a:solidFill>
              <a:effectLst/>
              <a:uLnTx/>
              <a:uFillTx/>
            </a:endParaRPr>
          </a:p>
        </p:txBody>
      </p:sp>
      <p:sp>
        <p:nvSpPr>
          <p:cNvPr id="6" name="Rounded Rectangle 5"/>
          <p:cNvSpPr/>
          <p:nvPr/>
        </p:nvSpPr>
        <p:spPr>
          <a:xfrm>
            <a:off x="3430910" y="2205658"/>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effectLst>
                  <a:outerShdw blurRad="38100" dist="38100" dir="2700000" algn="tl">
                    <a:srgbClr val="000000">
                      <a:alpha val="43137"/>
                    </a:srgbClr>
                  </a:outerShdw>
                </a:effectLst>
              </a:rPr>
              <a:t>A.   </a:t>
            </a:r>
            <a:r>
              <a:rPr lang="en-US" sz="3200" b="1" dirty="0" err="1" smtClean="0">
                <a:solidFill>
                  <a:schemeClr val="tx1"/>
                </a:solidFill>
                <a:effectLst>
                  <a:outerShdw blurRad="38100" dist="38100" dir="2700000" algn="tl">
                    <a:srgbClr val="000000">
                      <a:alpha val="43137"/>
                    </a:srgbClr>
                  </a:outerShdw>
                </a:effectLst>
              </a:rPr>
              <a:t>Trương</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Mỹ</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Hoa</a:t>
            </a:r>
            <a:endParaRPr lang="en-US" sz="3200" b="1" dirty="0">
              <a:solidFill>
                <a:schemeClr val="tx1"/>
              </a:solidFill>
              <a:effectLst>
                <a:outerShdw blurRad="38100" dist="38100" dir="2700000" algn="tl">
                  <a:srgbClr val="000000">
                    <a:alpha val="43137"/>
                  </a:srgbClr>
                </a:outerShdw>
              </a:effectLst>
            </a:endParaRPr>
          </a:p>
        </p:txBody>
      </p:sp>
      <p:sp>
        <p:nvSpPr>
          <p:cNvPr id="7" name="Rounded Rectangle 6"/>
          <p:cNvSpPr/>
          <p:nvPr/>
        </p:nvSpPr>
        <p:spPr>
          <a:xfrm>
            <a:off x="3430910" y="3144664"/>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effectLst>
                  <a:outerShdw blurRad="38100" dist="38100" dir="2700000" algn="tl">
                    <a:srgbClr val="000000">
                      <a:alpha val="43137"/>
                    </a:srgbClr>
                  </a:outerShdw>
                </a:effectLst>
              </a:rPr>
              <a:t>B.   </a:t>
            </a:r>
            <a:r>
              <a:rPr lang="en-US" sz="3200" b="1" dirty="0" err="1" smtClean="0">
                <a:solidFill>
                  <a:schemeClr val="tx1"/>
                </a:solidFill>
                <a:effectLst>
                  <a:outerShdw blurRad="38100" dist="38100" dir="2700000" algn="tl">
                    <a:srgbClr val="000000">
                      <a:alpha val="43137"/>
                    </a:srgbClr>
                  </a:outerShdw>
                </a:effectLst>
              </a:rPr>
              <a:t>Nguyễn</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Thị</a:t>
            </a:r>
            <a:r>
              <a:rPr lang="en-US" sz="3200" b="1" dirty="0" smtClean="0">
                <a:solidFill>
                  <a:schemeClr val="tx1"/>
                </a:solidFill>
                <a:effectLst>
                  <a:outerShdw blurRad="38100" dist="38100" dir="2700000" algn="tl">
                    <a:srgbClr val="000000">
                      <a:alpha val="43137"/>
                    </a:srgbClr>
                  </a:outerShdw>
                </a:effectLst>
              </a:rPr>
              <a:t> Minh </a:t>
            </a:r>
            <a:r>
              <a:rPr lang="en-US" sz="3200" b="1" dirty="0" err="1" smtClean="0">
                <a:solidFill>
                  <a:schemeClr val="tx1"/>
                </a:solidFill>
                <a:effectLst>
                  <a:outerShdw blurRad="38100" dist="38100" dir="2700000" algn="tl">
                    <a:srgbClr val="000000">
                      <a:alpha val="43137"/>
                    </a:srgbClr>
                  </a:outerShdw>
                </a:effectLst>
              </a:rPr>
              <a:t>Khai</a:t>
            </a:r>
            <a:endParaRPr lang="en-US" sz="3200" b="1" dirty="0">
              <a:solidFill>
                <a:schemeClr val="tx1"/>
              </a:solidFill>
              <a:effectLst>
                <a:outerShdw blurRad="38100" dist="38100" dir="2700000" algn="tl">
                  <a:srgbClr val="000000">
                    <a:alpha val="43137"/>
                  </a:srgbClr>
                </a:outerShdw>
              </a:effectLst>
            </a:endParaRPr>
          </a:p>
        </p:txBody>
      </p:sp>
      <p:sp>
        <p:nvSpPr>
          <p:cNvPr id="8" name="Rounded Rectangle 7"/>
          <p:cNvSpPr/>
          <p:nvPr/>
        </p:nvSpPr>
        <p:spPr>
          <a:xfrm>
            <a:off x="3430910" y="4061125"/>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effectLst>
                  <a:outerShdw blurRad="38100" dist="38100" dir="2700000" algn="tl">
                    <a:srgbClr val="000000">
                      <a:alpha val="43137"/>
                    </a:srgbClr>
                  </a:outerShdw>
                </a:effectLst>
              </a:rPr>
              <a:t>C.   </a:t>
            </a:r>
            <a:r>
              <a:rPr lang="en-US" sz="3200" b="1" dirty="0" err="1" smtClean="0">
                <a:solidFill>
                  <a:schemeClr val="tx1"/>
                </a:solidFill>
                <a:effectLst>
                  <a:outerShdw blurRad="38100" dist="38100" dir="2700000" algn="tl">
                    <a:srgbClr val="000000">
                      <a:alpha val="43137"/>
                    </a:srgbClr>
                  </a:outerShdw>
                </a:effectLst>
              </a:rPr>
              <a:t>Lê</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Thị</a:t>
            </a:r>
            <a:r>
              <a:rPr lang="en-US" sz="3200" b="1" dirty="0" smtClean="0">
                <a:solidFill>
                  <a:schemeClr val="tx1"/>
                </a:solidFill>
                <a:effectLst>
                  <a:outerShdw blurRad="38100" dist="38100" dir="2700000" algn="tl">
                    <a:srgbClr val="000000">
                      <a:alpha val="43137"/>
                    </a:srgbClr>
                  </a:outerShdw>
                </a:effectLst>
              </a:rPr>
              <a:t> </a:t>
            </a:r>
            <a:r>
              <a:rPr lang="en-US" sz="3200" b="1" dirty="0" err="1" smtClean="0">
                <a:solidFill>
                  <a:schemeClr val="tx1"/>
                </a:solidFill>
                <a:effectLst>
                  <a:outerShdw blurRad="38100" dist="38100" dir="2700000" algn="tl">
                    <a:srgbClr val="000000">
                      <a:alpha val="43137"/>
                    </a:srgbClr>
                  </a:outerShdw>
                </a:effectLst>
              </a:rPr>
              <a:t>Bình</a:t>
            </a:r>
            <a:endParaRPr lang="en-US" sz="3200" b="1" dirty="0">
              <a:solidFill>
                <a:schemeClr val="tx1"/>
              </a:solidFill>
              <a:effectLst>
                <a:outerShdw blurRad="38100" dist="38100" dir="2700000" algn="tl">
                  <a:srgbClr val="000000">
                    <a:alpha val="43137"/>
                  </a:srgbClr>
                </a:outerShdw>
              </a:effectLst>
            </a:endParaRPr>
          </a:p>
        </p:txBody>
      </p:sp>
      <p:sp>
        <p:nvSpPr>
          <p:cNvPr id="9" name="Oval 8"/>
          <p:cNvSpPr/>
          <p:nvPr/>
        </p:nvSpPr>
        <p:spPr>
          <a:xfrm>
            <a:off x="3430910" y="3183570"/>
            <a:ext cx="648072" cy="642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3717826"/>
            <a:ext cx="2369536" cy="33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00" descr="荷花212副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5998" y="5384706"/>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0" descr="荷花212副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7806" y="5864064"/>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11500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op 7 Nữ anh hùng kiệt xuất của lịch sử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38" y="189434"/>
            <a:ext cx="5184576" cy="652220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7052398" y="1075809"/>
            <a:ext cx="4206950" cy="4214952"/>
          </a:xfrm>
          <a:prstGeom prst="wedgeRoundRectCallout">
            <a:avLst>
              <a:gd name="adj1" fmla="val -71090"/>
              <a:gd name="adj2" fmla="val -31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52398" y="1413570"/>
            <a:ext cx="4206950" cy="35394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smtClean="0">
                <a:ln>
                  <a:noFill/>
                </a:ln>
                <a:solidFill>
                  <a:srgbClr val="FF0000"/>
                </a:solidFill>
                <a:effectLst/>
                <a:uLnTx/>
                <a:uFillTx/>
              </a:rPr>
              <a:t>Nguyễn Thị Minh Khai </a:t>
            </a:r>
            <a:endParaRPr kumimoji="0" lang="en-US" sz="2800" b="1" i="1" u="none" strike="noStrike" kern="0" cap="none" spc="0" normalizeH="0" baseline="0" noProof="0" dirty="0" smtClean="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i="1" u="none" strike="noStrike" kern="0" cap="none" spc="0" normalizeH="0" baseline="0" noProof="0" dirty="0" smtClean="0">
                <a:ln>
                  <a:noFill/>
                </a:ln>
                <a:effectLst/>
                <a:uLnTx/>
                <a:uFillTx/>
              </a:rPr>
              <a:t>(1910 – 1941), tên thật là Nguyễn Thị Vịnh, sinh ở xã Vĩnh Yên thuộc thị xã Vinh (Nghệ An), học đến tiểu học, tham gia phong trào học sinh, được kết nạp vào Đảng năm 1930</a:t>
            </a:r>
            <a:r>
              <a:rPr kumimoji="0" lang="en-US" sz="2800" i="1" u="none" strike="noStrike" kern="0" cap="none" spc="0" normalizeH="0" baseline="0" noProof="0" dirty="0" smtClean="0">
                <a:ln>
                  <a:noFill/>
                </a:ln>
                <a:effectLst/>
                <a:uLnTx/>
                <a:uFillTx/>
              </a:rPr>
              <a:t>.</a:t>
            </a:r>
            <a:endParaRPr kumimoji="0" lang="en-US" sz="2800" i="1" u="none" strike="noStrike" kern="0" cap="none" spc="0" normalizeH="0" baseline="0" noProof="0" dirty="0" smtClean="0">
              <a:ln>
                <a:noFill/>
              </a:ln>
              <a:effectLst/>
              <a:uLnTx/>
              <a:uFillTx/>
              <a:latin typeface="Calibri Light"/>
            </a:endParaRPr>
          </a:p>
        </p:txBody>
      </p:sp>
    </p:spTree>
    <p:extLst>
      <p:ext uri="{BB962C8B-B14F-4D97-AF65-F5344CB8AC3E}">
        <p14:creationId xmlns:p14="http://schemas.microsoft.com/office/powerpoint/2010/main" val="75690839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2927267" y="1420193"/>
            <a:ext cx="6911868" cy="4698522"/>
          </a:xfrm>
          <a:prstGeom prst="rect">
            <a:avLst/>
          </a:prstGeom>
        </p:spPr>
      </p:pic>
      <p:pic>
        <p:nvPicPr>
          <p:cNvPr id="5"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70" y="-891686"/>
            <a:ext cx="5912362" cy="3719429"/>
          </a:xfrm>
          <a:prstGeom prst="rect">
            <a:avLst/>
          </a:prstGeom>
        </p:spPr>
      </p:pic>
      <p:sp>
        <p:nvSpPr>
          <p:cNvPr id="6" name="TextBox 5"/>
          <p:cNvSpPr txBox="1"/>
          <p:nvPr/>
        </p:nvSpPr>
        <p:spPr>
          <a:xfrm>
            <a:off x="4943078" y="2493690"/>
            <a:ext cx="2564258" cy="2308324"/>
          </a:xfrm>
          <a:prstGeom prst="rect">
            <a:avLst/>
          </a:prstGeom>
          <a:noFill/>
        </p:spPr>
        <p:txBody>
          <a:bodyPr wrap="square" rtlCol="0">
            <a:spAutoFit/>
          </a:bodyPr>
          <a:lstStyle/>
          <a:p>
            <a:pPr algn="ctr"/>
            <a:r>
              <a:rPr lang="en-US" sz="7200" b="1" dirty="0" err="1" smtClean="0">
                <a:solidFill>
                  <a:srgbClr val="C00000"/>
                </a:solidFill>
                <a:effectLst>
                  <a:outerShdw blurRad="38100" dist="38100" dir="2700000" algn="tl">
                    <a:srgbClr val="000000">
                      <a:alpha val="43137"/>
                    </a:srgbClr>
                  </a:outerShdw>
                </a:effectLst>
                <a:latin typeface="A Charming Font Superexpanded" panose="00000400000000000000" pitchFamily="2" charset="0"/>
              </a:rPr>
              <a:t>Khám</a:t>
            </a:r>
            <a:r>
              <a:rPr lang="en-US" sz="7200" b="1" dirty="0" smtClean="0">
                <a:solidFill>
                  <a:srgbClr val="C00000"/>
                </a:solidFill>
                <a:effectLst>
                  <a:outerShdw blurRad="38100" dist="38100" dir="2700000" algn="tl">
                    <a:srgbClr val="000000">
                      <a:alpha val="43137"/>
                    </a:srgbClr>
                  </a:outerShdw>
                </a:effectLst>
                <a:latin typeface="A Charming Font Superexpanded" panose="00000400000000000000" pitchFamily="2" charset="0"/>
              </a:rPr>
              <a:t> </a:t>
            </a:r>
            <a:r>
              <a:rPr lang="en-US" sz="7200" b="1" dirty="0" err="1" smtClean="0">
                <a:solidFill>
                  <a:srgbClr val="C00000"/>
                </a:solidFill>
                <a:effectLst>
                  <a:outerShdw blurRad="38100" dist="38100" dir="2700000" algn="tl">
                    <a:srgbClr val="000000">
                      <a:alpha val="43137"/>
                    </a:srgbClr>
                  </a:outerShdw>
                </a:effectLst>
                <a:latin typeface="A Charming Font Superexpanded" panose="00000400000000000000" pitchFamily="2" charset="0"/>
              </a:rPr>
              <a:t>phá</a:t>
            </a:r>
            <a:endParaRPr lang="en-US" sz="7200" b="1" dirty="0">
              <a:solidFill>
                <a:srgbClr val="C00000"/>
              </a:solidFill>
              <a:effectLst>
                <a:outerShdw blurRad="38100" dist="38100" dir="2700000" algn="tl">
                  <a:srgbClr val="000000">
                    <a:alpha val="43137"/>
                  </a:srgbClr>
                </a:outerShdw>
              </a:effectLst>
              <a:latin typeface="A Charming Font Superexpanded" panose="00000400000000000000" pitchFamily="2" charset="0"/>
            </a:endParaRPr>
          </a:p>
        </p:txBody>
      </p:sp>
    </p:spTree>
    <p:extLst>
      <p:ext uri="{BB962C8B-B14F-4D97-AF65-F5344CB8AC3E}">
        <p14:creationId xmlns:p14="http://schemas.microsoft.com/office/powerpoint/2010/main" val="232279406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797" y="-376054"/>
            <a:ext cx="3971158" cy="2066991"/>
          </a:xfrm>
          <a:prstGeom prst="rect">
            <a:avLst/>
          </a:prstGeom>
        </p:spPr>
      </p:pic>
      <p:sp>
        <p:nvSpPr>
          <p:cNvPr id="29" name="TextBox 28">
            <a:extLst>
              <a:ext uri="{FF2B5EF4-FFF2-40B4-BE49-F238E27FC236}">
                <a16:creationId xmlns:a16="http://schemas.microsoft.com/office/drawing/2014/main" id="{5D357067-6DF2-4CA5-92E3-57236AC588C7}"/>
              </a:ext>
            </a:extLst>
          </p:cNvPr>
          <p:cNvSpPr txBox="1"/>
          <p:nvPr/>
        </p:nvSpPr>
        <p:spPr>
          <a:xfrm>
            <a:off x="4494589" y="573017"/>
            <a:ext cx="3190093" cy="707886"/>
          </a:xfrm>
          <a:prstGeom prst="rect">
            <a:avLst/>
          </a:prstGeom>
          <a:noFill/>
        </p:spPr>
        <p:txBody>
          <a:bodyPr wrap="square" rtlCol="0">
            <a:spAutoFit/>
          </a:bodyPr>
          <a:lstStyle/>
          <a:p>
            <a:pPr algn="ctr" defTabSz="914400"/>
            <a:r>
              <a:rPr lang="en-US" sz="4000" dirty="0">
                <a:solidFill>
                  <a:srgbClr val="002060"/>
                </a:solidFill>
                <a:latin typeface="UTM Showcard" panose="02040603050506020204" pitchFamily="18" charset="0"/>
              </a:rPr>
              <a:t>ĐỀ BÀI</a:t>
            </a:r>
          </a:p>
        </p:txBody>
      </p:sp>
      <p:sp>
        <p:nvSpPr>
          <p:cNvPr id="2" name="Cloud 1"/>
          <p:cNvSpPr/>
          <p:nvPr/>
        </p:nvSpPr>
        <p:spPr>
          <a:xfrm>
            <a:off x="1697148" y="1698836"/>
            <a:ext cx="8784976" cy="2883086"/>
          </a:xfrm>
          <a:prstGeom prst="cloud">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9439775D-28CB-429E-9BBC-65EF4BB665AE}"/>
              </a:ext>
            </a:extLst>
          </p:cNvPr>
          <p:cNvSpPr txBox="1"/>
          <p:nvPr/>
        </p:nvSpPr>
        <p:spPr>
          <a:xfrm>
            <a:off x="2782838" y="2240386"/>
            <a:ext cx="7428698" cy="1569660"/>
          </a:xfrm>
          <a:prstGeom prst="rect">
            <a:avLst/>
          </a:prstGeom>
          <a:noFill/>
        </p:spPr>
        <p:txBody>
          <a:bodyPr wrap="square" rtlCol="0">
            <a:spAutoFit/>
          </a:bodyPr>
          <a:lstStyle/>
          <a:p>
            <a:pPr defTabSz="914400"/>
            <a:r>
              <a:rPr lang="en-US" sz="3200" b="1" dirty="0" err="1">
                <a:solidFill>
                  <a:prstClr val="black"/>
                </a:solidFill>
                <a:latin typeface="UTM Isadora" panose="02040603050506020204" pitchFamily="18" charset="0"/>
              </a:rPr>
              <a:t>Kể</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một</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câu</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chuyện</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em</a:t>
            </a:r>
            <a:r>
              <a:rPr lang="en-US" sz="3200" b="1" dirty="0">
                <a:solidFill>
                  <a:prstClr val="black"/>
                </a:solidFill>
                <a:latin typeface="UTM Isadora" panose="02040603050506020204" pitchFamily="18" charset="0"/>
              </a:rPr>
              <a:t> </a:t>
            </a:r>
            <a:r>
              <a:rPr lang="en-US" sz="3200" b="1" dirty="0" err="1">
                <a:solidFill>
                  <a:srgbClr val="00B050"/>
                </a:solidFill>
                <a:latin typeface="UTM Isadora" panose="02040603050506020204" pitchFamily="18" charset="0"/>
              </a:rPr>
              <a:t>đã</a:t>
            </a:r>
            <a:r>
              <a:rPr lang="en-US" sz="3200" b="1" dirty="0">
                <a:solidFill>
                  <a:srgbClr val="00B050"/>
                </a:solidFill>
                <a:latin typeface="UTM Isadora" panose="02040603050506020204" pitchFamily="18" charset="0"/>
              </a:rPr>
              <a:t> </a:t>
            </a:r>
            <a:r>
              <a:rPr lang="en-US" sz="3200" b="1" dirty="0" err="1">
                <a:solidFill>
                  <a:srgbClr val="00B050"/>
                </a:solidFill>
                <a:latin typeface="UTM Isadora" panose="02040603050506020204" pitchFamily="18" charset="0"/>
              </a:rPr>
              <a:t>nghe</a:t>
            </a:r>
            <a:r>
              <a:rPr lang="en-US" sz="3200" b="1" dirty="0">
                <a:solidFill>
                  <a:srgbClr val="00B050"/>
                </a:solidFill>
                <a:latin typeface="UTM Isadora" panose="02040603050506020204" pitchFamily="18" charset="0"/>
              </a:rPr>
              <a:t> </a:t>
            </a:r>
            <a:r>
              <a:rPr lang="en-US" sz="3200" b="1" dirty="0" err="1">
                <a:solidFill>
                  <a:prstClr val="black"/>
                </a:solidFill>
                <a:latin typeface="UTM Isadora" panose="02040603050506020204" pitchFamily="18" charset="0"/>
              </a:rPr>
              <a:t>hoặc</a:t>
            </a:r>
            <a:r>
              <a:rPr lang="en-US" sz="3200" b="1" dirty="0">
                <a:solidFill>
                  <a:prstClr val="black"/>
                </a:solidFill>
                <a:latin typeface="UTM Isadora" panose="02040603050506020204" pitchFamily="18" charset="0"/>
              </a:rPr>
              <a:t> </a:t>
            </a:r>
            <a:r>
              <a:rPr lang="en-US" sz="3200" b="1" dirty="0" err="1">
                <a:solidFill>
                  <a:srgbClr val="00B050"/>
                </a:solidFill>
                <a:latin typeface="UTM Isadora" panose="02040603050506020204" pitchFamily="18" charset="0"/>
              </a:rPr>
              <a:t>đã</a:t>
            </a:r>
            <a:r>
              <a:rPr lang="en-US" sz="3200" b="1" dirty="0">
                <a:solidFill>
                  <a:srgbClr val="00B050"/>
                </a:solidFill>
                <a:latin typeface="UTM Isadora" panose="02040603050506020204" pitchFamily="18" charset="0"/>
              </a:rPr>
              <a:t> </a:t>
            </a:r>
            <a:r>
              <a:rPr lang="en-US" sz="3200" b="1" dirty="0" err="1">
                <a:solidFill>
                  <a:srgbClr val="00B050"/>
                </a:solidFill>
                <a:latin typeface="UTM Isadora" panose="02040603050506020204" pitchFamily="18" charset="0"/>
              </a:rPr>
              <a:t>đọc</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về</a:t>
            </a:r>
            <a:r>
              <a:rPr lang="en-US" sz="3200" b="1" dirty="0">
                <a:solidFill>
                  <a:prstClr val="black"/>
                </a:solidFill>
                <a:latin typeface="UTM Isadora" panose="02040603050506020204" pitchFamily="18" charset="0"/>
              </a:rPr>
              <a:t> </a:t>
            </a:r>
            <a:r>
              <a:rPr lang="en-US" sz="3200" b="1" dirty="0" err="1" smtClean="0">
                <a:solidFill>
                  <a:srgbClr val="C00000"/>
                </a:solidFill>
                <a:latin typeface="UTM Isadora" panose="02040603050506020204" pitchFamily="18" charset="0"/>
              </a:rPr>
              <a:t>một</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nữ</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anh</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hùng</a:t>
            </a:r>
            <a:r>
              <a:rPr lang="en-US" sz="3200" b="1" dirty="0" smtClean="0">
                <a:solidFill>
                  <a:srgbClr val="C00000"/>
                </a:solidFill>
                <a:latin typeface="UTM Isadora" panose="02040603050506020204" pitchFamily="18" charset="0"/>
              </a:rPr>
              <a:t> </a:t>
            </a:r>
            <a:r>
              <a:rPr lang="en-US" sz="3200" b="1" dirty="0" err="1" smtClean="0">
                <a:latin typeface="UTM Isadora" panose="02040603050506020204" pitchFamily="18" charset="0"/>
              </a:rPr>
              <a:t>hoặc</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một</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phụ</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nữ</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có</a:t>
            </a:r>
            <a:r>
              <a:rPr lang="en-US" sz="3200" b="1" dirty="0" smtClean="0">
                <a:solidFill>
                  <a:srgbClr val="C00000"/>
                </a:solidFill>
                <a:latin typeface="UTM Isadora" panose="02040603050506020204" pitchFamily="18" charset="0"/>
              </a:rPr>
              <a:t> </a:t>
            </a:r>
            <a:r>
              <a:rPr lang="en-US" sz="3200" b="1" dirty="0" err="1" smtClean="0">
                <a:solidFill>
                  <a:srgbClr val="C00000"/>
                </a:solidFill>
                <a:latin typeface="UTM Isadora" panose="02040603050506020204" pitchFamily="18" charset="0"/>
              </a:rPr>
              <a:t>tài</a:t>
            </a:r>
            <a:r>
              <a:rPr lang="en-US" sz="3200" b="1" dirty="0" smtClean="0">
                <a:solidFill>
                  <a:srgbClr val="C00000"/>
                </a:solidFill>
                <a:latin typeface="UTM Isadora" panose="02040603050506020204" pitchFamily="18" charset="0"/>
              </a:rPr>
              <a:t>.</a:t>
            </a:r>
            <a:endParaRPr lang="en-US" sz="3200" b="1" dirty="0">
              <a:solidFill>
                <a:srgbClr val="C00000"/>
              </a:solidFill>
              <a:latin typeface="UTM Isadora" panose="02040603050506020204" pitchFamily="18" charset="0"/>
            </a:endParaRPr>
          </a:p>
        </p:txBody>
      </p:sp>
      <p:pic>
        <p:nvPicPr>
          <p:cNvPr id="6" name="Picture 200" descr="荷花212副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17" y="4921582"/>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0" descr="荷花212副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2758" y="5693458"/>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0" descr="荷花212副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3" y="5777043"/>
            <a:ext cx="2031736" cy="11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6916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6B7FCF7-CBFA-401C-963A-9C360AB9659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NOodE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TqHR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NOodEm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06h0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06h0SW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06h0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06h0SZ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06h0Sb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1Kh0Sd92xIjVDAAA2h0AABcAAAB1bml2ZXJzYWwvdW5pdmVyc2FsLnBuZ+2Za1QTV7vHB21fKypITxGUm8JapVVuXrgjqFw9PQIiFwEBeRFQkQSEcAsBW1uwCqQUD7FqSFEqhEsCAolOIEGpib4UkBISJASQNEQmEsA4CbmRM9i+53x41/lw1jof+TC/mdkzs/fzPLOf/37W2t+HhwZvM9xlCADAtuMhAREAsJEMABuUn/wNaTnvsPEKcjLIiQg+BlCGLOeRm4/Sj544CgAd+C3a5I+R+81ZIbE5AGDUv3YYcNBN5wDACn084GhkQeKC8ETLQVjHWZbuVwFqYNIw4Sbq14QvF5odv/iCdi3v5KX63Y4h0n/cC7lhYVLv1DV+7IntMRMyqufrb0A5xVGltNCzWlgZFLRsyPMF7LnsumTr+dNP/5H2490/iD/dzUlx3UYqUc9Dvcqp+F75kHcGmqn6HLHoDHnk7hhprF6edTDCb2Xmal4a0ujxABrZ32oHi/B+KPuPAODKqSanhGDILKl4JBR5DDRG4oruVxnIgjYAQN+XUaSpAmkbfaIaeZL172ON7qDJ2pX9tUjk9Pd1rnOd61znOte5znWuc53rXOc617nO/19OrrztHI5Grn440rABALb7/x8pOlatfmFPak0seP3d2L+F+XQUvR8JjvFTj+BnuQvNghh6JwpNtwaAvgu/bRvpLWU5QQrCtH5VuQkTdCJeXqFiSJlIk01np1EV19hPmwW/9DfudneLEk6BQqEasYsDyxiLbNkkWAFVxNFRxHTXQUxGE46LA4fVNtBMCE493yiwuEVB5dN9CfBkznAbRlRrXTDz9Zj3Yk+OQFyqHiVFs7RiZ36JRjA95VYnKhRVuqNQGrOk4uXabLkuYnRQlIYhVc6vqoZLpw6gzjAXdeD8/sumA+OuwhT8YRrmsHPG6vv3exMbLB0NAL7/goMX54hVifzOdJf0cMsFsHD4qJAe0+u/NBPSSyEB3AUZT3IAGlxNyBd2l4imK5PARaYGxWjdQHei7t6bP41TqnM9rTgnBczZLppKydLr7tTH7fGQ3Xg3iC7JEW3a6ppE5PW4Cs1j8DcMWbvch4bleSDneZRDiiC3m4LRwacpy/LiGPF48FkuxjtuA/COu+kF3m+1QKPGhYIYEkZ+twbEUy83PnlSPSFskt6LJ91ododNt2Di0GrGhTRTj4Qj3LpOz60QqHjs60SlaSyLu806nnYNOftTfH9o0jQP8TdtEflaVHs/aOH0j3cmjrgvwlq2O3OkTNaORGYkletVIRc8aMFY4yUpgdCXVX0evJFPgb5nYyZhQqni8TwPxxvMQUFMGU9nGwB9XNlvq6z8x/W7nofcOuzhXMg3dirfNAcDapd+HsL33jX90e7TfQr2oVQf670AARsolWQqFx5wngcSTkqk2WAGaNIiT41Z+Cz4rKXo/GZgZhZiXBdmKDwhXumHYXrHo3B+UQ2Jv39ShppsVUQOYh96mQaloK04fGG+XQThSbSEUB/Dft//aAilTjB5hLjwKvWtt5AiyN8plC+bg6kbgcaY8pI6uTKcAGa6SOc8gzHjaPpq+adkwqFv6i3c44Oetj5tYG/hjkIyhvdOshA2qwZZqFdA3zxRbmMI5QrOIpZQoOm3uYKZ7bbwj0EuuaIyr29zRg+ZNsEJfTLGNcsYq4fepS4upfbdTjbl72tV3uTO2yWWTvFsZaD0YXZCP22xAYWtOJO3UxNqH2FwpWVpIoPaTR2VtAqMOlF1OQq1lEoXJCflO0QQ+pkip/vxpIEJ+4h9R9x1GXhD0vKmjLJUnyzLbuI+Hht3Svnsk5HrfWAS5P/t8tGn13heVvvdh0/xD3KSvnvtM3zgs3SGtZ1ZbNBhJ+PHjheq1b9/5dxNQGuILx0tAA9iij5QHymk3UImUufAquTj6qLjcFlpj2r6XGGT2MVInjCBwZ0hTvAwHpk7T3qxo8yrsruVl8/46l83mLSngCqmxdFYAn+eBrRqehk9Z3J3Yoh2xcrHjoJjqoegRPQ5/NWCjX6Fw5asPhj4in4JmMl1ki+mQRuhXxrriqC5lSLqATx2VSWJYanHqNF+etVwfmJY4dxP6ajEYCJJ8iUmwZUSShDlzdOetd5JJ4CO3VXyVJEbr4g73G0N5zSy+YoWuTzPAdOLKexdvC2JBZ/TzJ3kushqQ8sEZfFbrvPTMD/dez1JRdcn3grzFj40uDLatGibRx3WTByqCG9Rbr5T5j5dnCOBueUzriU9/NOyZZxep+QT8IBPAP1wmtCHUZFs9MyQo3q4/KTEnbtiuLLrIpGjjm7nudA4tPramNEz3EAWaW/E1/eldfh+WrKnsHhivnYbYDm9pn6KbtV214qsvaaN8lS7CElW88/aFREe6f5RazKz7hfWKkyVXpjrvemK3mbaLO/SQLQXa57u56orB9wCIfPpnXJuUUxTVUgSe2WcKaAJA7kp9wWfC65FzrxBItyeaS5ijIauhXaFMktV8dq3NnTkdw7lV8clFor/ExbbTV4c3xGXsjhr2WB3jdF/RTmSWRPrPuwkd+GpbKvj2HmWo870ZM/oBt7/1i3IF/uPhe+P6ogMKubVsXb5BUcGRseGHqQ0Wsy5WGCTOMrY4F8djQ2mYugn1sLFDZfG0dt4VEUx6jpX3L510GTO9TdsWjrnOvf3zJrMAGgHmqVTQHzEdbXB/paBi2fcjbMYMpXHJQv2iqxrdG1iMmUYVfidsuXg0qCAyr7W+tk2Jj5ucUQiJQ/so6XJE383oWPi5Lzw8v6q5fK/QrYLysPDFHjyM7K8qDaOqgLn+osztD6o7WR9t6XCChEAde7eI9In6t5FHBoeJa3mwjeStLM78D7vnkPe06qhol0dhgzMMCdZ4MLObySu5fzyYfWb+wsZ8j0XbykbqrZbINYcvmc3Xns0up/y8rb+55ce3HyVWZbxX0F1rYDNp++3kTLMBWlan2E+ua8t+aNVLW4y+dJ0SxW36FKu4JxFNbg0EmzTVrJ01abVv8u66Y6P6o8a6YWLE7cbGU4z+4Ty7HE3h8Y7f05WEVYlJgj4c/7cdscfapH/lQwOsGSMsPOD2HPuVhsYVNSd38DCPHJyK6fHvqvM37ZbsZsfPjqU7WuEsa4yJcPjb2gv3Gwx9YqbU6V6XeatvP8Zp+Ogr4lVvw9K6xP6Z2IUzH5vP8GX4MaQscAQq3KI5/K0rUyWNS3G4A83uToo2dbNAmtEohIu3kLndHPMa6u9qKJwkzhBIy2QLHcdPr1oqM0Wis2r4/Dfo7BvbSPs0T3LbLXLVOo12bsFdCkWLvfTJsN0lq4yY+5VOinBhjeYBm+hYJmW97C+qAjWbo79d8KVEwTCWvAvFL97YW+22u//y+z5eAce9sfbaSqzgn0g9M6EiimpKWRep2WrPnl0A6JxPohDwsDCyXIdT5zifL7SRtoeOcp1I8sH+rEcOHKgYoCt6L3UbgyfbuIgaZ1nQq5RXw2Brbip3/KIGqiFShlTiVdI2j/sW8ptSh5V7n6HSWa3gZKBPUg2uMFftZUczxPRdKFvkMS+OxSlZXGlTYIda2qt/KDWf7dB1HrxWxQubVony+djs+eAtjCr2pOnCIOjXNRbNE4aTz/BgV8G7qRDdc7lb+rwnA8K3GaWWFCPI/qmC/M+iHAjqQQUGmk+JddokGKodsUhgXtTnKuczAnztlKBX4iihXLx9v9eyZSIlNCpY5Jmwd/WTIkqHVTeK1cZ2WJsI1h1//r263KbREhD5p+gb0MSVQIJ86cz6U/2BEAN3pN05lWw4rZYGWElw/ZiTv7pe+iybdTAmsuTO2HirzJXjSVG6re2ZlJ7FXGMtUWzRh1zQGgTqhbZ6AsOnoe0l4t1rxvUMYdyVrJwuX/1AmE3C3Pe7U1QMIyBvjHvZ9grHwnBYbBwaDCKaebtEUGVojQ4xUMtUpQlsvYkBb1xUk5hF6F8libB4sg5zUDS6uX4H7JbbFaXyhcQfzi+fzRSGLUjSPgedTpp9KdGx/JdGHDd2CFhj2T2nt4YU3PVDgZLdj1Ev1rbtmsJti5sqBwJRYrQXP7H2jCc32tz5wgMMWZZuAmY8RjSaciaXLbn4klf9tA3yJdevs+NXmUt9iqn1Ayy3+oyXvCFVR0yFeFDrpmDowlmALA0Vj4mMW/W5LEflxW1je7P22FpSRafxgZUvbbFxu71kmrImFspRKeNcLqf5pXa5fku+3AD4Cxdyt2u8eg6yJRJS69tCYT4zwacWT1Fbzs4PP3ttGjC2CMUUj4DTqH/WnqzJaTSqSpgbbux2bd3WUxIotkZAMDMzeYwtFbip78Q/M/txtO6/HZ3U+RFbzLYVYZp4C1RS3UtxO3It1Xkotyt7nbdZaV6zXSLM3PlHnEz0kyJgNMxb/RlY5AemLye3lSMgy+v7WQeDwwNoBw7+81/AVBLAwQUAAIACADUqHRJcD84SUoAAABqAAAAGwAAAHVuaXZlcnNhbC91bml2ZXJzYWwucG5nLnhtbLOxr8jNUShLLSrOzM+zVTLUM1Cyt+PlsikoSi3LTC1XqACKGekZQICSQiUqtzwzpSTDVsnS0BghlpGamZ5RYqtkZmEKF9QHGgkAUEsBAgAAFAACAAgA06h0SRUOrShkBAAABxEAAB0AAAAAAAAAAQAAAAAAAAAAAHVuaXZlcnNhbC9jb21tb25fbWVzc2FnZXMubG5nUEsBAgAAFAACAAgA06h0SQh+CyMpAwAAhgwAACcAAAAAAAAAAQAAAAAAnwQAAHVuaXZlcnNhbC9mbGFzaF9wdWJsaXNoaW5nX3NldHRpbmdzLnhtbFBLAQIAABQAAgAIANOodEm1/AlkugIAAFUKAAAhAAAAAAAAAAEAAAAAAA0IAAB1bml2ZXJzYWwvZmxhc2hfc2tpbl9zZXR0aW5ncy54bWxQSwECAAAUAAIACADTqHRJKpYPZ/4CAACXCwAAJgAAAAAAAAABAAAAAAAGCwAAdW5pdmVyc2FsL2h0bWxfcHVibGlzaGluZ19zZXR0aW5ncy54bWxQSwECAAAUAAIACADTqHRJaHFSkZoBAAAfBgAAHwAAAAAAAAABAAAAAABIDgAAdW5pdmVyc2FsL2h0bWxfc2tpbl9zZXR0aW5ncy5qc1BLAQIAABQAAgAIANOodEk9PC/RwQAAAOUBAAAaAAAAAAAAAAEAAAAAAB8QAAB1bml2ZXJzYWwvaTE4bl9wcmVzZXRzLnhtbFBLAQIAABQAAgAIANOodEma+ZZkawAAAGsAAAAcAAAAAAAAAAEAAAAAABgRAAB1bml2ZXJzYWwvbG9jYWxfc2V0dGluZ3MueG1sUEsBAgAAFAACAAgARJRXRyO0Tvv7AgAAsAgAABQAAAAAAAAAAQAAAAAAvREAAHVuaXZlcnNhbC9wbGF5ZXIueG1sUEsBAgAAFAACAAgA06h0SbCHI/RsAQAA9wIAACkAAAAAAAAAAQAAAAAA6hQAAHVuaXZlcnNhbC9za2luX2N1c3RvbWl6YXRpb25fc2V0dGluZ3MueG1sUEsBAgAAFAACAAgA1Kh0Sd92xIjVDAAA2h0AABcAAAAAAAAAAAAAAAAAnRYAAHVuaXZlcnNhbC91bml2ZXJzYWwucG5nUEsBAgAAFAACAAgA1Kh0SXA/OElKAAAAagAAABsAAAAAAAAAAQAAAAAApyMAAHVuaXZlcnNhbC91bml2ZXJzYWwucG5nLnhtbFBLBQYAAAAACwALAEkDAAAqJAAAAAA="/>
  <p:tag name="ISPRING_PRESENTATION_TITLE" val="1220-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1184</TotalTime>
  <Words>544</Words>
  <Application>Microsoft Office PowerPoint</Application>
  <PresentationFormat>Custom</PresentationFormat>
  <Paragraphs>78</Paragraphs>
  <Slides>25</Slides>
  <Notes>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25</vt:i4>
      </vt:variant>
    </vt:vector>
  </HeadingPairs>
  <TitlesOfParts>
    <vt:vector size="45" baseType="lpstr">
      <vt:lpstr>.TMC-Ong Do</vt:lpstr>
      <vt:lpstr>微软雅黑</vt:lpstr>
      <vt:lpstr>Calibri</vt:lpstr>
      <vt:lpstr>UTM Isadora</vt:lpstr>
      <vt:lpstr>SFU Stafford</vt:lpstr>
      <vt:lpstr>Times New Roman</vt:lpstr>
      <vt:lpstr>inherit</vt:lpstr>
      <vt:lpstr>UTM Aristote</vt:lpstr>
      <vt:lpstr>UTM Khuccamta</vt:lpstr>
      <vt:lpstr>Calibri Light</vt:lpstr>
      <vt:lpstr>楷体</vt:lpstr>
      <vt:lpstr>UTM Showcard</vt:lpstr>
      <vt:lpstr>Arial</vt:lpstr>
      <vt:lpstr>宋体</vt:lpstr>
      <vt:lpstr>UTM Cabaret</vt:lpstr>
      <vt:lpstr>UTM Cookies</vt:lpstr>
      <vt:lpstr>AnAkronism</vt:lpstr>
      <vt:lpstr>Wingdings</vt:lpstr>
      <vt:lpstr>A Charming Font Superexpanded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Admin</cp:lastModifiedBy>
  <cp:revision>90</cp:revision>
  <dcterms:created xsi:type="dcterms:W3CDTF">2015-12-27T04:39:39Z</dcterms:created>
  <dcterms:modified xsi:type="dcterms:W3CDTF">2022-03-15T13:10:23Z</dcterms:modified>
  <cp:category>更多资源关注@好教师</cp:category>
</cp:coreProperties>
</file>