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9"/>
  </p:notesMasterIdLst>
  <p:sldIdLst>
    <p:sldId id="256" r:id="rId2"/>
    <p:sldId id="258" r:id="rId3"/>
    <p:sldId id="280" r:id="rId4"/>
    <p:sldId id="295" r:id="rId5"/>
    <p:sldId id="296" r:id="rId6"/>
    <p:sldId id="294" r:id="rId7"/>
    <p:sldId id="302" r:id="rId8"/>
    <p:sldId id="290" r:id="rId9"/>
    <p:sldId id="277" r:id="rId10"/>
    <p:sldId id="265" r:id="rId11"/>
    <p:sldId id="297" r:id="rId12"/>
    <p:sldId id="298" r:id="rId13"/>
    <p:sldId id="299" r:id="rId14"/>
    <p:sldId id="264" r:id="rId15"/>
    <p:sldId id="300" r:id="rId16"/>
    <p:sldId id="287" r:id="rId17"/>
    <p:sldId id="301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 Math" panose="02040503050406030204" pitchFamily="18" charset="0"/>
      <p:regular r:id="rId24"/>
    </p:embeddedFont>
    <p:embeddedFont>
      <p:font typeface="Wingdings 3" panose="05040102010807070707" pitchFamily="18" charset="2"/>
      <p:regular r:id="rId25"/>
    </p:embeddedFont>
    <p:embeddedFont>
      <p:font typeface="Hind" panose="020B0604020202020204" charset="0"/>
      <p:regular r:id="rId26"/>
      <p:bold r:id="rId27"/>
    </p:embeddedFont>
    <p:embeddedFont>
      <p:font typeface="Pattaya" panose="00000500000000000000" pitchFamily="2" charset="-34"/>
      <p:regular r:id="rId28"/>
    </p:embeddedFont>
    <p:embeddedFont>
      <p:font typeface="Bebas Neue" panose="020B0604020202020204" charset="0"/>
      <p:regular r:id="rId29"/>
    </p:embeddedFont>
    <p:embeddedFont>
      <p:font typeface="Chewy" panose="020B0604020202020204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11E5427-377F-4081-A283-78C4A272DDC2}">
  <a:tblStyle styleId="{511E5427-377F-4081-A283-78C4A272DDC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1F096A2-C262-483F-8FA3-9F673DB4EBE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4" autoAdjust="0"/>
    <p:restoredTop sz="94660"/>
  </p:normalViewPr>
  <p:slideViewPr>
    <p:cSldViewPr snapToGrid="0">
      <p:cViewPr varScale="1">
        <p:scale>
          <a:sx n="96" d="100"/>
          <a:sy n="96" d="100"/>
        </p:scale>
        <p:origin x="2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5" name="Google Shape;330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6" name="Google Shape;330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" name="Google Shape;3661;g108b4651a3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2" name="Google Shape;3662;g108b4651a3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" name="Google Shape;3661;g108b4651a3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2" name="Google Shape;3662;g108b4651a3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3176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" name="Google Shape;3661;g108b4651a3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2" name="Google Shape;3662;g108b4651a3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3807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" name="Google Shape;3661;g108b4651a3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2" name="Google Shape;3662;g108b4651a3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957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g108b4651a3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1" name="Google Shape;3601;g108b4651a3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g108b4651a3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1" name="Google Shape;3601;g108b4651a3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9266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8" name="Google Shape;5178;g108275efcf3_0_4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9" name="Google Shape;5179;g108275efcf3_0_4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8" name="Google Shape;5178;g108275efcf3_0_4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9" name="Google Shape;5179;g108275efcf3_0_4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0435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0" name="Google Shape;3470;g108b4651a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1" name="Google Shape;3471;g108b4651a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6" name="Google Shape;4676;g109e91da49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7" name="Google Shape;4677;g109e91da496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6" name="Google Shape;4676;g109e91da49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7" name="Google Shape;4677;g109e91da496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0348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6" name="Google Shape;4676;g109e91da49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7" name="Google Shape;4677;g109e91da496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1447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g108b4651a39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9" name="Google Shape;4249;g108b4651a39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489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0" name="Google Shape;3470;g108b4651a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1" name="Google Shape;3471;g108b4651a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2017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0" name="Google Shape;7920;g108b4651a39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1" name="Google Shape;7921;g108b4651a39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1" name="Google Shape;4111;g108b4651a39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2" name="Google Shape;4112;g108b4651a39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31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358400" y="1330913"/>
            <a:ext cx="6427200" cy="16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654400" y="3329288"/>
            <a:ext cx="3835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924150" y="-13850"/>
            <a:ext cx="3600450" cy="674600"/>
          </a:xfrm>
          <a:custGeom>
            <a:avLst/>
            <a:gdLst/>
            <a:ahLst/>
            <a:cxnLst/>
            <a:rect l="l" t="t" r="r" b="b"/>
            <a:pathLst>
              <a:path w="144018" h="26984" extrusionOk="0">
                <a:moveTo>
                  <a:pt x="0" y="18669"/>
                </a:moveTo>
                <a:cubicBezTo>
                  <a:pt x="5066" y="5160"/>
                  <a:pt x="28477" y="8849"/>
                  <a:pt x="42672" y="11430"/>
                </a:cubicBezTo>
                <a:cubicBezTo>
                  <a:pt x="52517" y="13220"/>
                  <a:pt x="68459" y="13752"/>
                  <a:pt x="70104" y="23622"/>
                </a:cubicBezTo>
                <a:cubicBezTo>
                  <a:pt x="70940" y="28639"/>
                  <a:pt x="56930" y="27508"/>
                  <a:pt x="54864" y="22860"/>
                </a:cubicBezTo>
                <a:cubicBezTo>
                  <a:pt x="53119" y="18933"/>
                  <a:pt x="58026" y="13551"/>
                  <a:pt x="62103" y="12192"/>
                </a:cubicBezTo>
                <a:cubicBezTo>
                  <a:pt x="81875" y="5601"/>
                  <a:pt x="103459" y="21407"/>
                  <a:pt x="124206" y="19431"/>
                </a:cubicBezTo>
                <a:cubicBezTo>
                  <a:pt x="133414" y="18554"/>
                  <a:pt x="139881" y="8274"/>
                  <a:pt x="144018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4" name="Google Shape;14;p2"/>
          <p:cNvSpPr/>
          <p:nvPr/>
        </p:nvSpPr>
        <p:spPr>
          <a:xfrm>
            <a:off x="8635689" y="-4325"/>
            <a:ext cx="632350" cy="2971800"/>
          </a:xfrm>
          <a:custGeom>
            <a:avLst/>
            <a:gdLst/>
            <a:ahLst/>
            <a:cxnLst/>
            <a:rect l="l" t="t" r="r" b="b"/>
            <a:pathLst>
              <a:path w="25294" h="118872" extrusionOk="0">
                <a:moveTo>
                  <a:pt x="21103" y="0"/>
                </a:moveTo>
                <a:cubicBezTo>
                  <a:pt x="15003" y="3812"/>
                  <a:pt x="6118" y="7357"/>
                  <a:pt x="5101" y="14478"/>
                </a:cubicBezTo>
                <a:cubicBezTo>
                  <a:pt x="3252" y="27423"/>
                  <a:pt x="13807" y="39928"/>
                  <a:pt x="12721" y="52959"/>
                </a:cubicBezTo>
                <a:cubicBezTo>
                  <a:pt x="11730" y="64854"/>
                  <a:pt x="-1040" y="74610"/>
                  <a:pt x="148" y="86487"/>
                </a:cubicBezTo>
                <a:cubicBezTo>
                  <a:pt x="1128" y="96284"/>
                  <a:pt x="7443" y="105711"/>
                  <a:pt x="15007" y="112014"/>
                </a:cubicBezTo>
                <a:cubicBezTo>
                  <a:pt x="18173" y="114652"/>
                  <a:pt x="22380" y="115958"/>
                  <a:pt x="25294" y="118872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5" name="Google Shape;15;p2"/>
          <p:cNvSpPr/>
          <p:nvPr/>
        </p:nvSpPr>
        <p:spPr>
          <a:xfrm>
            <a:off x="867000" y="4538052"/>
            <a:ext cx="5086350" cy="744000"/>
          </a:xfrm>
          <a:custGeom>
            <a:avLst/>
            <a:gdLst/>
            <a:ahLst/>
            <a:cxnLst/>
            <a:rect l="l" t="t" r="r" b="b"/>
            <a:pathLst>
              <a:path w="203454" h="29760" extrusionOk="0">
                <a:moveTo>
                  <a:pt x="0" y="29760"/>
                </a:moveTo>
                <a:cubicBezTo>
                  <a:pt x="5698" y="21620"/>
                  <a:pt x="14548" y="14020"/>
                  <a:pt x="24384" y="12615"/>
                </a:cubicBezTo>
                <a:cubicBezTo>
                  <a:pt x="37884" y="10686"/>
                  <a:pt x="51619" y="17735"/>
                  <a:pt x="65151" y="16044"/>
                </a:cubicBezTo>
                <a:cubicBezTo>
                  <a:pt x="81076" y="14053"/>
                  <a:pt x="96151" y="2555"/>
                  <a:pt x="112014" y="4995"/>
                </a:cubicBezTo>
                <a:cubicBezTo>
                  <a:pt x="123448" y="6754"/>
                  <a:pt x="133708" y="16918"/>
                  <a:pt x="145161" y="15282"/>
                </a:cubicBezTo>
                <a:cubicBezTo>
                  <a:pt x="149561" y="14653"/>
                  <a:pt x="155628" y="8312"/>
                  <a:pt x="153162" y="4614"/>
                </a:cubicBezTo>
                <a:cubicBezTo>
                  <a:pt x="150711" y="938"/>
                  <a:pt x="144837" y="-791"/>
                  <a:pt x="140589" y="423"/>
                </a:cubicBezTo>
                <a:cubicBezTo>
                  <a:pt x="138542" y="1008"/>
                  <a:pt x="137936" y="4526"/>
                  <a:pt x="138684" y="6519"/>
                </a:cubicBezTo>
                <a:cubicBezTo>
                  <a:pt x="142449" y="16559"/>
                  <a:pt x="158485" y="15835"/>
                  <a:pt x="169164" y="16806"/>
                </a:cubicBezTo>
                <a:cubicBezTo>
                  <a:pt x="177999" y="17609"/>
                  <a:pt x="186917" y="19407"/>
                  <a:pt x="195072" y="22902"/>
                </a:cubicBezTo>
                <a:cubicBezTo>
                  <a:pt x="198317" y="24293"/>
                  <a:pt x="200296" y="27800"/>
                  <a:pt x="203454" y="29379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6" name="Google Shape;16;p2"/>
          <p:cNvGrpSpPr/>
          <p:nvPr/>
        </p:nvGrpSpPr>
        <p:grpSpPr>
          <a:xfrm rot="-2864756">
            <a:off x="3818411" y="310623"/>
            <a:ext cx="342892" cy="319092"/>
            <a:chOff x="-1003774" y="3010923"/>
            <a:chExt cx="671424" cy="624822"/>
          </a:xfrm>
        </p:grpSpPr>
        <p:sp>
          <p:nvSpPr>
            <p:cNvPr id="17" name="Google Shape;17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-3364781">
            <a:off x="2587272" y="4690221"/>
            <a:ext cx="342908" cy="319107"/>
            <a:chOff x="-1003774" y="3010923"/>
            <a:chExt cx="671424" cy="624822"/>
          </a:xfrm>
        </p:grpSpPr>
        <p:sp>
          <p:nvSpPr>
            <p:cNvPr id="55" name="Google Shape;55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Google Shape;3082;p30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3" name="Google Shape;3083;p30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4" name="Google Shape;3084;p30"/>
          <p:cNvSpPr/>
          <p:nvPr/>
        </p:nvSpPr>
        <p:spPr>
          <a:xfrm>
            <a:off x="2186200" y="-37725"/>
            <a:ext cx="4000500" cy="633050"/>
          </a:xfrm>
          <a:custGeom>
            <a:avLst/>
            <a:gdLst/>
            <a:ahLst/>
            <a:cxnLst/>
            <a:rect l="l" t="t" r="r" b="b"/>
            <a:pathLst>
              <a:path w="160020" h="25322" extrusionOk="0">
                <a:moveTo>
                  <a:pt x="0" y="1524"/>
                </a:moveTo>
                <a:cubicBezTo>
                  <a:pt x="11438" y="3703"/>
                  <a:pt x="24696" y="2787"/>
                  <a:pt x="33909" y="9906"/>
                </a:cubicBezTo>
                <a:cubicBezTo>
                  <a:pt x="39295" y="14068"/>
                  <a:pt x="43577" y="20979"/>
                  <a:pt x="50292" y="22098"/>
                </a:cubicBezTo>
                <a:cubicBezTo>
                  <a:pt x="56388" y="23114"/>
                  <a:pt x="62462" y="18176"/>
                  <a:pt x="68580" y="19050"/>
                </a:cubicBezTo>
                <a:cubicBezTo>
                  <a:pt x="81915" y="20955"/>
                  <a:pt x="95320" y="27106"/>
                  <a:pt x="108585" y="24765"/>
                </a:cubicBezTo>
                <a:cubicBezTo>
                  <a:pt x="121968" y="22403"/>
                  <a:pt x="136956" y="21870"/>
                  <a:pt x="147828" y="13716"/>
                </a:cubicBezTo>
                <a:cubicBezTo>
                  <a:pt x="152722" y="10046"/>
                  <a:pt x="155695" y="4325"/>
                  <a:pt x="16002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085" name="Google Shape;3085;p30"/>
          <p:cNvGrpSpPr/>
          <p:nvPr/>
        </p:nvGrpSpPr>
        <p:grpSpPr>
          <a:xfrm>
            <a:off x="233415" y="236007"/>
            <a:ext cx="959605" cy="1542140"/>
            <a:chOff x="9840651" y="2066749"/>
            <a:chExt cx="701773" cy="1127790"/>
          </a:xfrm>
        </p:grpSpPr>
        <p:sp>
          <p:nvSpPr>
            <p:cNvPr id="3086" name="Google Shape;3086;p30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30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30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30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30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30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30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30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30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30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30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30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30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30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30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30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30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30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30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30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30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30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30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30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30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30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30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30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30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30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30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7" name="Google Shape;3117;p30"/>
          <p:cNvGrpSpPr/>
          <p:nvPr/>
        </p:nvGrpSpPr>
        <p:grpSpPr>
          <a:xfrm>
            <a:off x="7968003" y="3069302"/>
            <a:ext cx="925530" cy="1796832"/>
            <a:chOff x="204076" y="125827"/>
            <a:chExt cx="925530" cy="1796832"/>
          </a:xfrm>
        </p:grpSpPr>
        <p:sp>
          <p:nvSpPr>
            <p:cNvPr id="3118" name="Google Shape;3118;p30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30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30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30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30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30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30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30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30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7" name="Google Shape;3127;p30"/>
          <p:cNvGrpSpPr/>
          <p:nvPr/>
        </p:nvGrpSpPr>
        <p:grpSpPr>
          <a:xfrm rot="-2864756">
            <a:off x="3818411" y="310623"/>
            <a:ext cx="342892" cy="319092"/>
            <a:chOff x="-1003774" y="3010923"/>
            <a:chExt cx="671424" cy="624822"/>
          </a:xfrm>
        </p:grpSpPr>
        <p:sp>
          <p:nvSpPr>
            <p:cNvPr id="3128" name="Google Shape;3128;p30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30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30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3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3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3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3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3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3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3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3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3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3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3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3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3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3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3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3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3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3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3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3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30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3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3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30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3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3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3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3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3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3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3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3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3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3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5" name="Google Shape;3165;p30"/>
          <p:cNvGrpSpPr/>
          <p:nvPr/>
        </p:nvGrpSpPr>
        <p:grpSpPr>
          <a:xfrm>
            <a:off x="232200" y="2021337"/>
            <a:ext cx="962053" cy="405217"/>
            <a:chOff x="774450" y="2691700"/>
            <a:chExt cx="543625" cy="228975"/>
          </a:xfrm>
        </p:grpSpPr>
        <p:sp>
          <p:nvSpPr>
            <p:cNvPr id="3166" name="Google Shape;3166;p30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30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30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30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30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30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30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30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30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30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30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381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7" name="Google Shape;3177;p30"/>
          <p:cNvGrpSpPr/>
          <p:nvPr/>
        </p:nvGrpSpPr>
        <p:grpSpPr>
          <a:xfrm>
            <a:off x="8224949" y="2019072"/>
            <a:ext cx="754593" cy="1003232"/>
            <a:chOff x="7062788" y="3483325"/>
            <a:chExt cx="558875" cy="743025"/>
          </a:xfrm>
        </p:grpSpPr>
        <p:sp>
          <p:nvSpPr>
            <p:cNvPr id="3178" name="Google Shape;3178;p30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30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30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30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30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30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30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30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30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30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30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30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30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30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30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30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30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30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30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30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30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0" name="Google Shape;3200;p31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01" name="Google Shape;3201;p31"/>
          <p:cNvGrpSpPr/>
          <p:nvPr/>
        </p:nvGrpSpPr>
        <p:grpSpPr>
          <a:xfrm>
            <a:off x="7569403" y="260012"/>
            <a:ext cx="1359262" cy="1626752"/>
            <a:chOff x="6246075" y="1325325"/>
            <a:chExt cx="768075" cy="919225"/>
          </a:xfrm>
        </p:grpSpPr>
        <p:sp>
          <p:nvSpPr>
            <p:cNvPr id="3202" name="Google Shape;3202;p31"/>
            <p:cNvSpPr/>
            <p:nvPr/>
          </p:nvSpPr>
          <p:spPr>
            <a:xfrm>
              <a:off x="6673525" y="1325325"/>
              <a:ext cx="160725" cy="115075"/>
            </a:xfrm>
            <a:custGeom>
              <a:avLst/>
              <a:gdLst/>
              <a:ahLst/>
              <a:cxnLst/>
              <a:rect l="l" t="t" r="r" b="b"/>
              <a:pathLst>
                <a:path w="6429" h="4603" extrusionOk="0">
                  <a:moveTo>
                    <a:pt x="3564" y="1"/>
                  </a:moveTo>
                  <a:lnTo>
                    <a:pt x="3361" y="24"/>
                  </a:lnTo>
                  <a:lnTo>
                    <a:pt x="3135" y="46"/>
                  </a:lnTo>
                  <a:lnTo>
                    <a:pt x="2932" y="114"/>
                  </a:lnTo>
                  <a:lnTo>
                    <a:pt x="2752" y="181"/>
                  </a:lnTo>
                  <a:lnTo>
                    <a:pt x="2369" y="339"/>
                  </a:lnTo>
                  <a:lnTo>
                    <a:pt x="2008" y="565"/>
                  </a:lnTo>
                  <a:lnTo>
                    <a:pt x="1669" y="813"/>
                  </a:lnTo>
                  <a:lnTo>
                    <a:pt x="1353" y="1061"/>
                  </a:lnTo>
                  <a:lnTo>
                    <a:pt x="1060" y="1354"/>
                  </a:lnTo>
                  <a:lnTo>
                    <a:pt x="812" y="1625"/>
                  </a:lnTo>
                  <a:lnTo>
                    <a:pt x="587" y="1896"/>
                  </a:lnTo>
                  <a:lnTo>
                    <a:pt x="384" y="2144"/>
                  </a:lnTo>
                  <a:lnTo>
                    <a:pt x="113" y="2550"/>
                  </a:lnTo>
                  <a:lnTo>
                    <a:pt x="0" y="2730"/>
                  </a:lnTo>
                  <a:lnTo>
                    <a:pt x="925" y="3249"/>
                  </a:lnTo>
                  <a:lnTo>
                    <a:pt x="993" y="3136"/>
                  </a:lnTo>
                  <a:lnTo>
                    <a:pt x="1196" y="2843"/>
                  </a:lnTo>
                  <a:lnTo>
                    <a:pt x="1511" y="2437"/>
                  </a:lnTo>
                  <a:lnTo>
                    <a:pt x="1714" y="2211"/>
                  </a:lnTo>
                  <a:lnTo>
                    <a:pt x="1917" y="1986"/>
                  </a:lnTo>
                  <a:lnTo>
                    <a:pt x="2166" y="1760"/>
                  </a:lnTo>
                  <a:lnTo>
                    <a:pt x="2414" y="1557"/>
                  </a:lnTo>
                  <a:lnTo>
                    <a:pt x="2684" y="1377"/>
                  </a:lnTo>
                  <a:lnTo>
                    <a:pt x="2955" y="1219"/>
                  </a:lnTo>
                  <a:lnTo>
                    <a:pt x="3226" y="1129"/>
                  </a:lnTo>
                  <a:lnTo>
                    <a:pt x="3384" y="1084"/>
                  </a:lnTo>
                  <a:lnTo>
                    <a:pt x="3519" y="1061"/>
                  </a:lnTo>
                  <a:lnTo>
                    <a:pt x="3835" y="1061"/>
                  </a:lnTo>
                  <a:lnTo>
                    <a:pt x="3970" y="1084"/>
                  </a:lnTo>
                  <a:lnTo>
                    <a:pt x="4128" y="1129"/>
                  </a:lnTo>
                  <a:lnTo>
                    <a:pt x="4263" y="1174"/>
                  </a:lnTo>
                  <a:lnTo>
                    <a:pt x="4399" y="1242"/>
                  </a:lnTo>
                  <a:lnTo>
                    <a:pt x="4534" y="1332"/>
                  </a:lnTo>
                  <a:lnTo>
                    <a:pt x="4647" y="1422"/>
                  </a:lnTo>
                  <a:lnTo>
                    <a:pt x="4850" y="1625"/>
                  </a:lnTo>
                  <a:lnTo>
                    <a:pt x="5008" y="1873"/>
                  </a:lnTo>
                  <a:lnTo>
                    <a:pt x="5120" y="2121"/>
                  </a:lnTo>
                  <a:lnTo>
                    <a:pt x="5211" y="2392"/>
                  </a:lnTo>
                  <a:lnTo>
                    <a:pt x="5278" y="2685"/>
                  </a:lnTo>
                  <a:lnTo>
                    <a:pt x="5346" y="2978"/>
                  </a:lnTo>
                  <a:lnTo>
                    <a:pt x="5369" y="3249"/>
                  </a:lnTo>
                  <a:lnTo>
                    <a:pt x="5369" y="3520"/>
                  </a:lnTo>
                  <a:lnTo>
                    <a:pt x="5369" y="3993"/>
                  </a:lnTo>
                  <a:lnTo>
                    <a:pt x="5346" y="4309"/>
                  </a:lnTo>
                  <a:lnTo>
                    <a:pt x="5323" y="4445"/>
                  </a:lnTo>
                  <a:lnTo>
                    <a:pt x="6384" y="4602"/>
                  </a:lnTo>
                  <a:lnTo>
                    <a:pt x="6406" y="4399"/>
                  </a:lnTo>
                  <a:lnTo>
                    <a:pt x="6429" y="3948"/>
                  </a:lnTo>
                  <a:lnTo>
                    <a:pt x="6429" y="3655"/>
                  </a:lnTo>
                  <a:lnTo>
                    <a:pt x="6429" y="3339"/>
                  </a:lnTo>
                  <a:lnTo>
                    <a:pt x="6406" y="2978"/>
                  </a:lnTo>
                  <a:lnTo>
                    <a:pt x="6338" y="2618"/>
                  </a:lnTo>
                  <a:lnTo>
                    <a:pt x="6271" y="2234"/>
                  </a:lnTo>
                  <a:lnTo>
                    <a:pt x="6158" y="1851"/>
                  </a:lnTo>
                  <a:lnTo>
                    <a:pt x="6000" y="1490"/>
                  </a:lnTo>
                  <a:lnTo>
                    <a:pt x="5797" y="1151"/>
                  </a:lnTo>
                  <a:lnTo>
                    <a:pt x="5684" y="971"/>
                  </a:lnTo>
                  <a:lnTo>
                    <a:pt x="5549" y="836"/>
                  </a:lnTo>
                  <a:lnTo>
                    <a:pt x="5414" y="678"/>
                  </a:lnTo>
                  <a:lnTo>
                    <a:pt x="5256" y="542"/>
                  </a:lnTo>
                  <a:lnTo>
                    <a:pt x="5075" y="407"/>
                  </a:lnTo>
                  <a:lnTo>
                    <a:pt x="4895" y="317"/>
                  </a:lnTo>
                  <a:lnTo>
                    <a:pt x="4669" y="204"/>
                  </a:lnTo>
                  <a:lnTo>
                    <a:pt x="4466" y="114"/>
                  </a:lnTo>
                  <a:lnTo>
                    <a:pt x="4241" y="69"/>
                  </a:lnTo>
                  <a:lnTo>
                    <a:pt x="4015" y="24"/>
                  </a:lnTo>
                  <a:lnTo>
                    <a:pt x="3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31"/>
            <p:cNvSpPr/>
            <p:nvPr/>
          </p:nvSpPr>
          <p:spPr>
            <a:xfrm>
              <a:off x="6246075" y="1329275"/>
              <a:ext cx="768075" cy="915275"/>
            </a:xfrm>
            <a:custGeom>
              <a:avLst/>
              <a:gdLst/>
              <a:ahLst/>
              <a:cxnLst/>
              <a:rect l="l" t="t" r="r" b="b"/>
              <a:pathLst>
                <a:path w="30723" h="36611" extrusionOk="0">
                  <a:moveTo>
                    <a:pt x="10624" y="1"/>
                  </a:moveTo>
                  <a:lnTo>
                    <a:pt x="10467" y="23"/>
                  </a:lnTo>
                  <a:lnTo>
                    <a:pt x="10309" y="46"/>
                  </a:lnTo>
                  <a:lnTo>
                    <a:pt x="10151" y="114"/>
                  </a:lnTo>
                  <a:lnTo>
                    <a:pt x="10015" y="159"/>
                  </a:lnTo>
                  <a:lnTo>
                    <a:pt x="9880" y="249"/>
                  </a:lnTo>
                  <a:lnTo>
                    <a:pt x="9745" y="339"/>
                  </a:lnTo>
                  <a:lnTo>
                    <a:pt x="9632" y="429"/>
                  </a:lnTo>
                  <a:lnTo>
                    <a:pt x="9519" y="565"/>
                  </a:lnTo>
                  <a:lnTo>
                    <a:pt x="9406" y="678"/>
                  </a:lnTo>
                  <a:lnTo>
                    <a:pt x="9316" y="813"/>
                  </a:lnTo>
                  <a:lnTo>
                    <a:pt x="9248" y="971"/>
                  </a:lnTo>
                  <a:lnTo>
                    <a:pt x="9181" y="1129"/>
                  </a:lnTo>
                  <a:lnTo>
                    <a:pt x="45" y="28828"/>
                  </a:lnTo>
                  <a:lnTo>
                    <a:pt x="0" y="29031"/>
                  </a:lnTo>
                  <a:lnTo>
                    <a:pt x="0" y="29234"/>
                  </a:lnTo>
                  <a:lnTo>
                    <a:pt x="45" y="29415"/>
                  </a:lnTo>
                  <a:lnTo>
                    <a:pt x="113" y="29618"/>
                  </a:lnTo>
                  <a:lnTo>
                    <a:pt x="226" y="29775"/>
                  </a:lnTo>
                  <a:lnTo>
                    <a:pt x="361" y="29911"/>
                  </a:lnTo>
                  <a:lnTo>
                    <a:pt x="519" y="30046"/>
                  </a:lnTo>
                  <a:lnTo>
                    <a:pt x="700" y="30114"/>
                  </a:lnTo>
                  <a:lnTo>
                    <a:pt x="20211" y="36542"/>
                  </a:lnTo>
                  <a:lnTo>
                    <a:pt x="20414" y="36588"/>
                  </a:lnTo>
                  <a:lnTo>
                    <a:pt x="20594" y="36610"/>
                  </a:lnTo>
                  <a:lnTo>
                    <a:pt x="20797" y="36565"/>
                  </a:lnTo>
                  <a:lnTo>
                    <a:pt x="20978" y="36497"/>
                  </a:lnTo>
                  <a:lnTo>
                    <a:pt x="21158" y="36385"/>
                  </a:lnTo>
                  <a:lnTo>
                    <a:pt x="21294" y="36249"/>
                  </a:lnTo>
                  <a:lnTo>
                    <a:pt x="21406" y="36091"/>
                  </a:lnTo>
                  <a:lnTo>
                    <a:pt x="21497" y="35888"/>
                  </a:lnTo>
                  <a:lnTo>
                    <a:pt x="30632" y="8189"/>
                  </a:lnTo>
                  <a:lnTo>
                    <a:pt x="30677" y="8031"/>
                  </a:lnTo>
                  <a:lnTo>
                    <a:pt x="30700" y="7873"/>
                  </a:lnTo>
                  <a:lnTo>
                    <a:pt x="30722" y="7715"/>
                  </a:lnTo>
                  <a:lnTo>
                    <a:pt x="30722" y="7557"/>
                  </a:lnTo>
                  <a:lnTo>
                    <a:pt x="30700" y="7399"/>
                  </a:lnTo>
                  <a:lnTo>
                    <a:pt x="30655" y="7241"/>
                  </a:lnTo>
                  <a:lnTo>
                    <a:pt x="30609" y="7084"/>
                  </a:lnTo>
                  <a:lnTo>
                    <a:pt x="30542" y="6948"/>
                  </a:lnTo>
                  <a:lnTo>
                    <a:pt x="30452" y="6813"/>
                  </a:lnTo>
                  <a:lnTo>
                    <a:pt x="30361" y="6678"/>
                  </a:lnTo>
                  <a:lnTo>
                    <a:pt x="30271" y="6542"/>
                  </a:lnTo>
                  <a:lnTo>
                    <a:pt x="30158" y="6452"/>
                  </a:lnTo>
                  <a:lnTo>
                    <a:pt x="30023" y="6339"/>
                  </a:lnTo>
                  <a:lnTo>
                    <a:pt x="29888" y="6249"/>
                  </a:lnTo>
                  <a:lnTo>
                    <a:pt x="29752" y="6181"/>
                  </a:lnTo>
                  <a:lnTo>
                    <a:pt x="29594" y="6114"/>
                  </a:lnTo>
                  <a:lnTo>
                    <a:pt x="11256" y="69"/>
                  </a:lnTo>
                  <a:lnTo>
                    <a:pt x="11098" y="23"/>
                  </a:lnTo>
                  <a:lnTo>
                    <a:pt x="109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762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31"/>
            <p:cNvSpPr/>
            <p:nvPr/>
          </p:nvSpPr>
          <p:spPr>
            <a:xfrm>
              <a:off x="6375775" y="1329275"/>
              <a:ext cx="638375" cy="517700"/>
            </a:xfrm>
            <a:custGeom>
              <a:avLst/>
              <a:gdLst/>
              <a:ahLst/>
              <a:cxnLst/>
              <a:rect l="l" t="t" r="r" b="b"/>
              <a:pathLst>
                <a:path w="25535" h="20708" extrusionOk="0">
                  <a:moveTo>
                    <a:pt x="5436" y="1"/>
                  </a:moveTo>
                  <a:lnTo>
                    <a:pt x="5279" y="23"/>
                  </a:lnTo>
                  <a:lnTo>
                    <a:pt x="5121" y="46"/>
                  </a:lnTo>
                  <a:lnTo>
                    <a:pt x="4963" y="114"/>
                  </a:lnTo>
                  <a:lnTo>
                    <a:pt x="4827" y="159"/>
                  </a:lnTo>
                  <a:lnTo>
                    <a:pt x="4692" y="249"/>
                  </a:lnTo>
                  <a:lnTo>
                    <a:pt x="4557" y="339"/>
                  </a:lnTo>
                  <a:lnTo>
                    <a:pt x="4444" y="429"/>
                  </a:lnTo>
                  <a:lnTo>
                    <a:pt x="4331" y="565"/>
                  </a:lnTo>
                  <a:lnTo>
                    <a:pt x="4218" y="678"/>
                  </a:lnTo>
                  <a:lnTo>
                    <a:pt x="4128" y="813"/>
                  </a:lnTo>
                  <a:lnTo>
                    <a:pt x="4060" y="971"/>
                  </a:lnTo>
                  <a:lnTo>
                    <a:pt x="3993" y="1129"/>
                  </a:lnTo>
                  <a:lnTo>
                    <a:pt x="45" y="13129"/>
                  </a:lnTo>
                  <a:lnTo>
                    <a:pt x="0" y="13264"/>
                  </a:lnTo>
                  <a:lnTo>
                    <a:pt x="0" y="13422"/>
                  </a:lnTo>
                  <a:lnTo>
                    <a:pt x="23" y="13557"/>
                  </a:lnTo>
                  <a:lnTo>
                    <a:pt x="91" y="13693"/>
                  </a:lnTo>
                  <a:lnTo>
                    <a:pt x="158" y="13805"/>
                  </a:lnTo>
                  <a:lnTo>
                    <a:pt x="248" y="13918"/>
                  </a:lnTo>
                  <a:lnTo>
                    <a:pt x="384" y="14008"/>
                  </a:lnTo>
                  <a:lnTo>
                    <a:pt x="519" y="14054"/>
                  </a:lnTo>
                  <a:lnTo>
                    <a:pt x="20549" y="20663"/>
                  </a:lnTo>
                  <a:lnTo>
                    <a:pt x="20685" y="20708"/>
                  </a:lnTo>
                  <a:lnTo>
                    <a:pt x="20842" y="20708"/>
                  </a:lnTo>
                  <a:lnTo>
                    <a:pt x="20978" y="20685"/>
                  </a:lnTo>
                  <a:lnTo>
                    <a:pt x="21113" y="20618"/>
                  </a:lnTo>
                  <a:lnTo>
                    <a:pt x="21226" y="20550"/>
                  </a:lnTo>
                  <a:lnTo>
                    <a:pt x="21339" y="20460"/>
                  </a:lnTo>
                  <a:lnTo>
                    <a:pt x="21429" y="20324"/>
                  </a:lnTo>
                  <a:lnTo>
                    <a:pt x="21497" y="20189"/>
                  </a:lnTo>
                  <a:lnTo>
                    <a:pt x="25444" y="8189"/>
                  </a:lnTo>
                  <a:lnTo>
                    <a:pt x="25489" y="8031"/>
                  </a:lnTo>
                  <a:lnTo>
                    <a:pt x="25512" y="7873"/>
                  </a:lnTo>
                  <a:lnTo>
                    <a:pt x="25534" y="7715"/>
                  </a:lnTo>
                  <a:lnTo>
                    <a:pt x="25534" y="7557"/>
                  </a:lnTo>
                  <a:lnTo>
                    <a:pt x="25512" y="7399"/>
                  </a:lnTo>
                  <a:lnTo>
                    <a:pt x="25467" y="7241"/>
                  </a:lnTo>
                  <a:lnTo>
                    <a:pt x="25421" y="7084"/>
                  </a:lnTo>
                  <a:lnTo>
                    <a:pt x="25354" y="6948"/>
                  </a:lnTo>
                  <a:lnTo>
                    <a:pt x="25264" y="6813"/>
                  </a:lnTo>
                  <a:lnTo>
                    <a:pt x="25173" y="6678"/>
                  </a:lnTo>
                  <a:lnTo>
                    <a:pt x="25083" y="6542"/>
                  </a:lnTo>
                  <a:lnTo>
                    <a:pt x="24970" y="6452"/>
                  </a:lnTo>
                  <a:lnTo>
                    <a:pt x="24835" y="6339"/>
                  </a:lnTo>
                  <a:lnTo>
                    <a:pt x="24700" y="6249"/>
                  </a:lnTo>
                  <a:lnTo>
                    <a:pt x="24564" y="6181"/>
                  </a:lnTo>
                  <a:lnTo>
                    <a:pt x="24406" y="6114"/>
                  </a:lnTo>
                  <a:lnTo>
                    <a:pt x="6068" y="69"/>
                  </a:lnTo>
                  <a:lnTo>
                    <a:pt x="5910" y="23"/>
                  </a:lnTo>
                  <a:lnTo>
                    <a:pt x="57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31"/>
            <p:cNvSpPr/>
            <p:nvPr/>
          </p:nvSpPr>
          <p:spPr>
            <a:xfrm>
              <a:off x="6635725" y="1570075"/>
              <a:ext cx="106600" cy="82925"/>
            </a:xfrm>
            <a:custGeom>
              <a:avLst/>
              <a:gdLst/>
              <a:ahLst/>
              <a:cxnLst/>
              <a:rect l="l" t="t" r="r" b="b"/>
              <a:pathLst>
                <a:path w="4264" h="3317" extrusionOk="0">
                  <a:moveTo>
                    <a:pt x="700" y="0"/>
                  </a:moveTo>
                  <a:lnTo>
                    <a:pt x="1" y="2143"/>
                  </a:lnTo>
                  <a:lnTo>
                    <a:pt x="3565" y="3316"/>
                  </a:lnTo>
                  <a:lnTo>
                    <a:pt x="4264" y="11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31"/>
            <p:cNvSpPr/>
            <p:nvPr/>
          </p:nvSpPr>
          <p:spPr>
            <a:xfrm>
              <a:off x="6471625" y="136932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4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31"/>
            <p:cNvSpPr/>
            <p:nvPr/>
          </p:nvSpPr>
          <p:spPr>
            <a:xfrm>
              <a:off x="6459225" y="1753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80" y="46"/>
                  </a:lnTo>
                  <a:lnTo>
                    <a:pt x="655" y="136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610"/>
                  </a:lnTo>
                  <a:lnTo>
                    <a:pt x="68" y="836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46" y="1535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610" y="2257"/>
                  </a:lnTo>
                  <a:lnTo>
                    <a:pt x="835" y="2347"/>
                  </a:lnTo>
                  <a:lnTo>
                    <a:pt x="1918" y="2708"/>
                  </a:lnTo>
                  <a:lnTo>
                    <a:pt x="2166" y="2753"/>
                  </a:lnTo>
                  <a:lnTo>
                    <a:pt x="2392" y="2775"/>
                  </a:lnTo>
                  <a:lnTo>
                    <a:pt x="2640" y="2730"/>
                  </a:lnTo>
                  <a:lnTo>
                    <a:pt x="2843" y="2640"/>
                  </a:lnTo>
                  <a:lnTo>
                    <a:pt x="3046" y="2527"/>
                  </a:lnTo>
                  <a:lnTo>
                    <a:pt x="3204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74" y="1242"/>
                  </a:lnTo>
                  <a:lnTo>
                    <a:pt x="3384" y="1016"/>
                  </a:lnTo>
                  <a:lnTo>
                    <a:pt x="3249" y="836"/>
                  </a:lnTo>
                  <a:lnTo>
                    <a:pt x="3091" y="655"/>
                  </a:lnTo>
                  <a:lnTo>
                    <a:pt x="2910" y="520"/>
                  </a:lnTo>
                  <a:lnTo>
                    <a:pt x="2685" y="429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31"/>
            <p:cNvSpPr/>
            <p:nvPr/>
          </p:nvSpPr>
          <p:spPr>
            <a:xfrm>
              <a:off x="6471625" y="1777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6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31"/>
            <p:cNvSpPr/>
            <p:nvPr/>
          </p:nvSpPr>
          <p:spPr>
            <a:xfrm>
              <a:off x="6691550" y="144207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3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31"/>
            <p:cNvSpPr/>
            <p:nvPr/>
          </p:nvSpPr>
          <p:spPr>
            <a:xfrm>
              <a:off x="6679150" y="1826650"/>
              <a:ext cx="88000" cy="68825"/>
            </a:xfrm>
            <a:custGeom>
              <a:avLst/>
              <a:gdLst/>
              <a:ahLst/>
              <a:cxnLst/>
              <a:rect l="l" t="t" r="r" b="b"/>
              <a:pathLst>
                <a:path w="3520" h="2753" extrusionOk="0">
                  <a:moveTo>
                    <a:pt x="1106" y="1"/>
                  </a:moveTo>
                  <a:lnTo>
                    <a:pt x="880" y="23"/>
                  </a:lnTo>
                  <a:lnTo>
                    <a:pt x="655" y="113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587"/>
                  </a:lnTo>
                  <a:lnTo>
                    <a:pt x="68" y="813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098"/>
                  </a:lnTo>
                  <a:lnTo>
                    <a:pt x="610" y="2234"/>
                  </a:lnTo>
                  <a:lnTo>
                    <a:pt x="835" y="2347"/>
                  </a:lnTo>
                  <a:lnTo>
                    <a:pt x="1918" y="2707"/>
                  </a:lnTo>
                  <a:lnTo>
                    <a:pt x="2166" y="2753"/>
                  </a:lnTo>
                  <a:lnTo>
                    <a:pt x="2414" y="2753"/>
                  </a:lnTo>
                  <a:lnTo>
                    <a:pt x="2640" y="2707"/>
                  </a:lnTo>
                  <a:lnTo>
                    <a:pt x="2843" y="2640"/>
                  </a:lnTo>
                  <a:lnTo>
                    <a:pt x="3046" y="2504"/>
                  </a:lnTo>
                  <a:lnTo>
                    <a:pt x="3226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692"/>
                  </a:lnTo>
                  <a:lnTo>
                    <a:pt x="3519" y="1467"/>
                  </a:lnTo>
                  <a:lnTo>
                    <a:pt x="3474" y="1241"/>
                  </a:lnTo>
                  <a:lnTo>
                    <a:pt x="3384" y="1016"/>
                  </a:lnTo>
                  <a:lnTo>
                    <a:pt x="3249" y="813"/>
                  </a:lnTo>
                  <a:lnTo>
                    <a:pt x="3091" y="655"/>
                  </a:lnTo>
                  <a:lnTo>
                    <a:pt x="2910" y="519"/>
                  </a:lnTo>
                  <a:lnTo>
                    <a:pt x="2685" y="407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31"/>
            <p:cNvSpPr/>
            <p:nvPr/>
          </p:nvSpPr>
          <p:spPr>
            <a:xfrm>
              <a:off x="6691550" y="1849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5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31"/>
            <p:cNvSpPr/>
            <p:nvPr/>
          </p:nvSpPr>
          <p:spPr>
            <a:xfrm>
              <a:off x="6327275" y="1864425"/>
              <a:ext cx="451725" cy="319200"/>
            </a:xfrm>
            <a:custGeom>
              <a:avLst/>
              <a:gdLst/>
              <a:ahLst/>
              <a:cxnLst/>
              <a:rect l="l" t="t" r="r" b="b"/>
              <a:pathLst>
                <a:path w="18069" h="12768" extrusionOk="0">
                  <a:moveTo>
                    <a:pt x="2617" y="1"/>
                  </a:moveTo>
                  <a:lnTo>
                    <a:pt x="2549" y="46"/>
                  </a:lnTo>
                  <a:lnTo>
                    <a:pt x="2482" y="69"/>
                  </a:lnTo>
                  <a:lnTo>
                    <a:pt x="2437" y="136"/>
                  </a:lnTo>
                  <a:lnTo>
                    <a:pt x="2369" y="204"/>
                  </a:lnTo>
                  <a:lnTo>
                    <a:pt x="2346" y="272"/>
                  </a:lnTo>
                  <a:lnTo>
                    <a:pt x="23" y="7309"/>
                  </a:lnTo>
                  <a:lnTo>
                    <a:pt x="0" y="7400"/>
                  </a:lnTo>
                  <a:lnTo>
                    <a:pt x="0" y="7490"/>
                  </a:lnTo>
                  <a:lnTo>
                    <a:pt x="23" y="7557"/>
                  </a:lnTo>
                  <a:lnTo>
                    <a:pt x="46" y="7625"/>
                  </a:lnTo>
                  <a:lnTo>
                    <a:pt x="91" y="7693"/>
                  </a:lnTo>
                  <a:lnTo>
                    <a:pt x="136" y="7760"/>
                  </a:lnTo>
                  <a:lnTo>
                    <a:pt x="203" y="7806"/>
                  </a:lnTo>
                  <a:lnTo>
                    <a:pt x="294" y="7851"/>
                  </a:lnTo>
                  <a:lnTo>
                    <a:pt x="15203" y="12768"/>
                  </a:lnTo>
                  <a:lnTo>
                    <a:pt x="15429" y="12768"/>
                  </a:lnTo>
                  <a:lnTo>
                    <a:pt x="15519" y="12745"/>
                  </a:lnTo>
                  <a:lnTo>
                    <a:pt x="15587" y="12700"/>
                  </a:lnTo>
                  <a:lnTo>
                    <a:pt x="15632" y="12633"/>
                  </a:lnTo>
                  <a:lnTo>
                    <a:pt x="15700" y="12565"/>
                  </a:lnTo>
                  <a:lnTo>
                    <a:pt x="15722" y="12497"/>
                  </a:lnTo>
                  <a:lnTo>
                    <a:pt x="18046" y="5460"/>
                  </a:lnTo>
                  <a:lnTo>
                    <a:pt x="18068" y="5369"/>
                  </a:lnTo>
                  <a:lnTo>
                    <a:pt x="18068" y="5302"/>
                  </a:lnTo>
                  <a:lnTo>
                    <a:pt x="18046" y="5212"/>
                  </a:lnTo>
                  <a:lnTo>
                    <a:pt x="18023" y="5144"/>
                  </a:lnTo>
                  <a:lnTo>
                    <a:pt x="17978" y="5076"/>
                  </a:lnTo>
                  <a:lnTo>
                    <a:pt x="17933" y="5009"/>
                  </a:lnTo>
                  <a:lnTo>
                    <a:pt x="17865" y="4963"/>
                  </a:lnTo>
                  <a:lnTo>
                    <a:pt x="17775" y="4918"/>
                  </a:lnTo>
                  <a:lnTo>
                    <a:pt x="28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31"/>
            <p:cNvSpPr/>
            <p:nvPr/>
          </p:nvSpPr>
          <p:spPr>
            <a:xfrm>
              <a:off x="6344200" y="1985675"/>
              <a:ext cx="396450" cy="141000"/>
            </a:xfrm>
            <a:custGeom>
              <a:avLst/>
              <a:gdLst/>
              <a:ahLst/>
              <a:cxnLst/>
              <a:rect l="l" t="t" r="r" b="b"/>
              <a:pathLst>
                <a:path w="15858" h="5640" extrusionOk="0">
                  <a:moveTo>
                    <a:pt x="158" y="1"/>
                  </a:moveTo>
                  <a:lnTo>
                    <a:pt x="0" y="452"/>
                  </a:lnTo>
                  <a:lnTo>
                    <a:pt x="15699" y="5640"/>
                  </a:lnTo>
                  <a:lnTo>
                    <a:pt x="15857" y="5166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31"/>
            <p:cNvSpPr/>
            <p:nvPr/>
          </p:nvSpPr>
          <p:spPr>
            <a:xfrm>
              <a:off x="6389875" y="1896025"/>
              <a:ext cx="93075" cy="188925"/>
            </a:xfrm>
            <a:custGeom>
              <a:avLst/>
              <a:gdLst/>
              <a:ahLst/>
              <a:cxnLst/>
              <a:rect l="l" t="t" r="r" b="b"/>
              <a:pathLst>
                <a:path w="3723" h="7557" extrusionOk="0">
                  <a:moveTo>
                    <a:pt x="2346" y="0"/>
                  </a:moveTo>
                  <a:lnTo>
                    <a:pt x="0" y="7105"/>
                  </a:lnTo>
                  <a:lnTo>
                    <a:pt x="1376" y="7557"/>
                  </a:lnTo>
                  <a:lnTo>
                    <a:pt x="3722" y="451"/>
                  </a:lnTo>
                  <a:lnTo>
                    <a:pt x="23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31"/>
            <p:cNvSpPr/>
            <p:nvPr/>
          </p:nvSpPr>
          <p:spPr>
            <a:xfrm>
              <a:off x="6378025" y="2000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58" y="46"/>
                  </a:lnTo>
                  <a:lnTo>
                    <a:pt x="655" y="136"/>
                  </a:lnTo>
                  <a:lnTo>
                    <a:pt x="452" y="249"/>
                  </a:lnTo>
                  <a:lnTo>
                    <a:pt x="294" y="407"/>
                  </a:lnTo>
                  <a:lnTo>
                    <a:pt x="158" y="610"/>
                  </a:lnTo>
                  <a:lnTo>
                    <a:pt x="46" y="835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23" y="1535"/>
                  </a:lnTo>
                  <a:lnTo>
                    <a:pt x="113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587" y="2256"/>
                  </a:lnTo>
                  <a:lnTo>
                    <a:pt x="813" y="2347"/>
                  </a:lnTo>
                  <a:lnTo>
                    <a:pt x="1918" y="2707"/>
                  </a:lnTo>
                  <a:lnTo>
                    <a:pt x="2143" y="2775"/>
                  </a:lnTo>
                  <a:lnTo>
                    <a:pt x="2392" y="2775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27"/>
                  </a:lnTo>
                  <a:lnTo>
                    <a:pt x="3204" y="2369"/>
                  </a:lnTo>
                  <a:lnTo>
                    <a:pt x="3339" y="2166"/>
                  </a:lnTo>
                  <a:lnTo>
                    <a:pt x="3429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6"/>
                  </a:lnTo>
                  <a:lnTo>
                    <a:pt x="3249" y="835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29"/>
                  </a:lnTo>
                  <a:lnTo>
                    <a:pt x="1579" y="68"/>
                  </a:lnTo>
                  <a:lnTo>
                    <a:pt x="13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31"/>
            <p:cNvSpPr/>
            <p:nvPr/>
          </p:nvSpPr>
          <p:spPr>
            <a:xfrm>
              <a:off x="6389875" y="2024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7"/>
                  </a:lnTo>
                  <a:lnTo>
                    <a:pt x="2030" y="452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31"/>
            <p:cNvSpPr/>
            <p:nvPr/>
          </p:nvSpPr>
          <p:spPr>
            <a:xfrm>
              <a:off x="6609800" y="1968750"/>
              <a:ext cx="93075" cy="188950"/>
            </a:xfrm>
            <a:custGeom>
              <a:avLst/>
              <a:gdLst/>
              <a:ahLst/>
              <a:cxnLst/>
              <a:rect l="l" t="t" r="r" b="b"/>
              <a:pathLst>
                <a:path w="3723" h="7558" extrusionOk="0">
                  <a:moveTo>
                    <a:pt x="2346" y="1"/>
                  </a:moveTo>
                  <a:lnTo>
                    <a:pt x="0" y="7106"/>
                  </a:lnTo>
                  <a:lnTo>
                    <a:pt x="1376" y="7557"/>
                  </a:lnTo>
                  <a:lnTo>
                    <a:pt x="3722" y="452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31"/>
            <p:cNvSpPr/>
            <p:nvPr/>
          </p:nvSpPr>
          <p:spPr>
            <a:xfrm>
              <a:off x="6597950" y="2073650"/>
              <a:ext cx="87425" cy="68825"/>
            </a:xfrm>
            <a:custGeom>
              <a:avLst/>
              <a:gdLst/>
              <a:ahLst/>
              <a:cxnLst/>
              <a:rect l="l" t="t" r="r" b="b"/>
              <a:pathLst>
                <a:path w="3497" h="2753" extrusionOk="0">
                  <a:moveTo>
                    <a:pt x="1106" y="0"/>
                  </a:moveTo>
                  <a:lnTo>
                    <a:pt x="880" y="46"/>
                  </a:lnTo>
                  <a:lnTo>
                    <a:pt x="655" y="113"/>
                  </a:lnTo>
                  <a:lnTo>
                    <a:pt x="452" y="249"/>
                  </a:lnTo>
                  <a:lnTo>
                    <a:pt x="294" y="406"/>
                  </a:lnTo>
                  <a:lnTo>
                    <a:pt x="158" y="587"/>
                  </a:lnTo>
                  <a:lnTo>
                    <a:pt x="46" y="812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13" y="1737"/>
                  </a:lnTo>
                  <a:lnTo>
                    <a:pt x="249" y="1940"/>
                  </a:lnTo>
                  <a:lnTo>
                    <a:pt x="407" y="2098"/>
                  </a:lnTo>
                  <a:lnTo>
                    <a:pt x="587" y="2234"/>
                  </a:lnTo>
                  <a:lnTo>
                    <a:pt x="813" y="2346"/>
                  </a:lnTo>
                  <a:lnTo>
                    <a:pt x="1918" y="2707"/>
                  </a:lnTo>
                  <a:lnTo>
                    <a:pt x="2166" y="2752"/>
                  </a:lnTo>
                  <a:lnTo>
                    <a:pt x="2392" y="2752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04"/>
                  </a:lnTo>
                  <a:lnTo>
                    <a:pt x="3204" y="2346"/>
                  </a:lnTo>
                  <a:lnTo>
                    <a:pt x="3339" y="2166"/>
                  </a:lnTo>
                  <a:lnTo>
                    <a:pt x="3452" y="1940"/>
                  </a:lnTo>
                  <a:lnTo>
                    <a:pt x="3497" y="1692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5"/>
                  </a:lnTo>
                  <a:lnTo>
                    <a:pt x="3249" y="812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06"/>
                  </a:lnTo>
                  <a:lnTo>
                    <a:pt x="1580" y="46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31"/>
            <p:cNvSpPr/>
            <p:nvPr/>
          </p:nvSpPr>
          <p:spPr>
            <a:xfrm>
              <a:off x="6609800" y="2096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6"/>
                  </a:lnTo>
                  <a:lnTo>
                    <a:pt x="2030" y="451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0" name="Google Shape;3220;p31"/>
          <p:cNvGrpSpPr/>
          <p:nvPr/>
        </p:nvGrpSpPr>
        <p:grpSpPr>
          <a:xfrm>
            <a:off x="8053474" y="2149547"/>
            <a:ext cx="754593" cy="1003232"/>
            <a:chOff x="7062788" y="3483325"/>
            <a:chExt cx="558875" cy="743025"/>
          </a:xfrm>
        </p:grpSpPr>
        <p:sp>
          <p:nvSpPr>
            <p:cNvPr id="3221" name="Google Shape;3221;p31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31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31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31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31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31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31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31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31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31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31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31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31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31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31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31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31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31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31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31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31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2" name="Google Shape;3242;p31"/>
          <p:cNvGrpSpPr/>
          <p:nvPr/>
        </p:nvGrpSpPr>
        <p:grpSpPr>
          <a:xfrm>
            <a:off x="224596" y="3051097"/>
            <a:ext cx="1288943" cy="954529"/>
            <a:chOff x="1156200" y="3428725"/>
            <a:chExt cx="684625" cy="507000"/>
          </a:xfrm>
        </p:grpSpPr>
        <p:sp>
          <p:nvSpPr>
            <p:cNvPr id="3243" name="Google Shape;3243;p3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3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3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3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3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3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31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3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3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3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3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3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3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31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3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3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3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3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3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3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31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3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3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3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3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31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31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3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3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3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3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4" name="Google Shape;3274;p31"/>
          <p:cNvGrpSpPr/>
          <p:nvPr/>
        </p:nvGrpSpPr>
        <p:grpSpPr>
          <a:xfrm>
            <a:off x="307796" y="4195232"/>
            <a:ext cx="1122563" cy="670479"/>
            <a:chOff x="7734396" y="189920"/>
            <a:chExt cx="1122563" cy="670479"/>
          </a:xfrm>
        </p:grpSpPr>
        <p:sp>
          <p:nvSpPr>
            <p:cNvPr id="3275" name="Google Shape;3275;p31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31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31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31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31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31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31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31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31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31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31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31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31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96" name="Google Shape;3296;p31"/>
          <p:cNvSpPr/>
          <p:nvPr/>
        </p:nvSpPr>
        <p:spPr>
          <a:xfrm>
            <a:off x="-90275" y="-47250"/>
            <a:ext cx="5191125" cy="2752725"/>
          </a:xfrm>
          <a:custGeom>
            <a:avLst/>
            <a:gdLst/>
            <a:ahLst/>
            <a:cxnLst/>
            <a:rect l="l" t="t" r="r" b="b"/>
            <a:pathLst>
              <a:path w="207645" h="110109" extrusionOk="0">
                <a:moveTo>
                  <a:pt x="0" y="110109"/>
                </a:moveTo>
                <a:cubicBezTo>
                  <a:pt x="0" y="97940"/>
                  <a:pt x="3511" y="84677"/>
                  <a:pt x="11430" y="75438"/>
                </a:cubicBezTo>
                <a:cubicBezTo>
                  <a:pt x="20416" y="64954"/>
                  <a:pt x="35956" y="61961"/>
                  <a:pt x="45720" y="52197"/>
                </a:cubicBezTo>
                <a:cubicBezTo>
                  <a:pt x="55253" y="42664"/>
                  <a:pt x="59933" y="25123"/>
                  <a:pt x="73152" y="22479"/>
                </a:cubicBezTo>
                <a:cubicBezTo>
                  <a:pt x="83533" y="20403"/>
                  <a:pt x="94123" y="25626"/>
                  <a:pt x="104394" y="28194"/>
                </a:cubicBezTo>
                <a:cubicBezTo>
                  <a:pt x="117378" y="31440"/>
                  <a:pt x="130717" y="33193"/>
                  <a:pt x="144018" y="34671"/>
                </a:cubicBezTo>
                <a:cubicBezTo>
                  <a:pt x="153417" y="35715"/>
                  <a:pt x="162991" y="31661"/>
                  <a:pt x="171450" y="27432"/>
                </a:cubicBezTo>
                <a:cubicBezTo>
                  <a:pt x="184990" y="20662"/>
                  <a:pt x="200875" y="13540"/>
                  <a:pt x="207645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297" name="Google Shape;3297;p31"/>
          <p:cNvSpPr/>
          <p:nvPr/>
        </p:nvSpPr>
        <p:spPr>
          <a:xfrm>
            <a:off x="7167775" y="3391275"/>
            <a:ext cx="2124075" cy="2066925"/>
          </a:xfrm>
          <a:custGeom>
            <a:avLst/>
            <a:gdLst/>
            <a:ahLst/>
            <a:cxnLst/>
            <a:rect l="l" t="t" r="r" b="b"/>
            <a:pathLst>
              <a:path w="84963" h="82677" extrusionOk="0">
                <a:moveTo>
                  <a:pt x="0" y="82677"/>
                </a:moveTo>
                <a:cubicBezTo>
                  <a:pt x="3121" y="69154"/>
                  <a:pt x="8755" y="53755"/>
                  <a:pt x="20574" y="46482"/>
                </a:cubicBezTo>
                <a:cubicBezTo>
                  <a:pt x="30304" y="40494"/>
                  <a:pt x="43141" y="39820"/>
                  <a:pt x="51816" y="32385"/>
                </a:cubicBezTo>
                <a:cubicBezTo>
                  <a:pt x="57966" y="27113"/>
                  <a:pt x="62090" y="19825"/>
                  <a:pt x="67818" y="14097"/>
                </a:cubicBezTo>
                <a:cubicBezTo>
                  <a:pt x="73050" y="8865"/>
                  <a:pt x="79731" y="5232"/>
                  <a:pt x="84963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6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6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6"/>
          <p:cNvSpPr/>
          <p:nvPr/>
        </p:nvSpPr>
        <p:spPr>
          <a:xfrm>
            <a:off x="-152250" y="3383267"/>
            <a:ext cx="4629150" cy="2059750"/>
          </a:xfrm>
          <a:custGeom>
            <a:avLst/>
            <a:gdLst/>
            <a:ahLst/>
            <a:cxnLst/>
            <a:rect l="l" t="t" r="r" b="b"/>
            <a:pathLst>
              <a:path w="185166" h="82390" extrusionOk="0">
                <a:moveTo>
                  <a:pt x="0" y="132"/>
                </a:moveTo>
                <a:cubicBezTo>
                  <a:pt x="8470" y="-927"/>
                  <a:pt x="17142" y="9260"/>
                  <a:pt x="18669" y="17658"/>
                </a:cubicBezTo>
                <a:cubicBezTo>
                  <a:pt x="20146" y="25780"/>
                  <a:pt x="17050" y="34328"/>
                  <a:pt x="18669" y="42423"/>
                </a:cubicBezTo>
                <a:cubicBezTo>
                  <a:pt x="19661" y="47383"/>
                  <a:pt x="23857" y="51632"/>
                  <a:pt x="28194" y="54234"/>
                </a:cubicBezTo>
                <a:cubicBezTo>
                  <a:pt x="37708" y="59943"/>
                  <a:pt x="50435" y="55237"/>
                  <a:pt x="61341" y="57282"/>
                </a:cubicBezTo>
                <a:cubicBezTo>
                  <a:pt x="72186" y="59316"/>
                  <a:pt x="82842" y="65954"/>
                  <a:pt x="93726" y="64140"/>
                </a:cubicBezTo>
                <a:cubicBezTo>
                  <a:pt x="100906" y="62943"/>
                  <a:pt x="108381" y="60089"/>
                  <a:pt x="115443" y="61854"/>
                </a:cubicBezTo>
                <a:cubicBezTo>
                  <a:pt x="125028" y="64250"/>
                  <a:pt x="134905" y="66375"/>
                  <a:pt x="143637" y="70998"/>
                </a:cubicBezTo>
                <a:cubicBezTo>
                  <a:pt x="149491" y="74097"/>
                  <a:pt x="153906" y="80367"/>
                  <a:pt x="160401" y="81666"/>
                </a:cubicBezTo>
                <a:cubicBezTo>
                  <a:pt x="168573" y="83300"/>
                  <a:pt x="177712" y="81964"/>
                  <a:pt x="185166" y="78237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472" name="Google Shape;472;p6"/>
          <p:cNvSpPr/>
          <p:nvPr/>
        </p:nvSpPr>
        <p:spPr>
          <a:xfrm>
            <a:off x="5372250" y="-61475"/>
            <a:ext cx="3914775" cy="401950"/>
          </a:xfrm>
          <a:custGeom>
            <a:avLst/>
            <a:gdLst/>
            <a:ahLst/>
            <a:cxnLst/>
            <a:rect l="l" t="t" r="r" b="b"/>
            <a:pathLst>
              <a:path w="156591" h="16078" extrusionOk="0">
                <a:moveTo>
                  <a:pt x="156591" y="0"/>
                </a:moveTo>
                <a:cubicBezTo>
                  <a:pt x="152629" y="2972"/>
                  <a:pt x="147401" y="3703"/>
                  <a:pt x="142875" y="5715"/>
                </a:cubicBezTo>
                <a:cubicBezTo>
                  <a:pt x="132609" y="10278"/>
                  <a:pt x="120583" y="14706"/>
                  <a:pt x="109728" y="11811"/>
                </a:cubicBezTo>
                <a:cubicBezTo>
                  <a:pt x="106102" y="10844"/>
                  <a:pt x="100835" y="10723"/>
                  <a:pt x="99441" y="7239"/>
                </a:cubicBezTo>
                <a:cubicBezTo>
                  <a:pt x="97477" y="2330"/>
                  <a:pt x="108903" y="-910"/>
                  <a:pt x="113919" y="762"/>
                </a:cubicBezTo>
                <a:cubicBezTo>
                  <a:pt x="117821" y="2063"/>
                  <a:pt x="118733" y="10045"/>
                  <a:pt x="115824" y="12954"/>
                </a:cubicBezTo>
                <a:cubicBezTo>
                  <a:pt x="109625" y="19153"/>
                  <a:pt x="97964" y="14600"/>
                  <a:pt x="89535" y="12192"/>
                </a:cubicBezTo>
                <a:cubicBezTo>
                  <a:pt x="82488" y="10179"/>
                  <a:pt x="75125" y="9325"/>
                  <a:pt x="67818" y="8763"/>
                </a:cubicBezTo>
                <a:cubicBezTo>
                  <a:pt x="58308" y="8031"/>
                  <a:pt x="48753" y="11019"/>
                  <a:pt x="39243" y="10287"/>
                </a:cubicBezTo>
                <a:cubicBezTo>
                  <a:pt x="25760" y="9250"/>
                  <a:pt x="12095" y="6048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473" name="Google Shape;473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474" name="Google Shape;474;p6"/>
          <p:cNvGrpSpPr/>
          <p:nvPr/>
        </p:nvGrpSpPr>
        <p:grpSpPr>
          <a:xfrm>
            <a:off x="7929763" y="4273025"/>
            <a:ext cx="1073629" cy="720788"/>
            <a:chOff x="7681600" y="381950"/>
            <a:chExt cx="1073629" cy="720788"/>
          </a:xfrm>
        </p:grpSpPr>
        <p:sp>
          <p:nvSpPr>
            <p:cNvPr id="475" name="Google Shape;475;p6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6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6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4" name="Google Shape;504;p6"/>
          <p:cNvGrpSpPr/>
          <p:nvPr/>
        </p:nvGrpSpPr>
        <p:grpSpPr>
          <a:xfrm>
            <a:off x="-100724" y="125827"/>
            <a:ext cx="925530" cy="1796832"/>
            <a:chOff x="204076" y="125827"/>
            <a:chExt cx="925530" cy="1796832"/>
          </a:xfrm>
        </p:grpSpPr>
        <p:sp>
          <p:nvSpPr>
            <p:cNvPr id="505" name="Google Shape;505;p6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6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6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6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6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6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6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6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6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4" name="Google Shape;514;p6"/>
          <p:cNvGrpSpPr/>
          <p:nvPr/>
        </p:nvGrpSpPr>
        <p:grpSpPr>
          <a:xfrm rot="-2864756">
            <a:off x="6907236" y="34398"/>
            <a:ext cx="342892" cy="319092"/>
            <a:chOff x="-1003774" y="3010923"/>
            <a:chExt cx="671424" cy="624822"/>
          </a:xfrm>
        </p:grpSpPr>
        <p:sp>
          <p:nvSpPr>
            <p:cNvPr id="515" name="Google Shape;515;p6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6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6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6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1" name="Google Shape;801;p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9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9"/>
          <p:cNvSpPr txBox="1">
            <a:spLocks noGrp="1"/>
          </p:cNvSpPr>
          <p:nvPr>
            <p:ph type="title"/>
          </p:nvPr>
        </p:nvSpPr>
        <p:spPr>
          <a:xfrm>
            <a:off x="1623000" y="1645359"/>
            <a:ext cx="5898000" cy="10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7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804" name="Google Shape;804;p9"/>
          <p:cNvSpPr txBox="1">
            <a:spLocks noGrp="1"/>
          </p:cNvSpPr>
          <p:nvPr>
            <p:ph type="subTitle" idx="1"/>
          </p:nvPr>
        </p:nvSpPr>
        <p:spPr>
          <a:xfrm>
            <a:off x="1728300" y="2711241"/>
            <a:ext cx="56874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05" name="Google Shape;805;p9"/>
          <p:cNvSpPr/>
          <p:nvPr/>
        </p:nvSpPr>
        <p:spPr>
          <a:xfrm>
            <a:off x="19275" y="-71150"/>
            <a:ext cx="7829550" cy="764275"/>
          </a:xfrm>
          <a:custGeom>
            <a:avLst/>
            <a:gdLst/>
            <a:ahLst/>
            <a:cxnLst/>
            <a:rect l="l" t="t" r="r" b="b"/>
            <a:pathLst>
              <a:path w="313182" h="30571" extrusionOk="0">
                <a:moveTo>
                  <a:pt x="0" y="1905"/>
                </a:moveTo>
                <a:cubicBezTo>
                  <a:pt x="27234" y="-1986"/>
                  <a:pt x="53492" y="14810"/>
                  <a:pt x="80391" y="20574"/>
                </a:cubicBezTo>
                <a:cubicBezTo>
                  <a:pt x="96546" y="24036"/>
                  <a:pt x="113720" y="25719"/>
                  <a:pt x="129921" y="22479"/>
                </a:cubicBezTo>
                <a:cubicBezTo>
                  <a:pt x="139798" y="20504"/>
                  <a:pt x="149989" y="18900"/>
                  <a:pt x="160020" y="19812"/>
                </a:cubicBezTo>
                <a:cubicBezTo>
                  <a:pt x="185544" y="22132"/>
                  <a:pt x="212105" y="34207"/>
                  <a:pt x="236601" y="26670"/>
                </a:cubicBezTo>
                <a:cubicBezTo>
                  <a:pt x="239207" y="25868"/>
                  <a:pt x="242621" y="25299"/>
                  <a:pt x="243840" y="22860"/>
                </a:cubicBezTo>
                <a:cubicBezTo>
                  <a:pt x="245369" y="19801"/>
                  <a:pt x="242962" y="15094"/>
                  <a:pt x="240030" y="13335"/>
                </a:cubicBezTo>
                <a:cubicBezTo>
                  <a:pt x="236747" y="11365"/>
                  <a:pt x="231051" y="11536"/>
                  <a:pt x="228600" y="14478"/>
                </a:cubicBezTo>
                <a:cubicBezTo>
                  <a:pt x="226461" y="17045"/>
                  <a:pt x="227627" y="22164"/>
                  <a:pt x="230124" y="24384"/>
                </a:cubicBezTo>
                <a:cubicBezTo>
                  <a:pt x="251690" y="43554"/>
                  <a:pt x="287374" y="12904"/>
                  <a:pt x="313182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806" name="Google Shape;806;p9"/>
          <p:cNvSpPr/>
          <p:nvPr/>
        </p:nvSpPr>
        <p:spPr>
          <a:xfrm>
            <a:off x="3895950" y="4541749"/>
            <a:ext cx="4924425" cy="740225"/>
          </a:xfrm>
          <a:custGeom>
            <a:avLst/>
            <a:gdLst/>
            <a:ahLst/>
            <a:cxnLst/>
            <a:rect l="l" t="t" r="r" b="b"/>
            <a:pathLst>
              <a:path w="196977" h="29609" extrusionOk="0">
                <a:moveTo>
                  <a:pt x="0" y="26561"/>
                </a:moveTo>
                <a:cubicBezTo>
                  <a:pt x="664" y="18592"/>
                  <a:pt x="5321" y="8753"/>
                  <a:pt x="12954" y="6368"/>
                </a:cubicBezTo>
                <a:cubicBezTo>
                  <a:pt x="23767" y="2989"/>
                  <a:pt x="35673" y="6887"/>
                  <a:pt x="46863" y="8654"/>
                </a:cubicBezTo>
                <a:cubicBezTo>
                  <a:pt x="59919" y="10715"/>
                  <a:pt x="73308" y="11192"/>
                  <a:pt x="86487" y="10178"/>
                </a:cubicBezTo>
                <a:cubicBezTo>
                  <a:pt x="100553" y="9096"/>
                  <a:pt x="113561" y="1243"/>
                  <a:pt x="127635" y="272"/>
                </a:cubicBezTo>
                <a:cubicBezTo>
                  <a:pt x="143413" y="-816"/>
                  <a:pt x="159971" y="2724"/>
                  <a:pt x="174117" y="9797"/>
                </a:cubicBezTo>
                <a:cubicBezTo>
                  <a:pt x="183136" y="14306"/>
                  <a:pt x="193788" y="20043"/>
                  <a:pt x="196977" y="29609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807" name="Google Shape;807;p9"/>
          <p:cNvGrpSpPr/>
          <p:nvPr/>
        </p:nvGrpSpPr>
        <p:grpSpPr>
          <a:xfrm rot="-2864756">
            <a:off x="7544936" y="4439873"/>
            <a:ext cx="342892" cy="319092"/>
            <a:chOff x="-1003774" y="3010923"/>
            <a:chExt cx="671424" cy="624822"/>
          </a:xfrm>
        </p:grpSpPr>
        <p:sp>
          <p:nvSpPr>
            <p:cNvPr id="808" name="Google Shape;808;p9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9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9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9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9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9"/>
          <p:cNvGrpSpPr/>
          <p:nvPr/>
        </p:nvGrpSpPr>
        <p:grpSpPr>
          <a:xfrm>
            <a:off x="8053474" y="948772"/>
            <a:ext cx="754593" cy="1003232"/>
            <a:chOff x="7062788" y="3483325"/>
            <a:chExt cx="558875" cy="743025"/>
          </a:xfrm>
        </p:grpSpPr>
        <p:sp>
          <p:nvSpPr>
            <p:cNvPr id="846" name="Google Shape;846;p9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9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9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9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9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9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9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9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9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9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9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9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9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9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9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9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9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9"/>
          <p:cNvGrpSpPr/>
          <p:nvPr/>
        </p:nvGrpSpPr>
        <p:grpSpPr>
          <a:xfrm>
            <a:off x="234137" y="2729269"/>
            <a:ext cx="1184637" cy="2162618"/>
            <a:chOff x="5124450" y="2384375"/>
            <a:chExt cx="669400" cy="1222025"/>
          </a:xfrm>
        </p:grpSpPr>
        <p:sp>
          <p:nvSpPr>
            <p:cNvPr id="868" name="Google Shape;868;p9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extrusionOk="0">
                  <a:moveTo>
                    <a:pt x="2301" y="0"/>
                  </a:moveTo>
                  <a:lnTo>
                    <a:pt x="2076" y="23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9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fill="none" extrusionOk="0">
                  <a:moveTo>
                    <a:pt x="68" y="2775"/>
                  </a:move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lnTo>
                    <a:pt x="2301" y="0"/>
                  </a:lnTo>
                  <a:lnTo>
                    <a:pt x="2076" y="23"/>
                  </a:lnTo>
                  <a:lnTo>
                    <a:pt x="1850" y="45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9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extrusionOk="0">
                  <a:moveTo>
                    <a:pt x="2054" y="1"/>
                  </a:move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9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fill="none" extrusionOk="0">
                  <a:moveTo>
                    <a:pt x="46" y="2752"/>
                  </a:move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lnTo>
                    <a:pt x="2302" y="1"/>
                  </a:lnTo>
                  <a:lnTo>
                    <a:pt x="2054" y="1"/>
                  </a:lnTo>
                  <a:lnTo>
                    <a:pt x="1828" y="46"/>
                  </a:ln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9"/>
            <p:cNvSpPr/>
            <p:nvPr/>
          </p:nvSpPr>
          <p:spPr>
            <a:xfrm>
              <a:off x="5163925" y="2409175"/>
              <a:ext cx="391950" cy="424100"/>
            </a:xfrm>
            <a:custGeom>
              <a:avLst/>
              <a:gdLst/>
              <a:ahLst/>
              <a:cxnLst/>
              <a:rect l="l" t="t" r="r" b="b"/>
              <a:pathLst>
                <a:path w="15678" h="16964" extrusionOk="0">
                  <a:moveTo>
                    <a:pt x="11843" y="1331"/>
                  </a:moveTo>
                  <a:lnTo>
                    <a:pt x="14346" y="13444"/>
                  </a:lnTo>
                  <a:lnTo>
                    <a:pt x="3835" y="15632"/>
                  </a:lnTo>
                  <a:lnTo>
                    <a:pt x="1331" y="3519"/>
                  </a:lnTo>
                  <a:lnTo>
                    <a:pt x="11843" y="1331"/>
                  </a:lnTo>
                  <a:close/>
                  <a:moveTo>
                    <a:pt x="12722" y="1"/>
                  </a:moveTo>
                  <a:lnTo>
                    <a:pt x="1" y="2640"/>
                  </a:lnTo>
                  <a:lnTo>
                    <a:pt x="2955" y="16963"/>
                  </a:lnTo>
                  <a:lnTo>
                    <a:pt x="15677" y="14324"/>
                  </a:lnTo>
                  <a:lnTo>
                    <a:pt x="127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9"/>
            <p:cNvSpPr/>
            <p:nvPr/>
          </p:nvSpPr>
          <p:spPr>
            <a:xfrm>
              <a:off x="5144750" y="2384375"/>
              <a:ext cx="362625" cy="128575"/>
            </a:xfrm>
            <a:custGeom>
              <a:avLst/>
              <a:gdLst/>
              <a:ahLst/>
              <a:cxnLst/>
              <a:rect l="l" t="t" r="r" b="b"/>
              <a:pathLst>
                <a:path w="14505" h="5143" extrusionOk="0">
                  <a:moveTo>
                    <a:pt x="13918" y="0"/>
                  </a:moveTo>
                  <a:lnTo>
                    <a:pt x="136" y="2865"/>
                  </a:lnTo>
                  <a:lnTo>
                    <a:pt x="68" y="2887"/>
                  </a:lnTo>
                  <a:lnTo>
                    <a:pt x="23" y="2932"/>
                  </a:lnTo>
                  <a:lnTo>
                    <a:pt x="1" y="2978"/>
                  </a:lnTo>
                  <a:lnTo>
                    <a:pt x="1" y="3045"/>
                  </a:lnTo>
                  <a:lnTo>
                    <a:pt x="429" y="5030"/>
                  </a:lnTo>
                  <a:lnTo>
                    <a:pt x="452" y="5075"/>
                  </a:lnTo>
                  <a:lnTo>
                    <a:pt x="497" y="5120"/>
                  </a:lnTo>
                  <a:lnTo>
                    <a:pt x="542" y="5143"/>
                  </a:lnTo>
                  <a:lnTo>
                    <a:pt x="587" y="5143"/>
                  </a:lnTo>
                  <a:lnTo>
                    <a:pt x="14392" y="2301"/>
                  </a:lnTo>
                  <a:lnTo>
                    <a:pt x="14459" y="2278"/>
                  </a:lnTo>
                  <a:lnTo>
                    <a:pt x="14482" y="2233"/>
                  </a:lnTo>
                  <a:lnTo>
                    <a:pt x="14504" y="2188"/>
                  </a:lnTo>
                  <a:lnTo>
                    <a:pt x="14504" y="2120"/>
                  </a:lnTo>
                  <a:lnTo>
                    <a:pt x="14098" y="135"/>
                  </a:lnTo>
                  <a:lnTo>
                    <a:pt x="14076" y="68"/>
                  </a:lnTo>
                  <a:lnTo>
                    <a:pt x="14031" y="23"/>
                  </a:lnTo>
                  <a:lnTo>
                    <a:pt x="139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9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9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fill="none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9"/>
            <p:cNvSpPr/>
            <p:nvPr/>
          </p:nvSpPr>
          <p:spPr>
            <a:xfrm>
              <a:off x="5622950" y="3437200"/>
              <a:ext cx="103225" cy="65425"/>
            </a:xfrm>
            <a:custGeom>
              <a:avLst/>
              <a:gdLst/>
              <a:ahLst/>
              <a:cxnLst/>
              <a:rect l="l" t="t" r="r" b="b"/>
              <a:pathLst>
                <a:path w="4129" h="2617" fill="none" extrusionOk="0">
                  <a:moveTo>
                    <a:pt x="2166" y="0"/>
                  </a:moveTo>
                  <a:lnTo>
                    <a:pt x="2166" y="0"/>
                  </a:lnTo>
                  <a:lnTo>
                    <a:pt x="1918" y="23"/>
                  </a:lnTo>
                  <a:lnTo>
                    <a:pt x="1692" y="45"/>
                  </a:lnTo>
                  <a:lnTo>
                    <a:pt x="1692" y="45"/>
                  </a:lnTo>
                  <a:lnTo>
                    <a:pt x="1399" y="135"/>
                  </a:lnTo>
                  <a:lnTo>
                    <a:pt x="1128" y="248"/>
                  </a:lnTo>
                  <a:lnTo>
                    <a:pt x="880" y="384"/>
                  </a:lnTo>
                  <a:lnTo>
                    <a:pt x="655" y="564"/>
                  </a:lnTo>
                  <a:lnTo>
                    <a:pt x="452" y="744"/>
                  </a:lnTo>
                  <a:lnTo>
                    <a:pt x="271" y="970"/>
                  </a:lnTo>
                  <a:lnTo>
                    <a:pt x="136" y="1218"/>
                  </a:lnTo>
                  <a:lnTo>
                    <a:pt x="0" y="1466"/>
                  </a:lnTo>
                  <a:lnTo>
                    <a:pt x="249" y="2617"/>
                  </a:lnTo>
                  <a:lnTo>
                    <a:pt x="4128" y="1827"/>
                  </a:lnTo>
                  <a:lnTo>
                    <a:pt x="3903" y="812"/>
                  </a:lnTo>
                  <a:lnTo>
                    <a:pt x="3903" y="812"/>
                  </a:lnTo>
                  <a:lnTo>
                    <a:pt x="3745" y="632"/>
                  </a:lnTo>
                  <a:lnTo>
                    <a:pt x="3542" y="474"/>
                  </a:lnTo>
                  <a:lnTo>
                    <a:pt x="3339" y="338"/>
                  </a:lnTo>
                  <a:lnTo>
                    <a:pt x="3136" y="226"/>
                  </a:lnTo>
                  <a:lnTo>
                    <a:pt x="2910" y="135"/>
                  </a:lnTo>
                  <a:lnTo>
                    <a:pt x="2662" y="68"/>
                  </a:lnTo>
                  <a:lnTo>
                    <a:pt x="2414" y="23"/>
                  </a:lnTo>
                  <a:lnTo>
                    <a:pt x="21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9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9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fill="none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595" y="1535"/>
                  </a:lnTo>
                  <a:lnTo>
                    <a:pt x="2595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9"/>
            <p:cNvSpPr/>
            <p:nvPr/>
          </p:nvSpPr>
          <p:spPr>
            <a:xfrm>
              <a:off x="5361850" y="3491325"/>
              <a:ext cx="102100" cy="65450"/>
            </a:xfrm>
            <a:custGeom>
              <a:avLst/>
              <a:gdLst/>
              <a:ahLst/>
              <a:cxnLst/>
              <a:rect l="l" t="t" r="r" b="b"/>
              <a:pathLst>
                <a:path w="4084" h="2618" fill="none" extrusionOk="0">
                  <a:moveTo>
                    <a:pt x="2144" y="1"/>
                  </a:moveTo>
                  <a:lnTo>
                    <a:pt x="2144" y="1"/>
                  </a:lnTo>
                  <a:lnTo>
                    <a:pt x="1918" y="1"/>
                  </a:lnTo>
                  <a:lnTo>
                    <a:pt x="1670" y="46"/>
                  </a:lnTo>
                  <a:lnTo>
                    <a:pt x="1670" y="46"/>
                  </a:lnTo>
                  <a:lnTo>
                    <a:pt x="1377" y="113"/>
                  </a:lnTo>
                  <a:lnTo>
                    <a:pt x="1106" y="226"/>
                  </a:lnTo>
                  <a:lnTo>
                    <a:pt x="858" y="384"/>
                  </a:lnTo>
                  <a:lnTo>
                    <a:pt x="632" y="542"/>
                  </a:lnTo>
                  <a:lnTo>
                    <a:pt x="429" y="745"/>
                  </a:lnTo>
                  <a:lnTo>
                    <a:pt x="272" y="970"/>
                  </a:lnTo>
                  <a:lnTo>
                    <a:pt x="114" y="1196"/>
                  </a:lnTo>
                  <a:lnTo>
                    <a:pt x="1" y="1467"/>
                  </a:lnTo>
                  <a:lnTo>
                    <a:pt x="226" y="2617"/>
                  </a:lnTo>
                  <a:lnTo>
                    <a:pt x="4084" y="1828"/>
                  </a:lnTo>
                  <a:lnTo>
                    <a:pt x="3858" y="767"/>
                  </a:lnTo>
                  <a:lnTo>
                    <a:pt x="3858" y="767"/>
                  </a:lnTo>
                  <a:lnTo>
                    <a:pt x="3700" y="610"/>
                  </a:lnTo>
                  <a:lnTo>
                    <a:pt x="3497" y="452"/>
                  </a:lnTo>
                  <a:lnTo>
                    <a:pt x="3317" y="316"/>
                  </a:lnTo>
                  <a:lnTo>
                    <a:pt x="3091" y="204"/>
                  </a:lnTo>
                  <a:lnTo>
                    <a:pt x="2865" y="113"/>
                  </a:lnTo>
                  <a:lnTo>
                    <a:pt x="2640" y="46"/>
                  </a:lnTo>
                  <a:lnTo>
                    <a:pt x="2392" y="1"/>
                  </a:lnTo>
                  <a:lnTo>
                    <a:pt x="21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9"/>
            <p:cNvSpPr/>
            <p:nvPr/>
          </p:nvSpPr>
          <p:spPr>
            <a:xfrm>
              <a:off x="5124450" y="2674775"/>
              <a:ext cx="669400" cy="854350"/>
            </a:xfrm>
            <a:custGeom>
              <a:avLst/>
              <a:gdLst/>
              <a:ahLst/>
              <a:cxnLst/>
              <a:rect l="l" t="t" r="r" b="b"/>
              <a:pathLst>
                <a:path w="26776" h="34174" extrusionOk="0">
                  <a:moveTo>
                    <a:pt x="17392" y="1"/>
                  </a:moveTo>
                  <a:lnTo>
                    <a:pt x="16895" y="23"/>
                  </a:lnTo>
                  <a:lnTo>
                    <a:pt x="16399" y="91"/>
                  </a:lnTo>
                  <a:lnTo>
                    <a:pt x="3903" y="2685"/>
                  </a:lnTo>
                  <a:lnTo>
                    <a:pt x="3429" y="2798"/>
                  </a:lnTo>
                  <a:lnTo>
                    <a:pt x="2955" y="2978"/>
                  </a:lnTo>
                  <a:lnTo>
                    <a:pt x="2527" y="3181"/>
                  </a:lnTo>
                  <a:lnTo>
                    <a:pt x="2121" y="3452"/>
                  </a:lnTo>
                  <a:lnTo>
                    <a:pt x="1737" y="3723"/>
                  </a:lnTo>
                  <a:lnTo>
                    <a:pt x="1399" y="4061"/>
                  </a:lnTo>
                  <a:lnTo>
                    <a:pt x="1083" y="4399"/>
                  </a:lnTo>
                  <a:lnTo>
                    <a:pt x="813" y="4783"/>
                  </a:lnTo>
                  <a:lnTo>
                    <a:pt x="564" y="5189"/>
                  </a:lnTo>
                  <a:lnTo>
                    <a:pt x="361" y="5617"/>
                  </a:lnTo>
                  <a:lnTo>
                    <a:pt x="204" y="6068"/>
                  </a:lnTo>
                  <a:lnTo>
                    <a:pt x="91" y="6520"/>
                  </a:lnTo>
                  <a:lnTo>
                    <a:pt x="23" y="6993"/>
                  </a:lnTo>
                  <a:lnTo>
                    <a:pt x="1" y="7489"/>
                  </a:lnTo>
                  <a:lnTo>
                    <a:pt x="23" y="7963"/>
                  </a:lnTo>
                  <a:lnTo>
                    <a:pt x="113" y="8459"/>
                  </a:lnTo>
                  <a:lnTo>
                    <a:pt x="4602" y="30272"/>
                  </a:lnTo>
                  <a:lnTo>
                    <a:pt x="4737" y="30745"/>
                  </a:lnTo>
                  <a:lnTo>
                    <a:pt x="4895" y="31219"/>
                  </a:lnTo>
                  <a:lnTo>
                    <a:pt x="5121" y="31647"/>
                  </a:lnTo>
                  <a:lnTo>
                    <a:pt x="5369" y="32054"/>
                  </a:lnTo>
                  <a:lnTo>
                    <a:pt x="5662" y="32437"/>
                  </a:lnTo>
                  <a:lnTo>
                    <a:pt x="5978" y="32775"/>
                  </a:lnTo>
                  <a:lnTo>
                    <a:pt x="6339" y="33091"/>
                  </a:lnTo>
                  <a:lnTo>
                    <a:pt x="6722" y="33362"/>
                  </a:lnTo>
                  <a:lnTo>
                    <a:pt x="7106" y="33610"/>
                  </a:lnTo>
                  <a:lnTo>
                    <a:pt x="7534" y="33813"/>
                  </a:lnTo>
                  <a:lnTo>
                    <a:pt x="7986" y="33971"/>
                  </a:lnTo>
                  <a:lnTo>
                    <a:pt x="8459" y="34084"/>
                  </a:lnTo>
                  <a:lnTo>
                    <a:pt x="8933" y="34151"/>
                  </a:lnTo>
                  <a:lnTo>
                    <a:pt x="9407" y="34174"/>
                  </a:lnTo>
                  <a:lnTo>
                    <a:pt x="9903" y="34151"/>
                  </a:lnTo>
                  <a:lnTo>
                    <a:pt x="10399" y="34061"/>
                  </a:lnTo>
                  <a:lnTo>
                    <a:pt x="22873" y="31490"/>
                  </a:lnTo>
                  <a:lnTo>
                    <a:pt x="23369" y="31354"/>
                  </a:lnTo>
                  <a:lnTo>
                    <a:pt x="23820" y="31196"/>
                  </a:lnTo>
                  <a:lnTo>
                    <a:pt x="24271" y="30971"/>
                  </a:lnTo>
                  <a:lnTo>
                    <a:pt x="24677" y="30723"/>
                  </a:lnTo>
                  <a:lnTo>
                    <a:pt x="25038" y="30429"/>
                  </a:lnTo>
                  <a:lnTo>
                    <a:pt x="25399" y="30114"/>
                  </a:lnTo>
                  <a:lnTo>
                    <a:pt x="25715" y="29753"/>
                  </a:lnTo>
                  <a:lnTo>
                    <a:pt x="25986" y="29392"/>
                  </a:lnTo>
                  <a:lnTo>
                    <a:pt x="26211" y="28986"/>
                  </a:lnTo>
                  <a:lnTo>
                    <a:pt x="26414" y="28557"/>
                  </a:lnTo>
                  <a:lnTo>
                    <a:pt x="26572" y="28106"/>
                  </a:lnTo>
                  <a:lnTo>
                    <a:pt x="26685" y="27655"/>
                  </a:lnTo>
                  <a:lnTo>
                    <a:pt x="26753" y="27181"/>
                  </a:lnTo>
                  <a:lnTo>
                    <a:pt x="26775" y="26685"/>
                  </a:lnTo>
                  <a:lnTo>
                    <a:pt x="26753" y="26189"/>
                  </a:lnTo>
                  <a:lnTo>
                    <a:pt x="26685" y="25693"/>
                  </a:lnTo>
                  <a:lnTo>
                    <a:pt x="22174" y="3903"/>
                  </a:lnTo>
                  <a:lnTo>
                    <a:pt x="22061" y="3407"/>
                  </a:lnTo>
                  <a:lnTo>
                    <a:pt x="21880" y="2956"/>
                  </a:lnTo>
                  <a:lnTo>
                    <a:pt x="21677" y="2527"/>
                  </a:lnTo>
                  <a:lnTo>
                    <a:pt x="21407" y="2121"/>
                  </a:lnTo>
                  <a:lnTo>
                    <a:pt x="21136" y="1738"/>
                  </a:lnTo>
                  <a:lnTo>
                    <a:pt x="20798" y="1399"/>
                  </a:lnTo>
                  <a:lnTo>
                    <a:pt x="20459" y="1083"/>
                  </a:lnTo>
                  <a:lnTo>
                    <a:pt x="20076" y="813"/>
                  </a:lnTo>
                  <a:lnTo>
                    <a:pt x="19670" y="565"/>
                  </a:lnTo>
                  <a:lnTo>
                    <a:pt x="19241" y="362"/>
                  </a:lnTo>
                  <a:lnTo>
                    <a:pt x="18790" y="204"/>
                  </a:lnTo>
                  <a:lnTo>
                    <a:pt x="18339" y="91"/>
                  </a:lnTo>
                  <a:lnTo>
                    <a:pt x="17865" y="23"/>
                  </a:lnTo>
                  <a:lnTo>
                    <a:pt x="173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9"/>
            <p:cNvSpPr/>
            <p:nvPr/>
          </p:nvSpPr>
          <p:spPr>
            <a:xfrm>
              <a:off x="5553600" y="274695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49"/>
                  </a:lnTo>
                  <a:lnTo>
                    <a:pt x="5233" y="25512"/>
                  </a:lnTo>
                  <a:lnTo>
                    <a:pt x="6383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9"/>
            <p:cNvSpPr/>
            <p:nvPr/>
          </p:nvSpPr>
          <p:spPr>
            <a:xfrm>
              <a:off x="5437425" y="277120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9"/>
            <p:cNvSpPr/>
            <p:nvPr/>
          </p:nvSpPr>
          <p:spPr>
            <a:xfrm>
              <a:off x="5321250" y="2794900"/>
              <a:ext cx="159625" cy="637800"/>
            </a:xfrm>
            <a:custGeom>
              <a:avLst/>
              <a:gdLst/>
              <a:ahLst/>
              <a:cxnLst/>
              <a:rect l="l" t="t" r="r" b="b"/>
              <a:pathLst>
                <a:path w="6385" h="25512" extrusionOk="0">
                  <a:moveTo>
                    <a:pt x="1174" y="0"/>
                  </a:moveTo>
                  <a:lnTo>
                    <a:pt x="1" y="248"/>
                  </a:lnTo>
                  <a:lnTo>
                    <a:pt x="5234" y="25512"/>
                  </a:lnTo>
                  <a:lnTo>
                    <a:pt x="6384" y="25264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9"/>
            <p:cNvSpPr/>
            <p:nvPr/>
          </p:nvSpPr>
          <p:spPr>
            <a:xfrm>
              <a:off x="5205100" y="2819150"/>
              <a:ext cx="159600" cy="637800"/>
            </a:xfrm>
            <a:custGeom>
              <a:avLst/>
              <a:gdLst/>
              <a:ahLst/>
              <a:cxnLst/>
              <a:rect l="l" t="t" r="r" b="b"/>
              <a:pathLst>
                <a:path w="6384" h="25512" extrusionOk="0">
                  <a:moveTo>
                    <a:pt x="1173" y="0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3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9"/>
          <p:cNvGrpSpPr/>
          <p:nvPr/>
        </p:nvGrpSpPr>
        <p:grpSpPr>
          <a:xfrm>
            <a:off x="7990225" y="392562"/>
            <a:ext cx="962053" cy="405217"/>
            <a:chOff x="774450" y="2691700"/>
            <a:chExt cx="543625" cy="228975"/>
          </a:xfrm>
        </p:grpSpPr>
        <p:sp>
          <p:nvSpPr>
            <p:cNvPr id="886" name="Google Shape;886;p9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9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9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9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9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9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9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9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9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9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9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2_1"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9" name="Google Shape;1739;p1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0" name="Google Shape;1740;p17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1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1742" name="Google Shape;1742;p17"/>
          <p:cNvGrpSpPr/>
          <p:nvPr/>
        </p:nvGrpSpPr>
        <p:grpSpPr>
          <a:xfrm>
            <a:off x="8204646" y="4668657"/>
            <a:ext cx="1122563" cy="670479"/>
            <a:chOff x="7734396" y="189920"/>
            <a:chExt cx="1122563" cy="670479"/>
          </a:xfrm>
        </p:grpSpPr>
        <p:sp>
          <p:nvSpPr>
            <p:cNvPr id="1743" name="Google Shape;1743;p17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7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7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7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7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7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7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7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7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7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7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7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7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7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7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7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7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7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7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7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7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4" name="Google Shape;1764;p17"/>
          <p:cNvGrpSpPr/>
          <p:nvPr/>
        </p:nvGrpSpPr>
        <p:grpSpPr>
          <a:xfrm>
            <a:off x="126821" y="290835"/>
            <a:ext cx="1288943" cy="954529"/>
            <a:chOff x="1156200" y="3428725"/>
            <a:chExt cx="684625" cy="507000"/>
          </a:xfrm>
        </p:grpSpPr>
        <p:sp>
          <p:nvSpPr>
            <p:cNvPr id="1765" name="Google Shape;1765;p1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1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7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1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1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1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7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1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1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1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1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1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7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1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1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7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17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1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6" name="Google Shape;1796;p17"/>
          <p:cNvSpPr/>
          <p:nvPr/>
        </p:nvSpPr>
        <p:spPr>
          <a:xfrm>
            <a:off x="5400900" y="-61550"/>
            <a:ext cx="3895725" cy="1419225"/>
          </a:xfrm>
          <a:custGeom>
            <a:avLst/>
            <a:gdLst/>
            <a:ahLst/>
            <a:cxnLst/>
            <a:rect l="l" t="t" r="r" b="b"/>
            <a:pathLst>
              <a:path w="155829" h="56769" extrusionOk="0">
                <a:moveTo>
                  <a:pt x="155829" y="56769"/>
                </a:moveTo>
                <a:cubicBezTo>
                  <a:pt x="152089" y="44304"/>
                  <a:pt x="148800" y="28299"/>
                  <a:pt x="137160" y="22479"/>
                </a:cubicBezTo>
                <a:cubicBezTo>
                  <a:pt x="126461" y="17129"/>
                  <a:pt x="113249" y="21383"/>
                  <a:pt x="101346" y="20193"/>
                </a:cubicBezTo>
                <a:cubicBezTo>
                  <a:pt x="92427" y="19301"/>
                  <a:pt x="85041" y="12142"/>
                  <a:pt x="76200" y="10668"/>
                </a:cubicBezTo>
                <a:cubicBezTo>
                  <a:pt x="67180" y="9165"/>
                  <a:pt x="58238" y="14230"/>
                  <a:pt x="49149" y="15240"/>
                </a:cubicBezTo>
                <a:cubicBezTo>
                  <a:pt x="32101" y="17134"/>
                  <a:pt x="7671" y="15342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797" name="Google Shape;1797;p17"/>
          <p:cNvSpPr/>
          <p:nvPr/>
        </p:nvSpPr>
        <p:spPr>
          <a:xfrm>
            <a:off x="-180750" y="1270325"/>
            <a:ext cx="762000" cy="3954500"/>
          </a:xfrm>
          <a:custGeom>
            <a:avLst/>
            <a:gdLst/>
            <a:ahLst/>
            <a:cxnLst/>
            <a:rect l="l" t="t" r="r" b="b"/>
            <a:pathLst>
              <a:path w="30480" h="158180" extrusionOk="0">
                <a:moveTo>
                  <a:pt x="30480" y="158180"/>
                </a:moveTo>
                <a:cubicBezTo>
                  <a:pt x="26589" y="152344"/>
                  <a:pt x="20100" y="148507"/>
                  <a:pt x="16383" y="142559"/>
                </a:cubicBezTo>
                <a:cubicBezTo>
                  <a:pt x="13018" y="137174"/>
                  <a:pt x="11947" y="130557"/>
                  <a:pt x="11049" y="124271"/>
                </a:cubicBezTo>
                <a:cubicBezTo>
                  <a:pt x="8736" y="108082"/>
                  <a:pt x="13695" y="91633"/>
                  <a:pt x="16383" y="75503"/>
                </a:cubicBezTo>
                <a:cubicBezTo>
                  <a:pt x="18004" y="65779"/>
                  <a:pt x="10696" y="56594"/>
                  <a:pt x="8763" y="46928"/>
                </a:cubicBezTo>
                <a:cubicBezTo>
                  <a:pt x="6150" y="33861"/>
                  <a:pt x="18574" y="20829"/>
                  <a:pt x="16383" y="7685"/>
                </a:cubicBezTo>
                <a:cubicBezTo>
                  <a:pt x="15953" y="5105"/>
                  <a:pt x="14912" y="1997"/>
                  <a:pt x="12573" y="827"/>
                </a:cubicBezTo>
                <a:cubicBezTo>
                  <a:pt x="8782" y="-1069"/>
                  <a:pt x="3791" y="836"/>
                  <a:pt x="0" y="2732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798" name="Google Shape;1798;p17"/>
          <p:cNvGrpSpPr/>
          <p:nvPr/>
        </p:nvGrpSpPr>
        <p:grpSpPr>
          <a:xfrm rot="-2864756">
            <a:off x="8190386" y="272523"/>
            <a:ext cx="342892" cy="319092"/>
            <a:chOff x="-1003774" y="3010923"/>
            <a:chExt cx="671424" cy="624822"/>
          </a:xfrm>
        </p:grpSpPr>
        <p:sp>
          <p:nvSpPr>
            <p:cNvPr id="1799" name="Google Shape;1799;p17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7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7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1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1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1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1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1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1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1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7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7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1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" name="Google Shape;2355;p2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6" name="Google Shape;2356;p23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7" name="Google Shape;2357;p23"/>
          <p:cNvSpPr txBox="1">
            <a:spLocks noGrp="1"/>
          </p:cNvSpPr>
          <p:nvPr>
            <p:ph type="title"/>
          </p:nvPr>
        </p:nvSpPr>
        <p:spPr>
          <a:xfrm>
            <a:off x="715724" y="2926080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58" name="Google Shape;2358;p23"/>
          <p:cNvSpPr txBox="1">
            <a:spLocks noGrp="1"/>
          </p:cNvSpPr>
          <p:nvPr>
            <p:ph type="subTitle" idx="1"/>
          </p:nvPr>
        </p:nvSpPr>
        <p:spPr>
          <a:xfrm>
            <a:off x="715124" y="3315366"/>
            <a:ext cx="22416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59" name="Google Shape;2359;p23"/>
          <p:cNvSpPr txBox="1">
            <a:spLocks noGrp="1"/>
          </p:cNvSpPr>
          <p:nvPr>
            <p:ph type="title" idx="2"/>
          </p:nvPr>
        </p:nvSpPr>
        <p:spPr>
          <a:xfrm>
            <a:off x="3451800" y="2926080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60" name="Google Shape;2360;p23"/>
          <p:cNvSpPr txBox="1">
            <a:spLocks noGrp="1"/>
          </p:cNvSpPr>
          <p:nvPr>
            <p:ph type="subTitle" idx="3"/>
          </p:nvPr>
        </p:nvSpPr>
        <p:spPr>
          <a:xfrm>
            <a:off x="3451200" y="3315366"/>
            <a:ext cx="22416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61" name="Google Shape;2361;p23"/>
          <p:cNvSpPr txBox="1">
            <a:spLocks noGrp="1"/>
          </p:cNvSpPr>
          <p:nvPr>
            <p:ph type="title" idx="4"/>
          </p:nvPr>
        </p:nvSpPr>
        <p:spPr>
          <a:xfrm>
            <a:off x="6185545" y="2926080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62" name="Google Shape;2362;p23"/>
          <p:cNvSpPr txBox="1">
            <a:spLocks noGrp="1"/>
          </p:cNvSpPr>
          <p:nvPr>
            <p:ph type="subTitle" idx="5"/>
          </p:nvPr>
        </p:nvSpPr>
        <p:spPr>
          <a:xfrm>
            <a:off x="6184945" y="3315366"/>
            <a:ext cx="22416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63" name="Google Shape;2363;p23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364" name="Google Shape;2364;p23"/>
          <p:cNvSpPr/>
          <p:nvPr/>
        </p:nvSpPr>
        <p:spPr>
          <a:xfrm>
            <a:off x="38325" y="-42500"/>
            <a:ext cx="5210175" cy="378325"/>
          </a:xfrm>
          <a:custGeom>
            <a:avLst/>
            <a:gdLst/>
            <a:ahLst/>
            <a:cxnLst/>
            <a:rect l="l" t="t" r="r" b="b"/>
            <a:pathLst>
              <a:path w="208407" h="15133" extrusionOk="0">
                <a:moveTo>
                  <a:pt x="0" y="1905"/>
                </a:moveTo>
                <a:cubicBezTo>
                  <a:pt x="14501" y="1905"/>
                  <a:pt x="27140" y="13060"/>
                  <a:pt x="41529" y="14859"/>
                </a:cubicBezTo>
                <a:cubicBezTo>
                  <a:pt x="54685" y="16503"/>
                  <a:pt x="67553" y="9399"/>
                  <a:pt x="80772" y="8382"/>
                </a:cubicBezTo>
                <a:cubicBezTo>
                  <a:pt x="95081" y="7281"/>
                  <a:pt x="109121" y="13202"/>
                  <a:pt x="123444" y="14097"/>
                </a:cubicBezTo>
                <a:cubicBezTo>
                  <a:pt x="133988" y="14756"/>
                  <a:pt x="144203" y="10073"/>
                  <a:pt x="154686" y="8763"/>
                </a:cubicBezTo>
                <a:cubicBezTo>
                  <a:pt x="172690" y="6513"/>
                  <a:pt x="208407" y="18144"/>
                  <a:pt x="20840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365" name="Google Shape;2365;p23"/>
          <p:cNvSpPr/>
          <p:nvPr/>
        </p:nvSpPr>
        <p:spPr>
          <a:xfrm>
            <a:off x="8920103" y="1995850"/>
            <a:ext cx="281275" cy="3190875"/>
          </a:xfrm>
          <a:custGeom>
            <a:avLst/>
            <a:gdLst/>
            <a:ahLst/>
            <a:cxnLst/>
            <a:rect l="l" t="t" r="r" b="b"/>
            <a:pathLst>
              <a:path w="11251" h="127635" extrusionOk="0">
                <a:moveTo>
                  <a:pt x="9727" y="127635"/>
                </a:moveTo>
                <a:cubicBezTo>
                  <a:pt x="5002" y="115823"/>
                  <a:pt x="-1064" y="103336"/>
                  <a:pt x="202" y="90678"/>
                </a:cubicBezTo>
                <a:cubicBezTo>
                  <a:pt x="1469" y="78005"/>
                  <a:pt x="7275" y="65658"/>
                  <a:pt x="6298" y="52959"/>
                </a:cubicBezTo>
                <a:cubicBezTo>
                  <a:pt x="4938" y="35281"/>
                  <a:pt x="-4607" y="7929"/>
                  <a:pt x="11251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366" name="Google Shape;2366;p23"/>
          <p:cNvGrpSpPr/>
          <p:nvPr/>
        </p:nvGrpSpPr>
        <p:grpSpPr>
          <a:xfrm rot="-2864756">
            <a:off x="989361" y="145773"/>
            <a:ext cx="342892" cy="319092"/>
            <a:chOff x="-1003774" y="3010923"/>
            <a:chExt cx="671424" cy="624822"/>
          </a:xfrm>
        </p:grpSpPr>
        <p:sp>
          <p:nvSpPr>
            <p:cNvPr id="2367" name="Google Shape;2367;p23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3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3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3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3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4" name="Google Shape;2404;p23"/>
          <p:cNvGrpSpPr/>
          <p:nvPr/>
        </p:nvGrpSpPr>
        <p:grpSpPr>
          <a:xfrm>
            <a:off x="219546" y="4264195"/>
            <a:ext cx="1122563" cy="670479"/>
            <a:chOff x="7734396" y="189920"/>
            <a:chExt cx="1122563" cy="670479"/>
          </a:xfrm>
        </p:grpSpPr>
        <p:sp>
          <p:nvSpPr>
            <p:cNvPr id="2405" name="Google Shape;2405;p23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3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3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3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3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3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3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3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3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3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3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3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3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3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3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3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3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3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3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3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3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6" name="Google Shape;2426;p23"/>
          <p:cNvGrpSpPr/>
          <p:nvPr/>
        </p:nvGrpSpPr>
        <p:grpSpPr>
          <a:xfrm>
            <a:off x="8128425" y="279000"/>
            <a:ext cx="790736" cy="869130"/>
            <a:chOff x="7709325" y="2753025"/>
            <a:chExt cx="790736" cy="869130"/>
          </a:xfrm>
        </p:grpSpPr>
        <p:sp>
          <p:nvSpPr>
            <p:cNvPr id="2427" name="Google Shape;2427;p23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3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3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3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3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3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3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3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3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3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3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3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3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3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3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3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3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3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3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3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3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3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3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3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_1">
    <p:spTree>
      <p:nvGrpSpPr>
        <p:cNvPr id="1" name="Shape 2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2" name="Google Shape;2452;p24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3" name="Google Shape;2453;p24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4" name="Google Shape;2454;p24"/>
          <p:cNvSpPr txBox="1">
            <a:spLocks noGrp="1"/>
          </p:cNvSpPr>
          <p:nvPr>
            <p:ph type="title"/>
          </p:nvPr>
        </p:nvSpPr>
        <p:spPr>
          <a:xfrm>
            <a:off x="715038" y="3286903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55" name="Google Shape;2455;p24"/>
          <p:cNvSpPr txBox="1">
            <a:spLocks noGrp="1"/>
          </p:cNvSpPr>
          <p:nvPr>
            <p:ph type="subTitle" idx="1"/>
          </p:nvPr>
        </p:nvSpPr>
        <p:spPr>
          <a:xfrm>
            <a:off x="714438" y="3701948"/>
            <a:ext cx="2241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456" name="Google Shape;2456;p24"/>
          <p:cNvSpPr txBox="1">
            <a:spLocks noGrp="1"/>
          </p:cNvSpPr>
          <p:nvPr>
            <p:ph type="title" idx="2"/>
          </p:nvPr>
        </p:nvSpPr>
        <p:spPr>
          <a:xfrm>
            <a:off x="3451800" y="3286903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57" name="Google Shape;2457;p24"/>
          <p:cNvSpPr txBox="1">
            <a:spLocks noGrp="1"/>
          </p:cNvSpPr>
          <p:nvPr>
            <p:ph type="subTitle" idx="3"/>
          </p:nvPr>
        </p:nvSpPr>
        <p:spPr>
          <a:xfrm>
            <a:off x="3451200" y="3701948"/>
            <a:ext cx="2241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458" name="Google Shape;2458;p24"/>
          <p:cNvSpPr txBox="1">
            <a:spLocks noGrp="1"/>
          </p:cNvSpPr>
          <p:nvPr>
            <p:ph type="title" idx="4"/>
          </p:nvPr>
        </p:nvSpPr>
        <p:spPr>
          <a:xfrm>
            <a:off x="6188562" y="3286903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59" name="Google Shape;2459;p24"/>
          <p:cNvSpPr txBox="1">
            <a:spLocks noGrp="1"/>
          </p:cNvSpPr>
          <p:nvPr>
            <p:ph type="subTitle" idx="5"/>
          </p:nvPr>
        </p:nvSpPr>
        <p:spPr>
          <a:xfrm>
            <a:off x="6187962" y="3701948"/>
            <a:ext cx="2241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460" name="Google Shape;2460;p24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461" name="Google Shape;2461;p24"/>
          <p:cNvSpPr/>
          <p:nvPr/>
        </p:nvSpPr>
        <p:spPr>
          <a:xfrm>
            <a:off x="2329150" y="-113850"/>
            <a:ext cx="3762375" cy="515175"/>
          </a:xfrm>
          <a:custGeom>
            <a:avLst/>
            <a:gdLst/>
            <a:ahLst/>
            <a:cxnLst/>
            <a:rect l="l" t="t" r="r" b="b"/>
            <a:pathLst>
              <a:path w="150495" h="20607" extrusionOk="0">
                <a:moveTo>
                  <a:pt x="0" y="2667"/>
                </a:moveTo>
                <a:cubicBezTo>
                  <a:pt x="6648" y="2667"/>
                  <a:pt x="13702" y="2334"/>
                  <a:pt x="19812" y="4953"/>
                </a:cubicBezTo>
                <a:cubicBezTo>
                  <a:pt x="29783" y="9226"/>
                  <a:pt x="38067" y="18028"/>
                  <a:pt x="48768" y="19812"/>
                </a:cubicBezTo>
                <a:cubicBezTo>
                  <a:pt x="65440" y="22591"/>
                  <a:pt x="82158" y="13335"/>
                  <a:pt x="99060" y="13335"/>
                </a:cubicBezTo>
                <a:cubicBezTo>
                  <a:pt x="111215" y="13335"/>
                  <a:pt x="122955" y="22577"/>
                  <a:pt x="134874" y="20193"/>
                </a:cubicBezTo>
                <a:cubicBezTo>
                  <a:pt x="143219" y="18524"/>
                  <a:pt x="148431" y="8256"/>
                  <a:pt x="150495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462" name="Google Shape;2462;p24"/>
          <p:cNvGrpSpPr/>
          <p:nvPr/>
        </p:nvGrpSpPr>
        <p:grpSpPr>
          <a:xfrm rot="-2864756">
            <a:off x="4780436" y="74623"/>
            <a:ext cx="342892" cy="319092"/>
            <a:chOff x="-1003774" y="3010923"/>
            <a:chExt cx="671424" cy="624822"/>
          </a:xfrm>
        </p:grpSpPr>
        <p:sp>
          <p:nvSpPr>
            <p:cNvPr id="2463" name="Google Shape;2463;p24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4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4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4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2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4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1" name="Google Shape;2501;p25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2" name="Google Shape;2502;p25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3" name="Google Shape;2503;p25"/>
          <p:cNvSpPr txBox="1">
            <a:spLocks noGrp="1"/>
          </p:cNvSpPr>
          <p:nvPr>
            <p:ph type="title"/>
          </p:nvPr>
        </p:nvSpPr>
        <p:spPr>
          <a:xfrm>
            <a:off x="2417677" y="1772579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04" name="Google Shape;2504;p25"/>
          <p:cNvSpPr txBox="1">
            <a:spLocks noGrp="1"/>
          </p:cNvSpPr>
          <p:nvPr>
            <p:ph type="subTitle" idx="1"/>
          </p:nvPr>
        </p:nvSpPr>
        <p:spPr>
          <a:xfrm>
            <a:off x="2417677" y="2138574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05" name="Google Shape;2505;p25"/>
          <p:cNvSpPr txBox="1">
            <a:spLocks noGrp="1"/>
          </p:cNvSpPr>
          <p:nvPr>
            <p:ph type="title" idx="2"/>
          </p:nvPr>
        </p:nvSpPr>
        <p:spPr>
          <a:xfrm>
            <a:off x="5779052" y="1772579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06" name="Google Shape;2506;p25"/>
          <p:cNvSpPr txBox="1">
            <a:spLocks noGrp="1"/>
          </p:cNvSpPr>
          <p:nvPr>
            <p:ph type="subTitle" idx="3"/>
          </p:nvPr>
        </p:nvSpPr>
        <p:spPr>
          <a:xfrm>
            <a:off x="5779048" y="2138574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07" name="Google Shape;2507;p25"/>
          <p:cNvSpPr txBox="1">
            <a:spLocks noGrp="1"/>
          </p:cNvSpPr>
          <p:nvPr>
            <p:ph type="title" idx="4"/>
          </p:nvPr>
        </p:nvSpPr>
        <p:spPr>
          <a:xfrm>
            <a:off x="2417677" y="3296581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08" name="Google Shape;2508;p25"/>
          <p:cNvSpPr txBox="1">
            <a:spLocks noGrp="1"/>
          </p:cNvSpPr>
          <p:nvPr>
            <p:ph type="subTitle" idx="5"/>
          </p:nvPr>
        </p:nvSpPr>
        <p:spPr>
          <a:xfrm>
            <a:off x="2417677" y="3662576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09" name="Google Shape;2509;p25"/>
          <p:cNvSpPr txBox="1">
            <a:spLocks noGrp="1"/>
          </p:cNvSpPr>
          <p:nvPr>
            <p:ph type="title" idx="6"/>
          </p:nvPr>
        </p:nvSpPr>
        <p:spPr>
          <a:xfrm>
            <a:off x="5785027" y="3296581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10" name="Google Shape;2510;p25"/>
          <p:cNvSpPr txBox="1">
            <a:spLocks noGrp="1"/>
          </p:cNvSpPr>
          <p:nvPr>
            <p:ph type="subTitle" idx="7"/>
          </p:nvPr>
        </p:nvSpPr>
        <p:spPr>
          <a:xfrm>
            <a:off x="5785023" y="3662576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11" name="Google Shape;2511;p25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512" name="Google Shape;2512;p25"/>
          <p:cNvSpPr/>
          <p:nvPr/>
        </p:nvSpPr>
        <p:spPr>
          <a:xfrm>
            <a:off x="5258025" y="143508"/>
            <a:ext cx="3914775" cy="423600"/>
          </a:xfrm>
          <a:custGeom>
            <a:avLst/>
            <a:gdLst/>
            <a:ahLst/>
            <a:cxnLst/>
            <a:rect l="l" t="t" r="r" b="b"/>
            <a:pathLst>
              <a:path w="156591" h="16944" extrusionOk="0">
                <a:moveTo>
                  <a:pt x="156591" y="13134"/>
                </a:moveTo>
                <a:cubicBezTo>
                  <a:pt x="150156" y="7986"/>
                  <a:pt x="142895" y="3210"/>
                  <a:pt x="134874" y="1323"/>
                </a:cubicBezTo>
                <a:cubicBezTo>
                  <a:pt x="119504" y="-2293"/>
                  <a:pt x="103297" y="2794"/>
                  <a:pt x="87630" y="4752"/>
                </a:cubicBezTo>
                <a:cubicBezTo>
                  <a:pt x="75063" y="6323"/>
                  <a:pt x="62513" y="-1080"/>
                  <a:pt x="49911" y="180"/>
                </a:cubicBezTo>
                <a:cubicBezTo>
                  <a:pt x="32448" y="1926"/>
                  <a:pt x="15698" y="9095"/>
                  <a:pt x="0" y="16944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513" name="Google Shape;2513;p25"/>
          <p:cNvSpPr/>
          <p:nvPr/>
        </p:nvSpPr>
        <p:spPr>
          <a:xfrm>
            <a:off x="5529" y="1119550"/>
            <a:ext cx="375700" cy="1693550"/>
          </a:xfrm>
          <a:custGeom>
            <a:avLst/>
            <a:gdLst/>
            <a:ahLst/>
            <a:cxnLst/>
            <a:rect l="l" t="t" r="r" b="b"/>
            <a:pathLst>
              <a:path w="15028" h="67742" extrusionOk="0">
                <a:moveTo>
                  <a:pt x="15028" y="49911"/>
                </a:moveTo>
                <a:cubicBezTo>
                  <a:pt x="13942" y="55341"/>
                  <a:pt x="7303" y="58156"/>
                  <a:pt x="5122" y="63246"/>
                </a:cubicBezTo>
                <a:cubicBezTo>
                  <a:pt x="4442" y="64834"/>
                  <a:pt x="3295" y="68658"/>
                  <a:pt x="2074" y="67437"/>
                </a:cubicBezTo>
                <a:cubicBezTo>
                  <a:pt x="-5093" y="60270"/>
                  <a:pt x="9157" y="48195"/>
                  <a:pt x="10075" y="38100"/>
                </a:cubicBezTo>
                <a:cubicBezTo>
                  <a:pt x="10689" y="31350"/>
                  <a:pt x="6832" y="24934"/>
                  <a:pt x="5503" y="18288"/>
                </a:cubicBezTo>
                <a:cubicBezTo>
                  <a:pt x="4258" y="12061"/>
                  <a:pt x="5849" y="2840"/>
                  <a:pt x="169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514" name="Google Shape;2514;p25"/>
          <p:cNvGrpSpPr/>
          <p:nvPr/>
        </p:nvGrpSpPr>
        <p:grpSpPr>
          <a:xfrm>
            <a:off x="7866813" y="3920097"/>
            <a:ext cx="1375435" cy="1358646"/>
            <a:chOff x="5180763" y="3483322"/>
            <a:chExt cx="1375435" cy="1358646"/>
          </a:xfrm>
        </p:grpSpPr>
        <p:sp>
          <p:nvSpPr>
            <p:cNvPr id="2515" name="Google Shape;2515;p25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5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5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5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5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25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25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25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25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25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5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5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5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5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5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5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5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5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5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5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5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25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25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25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25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25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25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25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25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25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25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25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25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25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25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25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25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25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25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25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25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25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25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25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5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5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5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5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5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5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5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5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5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5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5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5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5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2" name="Google Shape;2572;p25"/>
          <p:cNvGrpSpPr/>
          <p:nvPr/>
        </p:nvGrpSpPr>
        <p:grpSpPr>
          <a:xfrm>
            <a:off x="58740" y="105827"/>
            <a:ext cx="925530" cy="1796832"/>
            <a:chOff x="204076" y="125827"/>
            <a:chExt cx="925530" cy="1796832"/>
          </a:xfrm>
        </p:grpSpPr>
        <p:sp>
          <p:nvSpPr>
            <p:cNvPr id="2573" name="Google Shape;2573;p25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5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5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5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5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5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25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25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5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2" name="Google Shape;2582;p25"/>
          <p:cNvGrpSpPr/>
          <p:nvPr/>
        </p:nvGrpSpPr>
        <p:grpSpPr>
          <a:xfrm rot="-2864756">
            <a:off x="8485936" y="74623"/>
            <a:ext cx="342892" cy="319092"/>
            <a:chOff x="-1003774" y="3010923"/>
            <a:chExt cx="671424" cy="624822"/>
          </a:xfrm>
        </p:grpSpPr>
        <p:sp>
          <p:nvSpPr>
            <p:cNvPr id="2583" name="Google Shape;2583;p25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5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5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2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2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2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2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25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2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2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25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2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2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" name="Google Shape;2949;p2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0" name="Google Shape;2950;p29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1" name="Google Shape;2951;p29"/>
          <p:cNvSpPr txBox="1">
            <a:spLocks noGrp="1"/>
          </p:cNvSpPr>
          <p:nvPr>
            <p:ph type="title"/>
          </p:nvPr>
        </p:nvSpPr>
        <p:spPr>
          <a:xfrm>
            <a:off x="2424600" y="1062350"/>
            <a:ext cx="4294800" cy="8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 sz="7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952" name="Google Shape;2952;p29"/>
          <p:cNvSpPr txBox="1">
            <a:spLocks noGrp="1"/>
          </p:cNvSpPr>
          <p:nvPr>
            <p:ph type="subTitle" idx="1"/>
          </p:nvPr>
        </p:nvSpPr>
        <p:spPr>
          <a:xfrm>
            <a:off x="2854650" y="1931138"/>
            <a:ext cx="34347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2953" name="Google Shape;2953;p29"/>
          <p:cNvGrpSpPr/>
          <p:nvPr/>
        </p:nvGrpSpPr>
        <p:grpSpPr>
          <a:xfrm>
            <a:off x="216221" y="4196257"/>
            <a:ext cx="1122563" cy="670479"/>
            <a:chOff x="7734396" y="189920"/>
            <a:chExt cx="1122563" cy="670479"/>
          </a:xfrm>
        </p:grpSpPr>
        <p:sp>
          <p:nvSpPr>
            <p:cNvPr id="2954" name="Google Shape;2954;p29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29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29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29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29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29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29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29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29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29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29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29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29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29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29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29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29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29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29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29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29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5" name="Google Shape;2975;p29"/>
          <p:cNvGrpSpPr/>
          <p:nvPr/>
        </p:nvGrpSpPr>
        <p:grpSpPr>
          <a:xfrm>
            <a:off x="1510337" y="4507362"/>
            <a:ext cx="962053" cy="405217"/>
            <a:chOff x="774450" y="2691700"/>
            <a:chExt cx="543625" cy="228975"/>
          </a:xfrm>
        </p:grpSpPr>
        <p:sp>
          <p:nvSpPr>
            <p:cNvPr id="2976" name="Google Shape;2976;p29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29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29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29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29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29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29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29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29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29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29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7" name="Google Shape;2987;p29"/>
          <p:cNvGrpSpPr/>
          <p:nvPr/>
        </p:nvGrpSpPr>
        <p:grpSpPr>
          <a:xfrm>
            <a:off x="7422971" y="539497"/>
            <a:ext cx="1288943" cy="954529"/>
            <a:chOff x="1156200" y="3428725"/>
            <a:chExt cx="684625" cy="507000"/>
          </a:xfrm>
        </p:grpSpPr>
        <p:sp>
          <p:nvSpPr>
            <p:cNvPr id="2988" name="Google Shape;2988;p29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29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29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29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29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29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29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29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29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29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29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29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29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29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29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29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29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29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29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29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29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29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29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29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29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29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29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29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29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29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29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9" name="Google Shape;3019;p29"/>
          <p:cNvGrpSpPr/>
          <p:nvPr/>
        </p:nvGrpSpPr>
        <p:grpSpPr>
          <a:xfrm>
            <a:off x="7624874" y="1676172"/>
            <a:ext cx="754593" cy="1003232"/>
            <a:chOff x="7062788" y="3483325"/>
            <a:chExt cx="558875" cy="743025"/>
          </a:xfrm>
        </p:grpSpPr>
        <p:sp>
          <p:nvSpPr>
            <p:cNvPr id="3020" name="Google Shape;3020;p29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29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29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2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2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2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2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29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29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29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29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29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29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29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29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29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29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29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29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29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29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1" name="Google Shape;3041;p29"/>
          <p:cNvSpPr/>
          <p:nvPr/>
        </p:nvSpPr>
        <p:spPr>
          <a:xfrm>
            <a:off x="4500775" y="4597779"/>
            <a:ext cx="4752975" cy="622200"/>
          </a:xfrm>
          <a:custGeom>
            <a:avLst/>
            <a:gdLst/>
            <a:ahLst/>
            <a:cxnLst/>
            <a:rect l="l" t="t" r="r" b="b"/>
            <a:pathLst>
              <a:path w="190119" h="24888" extrusionOk="0">
                <a:moveTo>
                  <a:pt x="190119" y="23936"/>
                </a:moveTo>
                <a:cubicBezTo>
                  <a:pt x="184759" y="13217"/>
                  <a:pt x="174508" y="2665"/>
                  <a:pt x="162687" y="695"/>
                </a:cubicBezTo>
                <a:cubicBezTo>
                  <a:pt x="147549" y="-1828"/>
                  <a:pt x="132649" y="7519"/>
                  <a:pt x="117348" y="8696"/>
                </a:cubicBezTo>
                <a:cubicBezTo>
                  <a:pt x="110365" y="9233"/>
                  <a:pt x="102657" y="10304"/>
                  <a:pt x="96393" y="7172"/>
                </a:cubicBezTo>
                <a:cubicBezTo>
                  <a:pt x="91514" y="4732"/>
                  <a:pt x="86947" y="991"/>
                  <a:pt x="81534" y="314"/>
                </a:cubicBezTo>
                <a:cubicBezTo>
                  <a:pt x="74047" y="-622"/>
                  <a:pt x="66310" y="908"/>
                  <a:pt x="59055" y="2981"/>
                </a:cubicBezTo>
                <a:cubicBezTo>
                  <a:pt x="49165" y="5807"/>
                  <a:pt x="42347" y="15145"/>
                  <a:pt x="33147" y="19745"/>
                </a:cubicBezTo>
                <a:cubicBezTo>
                  <a:pt x="23241" y="24698"/>
                  <a:pt x="9906" y="26984"/>
                  <a:pt x="0" y="22031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042" name="Google Shape;3042;p29"/>
          <p:cNvSpPr/>
          <p:nvPr/>
        </p:nvSpPr>
        <p:spPr>
          <a:xfrm>
            <a:off x="63321" y="-271175"/>
            <a:ext cx="4923225" cy="1276350"/>
          </a:xfrm>
          <a:custGeom>
            <a:avLst/>
            <a:gdLst/>
            <a:ahLst/>
            <a:cxnLst/>
            <a:rect l="l" t="t" r="r" b="b"/>
            <a:pathLst>
              <a:path w="196929" h="51054" extrusionOk="0">
                <a:moveTo>
                  <a:pt x="196929" y="51054"/>
                </a:moveTo>
                <a:cubicBezTo>
                  <a:pt x="195114" y="45610"/>
                  <a:pt x="193748" y="39491"/>
                  <a:pt x="189690" y="35433"/>
                </a:cubicBezTo>
                <a:cubicBezTo>
                  <a:pt x="183236" y="28979"/>
                  <a:pt x="173234" y="26535"/>
                  <a:pt x="164163" y="25527"/>
                </a:cubicBezTo>
                <a:cubicBezTo>
                  <a:pt x="158040" y="24847"/>
                  <a:pt x="151260" y="25202"/>
                  <a:pt x="145875" y="28194"/>
                </a:cubicBezTo>
                <a:cubicBezTo>
                  <a:pt x="140811" y="31008"/>
                  <a:pt x="136012" y="35174"/>
                  <a:pt x="130254" y="35814"/>
                </a:cubicBezTo>
                <a:cubicBezTo>
                  <a:pt x="121789" y="36755"/>
                  <a:pt x="112807" y="37364"/>
                  <a:pt x="104727" y="34671"/>
                </a:cubicBezTo>
                <a:cubicBezTo>
                  <a:pt x="89619" y="29635"/>
                  <a:pt x="74011" y="21370"/>
                  <a:pt x="58245" y="23622"/>
                </a:cubicBezTo>
                <a:cubicBezTo>
                  <a:pt x="52311" y="24470"/>
                  <a:pt x="48372" y="30452"/>
                  <a:pt x="43767" y="34290"/>
                </a:cubicBezTo>
                <a:cubicBezTo>
                  <a:pt x="39342" y="37977"/>
                  <a:pt x="32734" y="39054"/>
                  <a:pt x="27003" y="38481"/>
                </a:cubicBezTo>
                <a:cubicBezTo>
                  <a:pt x="15753" y="37356"/>
                  <a:pt x="2417" y="28638"/>
                  <a:pt x="333" y="17526"/>
                </a:cubicBezTo>
                <a:cubicBezTo>
                  <a:pt x="-746" y="11772"/>
                  <a:pt x="1476" y="5854"/>
                  <a:pt x="1476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043" name="Google Shape;3043;p29"/>
          <p:cNvGrpSpPr/>
          <p:nvPr/>
        </p:nvGrpSpPr>
        <p:grpSpPr>
          <a:xfrm rot="-2864756">
            <a:off x="2667186" y="472548"/>
            <a:ext cx="342892" cy="319092"/>
            <a:chOff x="-1003774" y="3010923"/>
            <a:chExt cx="671424" cy="624822"/>
          </a:xfrm>
        </p:grpSpPr>
        <p:sp>
          <p:nvSpPr>
            <p:cNvPr id="3044" name="Google Shape;3044;p29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29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29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2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2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2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2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2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2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2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2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2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2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2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2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2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2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2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2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2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2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2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2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29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2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2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29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2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2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2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2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2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2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2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2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2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2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539496"/>
            <a:ext cx="7708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hewy"/>
              <a:buNone/>
              <a:defRPr sz="37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●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○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■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●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○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■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●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○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■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5" r:id="rId3"/>
    <p:sldLayoutId id="2147483658" r:id="rId4"/>
    <p:sldLayoutId id="2147483663" r:id="rId5"/>
    <p:sldLayoutId id="2147483669" r:id="rId6"/>
    <p:sldLayoutId id="2147483670" r:id="rId7"/>
    <p:sldLayoutId id="2147483671" r:id="rId8"/>
    <p:sldLayoutId id="2147483675" r:id="rId9"/>
    <p:sldLayoutId id="2147483676" r:id="rId10"/>
    <p:sldLayoutId id="2147483677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png"/><Relationship Id="rId11" Type="http://schemas.openxmlformats.org/officeDocument/2006/relationships/image" Target="../media/image37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3.png"/><Relationship Id="rId7" Type="http://schemas.openxmlformats.org/officeDocument/2006/relationships/slide" Target="slide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microsoft.com/office/2007/relationships/hdphoto" Target="../media/hdphoto1.wdp"/><Relationship Id="rId12" Type="http://schemas.openxmlformats.org/officeDocument/2006/relationships/slide" Target="slide14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2.jpeg"/><Relationship Id="rId5" Type="http://schemas.openxmlformats.org/officeDocument/2006/relationships/image" Target="../media/image9.jpeg"/><Relationship Id="rId15" Type="http://schemas.openxmlformats.org/officeDocument/2006/relationships/image" Target="../media/image15.png"/><Relationship Id="rId10" Type="http://schemas.openxmlformats.org/officeDocument/2006/relationships/slide" Target="slide16.xml"/><Relationship Id="rId4" Type="http://schemas.openxmlformats.org/officeDocument/2006/relationships/slide" Target="slide9.xml"/><Relationship Id="rId9" Type="http://schemas.openxmlformats.org/officeDocument/2006/relationships/image" Target="../media/image11.jpe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slide" Target="slide6.xml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2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1" name="Google Shape;3311;p35"/>
          <p:cNvGrpSpPr/>
          <p:nvPr/>
        </p:nvGrpSpPr>
        <p:grpSpPr>
          <a:xfrm>
            <a:off x="7449019" y="3859359"/>
            <a:ext cx="1612721" cy="1191278"/>
            <a:chOff x="1942875" y="4263875"/>
            <a:chExt cx="856600" cy="632750"/>
          </a:xfrm>
        </p:grpSpPr>
        <p:sp>
          <p:nvSpPr>
            <p:cNvPr id="3312" name="Google Shape;3312;p35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35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35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35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35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35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35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35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35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35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35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35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35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35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35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35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35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35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35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35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5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5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5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5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3" name="Google Shape;3343;p35"/>
          <p:cNvGrpSpPr/>
          <p:nvPr/>
        </p:nvGrpSpPr>
        <p:grpSpPr>
          <a:xfrm>
            <a:off x="7785525" y="2829225"/>
            <a:ext cx="790736" cy="869130"/>
            <a:chOff x="7709325" y="2753025"/>
            <a:chExt cx="790736" cy="869130"/>
          </a:xfrm>
        </p:grpSpPr>
        <p:sp>
          <p:nvSpPr>
            <p:cNvPr id="3344" name="Google Shape;3344;p35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5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5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5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5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5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5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5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5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5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5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5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5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5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5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5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5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5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5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5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5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5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5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35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8" name="Google Shape;3368;p35"/>
          <p:cNvGrpSpPr/>
          <p:nvPr/>
        </p:nvGrpSpPr>
        <p:grpSpPr>
          <a:xfrm>
            <a:off x="249221" y="235997"/>
            <a:ext cx="1288943" cy="954529"/>
            <a:chOff x="1156200" y="3428725"/>
            <a:chExt cx="684625" cy="507000"/>
          </a:xfrm>
        </p:grpSpPr>
        <p:sp>
          <p:nvSpPr>
            <p:cNvPr id="3369" name="Google Shape;3369;p3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5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5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5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5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5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3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3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0" name="Google Shape;3400;p35"/>
          <p:cNvGrpSpPr/>
          <p:nvPr/>
        </p:nvGrpSpPr>
        <p:grpSpPr>
          <a:xfrm>
            <a:off x="478994" y="3598334"/>
            <a:ext cx="1073629" cy="720788"/>
            <a:chOff x="7681600" y="381950"/>
            <a:chExt cx="1073629" cy="720788"/>
          </a:xfrm>
        </p:grpSpPr>
        <p:sp>
          <p:nvSpPr>
            <p:cNvPr id="3401" name="Google Shape;3401;p35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5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5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5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5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5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5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5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5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5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5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5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5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5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5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5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5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5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5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5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5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35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35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5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5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5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5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5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5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0" name="Google Shape;3430;p35"/>
          <p:cNvGrpSpPr/>
          <p:nvPr/>
        </p:nvGrpSpPr>
        <p:grpSpPr>
          <a:xfrm>
            <a:off x="7547892" y="142084"/>
            <a:ext cx="959605" cy="1542140"/>
            <a:chOff x="9840651" y="2066749"/>
            <a:chExt cx="701773" cy="1127790"/>
          </a:xfrm>
        </p:grpSpPr>
        <p:sp>
          <p:nvSpPr>
            <p:cNvPr id="3431" name="Google Shape;3431;p35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5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5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5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5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5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5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5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5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5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5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5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5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35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35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35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35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35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35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35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35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35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35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35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35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35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35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35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35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35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35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007" y="534986"/>
            <a:ext cx="3535986" cy="19935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12" y="1379000"/>
            <a:ext cx="7943776" cy="221304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622336" y="3181105"/>
            <a:ext cx="1707028" cy="755970"/>
            <a:chOff x="3622336" y="3181105"/>
            <a:chExt cx="1707028" cy="755970"/>
          </a:xfrm>
        </p:grpSpPr>
        <p:sp>
          <p:nvSpPr>
            <p:cNvPr id="3308" name="Google Shape;3308;p35"/>
            <p:cNvSpPr/>
            <p:nvPr/>
          </p:nvSpPr>
          <p:spPr>
            <a:xfrm>
              <a:off x="3735453" y="3314494"/>
              <a:ext cx="1530735" cy="417079"/>
            </a:xfrm>
            <a:prstGeom prst="roundRect">
              <a:avLst>
                <a:gd name="adj" fmla="val 20977"/>
              </a:avLst>
            </a:prstGeom>
            <a:solidFill>
              <a:schemeClr val="accent6"/>
            </a:solidFill>
            <a:ln>
              <a:noFill/>
            </a:ln>
            <a:effectLst>
              <a:outerShdw dist="66675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2336" y="3181105"/>
              <a:ext cx="1707028" cy="75597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4" name="Google Shape;3664;p44"/>
          <p:cNvSpPr/>
          <p:nvPr/>
        </p:nvSpPr>
        <p:spPr>
          <a:xfrm>
            <a:off x="792126" y="111515"/>
            <a:ext cx="7559749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Rectangle 80"/>
          <p:cNvSpPr>
            <a:spLocks noChangeArrowheads="1"/>
          </p:cNvSpPr>
          <p:nvPr/>
        </p:nvSpPr>
        <p:spPr bwMode="auto">
          <a:xfrm>
            <a:off x="952468" y="983565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 smtClean="0">
                <a:solidFill>
                  <a:srgbClr val="002060"/>
                </a:solidFill>
              </a:rPr>
              <a:t>a) (689 + 875) + 125;</a:t>
            </a:r>
            <a:endParaRPr lang="en-US" altLang="en-US" sz="2800" dirty="0">
              <a:solidFill>
                <a:srgbClr val="002060"/>
              </a:solidFill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5365972" y="983565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 smtClean="0">
                <a:solidFill>
                  <a:srgbClr val="002060"/>
                </a:solidFill>
              </a:rPr>
              <a:t>581 + (878 + 419)</a:t>
            </a:r>
            <a:endParaRPr lang="en-US" altLang="en-US" sz="28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3" name="Rectangle 80"/>
              <p:cNvSpPr>
                <a:spLocks noChangeArrowheads="1"/>
              </p:cNvSpPr>
              <p:nvPr/>
            </p:nvSpPr>
            <p:spPr bwMode="auto">
              <a:xfrm>
                <a:off x="952468" y="2134973"/>
                <a:ext cx="3436652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vi-VN" altLang="en-US" sz="2800" dirty="0" smtClean="0">
                    <a:solidFill>
                      <a:srgbClr val="002060"/>
                    </a:solidFill>
                  </a:rPr>
                  <a:t>b) </a:t>
                </a:r>
                <a14:m>
                  <m:oMath xmlns:m="http://schemas.openxmlformats.org/officeDocument/2006/math">
                    <m:r>
                      <a:rPr lang="vi-VN" altLang="en-US" sz="36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alt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vi-VN" alt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vi-VN" altLang="en-US" sz="3600" dirty="0" smtClean="0">
                    <a:solidFill>
                      <a:srgbClr val="00206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vi-VN" alt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)+</m:t>
                    </m:r>
                    <m:f>
                      <m:fPr>
                        <m:ctrlPr>
                          <a:rPr lang="vi-VN" alt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vi-VN" alt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altLang="en-US" sz="32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83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2468" y="2134973"/>
                <a:ext cx="3436652" cy="537228"/>
              </a:xfrm>
              <a:prstGeom prst="rect">
                <a:avLst/>
              </a:prstGeom>
              <a:blipFill>
                <a:blip r:embed="rId3"/>
                <a:stretch>
                  <a:fillRect l="-3546" t="-27273" b="-522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Rectangle 80"/>
              <p:cNvSpPr>
                <a:spLocks noChangeArrowheads="1"/>
              </p:cNvSpPr>
              <p:nvPr/>
            </p:nvSpPr>
            <p:spPr bwMode="auto">
              <a:xfrm>
                <a:off x="5365972" y="2134973"/>
                <a:ext cx="3436652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vi-VN" altLang="en-US" sz="3600" dirty="0" smtClean="0">
                    <a:solidFill>
                      <a:srgbClr val="002060"/>
                    </a:solidFill>
                  </a:rPr>
                  <a:t> +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vi-VN" alt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alt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  <m:r>
                      <a:rPr lang="vi-VN" alt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en-US" altLang="en-US" sz="32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84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5972" y="2134973"/>
                <a:ext cx="3436652" cy="537228"/>
              </a:xfrm>
              <a:prstGeom prst="rect">
                <a:avLst/>
              </a:prstGeom>
              <a:blipFill>
                <a:blip r:embed="rId4"/>
                <a:stretch>
                  <a:fillRect t="-27273" b="-522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ectangle 80"/>
          <p:cNvSpPr>
            <a:spLocks noChangeArrowheads="1"/>
          </p:cNvSpPr>
          <p:nvPr/>
        </p:nvSpPr>
        <p:spPr bwMode="auto">
          <a:xfrm>
            <a:off x="952468" y="3286381"/>
            <a:ext cx="4003580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002060"/>
                </a:solidFill>
              </a:rPr>
              <a:t>c</a:t>
            </a:r>
            <a:r>
              <a:rPr lang="vi-VN" altLang="en-US" sz="2800" dirty="0" smtClean="0">
                <a:solidFill>
                  <a:srgbClr val="002060"/>
                </a:solidFill>
              </a:rPr>
              <a:t>) 5,87 + 28,69 + 4,13;</a:t>
            </a:r>
            <a:endParaRPr lang="en-US" altLang="en-US" sz="2800" dirty="0">
              <a:solidFill>
                <a:srgbClr val="002060"/>
              </a:solidFill>
            </a:endParaRPr>
          </a:p>
        </p:txBody>
      </p:sp>
      <p:sp>
        <p:nvSpPr>
          <p:cNvPr id="86" name="Rectangle 80"/>
          <p:cNvSpPr>
            <a:spLocks noChangeArrowheads="1"/>
          </p:cNvSpPr>
          <p:nvPr/>
        </p:nvSpPr>
        <p:spPr bwMode="auto">
          <a:xfrm>
            <a:off x="5365972" y="3286381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 smtClean="0">
                <a:solidFill>
                  <a:srgbClr val="002060"/>
                </a:solidFill>
              </a:rPr>
              <a:t>83,75 + 46,98 + 6,25</a:t>
            </a:r>
            <a:endParaRPr lang="en-US" altLang="en-US" sz="2800" dirty="0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19" y="0"/>
            <a:ext cx="7791363" cy="9937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4" name="Google Shape;3664;p44"/>
          <p:cNvSpPr/>
          <p:nvPr/>
        </p:nvSpPr>
        <p:spPr>
          <a:xfrm>
            <a:off x="792126" y="111515"/>
            <a:ext cx="7559749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Rectangle 80"/>
          <p:cNvSpPr>
            <a:spLocks noChangeArrowheads="1"/>
          </p:cNvSpPr>
          <p:nvPr/>
        </p:nvSpPr>
        <p:spPr bwMode="auto">
          <a:xfrm>
            <a:off x="952468" y="997866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 smtClean="0">
                <a:solidFill>
                  <a:srgbClr val="002060"/>
                </a:solidFill>
              </a:rPr>
              <a:t>a) (689 + 875) + 125</a:t>
            </a:r>
            <a:endParaRPr lang="en-US" altLang="en-US" sz="2800" dirty="0">
              <a:solidFill>
                <a:srgbClr val="002060"/>
              </a:solidFill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4152868" y="1023474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 smtClean="0">
                <a:solidFill>
                  <a:srgbClr val="F51737"/>
                </a:solidFill>
              </a:rPr>
              <a:t>= 689 + (875 + 125)</a:t>
            </a:r>
            <a:endParaRPr lang="en-US" altLang="en-US" sz="2800" dirty="0">
              <a:solidFill>
                <a:srgbClr val="F51737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52868" y="1560702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 smtClean="0">
                <a:solidFill>
                  <a:srgbClr val="F51737"/>
                </a:solidFill>
              </a:rPr>
              <a:t>= 689 + 1000</a:t>
            </a:r>
            <a:endParaRPr lang="en-US" altLang="en-US" sz="2800" dirty="0">
              <a:solidFill>
                <a:srgbClr val="F51737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152868" y="2072322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 smtClean="0">
                <a:solidFill>
                  <a:srgbClr val="F51737"/>
                </a:solidFill>
              </a:rPr>
              <a:t>= 1689</a:t>
            </a:r>
            <a:endParaRPr lang="en-US" altLang="en-US" sz="2800" dirty="0">
              <a:solidFill>
                <a:srgbClr val="F51737"/>
              </a:solidFill>
            </a:endParaRPr>
          </a:p>
        </p:txBody>
      </p:sp>
      <p:sp>
        <p:nvSpPr>
          <p:cNvPr id="12" name="Rectangle 80"/>
          <p:cNvSpPr>
            <a:spLocks noChangeArrowheads="1"/>
          </p:cNvSpPr>
          <p:nvPr/>
        </p:nvSpPr>
        <p:spPr bwMode="auto">
          <a:xfrm>
            <a:off x="952468" y="2609550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 smtClean="0">
                <a:solidFill>
                  <a:srgbClr val="002060"/>
                </a:solidFill>
              </a:rPr>
              <a:t>    581 + (878 + 419)</a:t>
            </a:r>
            <a:endParaRPr lang="en-US" altLang="en-US" sz="2800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152868" y="2635158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 smtClean="0">
                <a:solidFill>
                  <a:srgbClr val="F51737"/>
                </a:solidFill>
              </a:rPr>
              <a:t>= (581 + 419) + 878</a:t>
            </a:r>
            <a:endParaRPr lang="en-US" altLang="en-US" sz="2800" dirty="0">
              <a:solidFill>
                <a:srgbClr val="F51737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152868" y="3172386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 smtClean="0">
                <a:solidFill>
                  <a:srgbClr val="F51737"/>
                </a:solidFill>
              </a:rPr>
              <a:t>= 1000 + 878</a:t>
            </a:r>
            <a:endParaRPr lang="en-US" altLang="en-US" sz="2800" dirty="0">
              <a:solidFill>
                <a:srgbClr val="F51737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152868" y="3684006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 smtClean="0">
                <a:solidFill>
                  <a:srgbClr val="F51737"/>
                </a:solidFill>
              </a:rPr>
              <a:t>= 1878</a:t>
            </a:r>
            <a:endParaRPr lang="en-US" altLang="en-US" sz="2800" dirty="0">
              <a:solidFill>
                <a:srgbClr val="F51737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18" y="-10621"/>
            <a:ext cx="7791363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472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4" name="Google Shape;3664;p44"/>
          <p:cNvSpPr/>
          <p:nvPr/>
        </p:nvSpPr>
        <p:spPr>
          <a:xfrm>
            <a:off x="792126" y="111515"/>
            <a:ext cx="7559749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80"/>
              <p:cNvSpPr>
                <a:spLocks noChangeArrowheads="1"/>
              </p:cNvSpPr>
              <p:nvPr/>
            </p:nvSpPr>
            <p:spPr bwMode="auto">
              <a:xfrm>
                <a:off x="792126" y="805726"/>
                <a:ext cx="3436652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vi-VN" altLang="en-US" sz="2800" dirty="0" smtClean="0">
                    <a:solidFill>
                      <a:srgbClr val="002060"/>
                    </a:solidFill>
                  </a:rPr>
                  <a:t>b) </a:t>
                </a:r>
                <a14:m>
                  <m:oMath xmlns:m="http://schemas.openxmlformats.org/officeDocument/2006/math">
                    <m:r>
                      <a:rPr lang="vi-VN" altLang="en-US" sz="32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alt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vi-VN" alt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vi-VN" altLang="en-US" sz="3200" dirty="0" smtClean="0">
                    <a:solidFill>
                      <a:srgbClr val="00206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vi-VN" alt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)+</m:t>
                    </m:r>
                    <m:f>
                      <m:fPr>
                        <m:ctrlPr>
                          <a:rPr lang="vi-VN" alt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altLang="en-US" sz="32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6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2126" y="805726"/>
                <a:ext cx="3436652" cy="537228"/>
              </a:xfrm>
              <a:prstGeom prst="rect">
                <a:avLst/>
              </a:prstGeom>
              <a:blipFill>
                <a:blip r:embed="rId3"/>
                <a:stretch>
                  <a:fillRect l="-3723" t="-19318" b="-409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80"/>
              <p:cNvSpPr>
                <a:spLocks noChangeArrowheads="1"/>
              </p:cNvSpPr>
              <p:nvPr/>
            </p:nvSpPr>
            <p:spPr bwMode="auto">
              <a:xfrm>
                <a:off x="3527643" y="805726"/>
                <a:ext cx="4437885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vi-VN" altLang="en-US" sz="3200" b="1" i="1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altLang="en-US" sz="3200" b="0" dirty="0" smtClean="0">
                    <a:solidFill>
                      <a:srgbClr val="F51737"/>
                    </a:solidFill>
                  </a:rPr>
                  <a:t>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vi-VN" altLang="en-US" sz="3200" b="1" i="1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vi-VN" altLang="en-US" sz="3200" b="1" i="1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 )+</m:t>
                    </m:r>
                    <m:f>
                      <m:fPr>
                        <m:ctrlP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altLang="en-US" sz="2800" dirty="0">
                  <a:solidFill>
                    <a:srgbClr val="F51737"/>
                  </a:solidFill>
                </a:endParaRPr>
              </a:p>
            </p:txBody>
          </p:sp>
        </mc:Choice>
        <mc:Fallback>
          <p:sp>
            <p:nvSpPr>
              <p:cNvPr id="17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7643" y="805726"/>
                <a:ext cx="4437885" cy="537228"/>
              </a:xfrm>
              <a:prstGeom prst="rect">
                <a:avLst/>
              </a:prstGeom>
              <a:blipFill>
                <a:blip r:embed="rId4"/>
                <a:stretch>
                  <a:fillRect t="-19318" b="-409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80"/>
              <p:cNvSpPr>
                <a:spLocks noChangeArrowheads="1"/>
              </p:cNvSpPr>
              <p:nvPr/>
            </p:nvSpPr>
            <p:spPr bwMode="auto">
              <a:xfrm>
                <a:off x="3527643" y="1452071"/>
                <a:ext cx="4437885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vi-VN" altLang="en-US" sz="3200" b="1" i="1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altLang="en-US" sz="3200" b="0" dirty="0" smtClean="0">
                    <a:solidFill>
                      <a:srgbClr val="F51737"/>
                    </a:solidFill>
                  </a:rPr>
                  <a:t> 1 </a:t>
                </a:r>
                <a14:m>
                  <m:oMath xmlns:m="http://schemas.openxmlformats.org/officeDocument/2006/math">
                    <m:r>
                      <a:rPr lang="vi-VN" altLang="en-US" sz="3200" b="1" i="1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altLang="en-US" sz="2800" dirty="0">
                  <a:solidFill>
                    <a:srgbClr val="F51737"/>
                  </a:solidFill>
                </a:endParaRPr>
              </a:p>
            </p:txBody>
          </p:sp>
        </mc:Choice>
        <mc:Fallback>
          <p:sp>
            <p:nvSpPr>
              <p:cNvPr id="18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7643" y="1452071"/>
                <a:ext cx="4437885" cy="537228"/>
              </a:xfrm>
              <a:prstGeom prst="rect">
                <a:avLst/>
              </a:prstGeom>
              <a:blipFill>
                <a:blip r:embed="rId5"/>
                <a:stretch>
                  <a:fillRect t="-20455" b="-397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80"/>
              <p:cNvSpPr>
                <a:spLocks noChangeArrowheads="1"/>
              </p:cNvSpPr>
              <p:nvPr/>
            </p:nvSpPr>
            <p:spPr bwMode="auto">
              <a:xfrm>
                <a:off x="3527643" y="2018007"/>
                <a:ext cx="4437885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vi-VN" altLang="en-US" sz="3200" b="1" i="1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altLang="en-US" sz="3200" b="0" dirty="0" smtClean="0">
                    <a:solidFill>
                      <a:srgbClr val="F51737"/>
                    </a:solidFill>
                  </a:rPr>
                  <a:t>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altLang="en-US" sz="2800" dirty="0">
                  <a:solidFill>
                    <a:srgbClr val="F51737"/>
                  </a:solidFill>
                </a:endParaRPr>
              </a:p>
            </p:txBody>
          </p:sp>
        </mc:Choice>
        <mc:Fallback>
          <p:sp>
            <p:nvSpPr>
              <p:cNvPr id="19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7643" y="2018007"/>
                <a:ext cx="4437885" cy="537228"/>
              </a:xfrm>
              <a:prstGeom prst="rect">
                <a:avLst/>
              </a:prstGeom>
              <a:blipFill>
                <a:blip r:embed="rId6"/>
                <a:stretch>
                  <a:fillRect t="-20455" b="-397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80"/>
              <p:cNvSpPr>
                <a:spLocks noChangeArrowheads="1"/>
              </p:cNvSpPr>
              <p:nvPr/>
            </p:nvSpPr>
            <p:spPr bwMode="auto">
              <a:xfrm>
                <a:off x="929767" y="2812314"/>
                <a:ext cx="5041746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vi-VN" altLang="en-US" sz="2400" b="0" dirty="0" smtClean="0">
                    <a:solidFill>
                      <a:srgbClr val="00206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vi-VN" altLang="en-US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vi-VN" alt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vi-VN" altLang="en-US" sz="3200" dirty="0" smtClean="0">
                    <a:solidFill>
                      <a:srgbClr val="002060"/>
                    </a:solidFill>
                  </a:rPr>
                  <a:t> +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vi-VN" alt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alt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  <m:r>
                      <a:rPr lang="vi-VN" alt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0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9767" y="2812314"/>
                <a:ext cx="5041746" cy="537228"/>
              </a:xfrm>
              <a:prstGeom prst="rect">
                <a:avLst/>
              </a:prstGeom>
              <a:blipFill>
                <a:blip r:embed="rId7"/>
                <a:stretch>
                  <a:fillRect t="-18182" b="-420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80"/>
              <p:cNvSpPr>
                <a:spLocks noChangeArrowheads="1"/>
              </p:cNvSpPr>
              <p:nvPr/>
            </p:nvSpPr>
            <p:spPr bwMode="auto">
              <a:xfrm>
                <a:off x="3527643" y="2812314"/>
                <a:ext cx="4437885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vi-VN" altLang="en-US" sz="3200" b="1" i="1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altLang="en-US" sz="3200" b="0" dirty="0" smtClean="0">
                    <a:solidFill>
                      <a:srgbClr val="F51737"/>
                    </a:solidFill>
                  </a:rPr>
                  <a:t>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  <m:r>
                      <a:rPr lang="vi-VN" altLang="en-US" sz="3200" b="1" i="1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  <m:r>
                      <a:rPr lang="vi-VN" altLang="en-US" sz="3200" b="1" i="1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 )+</m:t>
                    </m:r>
                    <m:f>
                      <m:fPr>
                        <m:ctrlP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altLang="en-US" sz="2800" dirty="0">
                  <a:solidFill>
                    <a:srgbClr val="F51737"/>
                  </a:solidFill>
                </a:endParaRPr>
              </a:p>
            </p:txBody>
          </p:sp>
        </mc:Choice>
        <mc:Fallback>
          <p:sp>
            <p:nvSpPr>
              <p:cNvPr id="2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7643" y="2812314"/>
                <a:ext cx="4437885" cy="537228"/>
              </a:xfrm>
              <a:prstGeom prst="rect">
                <a:avLst/>
              </a:prstGeom>
              <a:blipFill>
                <a:blip r:embed="rId8"/>
                <a:stretch>
                  <a:fillRect t="-18182" b="-420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80"/>
              <p:cNvSpPr>
                <a:spLocks noChangeArrowheads="1"/>
              </p:cNvSpPr>
              <p:nvPr/>
            </p:nvSpPr>
            <p:spPr bwMode="auto">
              <a:xfrm>
                <a:off x="3527643" y="3527105"/>
                <a:ext cx="4437885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vi-VN" altLang="en-US" sz="3200" b="1" i="1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altLang="en-US" sz="3200" b="0" dirty="0" smtClean="0">
                    <a:solidFill>
                      <a:srgbClr val="F51737"/>
                    </a:solidFill>
                  </a:rPr>
                  <a:t> 2 </a:t>
                </a:r>
                <a14:m>
                  <m:oMath xmlns:m="http://schemas.openxmlformats.org/officeDocument/2006/math">
                    <m:r>
                      <a:rPr lang="vi-VN" altLang="en-US" sz="3200" b="1" i="1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altLang="en-US" sz="2800" dirty="0">
                  <a:solidFill>
                    <a:srgbClr val="F51737"/>
                  </a:solidFill>
                </a:endParaRPr>
              </a:p>
            </p:txBody>
          </p:sp>
        </mc:Choice>
        <mc:Fallback>
          <p:sp>
            <p:nvSpPr>
              <p:cNvPr id="22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7643" y="3527105"/>
                <a:ext cx="4437885" cy="537228"/>
              </a:xfrm>
              <a:prstGeom prst="rect">
                <a:avLst/>
              </a:prstGeom>
              <a:blipFill>
                <a:blip r:embed="rId9"/>
                <a:stretch>
                  <a:fillRect t="-20455" b="-397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80"/>
              <p:cNvSpPr>
                <a:spLocks noChangeArrowheads="1"/>
              </p:cNvSpPr>
              <p:nvPr/>
            </p:nvSpPr>
            <p:spPr bwMode="auto">
              <a:xfrm>
                <a:off x="3527643" y="4241896"/>
                <a:ext cx="4437885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vi-VN" altLang="en-US" sz="3200" b="1" i="1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altLang="en-US" sz="3200" b="0" dirty="0" smtClean="0">
                    <a:solidFill>
                      <a:srgbClr val="F51737"/>
                    </a:solidFill>
                  </a:rPr>
                  <a:t>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altLang="en-US" sz="2800" dirty="0">
                  <a:solidFill>
                    <a:srgbClr val="F51737"/>
                  </a:solidFill>
                </a:endParaRPr>
              </a:p>
            </p:txBody>
          </p:sp>
        </mc:Choice>
        <mc:Fallback>
          <p:sp>
            <p:nvSpPr>
              <p:cNvPr id="23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7643" y="4241896"/>
                <a:ext cx="4437885" cy="537228"/>
              </a:xfrm>
              <a:prstGeom prst="rect">
                <a:avLst/>
              </a:prstGeom>
              <a:blipFill>
                <a:blip r:embed="rId10"/>
                <a:stretch>
                  <a:fillRect t="-20455" b="-397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18" y="0"/>
            <a:ext cx="7791363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051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4" name="Google Shape;3664;p44"/>
          <p:cNvSpPr/>
          <p:nvPr/>
        </p:nvSpPr>
        <p:spPr>
          <a:xfrm>
            <a:off x="792126" y="111515"/>
            <a:ext cx="7559749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Rectangle 80"/>
          <p:cNvSpPr>
            <a:spLocks noChangeArrowheads="1"/>
          </p:cNvSpPr>
          <p:nvPr/>
        </p:nvSpPr>
        <p:spPr bwMode="auto">
          <a:xfrm>
            <a:off x="952468" y="997866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002060"/>
                </a:solidFill>
              </a:rPr>
              <a:t>c</a:t>
            </a:r>
            <a:r>
              <a:rPr lang="vi-VN" altLang="en-US" sz="2800" dirty="0" smtClean="0">
                <a:solidFill>
                  <a:srgbClr val="002060"/>
                </a:solidFill>
              </a:rPr>
              <a:t>) 5,87 + 28,69 + 4,13</a:t>
            </a:r>
            <a:endParaRPr lang="en-US" altLang="en-US" sz="2800" dirty="0">
              <a:solidFill>
                <a:srgbClr val="002060"/>
              </a:solidFill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4389120" y="1023474"/>
            <a:ext cx="3855351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 smtClean="0">
                <a:solidFill>
                  <a:srgbClr val="F51737"/>
                </a:solidFill>
              </a:rPr>
              <a:t>= (5,87 + 4,13) + 28,69</a:t>
            </a:r>
            <a:endParaRPr lang="en-US" altLang="en-US" sz="2800" dirty="0">
              <a:solidFill>
                <a:srgbClr val="F51737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389121" y="1560702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 smtClean="0">
                <a:solidFill>
                  <a:srgbClr val="F51737"/>
                </a:solidFill>
              </a:rPr>
              <a:t>= 10 + 28,69</a:t>
            </a:r>
            <a:endParaRPr lang="en-US" altLang="en-US" sz="2800" dirty="0">
              <a:solidFill>
                <a:srgbClr val="F51737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389121" y="2072322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 smtClean="0">
                <a:solidFill>
                  <a:srgbClr val="F51737"/>
                </a:solidFill>
              </a:rPr>
              <a:t>= 38,69</a:t>
            </a:r>
            <a:endParaRPr lang="en-US" altLang="en-US" sz="2800" dirty="0">
              <a:solidFill>
                <a:srgbClr val="F51737"/>
              </a:solidFill>
            </a:endParaRPr>
          </a:p>
        </p:txBody>
      </p:sp>
      <p:sp>
        <p:nvSpPr>
          <p:cNvPr id="12" name="Rectangle 80"/>
          <p:cNvSpPr>
            <a:spLocks noChangeArrowheads="1"/>
          </p:cNvSpPr>
          <p:nvPr/>
        </p:nvSpPr>
        <p:spPr bwMode="auto">
          <a:xfrm>
            <a:off x="952468" y="2609550"/>
            <a:ext cx="3571406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 smtClean="0">
                <a:solidFill>
                  <a:srgbClr val="002060"/>
                </a:solidFill>
              </a:rPr>
              <a:t>    83,75 + 46,98 + 6,25</a:t>
            </a:r>
            <a:endParaRPr lang="en-US" altLang="en-US" sz="2800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389121" y="2635158"/>
            <a:ext cx="3855350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 smtClean="0">
                <a:solidFill>
                  <a:srgbClr val="F51737"/>
                </a:solidFill>
              </a:rPr>
              <a:t>= (83,75 + 6,25) + 46,98</a:t>
            </a:r>
            <a:endParaRPr lang="en-US" altLang="en-US" sz="2800" dirty="0">
              <a:solidFill>
                <a:srgbClr val="F51737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389121" y="3172386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 smtClean="0">
                <a:solidFill>
                  <a:srgbClr val="F51737"/>
                </a:solidFill>
              </a:rPr>
              <a:t>= 90 + 46,98</a:t>
            </a:r>
            <a:endParaRPr lang="en-US" altLang="en-US" sz="2800" dirty="0">
              <a:solidFill>
                <a:srgbClr val="F51737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389121" y="3684006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 smtClean="0">
                <a:solidFill>
                  <a:srgbClr val="F51737"/>
                </a:solidFill>
              </a:rPr>
              <a:t>= 136,98</a:t>
            </a:r>
            <a:endParaRPr lang="en-US" altLang="en-US" sz="2800" dirty="0">
              <a:solidFill>
                <a:srgbClr val="F51737"/>
              </a:solidFill>
            </a:endParaRPr>
          </a:p>
        </p:txBody>
      </p:sp>
      <p:pic>
        <p:nvPicPr>
          <p:cNvPr id="16" name="Picture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7039"/>
            <a:ext cx="1511939" cy="7559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18" y="22423"/>
            <a:ext cx="7791363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282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3664;p44"/>
          <p:cNvSpPr/>
          <p:nvPr/>
        </p:nvSpPr>
        <p:spPr>
          <a:xfrm>
            <a:off x="347472" y="166379"/>
            <a:ext cx="8394192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Rectangle 80"/>
          <p:cNvSpPr>
            <a:spLocks noChangeArrowheads="1"/>
          </p:cNvSpPr>
          <p:nvPr/>
        </p:nvSpPr>
        <p:spPr bwMode="auto">
          <a:xfrm>
            <a:off x="824452" y="1175402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3200" dirty="0" smtClean="0">
                <a:solidFill>
                  <a:srgbClr val="002060"/>
                </a:solidFill>
              </a:rPr>
              <a:t>a) x + 9,68 = 9,68</a:t>
            </a:r>
            <a:endParaRPr lang="en-US" altLang="en-US" sz="32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tangle 80"/>
              <p:cNvSpPr>
                <a:spLocks noChangeArrowheads="1"/>
              </p:cNvSpPr>
              <p:nvPr/>
            </p:nvSpPr>
            <p:spPr bwMode="auto">
              <a:xfrm>
                <a:off x="5101277" y="1175402"/>
                <a:ext cx="3436652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r>
                  <a:rPr lang="vi-VN" altLang="en-US" sz="3200" dirty="0" smtClean="0">
                    <a:solidFill>
                      <a:srgbClr val="002060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vi-VN" altLang="en-US" sz="36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vi-VN" altLang="en-US" sz="3200" dirty="0" smtClean="0">
                    <a:solidFill>
                      <a:srgbClr val="002060"/>
                    </a:solidFill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altLang="en-US" sz="32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69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1277" y="1175402"/>
                <a:ext cx="3436652" cy="537228"/>
              </a:xfrm>
              <a:prstGeom prst="rect">
                <a:avLst/>
              </a:prstGeom>
              <a:blipFill>
                <a:blip r:embed="rId3"/>
                <a:stretch>
                  <a:fillRect l="-4610" t="-17045" b="-431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 80"/>
          <p:cNvSpPr>
            <a:spLocks noChangeArrowheads="1"/>
          </p:cNvSpPr>
          <p:nvPr/>
        </p:nvSpPr>
        <p:spPr bwMode="auto">
          <a:xfrm>
            <a:off x="824452" y="1838261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 smtClean="0">
                <a:solidFill>
                  <a:srgbClr val="F51737"/>
                </a:solidFill>
                <a:sym typeface="Wingdings" panose="05000000000000000000" pitchFamily="2" charset="2"/>
              </a:rPr>
              <a:t> </a:t>
            </a:r>
            <a:r>
              <a:rPr lang="vi-VN" altLang="en-US" sz="2800" dirty="0" smtClean="0">
                <a:solidFill>
                  <a:srgbClr val="F51737"/>
                </a:solidFill>
              </a:rPr>
              <a:t>Dự đoán: x = 0</a:t>
            </a:r>
            <a:endParaRPr lang="en-US" altLang="en-US" sz="2800" dirty="0">
              <a:solidFill>
                <a:srgbClr val="F51737"/>
              </a:solidFill>
            </a:endParaRPr>
          </a:p>
        </p:txBody>
      </p:sp>
      <p:sp>
        <p:nvSpPr>
          <p:cNvPr id="71" name="Rectangle 80"/>
          <p:cNvSpPr>
            <a:spLocks noChangeArrowheads="1"/>
          </p:cNvSpPr>
          <p:nvPr/>
        </p:nvSpPr>
        <p:spPr bwMode="auto">
          <a:xfrm>
            <a:off x="824452" y="2501120"/>
            <a:ext cx="7917212" cy="98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 smtClean="0">
                <a:solidFill>
                  <a:srgbClr val="F51737"/>
                </a:solidFill>
                <a:sym typeface="Wingdings" panose="05000000000000000000" pitchFamily="2" charset="2"/>
              </a:rPr>
              <a:t> </a:t>
            </a:r>
            <a:r>
              <a:rPr lang="vi-VN" altLang="en-US" sz="2800" dirty="0" smtClean="0">
                <a:solidFill>
                  <a:srgbClr val="F51737"/>
                </a:solidFill>
              </a:rPr>
              <a:t>Vì theo tính chất cộng với 0 (0 cộng với số nào cũng bằng chính số đó).</a:t>
            </a:r>
            <a:endParaRPr lang="en-US" altLang="en-US" sz="2800" dirty="0">
              <a:solidFill>
                <a:srgbClr val="F51737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6" y="168815"/>
            <a:ext cx="8772904" cy="75597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3664;p44"/>
          <p:cNvSpPr/>
          <p:nvPr/>
        </p:nvSpPr>
        <p:spPr>
          <a:xfrm>
            <a:off x="347472" y="166379"/>
            <a:ext cx="8394192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tangle 80"/>
              <p:cNvSpPr>
                <a:spLocks noChangeArrowheads="1"/>
              </p:cNvSpPr>
              <p:nvPr/>
            </p:nvSpPr>
            <p:spPr bwMode="auto">
              <a:xfrm>
                <a:off x="971500" y="966402"/>
                <a:ext cx="3436652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r>
                  <a:rPr lang="vi-VN" altLang="en-US" sz="3200" dirty="0" smtClean="0">
                    <a:solidFill>
                      <a:srgbClr val="002060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vi-VN" altLang="en-US" sz="36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vi-VN" altLang="en-US" sz="3200" dirty="0" smtClean="0">
                    <a:solidFill>
                      <a:srgbClr val="002060"/>
                    </a:solidFill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altLang="en-US" sz="32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69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500" y="966402"/>
                <a:ext cx="3436652" cy="537228"/>
              </a:xfrm>
              <a:prstGeom prst="rect">
                <a:avLst/>
              </a:prstGeom>
              <a:blipFill>
                <a:blip r:embed="rId3"/>
                <a:stretch>
                  <a:fillRect l="-4433" t="-17045" b="-431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80"/>
              <p:cNvSpPr>
                <a:spLocks noChangeArrowheads="1"/>
              </p:cNvSpPr>
              <p:nvPr/>
            </p:nvSpPr>
            <p:spPr bwMode="auto">
              <a:xfrm>
                <a:off x="993140" y="1843969"/>
                <a:ext cx="4569764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vi-VN" altLang="en-US" sz="2800" dirty="0" smtClean="0">
                    <a:solidFill>
                      <a:srgbClr val="F51737"/>
                    </a:solidFill>
                    <a:sym typeface="Wingdings" panose="05000000000000000000" pitchFamily="2" charset="2"/>
                  </a:rPr>
                  <a:t> </a:t>
                </a:r>
                <a:r>
                  <a:rPr lang="vi-VN" altLang="en-US" sz="2800" dirty="0" smtClean="0">
                    <a:solidFill>
                      <a:srgbClr val="F51737"/>
                    </a:solidFill>
                  </a:rPr>
                  <a:t>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80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800" b="1" i="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altLang="en-US" sz="2800" b="1" i="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vi-VN" altLang="en-US" sz="2800" b="1" i="0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altLang="en-US" sz="280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800" b="1" i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vi-VN" altLang="en-US" sz="2800" b="1" i="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vi-VN" altLang="en-US" sz="2800" b="1" i="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altLang="en-US" sz="2800" b="1" i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vi-VN" altLang="en-US" sz="2800" b="1" i="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vi-VN" altLang="en-US" sz="2800" b="1" i="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vi-VN" altLang="en-US" sz="2800" b="1" i="0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altLang="en-US" sz="28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8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altLang="en-US" sz="28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altLang="en-US" sz="2800" dirty="0">
                  <a:solidFill>
                    <a:srgbClr val="F51737"/>
                  </a:solidFill>
                </a:endParaRPr>
              </a:p>
            </p:txBody>
          </p:sp>
        </mc:Choice>
        <mc:Fallback>
          <p:sp>
            <p:nvSpPr>
              <p:cNvPr id="8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3140" y="1843969"/>
                <a:ext cx="4569764" cy="537228"/>
              </a:xfrm>
              <a:prstGeom prst="rect">
                <a:avLst/>
              </a:prstGeom>
              <a:blipFill>
                <a:blip r:embed="rId4"/>
                <a:stretch>
                  <a:fillRect l="-2800" t="-11236" b="-280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0"/>
          <p:cNvSpPr>
            <a:spLocks noChangeArrowheads="1"/>
          </p:cNvSpPr>
          <p:nvPr/>
        </p:nvSpPr>
        <p:spPr bwMode="auto">
          <a:xfrm>
            <a:off x="993140" y="3306971"/>
            <a:ext cx="7917212" cy="98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 smtClean="0">
                <a:solidFill>
                  <a:srgbClr val="F51737"/>
                </a:solidFill>
                <a:sym typeface="Wingdings" panose="05000000000000000000" pitchFamily="2" charset="2"/>
              </a:rPr>
              <a:t> Suy ra: x = 0 </a:t>
            </a:r>
            <a:r>
              <a:rPr lang="vi-VN" altLang="en-US" sz="2800" dirty="0">
                <a:solidFill>
                  <a:srgbClr val="F51737"/>
                </a:solidFill>
              </a:rPr>
              <a:t>v</a:t>
            </a:r>
            <a:r>
              <a:rPr lang="vi-VN" altLang="en-US" sz="2800" dirty="0" smtClean="0">
                <a:solidFill>
                  <a:srgbClr val="F51737"/>
                </a:solidFill>
              </a:rPr>
              <a:t>ì theo tính chất cộng với 0 (0 cộng với số nào cũng bằng chính số đó).</a:t>
            </a:r>
            <a:endParaRPr lang="en-US" altLang="en-US" sz="2800" dirty="0">
              <a:solidFill>
                <a:srgbClr val="F51737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80"/>
              <p:cNvSpPr>
                <a:spLocks noChangeArrowheads="1"/>
              </p:cNvSpPr>
              <p:nvPr/>
            </p:nvSpPr>
            <p:spPr bwMode="auto">
              <a:xfrm>
                <a:off x="993140" y="2608908"/>
                <a:ext cx="4569764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vi-VN" altLang="en-US" sz="2800" dirty="0" smtClean="0">
                    <a:solidFill>
                      <a:srgbClr val="F51737"/>
                    </a:solidFill>
                    <a:sym typeface="Wingdings" panose="05000000000000000000" pitchFamily="2" charset="2"/>
                  </a:rPr>
                  <a:t> </a:t>
                </a:r>
                <a:r>
                  <a:rPr lang="vi-VN" altLang="en-US" sz="2800" dirty="0" smtClean="0">
                    <a:solidFill>
                      <a:srgbClr val="F51737"/>
                    </a:solidFill>
                  </a:rPr>
                  <a:t>Từ đó 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80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800" b="1" i="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altLang="en-US" sz="2800" b="1" i="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vi-VN" altLang="en-US" sz="2800" b="1" i="0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altLang="en-US" sz="2800" b="1" i="0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vi-VN" altLang="en-US" sz="2800" b="1" i="0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altLang="en-US" sz="28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8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altLang="en-US" sz="28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altLang="en-US" sz="2800" dirty="0">
                  <a:solidFill>
                    <a:srgbClr val="F51737"/>
                  </a:solidFill>
                </a:endParaRPr>
              </a:p>
            </p:txBody>
          </p:sp>
        </mc:Choice>
        <mc:Fallback>
          <p:sp>
            <p:nvSpPr>
              <p:cNvPr id="10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3140" y="2608908"/>
                <a:ext cx="4569764" cy="537228"/>
              </a:xfrm>
              <a:prstGeom prst="rect">
                <a:avLst/>
              </a:prstGeom>
              <a:blipFill>
                <a:blip r:embed="rId5"/>
                <a:stretch>
                  <a:fillRect l="-2800" t="-12500" b="-295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1" y="4464193"/>
            <a:ext cx="1511939" cy="7559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6" y="166379"/>
            <a:ext cx="8772904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02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Rounded Rectangle 1015"/>
          <p:cNvSpPr/>
          <p:nvPr/>
        </p:nvSpPr>
        <p:spPr>
          <a:xfrm>
            <a:off x="1017552" y="2905747"/>
            <a:ext cx="7685260" cy="567216"/>
          </a:xfrm>
          <a:prstGeom prst="roundRect">
            <a:avLst/>
          </a:prstGeom>
          <a:solidFill>
            <a:srgbClr val="FFFF00">
              <a:alpha val="70000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72B5CA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18" name="Rounded Rectangle 1017"/>
          <p:cNvSpPr/>
          <p:nvPr/>
        </p:nvSpPr>
        <p:spPr>
          <a:xfrm>
            <a:off x="466587" y="2231633"/>
            <a:ext cx="5834822" cy="592747"/>
          </a:xfrm>
          <a:prstGeom prst="roundRect">
            <a:avLst/>
          </a:prstGeom>
          <a:solidFill>
            <a:srgbClr val="A8E1F2">
              <a:alpha val="70000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72B5CA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20" name="Rounded Rectangle 1019"/>
          <p:cNvSpPr/>
          <p:nvPr/>
        </p:nvSpPr>
        <p:spPr>
          <a:xfrm>
            <a:off x="466587" y="1328317"/>
            <a:ext cx="5914335" cy="567216"/>
          </a:xfrm>
          <a:prstGeom prst="roundRect">
            <a:avLst/>
          </a:prstGeom>
          <a:solidFill>
            <a:srgbClr val="FF758C">
              <a:alpha val="69804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72B5CA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21" name="Rounded Rectangle 1020"/>
          <p:cNvSpPr/>
          <p:nvPr/>
        </p:nvSpPr>
        <p:spPr>
          <a:xfrm>
            <a:off x="466587" y="3554330"/>
            <a:ext cx="6598356" cy="567216"/>
          </a:xfrm>
          <a:prstGeom prst="roundRect">
            <a:avLst/>
          </a:prstGeom>
          <a:solidFill>
            <a:srgbClr val="FFFF00">
              <a:alpha val="70000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72B5CA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01" name="Google Shape;3664;p44"/>
          <p:cNvSpPr/>
          <p:nvPr/>
        </p:nvSpPr>
        <p:spPr>
          <a:xfrm>
            <a:off x="4120094" y="802517"/>
            <a:ext cx="1192570" cy="440012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03" name="Rectangle 80"/>
              <p:cNvSpPr>
                <a:spLocks noChangeArrowheads="1"/>
              </p:cNvSpPr>
              <p:nvPr/>
            </p:nvSpPr>
            <p:spPr bwMode="auto">
              <a:xfrm>
                <a:off x="365758" y="1022523"/>
                <a:ext cx="8412480" cy="301096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anchor="t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vi-VN" altLang="en-US" sz="2700" dirty="0" smtClean="0">
                    <a:solidFill>
                      <a:srgbClr val="002060"/>
                    </a:solidFill>
                  </a:rPr>
                  <a:t>Vòi nước thứ nhất mỗi giờ chảy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7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7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altLang="en-US" sz="27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altLang="en-US" sz="2700" dirty="0" smtClean="0">
                    <a:solidFill>
                      <a:srgbClr val="002060"/>
                    </a:solidFill>
                  </a:rPr>
                  <a:t> thể tích của bể, vòi nước thứ hai mỗi giờ chảy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7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7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altLang="en-US" sz="27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vi-VN" altLang="en-US" sz="2700" dirty="0" smtClean="0">
                    <a:solidFill>
                      <a:srgbClr val="002060"/>
                    </a:solidFill>
                  </a:rPr>
                  <a:t> thể tích của bể. Hỏi khi cả hai vòi nước cùng chảy vào bể trong một giờ thì được bao nhiêu phần trăm thể tích của bể?  </a:t>
                </a:r>
                <a:endParaRPr lang="en-US" altLang="en-US" sz="27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003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758" y="1022523"/>
                <a:ext cx="8412480" cy="3010969"/>
              </a:xfrm>
              <a:prstGeom prst="rect">
                <a:avLst/>
              </a:prstGeom>
              <a:blipFill>
                <a:blip r:embed="rId3"/>
                <a:stretch>
                  <a:fillRect l="-1377" r="-1377" b="-607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195" y="732703"/>
            <a:ext cx="1286367" cy="755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6" grpId="0" animBg="1"/>
      <p:bldP spid="1018" grpId="0" animBg="1"/>
      <p:bldP spid="1020" grpId="0" animBg="1"/>
      <p:bldP spid="10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3664;p44"/>
          <p:cNvSpPr/>
          <p:nvPr/>
        </p:nvSpPr>
        <p:spPr>
          <a:xfrm>
            <a:off x="4088196" y="185828"/>
            <a:ext cx="1192570" cy="440012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-273788" y="864116"/>
            <a:ext cx="4724400" cy="685800"/>
          </a:xfrm>
          <a:prstGeom prst="rect">
            <a:avLst/>
          </a:prstGeom>
          <a:noFill/>
        </p:spPr>
        <p:txBody>
          <a:bodyPr vert="horz" lIns="91397" tIns="45699" rIns="91397" bIns="45699">
            <a:noAutofit/>
          </a:bodyPr>
          <a:lstStyle>
            <a:lvl1pPr marL="365589" indent="-25591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499" indent="-228491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29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460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51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443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7934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6428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4919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Clr>
                <a:srgbClr val="2DA2BF"/>
              </a:buClr>
              <a:buFont typeface="Wingdings 3"/>
              <a:buNone/>
            </a:pPr>
            <a:r>
              <a:rPr lang="en-US" sz="28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Clr>
                <a:srgbClr val="2DA2BF"/>
              </a:buClr>
              <a:buFont typeface="Wingdings 3"/>
              <a:buNone/>
            </a:pP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vi-VN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310284" y="1515524"/>
                <a:ext cx="3810266" cy="762000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 anchor="ctr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>
                  <a:buClr>
                    <a:srgbClr val="2DA2BF"/>
                  </a:buClr>
                  <a:buFont typeface="Wingdings 3"/>
                  <a:buNone/>
                </a:pPr>
                <a:r>
                  <a:rPr lang="vi-VN" sz="24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 giờ vòi thứ nhất</a:t>
                </a:r>
                <a:r>
                  <a:rPr lang="vi-VN" sz="24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vi-VN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2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 tích của bể.</a:t>
                </a:r>
                <a:endParaRPr lang="en-US" sz="2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84" y="1515524"/>
                <a:ext cx="3810266" cy="762000"/>
              </a:xfrm>
              <a:prstGeom prst="rect">
                <a:avLst/>
              </a:prstGeom>
              <a:blipFill>
                <a:blip r:embed="rId3"/>
                <a:stretch>
                  <a:fillRect l="-2560" t="-11200" r="-2720" b="-32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2"/>
          <p:cNvSpPr txBox="1">
            <a:spLocks/>
          </p:cNvSpPr>
          <p:nvPr/>
        </p:nvSpPr>
        <p:spPr>
          <a:xfrm>
            <a:off x="4060085" y="853764"/>
            <a:ext cx="4724400" cy="685800"/>
          </a:xfrm>
          <a:prstGeom prst="rect">
            <a:avLst/>
          </a:prstGeom>
          <a:noFill/>
        </p:spPr>
        <p:txBody>
          <a:bodyPr vert="horz" lIns="91397" tIns="45699" rIns="91397" bIns="45699">
            <a:noAutofit/>
          </a:bodyPr>
          <a:lstStyle>
            <a:lvl1pPr marL="365589" indent="-25591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499" indent="-228491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29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460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51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443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7934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6428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4919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Clr>
                <a:srgbClr val="2DA2BF"/>
              </a:buClr>
              <a:buFont typeface="Wingdings 3"/>
              <a:buNone/>
            </a:pPr>
            <a:r>
              <a:rPr lang="en-US" sz="28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088196" y="805122"/>
            <a:ext cx="0" cy="4002579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88196" y="1419470"/>
            <a:ext cx="466817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600" b="1" dirty="0" smtClean="0">
                <a:latin typeface="+mj-lt"/>
                <a:cs typeface="Times New Roman" pitchFamily="18" charset="0"/>
              </a:rPr>
              <a:t>Mỗi giờ cả hai vòi cùng chảy được số phần thể tích của bể là:</a:t>
            </a:r>
            <a:endParaRPr lang="en-US" sz="2600" b="1" dirty="0">
              <a:latin typeface="+mj-lt"/>
              <a:cs typeface="Times New Roman" pitchFamily="18" charset="0"/>
            </a:endParaRPr>
          </a:p>
        </p:txBody>
      </p:sp>
      <p:sp>
        <p:nvSpPr>
          <p:cNvPr id="17" name="Text Box 58"/>
          <p:cNvSpPr txBox="1">
            <a:spLocks noChangeArrowheads="1"/>
          </p:cNvSpPr>
          <p:nvPr/>
        </p:nvSpPr>
        <p:spPr bwMode="auto">
          <a:xfrm>
            <a:off x="6311154" y="2576224"/>
            <a:ext cx="2664439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600" b="1" dirty="0" smtClean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 tích của bể</a:t>
            </a:r>
            <a:r>
              <a:rPr lang="en-US" sz="2600" b="1" dirty="0" smtClean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600" b="1" dirty="0">
              <a:solidFill>
                <a:schemeClr val="accent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57"/>
          <p:cNvSpPr txBox="1">
            <a:spLocks noChangeArrowheads="1"/>
          </p:cNvSpPr>
          <p:nvPr/>
        </p:nvSpPr>
        <p:spPr bwMode="auto">
          <a:xfrm>
            <a:off x="4307469" y="4150580"/>
            <a:ext cx="4881639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dirty="0" err="1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600" b="1" dirty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 smtClean="0">
                <a:solidFill>
                  <a:schemeClr val="accent2">
                    <a:lumMod val="10000"/>
                  </a:schemeClr>
                </a:solidFill>
                <a:latin typeface="Times New Romian"/>
              </a:rPr>
              <a:t>:</a:t>
            </a:r>
            <a:r>
              <a:rPr lang="vi-VN" sz="2600" b="1" dirty="0" smtClean="0">
                <a:solidFill>
                  <a:schemeClr val="accent2">
                    <a:lumMod val="10000"/>
                  </a:schemeClr>
                </a:solidFill>
                <a:latin typeface="Times New Romian"/>
              </a:rPr>
              <a:t> </a:t>
            </a:r>
            <a:r>
              <a:rPr lang="vi-VN" sz="2600" b="1" dirty="0" smtClean="0">
                <a:solidFill>
                  <a:schemeClr val="accent2">
                    <a:lumMod val="10000"/>
                  </a:schemeClr>
                </a:solidFill>
                <a:latin typeface="Times New Romian"/>
              </a:rPr>
              <a:t>50%</a:t>
            </a:r>
            <a:r>
              <a:rPr lang="en-US" sz="2600" b="1" dirty="0" smtClean="0">
                <a:solidFill>
                  <a:schemeClr val="accent2">
                    <a:lumMod val="10000"/>
                  </a:schemeClr>
                </a:solidFill>
                <a:latin typeface="Times New Romian"/>
              </a:rPr>
              <a:t> </a:t>
            </a:r>
            <a:r>
              <a:rPr lang="vi-VN" sz="2600" b="1" dirty="0" smtClean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600" b="1" dirty="0" smtClean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vi-VN" sz="2600" b="1" dirty="0" smtClean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b="1" dirty="0" smtClean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 bể.</a:t>
            </a:r>
            <a:endParaRPr lang="en-US" sz="2600" b="1" dirty="0">
              <a:solidFill>
                <a:schemeClr val="accent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ontent Placeholder 2"/>
              <p:cNvSpPr txBox="1">
                <a:spLocks/>
              </p:cNvSpPr>
              <p:nvPr/>
            </p:nvSpPr>
            <p:spPr>
              <a:xfrm>
                <a:off x="310284" y="2547932"/>
                <a:ext cx="3810266" cy="762000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 anchor="ctr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>
                  <a:buClr>
                    <a:srgbClr val="2DA2BF"/>
                  </a:buClr>
                  <a:buFont typeface="Wingdings 3"/>
                  <a:buNone/>
                </a:pPr>
                <a:r>
                  <a:rPr lang="vi-VN" sz="24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 giờ vòi thứ hai</a:t>
                </a:r>
                <a:r>
                  <a:rPr lang="vi-VN" sz="24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sz="2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 tích của bể.</a:t>
                </a:r>
                <a:endParaRPr lang="en-US" sz="2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84" y="2547932"/>
                <a:ext cx="3810266" cy="762000"/>
              </a:xfrm>
              <a:prstGeom prst="rect">
                <a:avLst/>
              </a:prstGeom>
              <a:blipFill>
                <a:blip r:embed="rId4"/>
                <a:stretch>
                  <a:fillRect l="-2560" t="-10400" b="-33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ontent Placeholder 2"/>
          <p:cNvSpPr txBox="1">
            <a:spLocks/>
          </p:cNvSpPr>
          <p:nvPr/>
        </p:nvSpPr>
        <p:spPr>
          <a:xfrm>
            <a:off x="310284" y="3580340"/>
            <a:ext cx="3810266" cy="762000"/>
          </a:xfrm>
          <a:prstGeom prst="rect">
            <a:avLst/>
          </a:prstGeom>
          <a:noFill/>
        </p:spPr>
        <p:txBody>
          <a:bodyPr vert="horz" lIns="91397" tIns="45699" rIns="91397" bIns="45699" anchor="ctr">
            <a:noAutofit/>
          </a:bodyPr>
          <a:lstStyle>
            <a:lvl1pPr marL="365589" indent="-25591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499" indent="-228491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29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460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51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443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7934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6428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4919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Clr>
                <a:srgbClr val="2DA2BF"/>
              </a:buClr>
              <a:buFont typeface="Wingdings 3"/>
              <a:buNone/>
            </a:pPr>
            <a:r>
              <a:rPr 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giờ cả hai vòi</a:t>
            </a:r>
            <a:r>
              <a:rPr 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...%</a:t>
            </a:r>
            <a:r>
              <a:rPr 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thể tích của bể ?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80"/>
              <p:cNvSpPr>
                <a:spLocks noChangeArrowheads="1"/>
              </p:cNvSpPr>
              <p:nvPr/>
            </p:nvSpPr>
            <p:spPr bwMode="auto">
              <a:xfrm>
                <a:off x="4206722" y="2553832"/>
                <a:ext cx="3436652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vi-VN" alt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vi-VN" alt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altLang="en-US" sz="3600" dirty="0" smtClean="0">
                    <a:solidFill>
                      <a:srgbClr val="00206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vi-VN" alt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alt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altLang="en-US" sz="32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4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06722" y="2553832"/>
                <a:ext cx="3436652" cy="537228"/>
              </a:xfrm>
              <a:prstGeom prst="rect">
                <a:avLst/>
              </a:prstGeom>
              <a:blipFill>
                <a:blip r:embed="rId5"/>
                <a:stretch>
                  <a:fillRect t="-28409" b="-522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80"/>
              <p:cNvSpPr>
                <a:spLocks noChangeArrowheads="1"/>
              </p:cNvSpPr>
              <p:nvPr/>
            </p:nvSpPr>
            <p:spPr bwMode="auto">
              <a:xfrm>
                <a:off x="4088196" y="3514934"/>
                <a:ext cx="4360860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vi-VN" altLang="en-US" sz="36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vi-VN" alt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alt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vi-VN" alt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alt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vi-VN" alt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alt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vi-VN" alt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n-US" alt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5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88196" y="3514934"/>
                <a:ext cx="4360860" cy="537228"/>
              </a:xfrm>
              <a:prstGeom prst="rect">
                <a:avLst/>
              </a:prstGeom>
              <a:blipFill>
                <a:blip r:embed="rId6"/>
                <a:stretch>
                  <a:fillRect t="-5682" b="-170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373" y="27849"/>
            <a:ext cx="1511939" cy="7559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97" y="108582"/>
            <a:ext cx="1286367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47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  <p:bldP spid="13" grpId="0"/>
      <p:bldP spid="15" grpId="0"/>
      <p:bldP spid="17" grpId="0"/>
      <p:bldP spid="18" grpId="0"/>
      <p:bldP spid="22" grpId="0" build="p"/>
      <p:bldP spid="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738;p45"/>
          <p:cNvSpPr/>
          <p:nvPr/>
        </p:nvSpPr>
        <p:spPr>
          <a:xfrm>
            <a:off x="3096098" y="427414"/>
            <a:ext cx="2951805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4185;p56"/>
          <p:cNvGrpSpPr/>
          <p:nvPr/>
        </p:nvGrpSpPr>
        <p:grpSpPr>
          <a:xfrm>
            <a:off x="7510248" y="3945569"/>
            <a:ext cx="1633752" cy="1197931"/>
            <a:chOff x="1942875" y="4263875"/>
            <a:chExt cx="856600" cy="632750"/>
          </a:xfrm>
        </p:grpSpPr>
        <p:sp>
          <p:nvSpPr>
            <p:cNvPr id="9" name="Google Shape;4186;p56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187;p56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188;p56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189;p56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190;p56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91;p56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92;p56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93;p56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94;p56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95;p56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96;p56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97;p56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98;p56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99;p56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200;p56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1;p56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02;p56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203;p56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204;p56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205;p56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206;p56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207;p56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208;p56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209;p56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210;p56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211;p56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212;p56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213;p56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214;p56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215;p56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216;p56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195526" y="1444045"/>
            <a:ext cx="6650540" cy="885071"/>
            <a:chOff x="1195526" y="1444045"/>
            <a:chExt cx="6650540" cy="885071"/>
          </a:xfrm>
        </p:grpSpPr>
        <p:grpSp>
          <p:nvGrpSpPr>
            <p:cNvPr id="41" name="Google Shape;3800;p45"/>
            <p:cNvGrpSpPr/>
            <p:nvPr/>
          </p:nvGrpSpPr>
          <p:grpSpPr>
            <a:xfrm>
              <a:off x="1195526" y="1566471"/>
              <a:ext cx="642702" cy="640063"/>
              <a:chOff x="7027596" y="2698142"/>
              <a:chExt cx="486343" cy="486333"/>
            </a:xfrm>
          </p:grpSpPr>
          <p:sp>
            <p:nvSpPr>
              <p:cNvPr id="43" name="Google Shape;3801;p45"/>
              <p:cNvSpPr/>
              <p:nvPr/>
            </p:nvSpPr>
            <p:spPr>
              <a:xfrm>
                <a:off x="7118322" y="2806876"/>
                <a:ext cx="14011" cy="59392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738" extrusionOk="0">
                    <a:moveTo>
                      <a:pt x="195" y="0"/>
                    </a:moveTo>
                    <a:lnTo>
                      <a:pt x="117" y="20"/>
                    </a:lnTo>
                    <a:lnTo>
                      <a:pt x="59" y="59"/>
                    </a:lnTo>
                    <a:lnTo>
                      <a:pt x="20" y="137"/>
                    </a:lnTo>
                    <a:lnTo>
                      <a:pt x="0" y="215"/>
                    </a:lnTo>
                    <a:lnTo>
                      <a:pt x="0" y="1523"/>
                    </a:lnTo>
                    <a:lnTo>
                      <a:pt x="20" y="1601"/>
                    </a:lnTo>
                    <a:lnTo>
                      <a:pt x="59" y="1660"/>
                    </a:lnTo>
                    <a:lnTo>
                      <a:pt x="117" y="1718"/>
                    </a:lnTo>
                    <a:lnTo>
                      <a:pt x="195" y="1738"/>
                    </a:lnTo>
                    <a:lnTo>
                      <a:pt x="293" y="1718"/>
                    </a:lnTo>
                    <a:lnTo>
                      <a:pt x="351" y="1660"/>
                    </a:lnTo>
                    <a:lnTo>
                      <a:pt x="390" y="1601"/>
                    </a:lnTo>
                    <a:lnTo>
                      <a:pt x="410" y="1523"/>
                    </a:lnTo>
                    <a:lnTo>
                      <a:pt x="410" y="215"/>
                    </a:lnTo>
                    <a:lnTo>
                      <a:pt x="390" y="137"/>
                    </a:lnTo>
                    <a:lnTo>
                      <a:pt x="351" y="59"/>
                    </a:lnTo>
                    <a:lnTo>
                      <a:pt x="293" y="20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3802;p45"/>
              <p:cNvSpPr/>
              <p:nvPr/>
            </p:nvSpPr>
            <p:spPr>
              <a:xfrm>
                <a:off x="7234369" y="2762829"/>
                <a:ext cx="14045" cy="48764"/>
              </a:xfrm>
              <a:custGeom>
                <a:avLst/>
                <a:gdLst/>
                <a:ahLst/>
                <a:cxnLst/>
                <a:rect l="l" t="t" r="r" b="b"/>
                <a:pathLst>
                  <a:path w="411" h="1427" extrusionOk="0">
                    <a:moveTo>
                      <a:pt x="118" y="1"/>
                    </a:moveTo>
                    <a:lnTo>
                      <a:pt x="59" y="60"/>
                    </a:lnTo>
                    <a:lnTo>
                      <a:pt x="20" y="118"/>
                    </a:lnTo>
                    <a:lnTo>
                      <a:pt x="1" y="196"/>
                    </a:lnTo>
                    <a:lnTo>
                      <a:pt x="1" y="1211"/>
                    </a:lnTo>
                    <a:lnTo>
                      <a:pt x="20" y="1289"/>
                    </a:lnTo>
                    <a:lnTo>
                      <a:pt x="59" y="1368"/>
                    </a:lnTo>
                    <a:lnTo>
                      <a:pt x="118" y="1407"/>
                    </a:lnTo>
                    <a:lnTo>
                      <a:pt x="196" y="1426"/>
                    </a:lnTo>
                    <a:lnTo>
                      <a:pt x="294" y="1407"/>
                    </a:lnTo>
                    <a:lnTo>
                      <a:pt x="352" y="1368"/>
                    </a:lnTo>
                    <a:lnTo>
                      <a:pt x="391" y="1289"/>
                    </a:lnTo>
                    <a:lnTo>
                      <a:pt x="411" y="1211"/>
                    </a:lnTo>
                    <a:lnTo>
                      <a:pt x="411" y="196"/>
                    </a:lnTo>
                    <a:lnTo>
                      <a:pt x="391" y="118"/>
                    </a:lnTo>
                    <a:lnTo>
                      <a:pt x="352" y="60"/>
                    </a:lnTo>
                    <a:lnTo>
                      <a:pt x="294" y="1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3803;p45"/>
              <p:cNvSpPr/>
              <p:nvPr/>
            </p:nvSpPr>
            <p:spPr>
              <a:xfrm>
                <a:off x="7405843" y="2795531"/>
                <a:ext cx="14694" cy="6007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758" extrusionOk="0">
                    <a:moveTo>
                      <a:pt x="215" y="1"/>
                    </a:moveTo>
                    <a:lnTo>
                      <a:pt x="137" y="20"/>
                    </a:lnTo>
                    <a:lnTo>
                      <a:pt x="59" y="59"/>
                    </a:lnTo>
                    <a:lnTo>
                      <a:pt x="20" y="118"/>
                    </a:lnTo>
                    <a:lnTo>
                      <a:pt x="0" y="196"/>
                    </a:lnTo>
                    <a:lnTo>
                      <a:pt x="0" y="1562"/>
                    </a:lnTo>
                    <a:lnTo>
                      <a:pt x="20" y="1640"/>
                    </a:lnTo>
                    <a:lnTo>
                      <a:pt x="59" y="1699"/>
                    </a:lnTo>
                    <a:lnTo>
                      <a:pt x="137" y="1738"/>
                    </a:lnTo>
                    <a:lnTo>
                      <a:pt x="215" y="1758"/>
                    </a:lnTo>
                    <a:lnTo>
                      <a:pt x="293" y="1738"/>
                    </a:lnTo>
                    <a:lnTo>
                      <a:pt x="371" y="1699"/>
                    </a:lnTo>
                    <a:lnTo>
                      <a:pt x="410" y="1640"/>
                    </a:lnTo>
                    <a:lnTo>
                      <a:pt x="429" y="1562"/>
                    </a:lnTo>
                    <a:lnTo>
                      <a:pt x="429" y="196"/>
                    </a:lnTo>
                    <a:lnTo>
                      <a:pt x="410" y="118"/>
                    </a:lnTo>
                    <a:lnTo>
                      <a:pt x="371" y="59"/>
                    </a:lnTo>
                    <a:lnTo>
                      <a:pt x="293" y="20"/>
                    </a:lnTo>
                    <a:lnTo>
                      <a:pt x="215" y="1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3804;p45"/>
              <p:cNvSpPr/>
              <p:nvPr/>
            </p:nvSpPr>
            <p:spPr>
              <a:xfrm>
                <a:off x="7322430" y="2698142"/>
                <a:ext cx="14045" cy="50063"/>
              </a:xfrm>
              <a:custGeom>
                <a:avLst/>
                <a:gdLst/>
                <a:ahLst/>
                <a:cxnLst/>
                <a:rect l="l" t="t" r="r" b="b"/>
                <a:pathLst>
                  <a:path w="411" h="1465" extrusionOk="0">
                    <a:moveTo>
                      <a:pt x="215" y="0"/>
                    </a:moveTo>
                    <a:lnTo>
                      <a:pt x="118" y="20"/>
                    </a:lnTo>
                    <a:lnTo>
                      <a:pt x="59" y="78"/>
                    </a:lnTo>
                    <a:lnTo>
                      <a:pt x="20" y="137"/>
                    </a:lnTo>
                    <a:lnTo>
                      <a:pt x="1" y="215"/>
                    </a:lnTo>
                    <a:lnTo>
                      <a:pt x="1" y="1269"/>
                    </a:lnTo>
                    <a:lnTo>
                      <a:pt x="20" y="1347"/>
                    </a:lnTo>
                    <a:lnTo>
                      <a:pt x="59" y="1406"/>
                    </a:lnTo>
                    <a:lnTo>
                      <a:pt x="118" y="1445"/>
                    </a:lnTo>
                    <a:lnTo>
                      <a:pt x="215" y="1464"/>
                    </a:lnTo>
                    <a:lnTo>
                      <a:pt x="294" y="1445"/>
                    </a:lnTo>
                    <a:lnTo>
                      <a:pt x="352" y="1406"/>
                    </a:lnTo>
                    <a:lnTo>
                      <a:pt x="391" y="1347"/>
                    </a:lnTo>
                    <a:lnTo>
                      <a:pt x="411" y="1269"/>
                    </a:lnTo>
                    <a:lnTo>
                      <a:pt x="411" y="215"/>
                    </a:lnTo>
                    <a:lnTo>
                      <a:pt x="391" y="137"/>
                    </a:lnTo>
                    <a:lnTo>
                      <a:pt x="352" y="78"/>
                    </a:lnTo>
                    <a:lnTo>
                      <a:pt x="294" y="20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3805;p45"/>
              <p:cNvSpPr/>
              <p:nvPr/>
            </p:nvSpPr>
            <p:spPr>
              <a:xfrm>
                <a:off x="7267721" y="2878910"/>
                <a:ext cx="123465" cy="166147"/>
              </a:xfrm>
              <a:custGeom>
                <a:avLst/>
                <a:gdLst/>
                <a:ahLst/>
                <a:cxnLst/>
                <a:rect l="l" t="t" r="r" b="b"/>
                <a:pathLst>
                  <a:path w="3613" h="4862" extrusionOk="0">
                    <a:moveTo>
                      <a:pt x="1" y="1"/>
                    </a:moveTo>
                    <a:lnTo>
                      <a:pt x="1" y="4862"/>
                    </a:lnTo>
                    <a:lnTo>
                      <a:pt x="3613" y="4862"/>
                    </a:lnTo>
                    <a:lnTo>
                      <a:pt x="3613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3806;p45"/>
              <p:cNvSpPr/>
              <p:nvPr/>
            </p:nvSpPr>
            <p:spPr>
              <a:xfrm>
                <a:off x="7201701" y="2937617"/>
                <a:ext cx="78733" cy="116118"/>
              </a:xfrm>
              <a:custGeom>
                <a:avLst/>
                <a:gdLst/>
                <a:ahLst/>
                <a:cxnLst/>
                <a:rect l="l" t="t" r="r" b="b"/>
                <a:pathLst>
                  <a:path w="2304" h="3398" extrusionOk="0">
                    <a:moveTo>
                      <a:pt x="0" y="1"/>
                    </a:moveTo>
                    <a:lnTo>
                      <a:pt x="0" y="3398"/>
                    </a:lnTo>
                    <a:lnTo>
                      <a:pt x="2304" y="3398"/>
                    </a:lnTo>
                    <a:lnTo>
                      <a:pt x="23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807;p45"/>
              <p:cNvSpPr/>
              <p:nvPr/>
            </p:nvSpPr>
            <p:spPr>
              <a:xfrm>
                <a:off x="7373790" y="2966971"/>
                <a:ext cx="78768" cy="86764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539" extrusionOk="0">
                    <a:moveTo>
                      <a:pt x="1" y="1"/>
                    </a:moveTo>
                    <a:lnTo>
                      <a:pt x="1" y="2539"/>
                    </a:lnTo>
                    <a:lnTo>
                      <a:pt x="2305" y="2539"/>
                    </a:lnTo>
                    <a:lnTo>
                      <a:pt x="230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808;p45"/>
              <p:cNvSpPr/>
              <p:nvPr/>
            </p:nvSpPr>
            <p:spPr>
              <a:xfrm>
                <a:off x="7164351" y="3045019"/>
                <a:ext cx="320230" cy="124798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3652" extrusionOk="0">
                    <a:moveTo>
                      <a:pt x="98" y="1"/>
                    </a:moveTo>
                    <a:lnTo>
                      <a:pt x="59" y="20"/>
                    </a:lnTo>
                    <a:lnTo>
                      <a:pt x="20" y="40"/>
                    </a:lnTo>
                    <a:lnTo>
                      <a:pt x="0" y="79"/>
                    </a:lnTo>
                    <a:lnTo>
                      <a:pt x="0" y="118"/>
                    </a:lnTo>
                    <a:lnTo>
                      <a:pt x="0" y="3651"/>
                    </a:lnTo>
                    <a:lnTo>
                      <a:pt x="9371" y="3651"/>
                    </a:lnTo>
                    <a:lnTo>
                      <a:pt x="9371" y="118"/>
                    </a:lnTo>
                    <a:lnTo>
                      <a:pt x="9371" y="79"/>
                    </a:lnTo>
                    <a:lnTo>
                      <a:pt x="9351" y="40"/>
                    </a:lnTo>
                    <a:lnTo>
                      <a:pt x="9312" y="20"/>
                    </a:lnTo>
                    <a:lnTo>
                      <a:pt x="9273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3809;p45"/>
              <p:cNvSpPr/>
              <p:nvPr/>
            </p:nvSpPr>
            <p:spPr>
              <a:xfrm>
                <a:off x="7267721" y="2752167"/>
                <a:ext cx="123465" cy="126780"/>
              </a:xfrm>
              <a:custGeom>
                <a:avLst/>
                <a:gdLst/>
                <a:ahLst/>
                <a:cxnLst/>
                <a:rect l="l" t="t" r="r" b="b"/>
                <a:pathLst>
                  <a:path w="3613" h="3710" extrusionOk="0">
                    <a:moveTo>
                      <a:pt x="1407" y="1"/>
                    </a:moveTo>
                    <a:lnTo>
                      <a:pt x="1" y="3710"/>
                    </a:lnTo>
                    <a:lnTo>
                      <a:pt x="3613" y="3710"/>
                    </a:lnTo>
                    <a:lnTo>
                      <a:pt x="220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3810;p45"/>
              <p:cNvSpPr/>
              <p:nvPr/>
            </p:nvSpPr>
            <p:spPr>
              <a:xfrm>
                <a:off x="7315117" y="2752167"/>
                <a:ext cx="76068" cy="126780"/>
              </a:xfrm>
              <a:custGeom>
                <a:avLst/>
                <a:gdLst/>
                <a:ahLst/>
                <a:cxnLst/>
                <a:rect l="l" t="t" r="r" b="b"/>
                <a:pathLst>
                  <a:path w="2226" h="3710" extrusionOk="0">
                    <a:moveTo>
                      <a:pt x="20" y="1"/>
                    </a:moveTo>
                    <a:lnTo>
                      <a:pt x="0" y="79"/>
                    </a:lnTo>
                    <a:lnTo>
                      <a:pt x="1367" y="3710"/>
                    </a:lnTo>
                    <a:lnTo>
                      <a:pt x="2226" y="3710"/>
                    </a:lnTo>
                    <a:lnTo>
                      <a:pt x="820" y="1"/>
                    </a:lnTo>
                    <a:close/>
                  </a:path>
                </a:pathLst>
              </a:custGeom>
              <a:solidFill>
                <a:srgbClr val="E54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3811;p45"/>
              <p:cNvSpPr/>
              <p:nvPr/>
            </p:nvSpPr>
            <p:spPr>
              <a:xfrm>
                <a:off x="7086269" y="2979649"/>
                <a:ext cx="78118" cy="190170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5565" extrusionOk="0">
                    <a:moveTo>
                      <a:pt x="1" y="1"/>
                    </a:moveTo>
                    <a:lnTo>
                      <a:pt x="1" y="5564"/>
                    </a:lnTo>
                    <a:lnTo>
                      <a:pt x="2285" y="5564"/>
                    </a:lnTo>
                    <a:lnTo>
                      <a:pt x="228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3812;p45"/>
              <p:cNvSpPr/>
              <p:nvPr/>
            </p:nvSpPr>
            <p:spPr>
              <a:xfrm>
                <a:off x="7226373" y="3100412"/>
                <a:ext cx="38717" cy="54710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601" extrusionOk="0">
                    <a:moveTo>
                      <a:pt x="450" y="0"/>
                    </a:moveTo>
                    <a:lnTo>
                      <a:pt x="352" y="39"/>
                    </a:lnTo>
                    <a:lnTo>
                      <a:pt x="254" y="98"/>
                    </a:lnTo>
                    <a:lnTo>
                      <a:pt x="157" y="156"/>
                    </a:lnTo>
                    <a:lnTo>
                      <a:pt x="98" y="234"/>
                    </a:lnTo>
                    <a:lnTo>
                      <a:pt x="40" y="332"/>
                    </a:lnTo>
                    <a:lnTo>
                      <a:pt x="1" y="449"/>
                    </a:lnTo>
                    <a:lnTo>
                      <a:pt x="1" y="566"/>
                    </a:lnTo>
                    <a:lnTo>
                      <a:pt x="1" y="1601"/>
                    </a:lnTo>
                    <a:lnTo>
                      <a:pt x="1133" y="1601"/>
                    </a:lnTo>
                    <a:lnTo>
                      <a:pt x="1133" y="566"/>
                    </a:lnTo>
                    <a:lnTo>
                      <a:pt x="1133" y="449"/>
                    </a:lnTo>
                    <a:lnTo>
                      <a:pt x="1094" y="332"/>
                    </a:lnTo>
                    <a:lnTo>
                      <a:pt x="1035" y="234"/>
                    </a:lnTo>
                    <a:lnTo>
                      <a:pt x="977" y="156"/>
                    </a:lnTo>
                    <a:lnTo>
                      <a:pt x="899" y="98"/>
                    </a:lnTo>
                    <a:lnTo>
                      <a:pt x="801" y="39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813;p45"/>
              <p:cNvSpPr/>
              <p:nvPr/>
            </p:nvSpPr>
            <p:spPr>
              <a:xfrm>
                <a:off x="7301107" y="3100412"/>
                <a:ext cx="39367" cy="54710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1601" extrusionOk="0">
                    <a:moveTo>
                      <a:pt x="449" y="0"/>
                    </a:moveTo>
                    <a:lnTo>
                      <a:pt x="351" y="39"/>
                    </a:lnTo>
                    <a:lnTo>
                      <a:pt x="254" y="98"/>
                    </a:lnTo>
                    <a:lnTo>
                      <a:pt x="176" y="156"/>
                    </a:lnTo>
                    <a:lnTo>
                      <a:pt x="98" y="234"/>
                    </a:lnTo>
                    <a:lnTo>
                      <a:pt x="59" y="332"/>
                    </a:lnTo>
                    <a:lnTo>
                      <a:pt x="20" y="449"/>
                    </a:lnTo>
                    <a:lnTo>
                      <a:pt x="0" y="566"/>
                    </a:lnTo>
                    <a:lnTo>
                      <a:pt x="0" y="1601"/>
                    </a:lnTo>
                    <a:lnTo>
                      <a:pt x="1152" y="1601"/>
                    </a:lnTo>
                    <a:lnTo>
                      <a:pt x="1152" y="566"/>
                    </a:lnTo>
                    <a:lnTo>
                      <a:pt x="1132" y="449"/>
                    </a:lnTo>
                    <a:lnTo>
                      <a:pt x="1113" y="332"/>
                    </a:lnTo>
                    <a:lnTo>
                      <a:pt x="1054" y="234"/>
                    </a:lnTo>
                    <a:lnTo>
                      <a:pt x="976" y="156"/>
                    </a:lnTo>
                    <a:lnTo>
                      <a:pt x="898" y="98"/>
                    </a:lnTo>
                    <a:lnTo>
                      <a:pt x="800" y="39"/>
                    </a:lnTo>
                    <a:lnTo>
                      <a:pt x="70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3814;p45"/>
              <p:cNvSpPr/>
              <p:nvPr/>
            </p:nvSpPr>
            <p:spPr>
              <a:xfrm>
                <a:off x="7376490" y="3100412"/>
                <a:ext cx="38717" cy="54710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601" extrusionOk="0">
                    <a:moveTo>
                      <a:pt x="449" y="0"/>
                    </a:moveTo>
                    <a:lnTo>
                      <a:pt x="332" y="39"/>
                    </a:lnTo>
                    <a:lnTo>
                      <a:pt x="254" y="98"/>
                    </a:lnTo>
                    <a:lnTo>
                      <a:pt x="156" y="156"/>
                    </a:lnTo>
                    <a:lnTo>
                      <a:pt x="98" y="234"/>
                    </a:lnTo>
                    <a:lnTo>
                      <a:pt x="39" y="332"/>
                    </a:lnTo>
                    <a:lnTo>
                      <a:pt x="0" y="449"/>
                    </a:lnTo>
                    <a:lnTo>
                      <a:pt x="0" y="566"/>
                    </a:lnTo>
                    <a:lnTo>
                      <a:pt x="0" y="1601"/>
                    </a:lnTo>
                    <a:lnTo>
                      <a:pt x="1132" y="1601"/>
                    </a:lnTo>
                    <a:lnTo>
                      <a:pt x="1132" y="566"/>
                    </a:lnTo>
                    <a:lnTo>
                      <a:pt x="1132" y="449"/>
                    </a:lnTo>
                    <a:lnTo>
                      <a:pt x="1093" y="332"/>
                    </a:lnTo>
                    <a:lnTo>
                      <a:pt x="1035" y="234"/>
                    </a:lnTo>
                    <a:lnTo>
                      <a:pt x="976" y="156"/>
                    </a:lnTo>
                    <a:lnTo>
                      <a:pt x="879" y="98"/>
                    </a:lnTo>
                    <a:lnTo>
                      <a:pt x="781" y="39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3815;p45"/>
              <p:cNvSpPr/>
              <p:nvPr/>
            </p:nvSpPr>
            <p:spPr>
              <a:xfrm>
                <a:off x="7076291" y="2858920"/>
                <a:ext cx="98075" cy="103440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3027" extrusionOk="0">
                    <a:moveTo>
                      <a:pt x="1386" y="0"/>
                    </a:moveTo>
                    <a:lnTo>
                      <a:pt x="1289" y="20"/>
                    </a:lnTo>
                    <a:lnTo>
                      <a:pt x="1230" y="39"/>
                    </a:lnTo>
                    <a:lnTo>
                      <a:pt x="1191" y="78"/>
                    </a:lnTo>
                    <a:lnTo>
                      <a:pt x="1152" y="117"/>
                    </a:lnTo>
                    <a:lnTo>
                      <a:pt x="1152" y="176"/>
                    </a:lnTo>
                    <a:lnTo>
                      <a:pt x="1132" y="254"/>
                    </a:lnTo>
                    <a:lnTo>
                      <a:pt x="1113" y="352"/>
                    </a:lnTo>
                    <a:lnTo>
                      <a:pt x="1035" y="566"/>
                    </a:lnTo>
                    <a:lnTo>
                      <a:pt x="957" y="683"/>
                    </a:lnTo>
                    <a:lnTo>
                      <a:pt x="879" y="801"/>
                    </a:lnTo>
                    <a:lnTo>
                      <a:pt x="781" y="918"/>
                    </a:lnTo>
                    <a:lnTo>
                      <a:pt x="664" y="1054"/>
                    </a:lnTo>
                    <a:lnTo>
                      <a:pt x="410" y="1308"/>
                    </a:lnTo>
                    <a:lnTo>
                      <a:pt x="312" y="1445"/>
                    </a:lnTo>
                    <a:lnTo>
                      <a:pt x="195" y="1581"/>
                    </a:lnTo>
                    <a:lnTo>
                      <a:pt x="117" y="1738"/>
                    </a:lnTo>
                    <a:lnTo>
                      <a:pt x="59" y="1894"/>
                    </a:lnTo>
                    <a:lnTo>
                      <a:pt x="20" y="2030"/>
                    </a:lnTo>
                    <a:lnTo>
                      <a:pt x="0" y="2187"/>
                    </a:lnTo>
                    <a:lnTo>
                      <a:pt x="20" y="2343"/>
                    </a:lnTo>
                    <a:lnTo>
                      <a:pt x="59" y="2499"/>
                    </a:lnTo>
                    <a:lnTo>
                      <a:pt x="98" y="2636"/>
                    </a:lnTo>
                    <a:lnTo>
                      <a:pt x="156" y="2772"/>
                    </a:lnTo>
                    <a:lnTo>
                      <a:pt x="273" y="2948"/>
                    </a:lnTo>
                    <a:lnTo>
                      <a:pt x="332" y="3026"/>
                    </a:lnTo>
                    <a:lnTo>
                      <a:pt x="2538" y="3026"/>
                    </a:lnTo>
                    <a:lnTo>
                      <a:pt x="2597" y="2948"/>
                    </a:lnTo>
                    <a:lnTo>
                      <a:pt x="2694" y="2772"/>
                    </a:lnTo>
                    <a:lnTo>
                      <a:pt x="2753" y="2636"/>
                    </a:lnTo>
                    <a:lnTo>
                      <a:pt x="2811" y="2499"/>
                    </a:lnTo>
                    <a:lnTo>
                      <a:pt x="2850" y="2343"/>
                    </a:lnTo>
                    <a:lnTo>
                      <a:pt x="2870" y="2187"/>
                    </a:lnTo>
                    <a:lnTo>
                      <a:pt x="2850" y="2030"/>
                    </a:lnTo>
                    <a:lnTo>
                      <a:pt x="2811" y="1894"/>
                    </a:lnTo>
                    <a:lnTo>
                      <a:pt x="2753" y="1738"/>
                    </a:lnTo>
                    <a:lnTo>
                      <a:pt x="2655" y="1581"/>
                    </a:lnTo>
                    <a:lnTo>
                      <a:pt x="2558" y="1445"/>
                    </a:lnTo>
                    <a:lnTo>
                      <a:pt x="2440" y="1308"/>
                    </a:lnTo>
                    <a:lnTo>
                      <a:pt x="2206" y="1054"/>
                    </a:lnTo>
                    <a:lnTo>
                      <a:pt x="2089" y="918"/>
                    </a:lnTo>
                    <a:lnTo>
                      <a:pt x="1991" y="801"/>
                    </a:lnTo>
                    <a:lnTo>
                      <a:pt x="1894" y="683"/>
                    </a:lnTo>
                    <a:lnTo>
                      <a:pt x="1835" y="566"/>
                    </a:lnTo>
                    <a:lnTo>
                      <a:pt x="1757" y="352"/>
                    </a:lnTo>
                    <a:lnTo>
                      <a:pt x="1718" y="254"/>
                    </a:lnTo>
                    <a:lnTo>
                      <a:pt x="1718" y="176"/>
                    </a:lnTo>
                    <a:lnTo>
                      <a:pt x="1699" y="117"/>
                    </a:lnTo>
                    <a:lnTo>
                      <a:pt x="1679" y="78"/>
                    </a:lnTo>
                    <a:lnTo>
                      <a:pt x="1620" y="39"/>
                    </a:lnTo>
                    <a:lnTo>
                      <a:pt x="1581" y="20"/>
                    </a:lnTo>
                    <a:lnTo>
                      <a:pt x="1484" y="0"/>
                    </a:lnTo>
                    <a:close/>
                  </a:path>
                </a:pathLst>
              </a:custGeom>
              <a:solidFill>
                <a:srgbClr val="9BE1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3816;p45"/>
              <p:cNvSpPr/>
              <p:nvPr/>
            </p:nvSpPr>
            <p:spPr>
              <a:xfrm>
                <a:off x="7110291" y="2858920"/>
                <a:ext cx="64073" cy="103440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3027" extrusionOk="0">
                    <a:moveTo>
                      <a:pt x="391" y="0"/>
                    </a:moveTo>
                    <a:lnTo>
                      <a:pt x="294" y="20"/>
                    </a:lnTo>
                    <a:lnTo>
                      <a:pt x="235" y="39"/>
                    </a:lnTo>
                    <a:lnTo>
                      <a:pt x="196" y="78"/>
                    </a:lnTo>
                    <a:lnTo>
                      <a:pt x="157" y="117"/>
                    </a:lnTo>
                    <a:lnTo>
                      <a:pt x="157" y="176"/>
                    </a:lnTo>
                    <a:lnTo>
                      <a:pt x="137" y="273"/>
                    </a:lnTo>
                    <a:lnTo>
                      <a:pt x="118" y="371"/>
                    </a:lnTo>
                    <a:lnTo>
                      <a:pt x="79" y="488"/>
                    </a:lnTo>
                    <a:lnTo>
                      <a:pt x="1" y="605"/>
                    </a:lnTo>
                    <a:lnTo>
                      <a:pt x="157" y="820"/>
                    </a:lnTo>
                    <a:lnTo>
                      <a:pt x="352" y="1054"/>
                    </a:lnTo>
                    <a:lnTo>
                      <a:pt x="606" y="1308"/>
                    </a:lnTo>
                    <a:lnTo>
                      <a:pt x="704" y="1445"/>
                    </a:lnTo>
                    <a:lnTo>
                      <a:pt x="801" y="1581"/>
                    </a:lnTo>
                    <a:lnTo>
                      <a:pt x="899" y="1738"/>
                    </a:lnTo>
                    <a:lnTo>
                      <a:pt x="957" y="1894"/>
                    </a:lnTo>
                    <a:lnTo>
                      <a:pt x="996" y="2030"/>
                    </a:lnTo>
                    <a:lnTo>
                      <a:pt x="1016" y="2187"/>
                    </a:lnTo>
                    <a:lnTo>
                      <a:pt x="996" y="2343"/>
                    </a:lnTo>
                    <a:lnTo>
                      <a:pt x="957" y="2499"/>
                    </a:lnTo>
                    <a:lnTo>
                      <a:pt x="899" y="2636"/>
                    </a:lnTo>
                    <a:lnTo>
                      <a:pt x="840" y="2772"/>
                    </a:lnTo>
                    <a:lnTo>
                      <a:pt x="743" y="2948"/>
                    </a:lnTo>
                    <a:lnTo>
                      <a:pt x="684" y="3026"/>
                    </a:lnTo>
                    <a:lnTo>
                      <a:pt x="1543" y="3026"/>
                    </a:lnTo>
                    <a:lnTo>
                      <a:pt x="1602" y="2948"/>
                    </a:lnTo>
                    <a:lnTo>
                      <a:pt x="1699" y="2772"/>
                    </a:lnTo>
                    <a:lnTo>
                      <a:pt x="1758" y="2636"/>
                    </a:lnTo>
                    <a:lnTo>
                      <a:pt x="1816" y="2499"/>
                    </a:lnTo>
                    <a:lnTo>
                      <a:pt x="1855" y="2343"/>
                    </a:lnTo>
                    <a:lnTo>
                      <a:pt x="1875" y="2187"/>
                    </a:lnTo>
                    <a:lnTo>
                      <a:pt x="1855" y="2030"/>
                    </a:lnTo>
                    <a:lnTo>
                      <a:pt x="1816" y="1894"/>
                    </a:lnTo>
                    <a:lnTo>
                      <a:pt x="1758" y="1738"/>
                    </a:lnTo>
                    <a:lnTo>
                      <a:pt x="1660" y="1581"/>
                    </a:lnTo>
                    <a:lnTo>
                      <a:pt x="1563" y="1445"/>
                    </a:lnTo>
                    <a:lnTo>
                      <a:pt x="1445" y="1308"/>
                    </a:lnTo>
                    <a:lnTo>
                      <a:pt x="1211" y="1054"/>
                    </a:lnTo>
                    <a:lnTo>
                      <a:pt x="1094" y="918"/>
                    </a:lnTo>
                    <a:lnTo>
                      <a:pt x="996" y="801"/>
                    </a:lnTo>
                    <a:lnTo>
                      <a:pt x="899" y="683"/>
                    </a:lnTo>
                    <a:lnTo>
                      <a:pt x="840" y="566"/>
                    </a:lnTo>
                    <a:lnTo>
                      <a:pt x="762" y="352"/>
                    </a:lnTo>
                    <a:lnTo>
                      <a:pt x="723" y="254"/>
                    </a:lnTo>
                    <a:lnTo>
                      <a:pt x="723" y="176"/>
                    </a:lnTo>
                    <a:lnTo>
                      <a:pt x="704" y="117"/>
                    </a:lnTo>
                    <a:lnTo>
                      <a:pt x="684" y="78"/>
                    </a:lnTo>
                    <a:lnTo>
                      <a:pt x="625" y="39"/>
                    </a:lnTo>
                    <a:lnTo>
                      <a:pt x="586" y="20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83CF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3817;p45"/>
              <p:cNvSpPr/>
              <p:nvPr/>
            </p:nvSpPr>
            <p:spPr>
              <a:xfrm>
                <a:off x="7366477" y="2848907"/>
                <a:ext cx="93428" cy="97426"/>
              </a:xfrm>
              <a:custGeom>
                <a:avLst/>
                <a:gdLst/>
                <a:ahLst/>
                <a:cxnLst/>
                <a:rect l="l" t="t" r="r" b="b"/>
                <a:pathLst>
                  <a:path w="2734" h="2851" extrusionOk="0">
                    <a:moveTo>
                      <a:pt x="1230" y="0"/>
                    </a:moveTo>
                    <a:lnTo>
                      <a:pt x="1172" y="20"/>
                    </a:lnTo>
                    <a:lnTo>
                      <a:pt x="1132" y="59"/>
                    </a:lnTo>
                    <a:lnTo>
                      <a:pt x="1113" y="98"/>
                    </a:lnTo>
                    <a:lnTo>
                      <a:pt x="1093" y="156"/>
                    </a:lnTo>
                    <a:lnTo>
                      <a:pt x="1074" y="313"/>
                    </a:lnTo>
                    <a:lnTo>
                      <a:pt x="996" y="527"/>
                    </a:lnTo>
                    <a:lnTo>
                      <a:pt x="918" y="625"/>
                    </a:lnTo>
                    <a:lnTo>
                      <a:pt x="840" y="742"/>
                    </a:lnTo>
                    <a:lnTo>
                      <a:pt x="742" y="859"/>
                    </a:lnTo>
                    <a:lnTo>
                      <a:pt x="644" y="976"/>
                    </a:lnTo>
                    <a:lnTo>
                      <a:pt x="410" y="1230"/>
                    </a:lnTo>
                    <a:lnTo>
                      <a:pt x="293" y="1367"/>
                    </a:lnTo>
                    <a:lnTo>
                      <a:pt x="195" y="1484"/>
                    </a:lnTo>
                    <a:lnTo>
                      <a:pt x="117" y="1640"/>
                    </a:lnTo>
                    <a:lnTo>
                      <a:pt x="59" y="1777"/>
                    </a:lnTo>
                    <a:lnTo>
                      <a:pt x="20" y="1913"/>
                    </a:lnTo>
                    <a:lnTo>
                      <a:pt x="0" y="2050"/>
                    </a:lnTo>
                    <a:lnTo>
                      <a:pt x="20" y="2206"/>
                    </a:lnTo>
                    <a:lnTo>
                      <a:pt x="59" y="2343"/>
                    </a:lnTo>
                    <a:lnTo>
                      <a:pt x="98" y="2480"/>
                    </a:lnTo>
                    <a:lnTo>
                      <a:pt x="156" y="2597"/>
                    </a:lnTo>
                    <a:lnTo>
                      <a:pt x="274" y="2772"/>
                    </a:lnTo>
                    <a:lnTo>
                      <a:pt x="313" y="2851"/>
                    </a:lnTo>
                    <a:lnTo>
                      <a:pt x="2421" y="2851"/>
                    </a:lnTo>
                    <a:lnTo>
                      <a:pt x="2460" y="2772"/>
                    </a:lnTo>
                    <a:lnTo>
                      <a:pt x="2577" y="2597"/>
                    </a:lnTo>
                    <a:lnTo>
                      <a:pt x="2636" y="2480"/>
                    </a:lnTo>
                    <a:lnTo>
                      <a:pt x="2675" y="2343"/>
                    </a:lnTo>
                    <a:lnTo>
                      <a:pt x="2714" y="2206"/>
                    </a:lnTo>
                    <a:lnTo>
                      <a:pt x="2733" y="2050"/>
                    </a:lnTo>
                    <a:lnTo>
                      <a:pt x="2714" y="1913"/>
                    </a:lnTo>
                    <a:lnTo>
                      <a:pt x="2675" y="1777"/>
                    </a:lnTo>
                    <a:lnTo>
                      <a:pt x="2616" y="1640"/>
                    </a:lnTo>
                    <a:lnTo>
                      <a:pt x="2538" y="1484"/>
                    </a:lnTo>
                    <a:lnTo>
                      <a:pt x="2440" y="1367"/>
                    </a:lnTo>
                    <a:lnTo>
                      <a:pt x="2343" y="1230"/>
                    </a:lnTo>
                    <a:lnTo>
                      <a:pt x="2089" y="976"/>
                    </a:lnTo>
                    <a:lnTo>
                      <a:pt x="1991" y="859"/>
                    </a:lnTo>
                    <a:lnTo>
                      <a:pt x="1894" y="742"/>
                    </a:lnTo>
                    <a:lnTo>
                      <a:pt x="1816" y="625"/>
                    </a:lnTo>
                    <a:lnTo>
                      <a:pt x="1757" y="527"/>
                    </a:lnTo>
                    <a:lnTo>
                      <a:pt x="1660" y="313"/>
                    </a:lnTo>
                    <a:lnTo>
                      <a:pt x="1640" y="156"/>
                    </a:lnTo>
                    <a:lnTo>
                      <a:pt x="1621" y="98"/>
                    </a:lnTo>
                    <a:lnTo>
                      <a:pt x="1601" y="59"/>
                    </a:lnTo>
                    <a:lnTo>
                      <a:pt x="1562" y="20"/>
                    </a:lnTo>
                    <a:lnTo>
                      <a:pt x="150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818;p45"/>
              <p:cNvSpPr/>
              <p:nvPr/>
            </p:nvSpPr>
            <p:spPr>
              <a:xfrm>
                <a:off x="7027596" y="3155087"/>
                <a:ext cx="486343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14232" h="860" extrusionOk="0">
                    <a:moveTo>
                      <a:pt x="351" y="1"/>
                    </a:moveTo>
                    <a:lnTo>
                      <a:pt x="273" y="40"/>
                    </a:lnTo>
                    <a:lnTo>
                      <a:pt x="195" y="79"/>
                    </a:lnTo>
                    <a:lnTo>
                      <a:pt x="137" y="118"/>
                    </a:lnTo>
                    <a:lnTo>
                      <a:pt x="78" y="177"/>
                    </a:lnTo>
                    <a:lnTo>
                      <a:pt x="39" y="255"/>
                    </a:lnTo>
                    <a:lnTo>
                      <a:pt x="20" y="333"/>
                    </a:lnTo>
                    <a:lnTo>
                      <a:pt x="0" y="430"/>
                    </a:lnTo>
                    <a:lnTo>
                      <a:pt x="20" y="509"/>
                    </a:lnTo>
                    <a:lnTo>
                      <a:pt x="39" y="587"/>
                    </a:lnTo>
                    <a:lnTo>
                      <a:pt x="78" y="665"/>
                    </a:lnTo>
                    <a:lnTo>
                      <a:pt x="137" y="723"/>
                    </a:lnTo>
                    <a:lnTo>
                      <a:pt x="195" y="782"/>
                    </a:lnTo>
                    <a:lnTo>
                      <a:pt x="273" y="821"/>
                    </a:lnTo>
                    <a:lnTo>
                      <a:pt x="351" y="840"/>
                    </a:lnTo>
                    <a:lnTo>
                      <a:pt x="430" y="860"/>
                    </a:lnTo>
                    <a:lnTo>
                      <a:pt x="13802" y="860"/>
                    </a:lnTo>
                    <a:lnTo>
                      <a:pt x="13880" y="840"/>
                    </a:lnTo>
                    <a:lnTo>
                      <a:pt x="13958" y="821"/>
                    </a:lnTo>
                    <a:lnTo>
                      <a:pt x="14036" y="782"/>
                    </a:lnTo>
                    <a:lnTo>
                      <a:pt x="14095" y="723"/>
                    </a:lnTo>
                    <a:lnTo>
                      <a:pt x="14153" y="665"/>
                    </a:lnTo>
                    <a:lnTo>
                      <a:pt x="14193" y="587"/>
                    </a:lnTo>
                    <a:lnTo>
                      <a:pt x="14212" y="509"/>
                    </a:lnTo>
                    <a:lnTo>
                      <a:pt x="14232" y="430"/>
                    </a:lnTo>
                    <a:lnTo>
                      <a:pt x="14212" y="333"/>
                    </a:lnTo>
                    <a:lnTo>
                      <a:pt x="14193" y="255"/>
                    </a:lnTo>
                    <a:lnTo>
                      <a:pt x="14153" y="177"/>
                    </a:lnTo>
                    <a:lnTo>
                      <a:pt x="14095" y="118"/>
                    </a:lnTo>
                    <a:lnTo>
                      <a:pt x="14036" y="79"/>
                    </a:lnTo>
                    <a:lnTo>
                      <a:pt x="13958" y="40"/>
                    </a:lnTo>
                    <a:lnTo>
                      <a:pt x="13880" y="1"/>
                    </a:lnTo>
                    <a:close/>
                  </a:path>
                </a:pathLst>
              </a:custGeom>
              <a:solidFill>
                <a:srgbClr val="9DC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3819;p45"/>
              <p:cNvSpPr/>
              <p:nvPr/>
            </p:nvSpPr>
            <p:spPr>
              <a:xfrm>
                <a:off x="7469881" y="3155087"/>
                <a:ext cx="44048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860" extrusionOk="0">
                    <a:moveTo>
                      <a:pt x="78" y="1"/>
                    </a:moveTo>
                    <a:lnTo>
                      <a:pt x="156" y="40"/>
                    </a:lnTo>
                    <a:lnTo>
                      <a:pt x="234" y="79"/>
                    </a:lnTo>
                    <a:lnTo>
                      <a:pt x="293" y="118"/>
                    </a:lnTo>
                    <a:lnTo>
                      <a:pt x="352" y="196"/>
                    </a:lnTo>
                    <a:lnTo>
                      <a:pt x="391" y="255"/>
                    </a:lnTo>
                    <a:lnTo>
                      <a:pt x="410" y="333"/>
                    </a:lnTo>
                    <a:lnTo>
                      <a:pt x="430" y="430"/>
                    </a:lnTo>
                    <a:lnTo>
                      <a:pt x="410" y="509"/>
                    </a:lnTo>
                    <a:lnTo>
                      <a:pt x="391" y="587"/>
                    </a:lnTo>
                    <a:lnTo>
                      <a:pt x="352" y="665"/>
                    </a:lnTo>
                    <a:lnTo>
                      <a:pt x="293" y="723"/>
                    </a:lnTo>
                    <a:lnTo>
                      <a:pt x="234" y="782"/>
                    </a:lnTo>
                    <a:lnTo>
                      <a:pt x="156" y="821"/>
                    </a:lnTo>
                    <a:lnTo>
                      <a:pt x="78" y="840"/>
                    </a:lnTo>
                    <a:lnTo>
                      <a:pt x="0" y="860"/>
                    </a:lnTo>
                    <a:lnTo>
                      <a:pt x="859" y="860"/>
                    </a:lnTo>
                    <a:lnTo>
                      <a:pt x="937" y="840"/>
                    </a:lnTo>
                    <a:lnTo>
                      <a:pt x="1015" y="821"/>
                    </a:lnTo>
                    <a:lnTo>
                      <a:pt x="1093" y="782"/>
                    </a:lnTo>
                    <a:lnTo>
                      <a:pt x="1152" y="723"/>
                    </a:lnTo>
                    <a:lnTo>
                      <a:pt x="1210" y="665"/>
                    </a:lnTo>
                    <a:lnTo>
                      <a:pt x="1250" y="587"/>
                    </a:lnTo>
                    <a:lnTo>
                      <a:pt x="1269" y="509"/>
                    </a:lnTo>
                    <a:lnTo>
                      <a:pt x="1289" y="430"/>
                    </a:lnTo>
                    <a:lnTo>
                      <a:pt x="1269" y="333"/>
                    </a:lnTo>
                    <a:lnTo>
                      <a:pt x="1250" y="255"/>
                    </a:lnTo>
                    <a:lnTo>
                      <a:pt x="1210" y="177"/>
                    </a:lnTo>
                    <a:lnTo>
                      <a:pt x="1152" y="118"/>
                    </a:lnTo>
                    <a:lnTo>
                      <a:pt x="1093" y="79"/>
                    </a:lnTo>
                    <a:lnTo>
                      <a:pt x="1015" y="40"/>
                    </a:lnTo>
                    <a:lnTo>
                      <a:pt x="937" y="1"/>
                    </a:lnTo>
                    <a:close/>
                  </a:path>
                </a:pathLst>
              </a:custGeom>
              <a:solidFill>
                <a:srgbClr val="84A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820;p45"/>
              <p:cNvSpPr/>
              <p:nvPr/>
            </p:nvSpPr>
            <p:spPr>
              <a:xfrm>
                <a:off x="7192338" y="2916294"/>
                <a:ext cx="98109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860" extrusionOk="0">
                    <a:moveTo>
                      <a:pt x="177" y="0"/>
                    </a:moveTo>
                    <a:lnTo>
                      <a:pt x="118" y="20"/>
                    </a:lnTo>
                    <a:lnTo>
                      <a:pt x="60" y="59"/>
                    </a:lnTo>
                    <a:lnTo>
                      <a:pt x="20" y="117"/>
                    </a:lnTo>
                    <a:lnTo>
                      <a:pt x="1" y="176"/>
                    </a:lnTo>
                    <a:lnTo>
                      <a:pt x="1" y="703"/>
                    </a:lnTo>
                    <a:lnTo>
                      <a:pt x="20" y="761"/>
                    </a:lnTo>
                    <a:lnTo>
                      <a:pt x="60" y="820"/>
                    </a:lnTo>
                    <a:lnTo>
                      <a:pt x="118" y="859"/>
                    </a:lnTo>
                    <a:lnTo>
                      <a:pt x="2754" y="859"/>
                    </a:lnTo>
                    <a:lnTo>
                      <a:pt x="2812" y="820"/>
                    </a:lnTo>
                    <a:lnTo>
                      <a:pt x="2851" y="761"/>
                    </a:lnTo>
                    <a:lnTo>
                      <a:pt x="2871" y="703"/>
                    </a:lnTo>
                    <a:lnTo>
                      <a:pt x="2871" y="176"/>
                    </a:lnTo>
                    <a:lnTo>
                      <a:pt x="2851" y="117"/>
                    </a:lnTo>
                    <a:lnTo>
                      <a:pt x="2812" y="59"/>
                    </a:lnTo>
                    <a:lnTo>
                      <a:pt x="2754" y="20"/>
                    </a:lnTo>
                    <a:lnTo>
                      <a:pt x="2695" y="0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821;p45"/>
              <p:cNvSpPr/>
              <p:nvPr/>
            </p:nvSpPr>
            <p:spPr>
              <a:xfrm>
                <a:off x="7255077" y="2916294"/>
                <a:ext cx="35369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860" extrusionOk="0">
                    <a:moveTo>
                      <a:pt x="0" y="0"/>
                    </a:moveTo>
                    <a:lnTo>
                      <a:pt x="59" y="20"/>
                    </a:lnTo>
                    <a:lnTo>
                      <a:pt x="117" y="59"/>
                    </a:lnTo>
                    <a:lnTo>
                      <a:pt x="156" y="117"/>
                    </a:lnTo>
                    <a:lnTo>
                      <a:pt x="176" y="176"/>
                    </a:lnTo>
                    <a:lnTo>
                      <a:pt x="176" y="703"/>
                    </a:lnTo>
                    <a:lnTo>
                      <a:pt x="156" y="761"/>
                    </a:lnTo>
                    <a:lnTo>
                      <a:pt x="117" y="820"/>
                    </a:lnTo>
                    <a:lnTo>
                      <a:pt x="59" y="859"/>
                    </a:lnTo>
                    <a:lnTo>
                      <a:pt x="918" y="859"/>
                    </a:lnTo>
                    <a:lnTo>
                      <a:pt x="976" y="820"/>
                    </a:lnTo>
                    <a:lnTo>
                      <a:pt x="1015" y="761"/>
                    </a:lnTo>
                    <a:lnTo>
                      <a:pt x="1035" y="703"/>
                    </a:lnTo>
                    <a:lnTo>
                      <a:pt x="1035" y="176"/>
                    </a:lnTo>
                    <a:lnTo>
                      <a:pt x="1015" y="117"/>
                    </a:lnTo>
                    <a:lnTo>
                      <a:pt x="976" y="59"/>
                    </a:lnTo>
                    <a:lnTo>
                      <a:pt x="918" y="20"/>
                    </a:lnTo>
                    <a:lnTo>
                      <a:pt x="859" y="0"/>
                    </a:lnTo>
                    <a:close/>
                  </a:path>
                </a:pathLst>
              </a:custGeom>
              <a:solidFill>
                <a:srgbClr val="1F2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3822;p45"/>
              <p:cNvSpPr/>
              <p:nvPr/>
            </p:nvSpPr>
            <p:spPr>
              <a:xfrm>
                <a:off x="7187691" y="2804211"/>
                <a:ext cx="106755" cy="112120"/>
              </a:xfrm>
              <a:custGeom>
                <a:avLst/>
                <a:gdLst/>
                <a:ahLst/>
                <a:cxnLst/>
                <a:rect l="l" t="t" r="r" b="b"/>
                <a:pathLst>
                  <a:path w="3124" h="3281" extrusionOk="0">
                    <a:moveTo>
                      <a:pt x="1523" y="0"/>
                    </a:moveTo>
                    <a:lnTo>
                      <a:pt x="1406" y="20"/>
                    </a:lnTo>
                    <a:lnTo>
                      <a:pt x="1347" y="39"/>
                    </a:lnTo>
                    <a:lnTo>
                      <a:pt x="1308" y="78"/>
                    </a:lnTo>
                    <a:lnTo>
                      <a:pt x="1269" y="137"/>
                    </a:lnTo>
                    <a:lnTo>
                      <a:pt x="1250" y="196"/>
                    </a:lnTo>
                    <a:lnTo>
                      <a:pt x="1250" y="274"/>
                    </a:lnTo>
                    <a:lnTo>
                      <a:pt x="1230" y="391"/>
                    </a:lnTo>
                    <a:lnTo>
                      <a:pt x="1191" y="488"/>
                    </a:lnTo>
                    <a:lnTo>
                      <a:pt x="1133" y="606"/>
                    </a:lnTo>
                    <a:lnTo>
                      <a:pt x="1054" y="742"/>
                    </a:lnTo>
                    <a:lnTo>
                      <a:pt x="976" y="879"/>
                    </a:lnTo>
                    <a:lnTo>
                      <a:pt x="859" y="1015"/>
                    </a:lnTo>
                    <a:lnTo>
                      <a:pt x="723" y="1133"/>
                    </a:lnTo>
                    <a:lnTo>
                      <a:pt x="449" y="1425"/>
                    </a:lnTo>
                    <a:lnTo>
                      <a:pt x="332" y="1582"/>
                    </a:lnTo>
                    <a:lnTo>
                      <a:pt x="235" y="1738"/>
                    </a:lnTo>
                    <a:lnTo>
                      <a:pt x="137" y="1894"/>
                    </a:lnTo>
                    <a:lnTo>
                      <a:pt x="59" y="2050"/>
                    </a:lnTo>
                    <a:lnTo>
                      <a:pt x="20" y="2206"/>
                    </a:lnTo>
                    <a:lnTo>
                      <a:pt x="0" y="2382"/>
                    </a:lnTo>
                    <a:lnTo>
                      <a:pt x="20" y="2538"/>
                    </a:lnTo>
                    <a:lnTo>
                      <a:pt x="59" y="2714"/>
                    </a:lnTo>
                    <a:lnTo>
                      <a:pt x="117" y="2870"/>
                    </a:lnTo>
                    <a:lnTo>
                      <a:pt x="176" y="3007"/>
                    </a:lnTo>
                    <a:lnTo>
                      <a:pt x="313" y="3202"/>
                    </a:lnTo>
                    <a:lnTo>
                      <a:pt x="371" y="3280"/>
                    </a:lnTo>
                    <a:lnTo>
                      <a:pt x="2772" y="3280"/>
                    </a:lnTo>
                    <a:lnTo>
                      <a:pt x="2831" y="3202"/>
                    </a:lnTo>
                    <a:lnTo>
                      <a:pt x="2948" y="3007"/>
                    </a:lnTo>
                    <a:lnTo>
                      <a:pt x="3026" y="2870"/>
                    </a:lnTo>
                    <a:lnTo>
                      <a:pt x="3085" y="2714"/>
                    </a:lnTo>
                    <a:lnTo>
                      <a:pt x="3124" y="2538"/>
                    </a:lnTo>
                    <a:lnTo>
                      <a:pt x="3124" y="2382"/>
                    </a:lnTo>
                    <a:lnTo>
                      <a:pt x="3124" y="2206"/>
                    </a:lnTo>
                    <a:lnTo>
                      <a:pt x="3065" y="2050"/>
                    </a:lnTo>
                    <a:lnTo>
                      <a:pt x="3007" y="1894"/>
                    </a:lnTo>
                    <a:lnTo>
                      <a:pt x="2909" y="1738"/>
                    </a:lnTo>
                    <a:lnTo>
                      <a:pt x="2811" y="1582"/>
                    </a:lnTo>
                    <a:lnTo>
                      <a:pt x="2675" y="1425"/>
                    </a:lnTo>
                    <a:lnTo>
                      <a:pt x="2402" y="1133"/>
                    </a:lnTo>
                    <a:lnTo>
                      <a:pt x="2284" y="1015"/>
                    </a:lnTo>
                    <a:lnTo>
                      <a:pt x="2167" y="879"/>
                    </a:lnTo>
                    <a:lnTo>
                      <a:pt x="2070" y="742"/>
                    </a:lnTo>
                    <a:lnTo>
                      <a:pt x="2011" y="606"/>
                    </a:lnTo>
                    <a:lnTo>
                      <a:pt x="1953" y="488"/>
                    </a:lnTo>
                    <a:lnTo>
                      <a:pt x="1913" y="391"/>
                    </a:lnTo>
                    <a:lnTo>
                      <a:pt x="1894" y="274"/>
                    </a:lnTo>
                    <a:lnTo>
                      <a:pt x="1874" y="196"/>
                    </a:lnTo>
                    <a:lnTo>
                      <a:pt x="1874" y="137"/>
                    </a:lnTo>
                    <a:lnTo>
                      <a:pt x="1835" y="78"/>
                    </a:lnTo>
                    <a:lnTo>
                      <a:pt x="1777" y="39"/>
                    </a:lnTo>
                    <a:lnTo>
                      <a:pt x="1718" y="20"/>
                    </a:lnTo>
                    <a:lnTo>
                      <a:pt x="16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3823;p45"/>
              <p:cNvSpPr/>
              <p:nvPr/>
            </p:nvSpPr>
            <p:spPr>
              <a:xfrm>
                <a:off x="7226373" y="2804211"/>
                <a:ext cx="68072" cy="112120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3281" extrusionOk="0">
                    <a:moveTo>
                      <a:pt x="391" y="0"/>
                    </a:moveTo>
                    <a:lnTo>
                      <a:pt x="274" y="20"/>
                    </a:lnTo>
                    <a:lnTo>
                      <a:pt x="215" y="39"/>
                    </a:lnTo>
                    <a:lnTo>
                      <a:pt x="176" y="78"/>
                    </a:lnTo>
                    <a:lnTo>
                      <a:pt x="137" y="137"/>
                    </a:lnTo>
                    <a:lnTo>
                      <a:pt x="118" y="196"/>
                    </a:lnTo>
                    <a:lnTo>
                      <a:pt x="118" y="274"/>
                    </a:lnTo>
                    <a:lnTo>
                      <a:pt x="98" y="371"/>
                    </a:lnTo>
                    <a:lnTo>
                      <a:pt x="1" y="586"/>
                    </a:lnTo>
                    <a:lnTo>
                      <a:pt x="79" y="723"/>
                    </a:lnTo>
                    <a:lnTo>
                      <a:pt x="176" y="859"/>
                    </a:lnTo>
                    <a:lnTo>
                      <a:pt x="293" y="996"/>
                    </a:lnTo>
                    <a:lnTo>
                      <a:pt x="411" y="1133"/>
                    </a:lnTo>
                    <a:lnTo>
                      <a:pt x="684" y="1425"/>
                    </a:lnTo>
                    <a:lnTo>
                      <a:pt x="821" y="1582"/>
                    </a:lnTo>
                    <a:lnTo>
                      <a:pt x="918" y="1738"/>
                    </a:lnTo>
                    <a:lnTo>
                      <a:pt x="1016" y="1894"/>
                    </a:lnTo>
                    <a:lnTo>
                      <a:pt x="1074" y="2050"/>
                    </a:lnTo>
                    <a:lnTo>
                      <a:pt x="1133" y="2206"/>
                    </a:lnTo>
                    <a:lnTo>
                      <a:pt x="1133" y="2382"/>
                    </a:lnTo>
                    <a:lnTo>
                      <a:pt x="1133" y="2538"/>
                    </a:lnTo>
                    <a:lnTo>
                      <a:pt x="1094" y="2714"/>
                    </a:lnTo>
                    <a:lnTo>
                      <a:pt x="1035" y="2870"/>
                    </a:lnTo>
                    <a:lnTo>
                      <a:pt x="957" y="3007"/>
                    </a:lnTo>
                    <a:lnTo>
                      <a:pt x="840" y="3202"/>
                    </a:lnTo>
                    <a:lnTo>
                      <a:pt x="781" y="3280"/>
                    </a:lnTo>
                    <a:lnTo>
                      <a:pt x="1640" y="3280"/>
                    </a:lnTo>
                    <a:lnTo>
                      <a:pt x="1699" y="3202"/>
                    </a:lnTo>
                    <a:lnTo>
                      <a:pt x="1816" y="3007"/>
                    </a:lnTo>
                    <a:lnTo>
                      <a:pt x="1894" y="2870"/>
                    </a:lnTo>
                    <a:lnTo>
                      <a:pt x="1953" y="2714"/>
                    </a:lnTo>
                    <a:lnTo>
                      <a:pt x="1992" y="2538"/>
                    </a:lnTo>
                    <a:lnTo>
                      <a:pt x="1992" y="2382"/>
                    </a:lnTo>
                    <a:lnTo>
                      <a:pt x="1992" y="2206"/>
                    </a:lnTo>
                    <a:lnTo>
                      <a:pt x="1933" y="2050"/>
                    </a:lnTo>
                    <a:lnTo>
                      <a:pt x="1875" y="1894"/>
                    </a:lnTo>
                    <a:lnTo>
                      <a:pt x="1777" y="1738"/>
                    </a:lnTo>
                    <a:lnTo>
                      <a:pt x="1679" y="1582"/>
                    </a:lnTo>
                    <a:lnTo>
                      <a:pt x="1543" y="1425"/>
                    </a:lnTo>
                    <a:lnTo>
                      <a:pt x="1270" y="1133"/>
                    </a:lnTo>
                    <a:lnTo>
                      <a:pt x="1152" y="1015"/>
                    </a:lnTo>
                    <a:lnTo>
                      <a:pt x="1035" y="879"/>
                    </a:lnTo>
                    <a:lnTo>
                      <a:pt x="938" y="742"/>
                    </a:lnTo>
                    <a:lnTo>
                      <a:pt x="879" y="606"/>
                    </a:lnTo>
                    <a:lnTo>
                      <a:pt x="821" y="488"/>
                    </a:lnTo>
                    <a:lnTo>
                      <a:pt x="781" y="391"/>
                    </a:lnTo>
                    <a:lnTo>
                      <a:pt x="762" y="274"/>
                    </a:lnTo>
                    <a:lnTo>
                      <a:pt x="742" y="196"/>
                    </a:lnTo>
                    <a:lnTo>
                      <a:pt x="742" y="137"/>
                    </a:lnTo>
                    <a:lnTo>
                      <a:pt x="703" y="78"/>
                    </a:lnTo>
                    <a:lnTo>
                      <a:pt x="645" y="39"/>
                    </a:lnTo>
                    <a:lnTo>
                      <a:pt x="586" y="20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90BE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3824;p45"/>
              <p:cNvSpPr/>
              <p:nvPr/>
            </p:nvSpPr>
            <p:spPr>
              <a:xfrm>
                <a:off x="7364461" y="2946297"/>
                <a:ext cx="97426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860" extrusionOk="0">
                    <a:moveTo>
                      <a:pt x="176" y="1"/>
                    </a:moveTo>
                    <a:lnTo>
                      <a:pt x="98" y="20"/>
                    </a:lnTo>
                    <a:lnTo>
                      <a:pt x="40" y="59"/>
                    </a:lnTo>
                    <a:lnTo>
                      <a:pt x="1" y="98"/>
                    </a:lnTo>
                    <a:lnTo>
                      <a:pt x="1" y="176"/>
                    </a:lnTo>
                    <a:lnTo>
                      <a:pt x="1" y="684"/>
                    </a:lnTo>
                    <a:lnTo>
                      <a:pt x="1" y="742"/>
                    </a:lnTo>
                    <a:lnTo>
                      <a:pt x="40" y="801"/>
                    </a:lnTo>
                    <a:lnTo>
                      <a:pt x="98" y="840"/>
                    </a:lnTo>
                    <a:lnTo>
                      <a:pt x="176" y="860"/>
                    </a:lnTo>
                    <a:lnTo>
                      <a:pt x="2675" y="860"/>
                    </a:lnTo>
                    <a:lnTo>
                      <a:pt x="2753" y="840"/>
                    </a:lnTo>
                    <a:lnTo>
                      <a:pt x="2812" y="801"/>
                    </a:lnTo>
                    <a:lnTo>
                      <a:pt x="2851" y="742"/>
                    </a:lnTo>
                    <a:lnTo>
                      <a:pt x="2851" y="684"/>
                    </a:lnTo>
                    <a:lnTo>
                      <a:pt x="2851" y="176"/>
                    </a:lnTo>
                    <a:lnTo>
                      <a:pt x="2851" y="98"/>
                    </a:lnTo>
                    <a:lnTo>
                      <a:pt x="2812" y="59"/>
                    </a:lnTo>
                    <a:lnTo>
                      <a:pt x="2753" y="20"/>
                    </a:lnTo>
                    <a:lnTo>
                      <a:pt x="2675" y="1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3825;p45"/>
              <p:cNvSpPr/>
              <p:nvPr/>
            </p:nvSpPr>
            <p:spPr>
              <a:xfrm>
                <a:off x="7426517" y="2946297"/>
                <a:ext cx="35369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860" extrusionOk="0">
                    <a:moveTo>
                      <a:pt x="0" y="1"/>
                    </a:moveTo>
                    <a:lnTo>
                      <a:pt x="78" y="20"/>
                    </a:lnTo>
                    <a:lnTo>
                      <a:pt x="137" y="59"/>
                    </a:lnTo>
                    <a:lnTo>
                      <a:pt x="176" y="98"/>
                    </a:lnTo>
                    <a:lnTo>
                      <a:pt x="176" y="176"/>
                    </a:lnTo>
                    <a:lnTo>
                      <a:pt x="176" y="684"/>
                    </a:lnTo>
                    <a:lnTo>
                      <a:pt x="176" y="742"/>
                    </a:lnTo>
                    <a:lnTo>
                      <a:pt x="137" y="801"/>
                    </a:lnTo>
                    <a:lnTo>
                      <a:pt x="78" y="840"/>
                    </a:lnTo>
                    <a:lnTo>
                      <a:pt x="0" y="860"/>
                    </a:lnTo>
                    <a:lnTo>
                      <a:pt x="859" y="860"/>
                    </a:lnTo>
                    <a:lnTo>
                      <a:pt x="937" y="840"/>
                    </a:lnTo>
                    <a:lnTo>
                      <a:pt x="996" y="801"/>
                    </a:lnTo>
                    <a:lnTo>
                      <a:pt x="1035" y="742"/>
                    </a:lnTo>
                    <a:lnTo>
                      <a:pt x="1035" y="684"/>
                    </a:lnTo>
                    <a:lnTo>
                      <a:pt x="1035" y="176"/>
                    </a:lnTo>
                    <a:lnTo>
                      <a:pt x="1035" y="98"/>
                    </a:lnTo>
                    <a:lnTo>
                      <a:pt x="996" y="59"/>
                    </a:lnTo>
                    <a:lnTo>
                      <a:pt x="937" y="20"/>
                    </a:lnTo>
                    <a:lnTo>
                      <a:pt x="859" y="1"/>
                    </a:lnTo>
                    <a:close/>
                  </a:path>
                </a:pathLst>
              </a:custGeom>
              <a:solidFill>
                <a:srgbClr val="1F2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3826;p45"/>
              <p:cNvSpPr/>
              <p:nvPr/>
            </p:nvSpPr>
            <p:spPr>
              <a:xfrm>
                <a:off x="7305105" y="2724830"/>
                <a:ext cx="48730" cy="48730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1426" extrusionOk="0">
                    <a:moveTo>
                      <a:pt x="722" y="0"/>
                    </a:moveTo>
                    <a:lnTo>
                      <a:pt x="566" y="20"/>
                    </a:lnTo>
                    <a:lnTo>
                      <a:pt x="430" y="59"/>
                    </a:lnTo>
                    <a:lnTo>
                      <a:pt x="313" y="117"/>
                    </a:lnTo>
                    <a:lnTo>
                      <a:pt x="215" y="215"/>
                    </a:lnTo>
                    <a:lnTo>
                      <a:pt x="117" y="313"/>
                    </a:lnTo>
                    <a:lnTo>
                      <a:pt x="59" y="430"/>
                    </a:lnTo>
                    <a:lnTo>
                      <a:pt x="20" y="566"/>
                    </a:lnTo>
                    <a:lnTo>
                      <a:pt x="0" y="723"/>
                    </a:lnTo>
                    <a:lnTo>
                      <a:pt x="20" y="859"/>
                    </a:lnTo>
                    <a:lnTo>
                      <a:pt x="59" y="996"/>
                    </a:lnTo>
                    <a:lnTo>
                      <a:pt x="117" y="1113"/>
                    </a:lnTo>
                    <a:lnTo>
                      <a:pt x="215" y="1230"/>
                    </a:lnTo>
                    <a:lnTo>
                      <a:pt x="313" y="1308"/>
                    </a:lnTo>
                    <a:lnTo>
                      <a:pt x="430" y="1367"/>
                    </a:lnTo>
                    <a:lnTo>
                      <a:pt x="566" y="1425"/>
                    </a:lnTo>
                    <a:lnTo>
                      <a:pt x="859" y="1425"/>
                    </a:lnTo>
                    <a:lnTo>
                      <a:pt x="996" y="1367"/>
                    </a:lnTo>
                    <a:lnTo>
                      <a:pt x="1113" y="1308"/>
                    </a:lnTo>
                    <a:lnTo>
                      <a:pt x="1230" y="1230"/>
                    </a:lnTo>
                    <a:lnTo>
                      <a:pt x="1308" y="1113"/>
                    </a:lnTo>
                    <a:lnTo>
                      <a:pt x="1367" y="996"/>
                    </a:lnTo>
                    <a:lnTo>
                      <a:pt x="1425" y="859"/>
                    </a:lnTo>
                    <a:lnTo>
                      <a:pt x="1425" y="723"/>
                    </a:lnTo>
                    <a:lnTo>
                      <a:pt x="1425" y="566"/>
                    </a:lnTo>
                    <a:lnTo>
                      <a:pt x="1367" y="430"/>
                    </a:lnTo>
                    <a:lnTo>
                      <a:pt x="1308" y="313"/>
                    </a:lnTo>
                    <a:lnTo>
                      <a:pt x="1230" y="215"/>
                    </a:lnTo>
                    <a:lnTo>
                      <a:pt x="1113" y="117"/>
                    </a:lnTo>
                    <a:lnTo>
                      <a:pt x="996" y="59"/>
                    </a:lnTo>
                    <a:lnTo>
                      <a:pt x="859" y="20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rgbClr val="FF5F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3827;p45"/>
              <p:cNvSpPr/>
              <p:nvPr/>
            </p:nvSpPr>
            <p:spPr>
              <a:xfrm>
                <a:off x="7234369" y="2972302"/>
                <a:ext cx="14045" cy="28056"/>
              </a:xfrm>
              <a:custGeom>
                <a:avLst/>
                <a:gdLst/>
                <a:ahLst/>
                <a:cxnLst/>
                <a:rect l="l" t="t" r="r" b="b"/>
                <a:pathLst>
                  <a:path w="411" h="821" extrusionOk="0">
                    <a:moveTo>
                      <a:pt x="196" y="1"/>
                    </a:moveTo>
                    <a:lnTo>
                      <a:pt x="118" y="20"/>
                    </a:lnTo>
                    <a:lnTo>
                      <a:pt x="59" y="59"/>
                    </a:lnTo>
                    <a:lnTo>
                      <a:pt x="20" y="138"/>
                    </a:lnTo>
                    <a:lnTo>
                      <a:pt x="1" y="216"/>
                    </a:lnTo>
                    <a:lnTo>
                      <a:pt x="1" y="606"/>
                    </a:lnTo>
                    <a:lnTo>
                      <a:pt x="20" y="684"/>
                    </a:lnTo>
                    <a:lnTo>
                      <a:pt x="59" y="762"/>
                    </a:lnTo>
                    <a:lnTo>
                      <a:pt x="118" y="801"/>
                    </a:lnTo>
                    <a:lnTo>
                      <a:pt x="196" y="821"/>
                    </a:lnTo>
                    <a:lnTo>
                      <a:pt x="294" y="801"/>
                    </a:lnTo>
                    <a:lnTo>
                      <a:pt x="352" y="762"/>
                    </a:lnTo>
                    <a:lnTo>
                      <a:pt x="391" y="684"/>
                    </a:lnTo>
                    <a:lnTo>
                      <a:pt x="411" y="606"/>
                    </a:lnTo>
                    <a:lnTo>
                      <a:pt x="411" y="216"/>
                    </a:lnTo>
                    <a:lnTo>
                      <a:pt x="391" y="138"/>
                    </a:lnTo>
                    <a:lnTo>
                      <a:pt x="352" y="59"/>
                    </a:lnTo>
                    <a:lnTo>
                      <a:pt x="294" y="20"/>
                    </a:lnTo>
                    <a:lnTo>
                      <a:pt x="196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3828;p45"/>
              <p:cNvSpPr/>
              <p:nvPr/>
            </p:nvSpPr>
            <p:spPr>
              <a:xfrm>
                <a:off x="7406492" y="2997008"/>
                <a:ext cx="14045" cy="28056"/>
              </a:xfrm>
              <a:custGeom>
                <a:avLst/>
                <a:gdLst/>
                <a:ahLst/>
                <a:cxnLst/>
                <a:rect l="l" t="t" r="r" b="b"/>
                <a:pathLst>
                  <a:path w="411" h="821" extrusionOk="0">
                    <a:moveTo>
                      <a:pt x="215" y="0"/>
                    </a:moveTo>
                    <a:lnTo>
                      <a:pt x="137" y="20"/>
                    </a:lnTo>
                    <a:lnTo>
                      <a:pt x="59" y="59"/>
                    </a:lnTo>
                    <a:lnTo>
                      <a:pt x="20" y="137"/>
                    </a:lnTo>
                    <a:lnTo>
                      <a:pt x="1" y="215"/>
                    </a:lnTo>
                    <a:lnTo>
                      <a:pt x="1" y="605"/>
                    </a:lnTo>
                    <a:lnTo>
                      <a:pt x="20" y="703"/>
                    </a:lnTo>
                    <a:lnTo>
                      <a:pt x="59" y="762"/>
                    </a:lnTo>
                    <a:lnTo>
                      <a:pt x="137" y="801"/>
                    </a:lnTo>
                    <a:lnTo>
                      <a:pt x="215" y="820"/>
                    </a:lnTo>
                    <a:lnTo>
                      <a:pt x="293" y="801"/>
                    </a:lnTo>
                    <a:lnTo>
                      <a:pt x="352" y="762"/>
                    </a:lnTo>
                    <a:lnTo>
                      <a:pt x="410" y="703"/>
                    </a:lnTo>
                    <a:lnTo>
                      <a:pt x="410" y="605"/>
                    </a:lnTo>
                    <a:lnTo>
                      <a:pt x="410" y="215"/>
                    </a:lnTo>
                    <a:lnTo>
                      <a:pt x="410" y="137"/>
                    </a:lnTo>
                    <a:lnTo>
                      <a:pt x="352" y="59"/>
                    </a:lnTo>
                    <a:lnTo>
                      <a:pt x="293" y="20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3829;p45"/>
              <p:cNvSpPr/>
              <p:nvPr/>
            </p:nvSpPr>
            <p:spPr>
              <a:xfrm>
                <a:off x="7118322" y="3015666"/>
                <a:ext cx="14011" cy="27406"/>
              </a:xfrm>
              <a:custGeom>
                <a:avLst/>
                <a:gdLst/>
                <a:ahLst/>
                <a:cxnLst/>
                <a:rect l="l" t="t" r="r" b="b"/>
                <a:pathLst>
                  <a:path w="410" h="802" extrusionOk="0">
                    <a:moveTo>
                      <a:pt x="117" y="1"/>
                    </a:moveTo>
                    <a:lnTo>
                      <a:pt x="59" y="59"/>
                    </a:lnTo>
                    <a:lnTo>
                      <a:pt x="20" y="118"/>
                    </a:lnTo>
                    <a:lnTo>
                      <a:pt x="0" y="196"/>
                    </a:lnTo>
                    <a:lnTo>
                      <a:pt x="0" y="606"/>
                    </a:lnTo>
                    <a:lnTo>
                      <a:pt x="20" y="684"/>
                    </a:lnTo>
                    <a:lnTo>
                      <a:pt x="59" y="743"/>
                    </a:lnTo>
                    <a:lnTo>
                      <a:pt x="117" y="801"/>
                    </a:lnTo>
                    <a:lnTo>
                      <a:pt x="293" y="801"/>
                    </a:lnTo>
                    <a:lnTo>
                      <a:pt x="351" y="743"/>
                    </a:lnTo>
                    <a:lnTo>
                      <a:pt x="390" y="684"/>
                    </a:lnTo>
                    <a:lnTo>
                      <a:pt x="410" y="606"/>
                    </a:lnTo>
                    <a:lnTo>
                      <a:pt x="410" y="196"/>
                    </a:lnTo>
                    <a:lnTo>
                      <a:pt x="390" y="118"/>
                    </a:lnTo>
                    <a:lnTo>
                      <a:pt x="351" y="59"/>
                    </a:lnTo>
                    <a:lnTo>
                      <a:pt x="293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3830;p45"/>
              <p:cNvSpPr/>
              <p:nvPr/>
            </p:nvSpPr>
            <p:spPr>
              <a:xfrm>
                <a:off x="7118322" y="3071707"/>
                <a:ext cx="14011" cy="28056"/>
              </a:xfrm>
              <a:custGeom>
                <a:avLst/>
                <a:gdLst/>
                <a:ahLst/>
                <a:cxnLst/>
                <a:rect l="l" t="t" r="r" b="b"/>
                <a:pathLst>
                  <a:path w="410" h="821" extrusionOk="0">
                    <a:moveTo>
                      <a:pt x="195" y="1"/>
                    </a:moveTo>
                    <a:lnTo>
                      <a:pt x="117" y="20"/>
                    </a:lnTo>
                    <a:lnTo>
                      <a:pt x="59" y="59"/>
                    </a:lnTo>
                    <a:lnTo>
                      <a:pt x="20" y="137"/>
                    </a:lnTo>
                    <a:lnTo>
                      <a:pt x="0" y="215"/>
                    </a:lnTo>
                    <a:lnTo>
                      <a:pt x="0" y="606"/>
                    </a:lnTo>
                    <a:lnTo>
                      <a:pt x="20" y="703"/>
                    </a:lnTo>
                    <a:lnTo>
                      <a:pt x="59" y="762"/>
                    </a:lnTo>
                    <a:lnTo>
                      <a:pt x="117" y="801"/>
                    </a:lnTo>
                    <a:lnTo>
                      <a:pt x="195" y="821"/>
                    </a:lnTo>
                    <a:lnTo>
                      <a:pt x="293" y="801"/>
                    </a:lnTo>
                    <a:lnTo>
                      <a:pt x="351" y="762"/>
                    </a:lnTo>
                    <a:lnTo>
                      <a:pt x="390" y="703"/>
                    </a:lnTo>
                    <a:lnTo>
                      <a:pt x="410" y="606"/>
                    </a:lnTo>
                    <a:lnTo>
                      <a:pt x="410" y="215"/>
                    </a:lnTo>
                    <a:lnTo>
                      <a:pt x="390" y="137"/>
                    </a:lnTo>
                    <a:lnTo>
                      <a:pt x="351" y="59"/>
                    </a:lnTo>
                    <a:lnTo>
                      <a:pt x="293" y="20"/>
                    </a:lnTo>
                    <a:lnTo>
                      <a:pt x="195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3831;p45"/>
              <p:cNvSpPr/>
              <p:nvPr/>
            </p:nvSpPr>
            <p:spPr>
              <a:xfrm>
                <a:off x="7157654" y="3069042"/>
                <a:ext cx="334275" cy="14045"/>
              </a:xfrm>
              <a:custGeom>
                <a:avLst/>
                <a:gdLst/>
                <a:ahLst/>
                <a:cxnLst/>
                <a:rect l="l" t="t" r="r" b="b"/>
                <a:pathLst>
                  <a:path w="9782" h="411" extrusionOk="0">
                    <a:moveTo>
                      <a:pt x="118" y="1"/>
                    </a:moveTo>
                    <a:lnTo>
                      <a:pt x="59" y="59"/>
                    </a:lnTo>
                    <a:lnTo>
                      <a:pt x="1" y="118"/>
                    </a:lnTo>
                    <a:lnTo>
                      <a:pt x="1" y="196"/>
                    </a:lnTo>
                    <a:lnTo>
                      <a:pt x="1" y="274"/>
                    </a:lnTo>
                    <a:lnTo>
                      <a:pt x="59" y="352"/>
                    </a:lnTo>
                    <a:lnTo>
                      <a:pt x="118" y="391"/>
                    </a:lnTo>
                    <a:lnTo>
                      <a:pt x="196" y="411"/>
                    </a:lnTo>
                    <a:lnTo>
                      <a:pt x="9567" y="411"/>
                    </a:lnTo>
                    <a:lnTo>
                      <a:pt x="9645" y="391"/>
                    </a:lnTo>
                    <a:lnTo>
                      <a:pt x="9723" y="352"/>
                    </a:lnTo>
                    <a:lnTo>
                      <a:pt x="9762" y="274"/>
                    </a:lnTo>
                    <a:lnTo>
                      <a:pt x="9781" y="196"/>
                    </a:lnTo>
                    <a:lnTo>
                      <a:pt x="9762" y="118"/>
                    </a:lnTo>
                    <a:lnTo>
                      <a:pt x="9723" y="59"/>
                    </a:lnTo>
                    <a:lnTo>
                      <a:pt x="964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3832;p45"/>
              <p:cNvSpPr/>
              <p:nvPr/>
            </p:nvSpPr>
            <p:spPr>
              <a:xfrm>
                <a:off x="7288429" y="2798880"/>
                <a:ext cx="82082" cy="14045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411" extrusionOk="0">
                    <a:moveTo>
                      <a:pt x="215" y="0"/>
                    </a:moveTo>
                    <a:lnTo>
                      <a:pt x="137" y="20"/>
                    </a:lnTo>
                    <a:lnTo>
                      <a:pt x="59" y="59"/>
                    </a:lnTo>
                    <a:lnTo>
                      <a:pt x="20" y="117"/>
                    </a:lnTo>
                    <a:lnTo>
                      <a:pt x="0" y="215"/>
                    </a:lnTo>
                    <a:lnTo>
                      <a:pt x="20" y="293"/>
                    </a:lnTo>
                    <a:lnTo>
                      <a:pt x="59" y="352"/>
                    </a:lnTo>
                    <a:lnTo>
                      <a:pt x="137" y="391"/>
                    </a:lnTo>
                    <a:lnTo>
                      <a:pt x="215" y="410"/>
                    </a:lnTo>
                    <a:lnTo>
                      <a:pt x="2206" y="410"/>
                    </a:lnTo>
                    <a:lnTo>
                      <a:pt x="2284" y="391"/>
                    </a:lnTo>
                    <a:lnTo>
                      <a:pt x="2343" y="352"/>
                    </a:lnTo>
                    <a:lnTo>
                      <a:pt x="2382" y="293"/>
                    </a:lnTo>
                    <a:lnTo>
                      <a:pt x="2401" y="215"/>
                    </a:lnTo>
                    <a:lnTo>
                      <a:pt x="2382" y="117"/>
                    </a:lnTo>
                    <a:lnTo>
                      <a:pt x="2343" y="59"/>
                    </a:lnTo>
                    <a:lnTo>
                      <a:pt x="2284" y="20"/>
                    </a:lnTo>
                    <a:lnTo>
                      <a:pt x="2206" y="0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3833;p45"/>
              <p:cNvSpPr/>
              <p:nvPr/>
            </p:nvSpPr>
            <p:spPr>
              <a:xfrm>
                <a:off x="7323763" y="2826901"/>
                <a:ext cx="14045" cy="31370"/>
              </a:xfrm>
              <a:custGeom>
                <a:avLst/>
                <a:gdLst/>
                <a:ahLst/>
                <a:cxnLst/>
                <a:rect l="l" t="t" r="r" b="b"/>
                <a:pathLst>
                  <a:path w="411" h="918" extrusionOk="0">
                    <a:moveTo>
                      <a:pt x="118" y="0"/>
                    </a:moveTo>
                    <a:lnTo>
                      <a:pt x="59" y="59"/>
                    </a:lnTo>
                    <a:lnTo>
                      <a:pt x="20" y="117"/>
                    </a:lnTo>
                    <a:lnTo>
                      <a:pt x="1" y="195"/>
                    </a:lnTo>
                    <a:lnTo>
                      <a:pt x="1" y="722"/>
                    </a:lnTo>
                    <a:lnTo>
                      <a:pt x="20" y="800"/>
                    </a:lnTo>
                    <a:lnTo>
                      <a:pt x="59" y="859"/>
                    </a:lnTo>
                    <a:lnTo>
                      <a:pt x="118" y="898"/>
                    </a:lnTo>
                    <a:lnTo>
                      <a:pt x="196" y="918"/>
                    </a:lnTo>
                    <a:lnTo>
                      <a:pt x="294" y="898"/>
                    </a:lnTo>
                    <a:lnTo>
                      <a:pt x="352" y="859"/>
                    </a:lnTo>
                    <a:lnTo>
                      <a:pt x="391" y="800"/>
                    </a:lnTo>
                    <a:lnTo>
                      <a:pt x="411" y="722"/>
                    </a:lnTo>
                    <a:lnTo>
                      <a:pt x="411" y="195"/>
                    </a:lnTo>
                    <a:lnTo>
                      <a:pt x="391" y="117"/>
                    </a:lnTo>
                    <a:lnTo>
                      <a:pt x="352" y="59"/>
                    </a:lnTo>
                    <a:lnTo>
                      <a:pt x="294" y="0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3834;p45"/>
              <p:cNvSpPr/>
              <p:nvPr/>
            </p:nvSpPr>
            <p:spPr>
              <a:xfrm>
                <a:off x="7076291" y="2881576"/>
                <a:ext cx="74086" cy="66773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1954" extrusionOk="0">
                    <a:moveTo>
                      <a:pt x="1894" y="1"/>
                    </a:moveTo>
                    <a:lnTo>
                      <a:pt x="1796" y="177"/>
                    </a:lnTo>
                    <a:lnTo>
                      <a:pt x="1699" y="333"/>
                    </a:lnTo>
                    <a:lnTo>
                      <a:pt x="1464" y="606"/>
                    </a:lnTo>
                    <a:lnTo>
                      <a:pt x="1210" y="840"/>
                    </a:lnTo>
                    <a:lnTo>
                      <a:pt x="937" y="1055"/>
                    </a:lnTo>
                    <a:lnTo>
                      <a:pt x="683" y="1211"/>
                    </a:lnTo>
                    <a:lnTo>
                      <a:pt x="430" y="1348"/>
                    </a:lnTo>
                    <a:lnTo>
                      <a:pt x="195" y="1465"/>
                    </a:lnTo>
                    <a:lnTo>
                      <a:pt x="0" y="1543"/>
                    </a:lnTo>
                    <a:lnTo>
                      <a:pt x="20" y="1641"/>
                    </a:lnTo>
                    <a:lnTo>
                      <a:pt x="39" y="1758"/>
                    </a:lnTo>
                    <a:lnTo>
                      <a:pt x="98" y="1953"/>
                    </a:lnTo>
                    <a:lnTo>
                      <a:pt x="312" y="1875"/>
                    </a:lnTo>
                    <a:lnTo>
                      <a:pt x="547" y="1758"/>
                    </a:lnTo>
                    <a:lnTo>
                      <a:pt x="820" y="1621"/>
                    </a:lnTo>
                    <a:lnTo>
                      <a:pt x="1093" y="1446"/>
                    </a:lnTo>
                    <a:lnTo>
                      <a:pt x="1386" y="1231"/>
                    </a:lnTo>
                    <a:lnTo>
                      <a:pt x="1659" y="997"/>
                    </a:lnTo>
                    <a:lnTo>
                      <a:pt x="1933" y="704"/>
                    </a:lnTo>
                    <a:lnTo>
                      <a:pt x="2050" y="528"/>
                    </a:lnTo>
                    <a:lnTo>
                      <a:pt x="2167" y="352"/>
                    </a:lnTo>
                    <a:lnTo>
                      <a:pt x="2011" y="177"/>
                    </a:lnTo>
                    <a:lnTo>
                      <a:pt x="1894" y="1"/>
                    </a:lnTo>
                    <a:close/>
                  </a:path>
                </a:pathLst>
              </a:custGeom>
              <a:solidFill>
                <a:srgbClr val="FFF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3835;p45"/>
              <p:cNvSpPr/>
              <p:nvPr/>
            </p:nvSpPr>
            <p:spPr>
              <a:xfrm>
                <a:off x="7091634" y="2908264"/>
                <a:ext cx="80066" cy="54095"/>
              </a:xfrm>
              <a:custGeom>
                <a:avLst/>
                <a:gdLst/>
                <a:ahLst/>
                <a:cxnLst/>
                <a:rect l="l" t="t" r="r" b="b"/>
                <a:pathLst>
                  <a:path w="2343" h="1583" extrusionOk="0">
                    <a:moveTo>
                      <a:pt x="2109" y="1"/>
                    </a:moveTo>
                    <a:lnTo>
                      <a:pt x="1894" y="294"/>
                    </a:lnTo>
                    <a:lnTo>
                      <a:pt x="1699" y="469"/>
                    </a:lnTo>
                    <a:lnTo>
                      <a:pt x="1464" y="704"/>
                    </a:lnTo>
                    <a:lnTo>
                      <a:pt x="1171" y="918"/>
                    </a:lnTo>
                    <a:lnTo>
                      <a:pt x="820" y="1153"/>
                    </a:lnTo>
                    <a:lnTo>
                      <a:pt x="430" y="1387"/>
                    </a:lnTo>
                    <a:lnTo>
                      <a:pt x="0" y="1582"/>
                    </a:lnTo>
                    <a:lnTo>
                      <a:pt x="937" y="1582"/>
                    </a:lnTo>
                    <a:lnTo>
                      <a:pt x="1191" y="1426"/>
                    </a:lnTo>
                    <a:lnTo>
                      <a:pt x="1406" y="1270"/>
                    </a:lnTo>
                    <a:lnTo>
                      <a:pt x="1620" y="1094"/>
                    </a:lnTo>
                    <a:lnTo>
                      <a:pt x="1816" y="938"/>
                    </a:lnTo>
                    <a:lnTo>
                      <a:pt x="2109" y="645"/>
                    </a:lnTo>
                    <a:lnTo>
                      <a:pt x="2343" y="391"/>
                    </a:lnTo>
                    <a:lnTo>
                      <a:pt x="2245" y="196"/>
                    </a:lnTo>
                    <a:lnTo>
                      <a:pt x="2109" y="1"/>
                    </a:lnTo>
                    <a:close/>
                  </a:path>
                </a:pathLst>
              </a:custGeom>
              <a:solidFill>
                <a:srgbClr val="FFF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3836;p45"/>
              <p:cNvSpPr/>
              <p:nvPr/>
            </p:nvSpPr>
            <p:spPr>
              <a:xfrm>
                <a:off x="7373790" y="2884924"/>
                <a:ext cx="78768" cy="1404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411" extrusionOk="0">
                    <a:moveTo>
                      <a:pt x="352" y="1"/>
                    </a:moveTo>
                    <a:lnTo>
                      <a:pt x="157" y="196"/>
                    </a:lnTo>
                    <a:lnTo>
                      <a:pt x="1" y="410"/>
                    </a:lnTo>
                    <a:lnTo>
                      <a:pt x="2305" y="410"/>
                    </a:lnTo>
                    <a:lnTo>
                      <a:pt x="2148" y="196"/>
                    </a:lnTo>
                    <a:lnTo>
                      <a:pt x="1953" y="1"/>
                    </a:lnTo>
                    <a:close/>
                  </a:path>
                </a:pathLst>
              </a:custGeom>
              <a:solidFill>
                <a:srgbClr val="FFF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3837;p45"/>
              <p:cNvSpPr/>
              <p:nvPr/>
            </p:nvSpPr>
            <p:spPr>
              <a:xfrm>
                <a:off x="7366477" y="2913595"/>
                <a:ext cx="93428" cy="14728"/>
              </a:xfrm>
              <a:custGeom>
                <a:avLst/>
                <a:gdLst/>
                <a:ahLst/>
                <a:cxnLst/>
                <a:rect l="l" t="t" r="r" b="b"/>
                <a:pathLst>
                  <a:path w="2734" h="431" extrusionOk="0">
                    <a:moveTo>
                      <a:pt x="20" y="1"/>
                    </a:moveTo>
                    <a:lnTo>
                      <a:pt x="20" y="99"/>
                    </a:lnTo>
                    <a:lnTo>
                      <a:pt x="0" y="196"/>
                    </a:lnTo>
                    <a:lnTo>
                      <a:pt x="20" y="313"/>
                    </a:lnTo>
                    <a:lnTo>
                      <a:pt x="39" y="430"/>
                    </a:lnTo>
                    <a:lnTo>
                      <a:pt x="2694" y="430"/>
                    </a:lnTo>
                    <a:lnTo>
                      <a:pt x="2714" y="313"/>
                    </a:lnTo>
                    <a:lnTo>
                      <a:pt x="2733" y="196"/>
                    </a:lnTo>
                    <a:lnTo>
                      <a:pt x="2733" y="99"/>
                    </a:lnTo>
                    <a:lnTo>
                      <a:pt x="2714" y="1"/>
                    </a:lnTo>
                    <a:close/>
                  </a:path>
                </a:pathLst>
              </a:custGeom>
              <a:solidFill>
                <a:srgbClr val="FFF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3838;p45"/>
              <p:cNvSpPr/>
              <p:nvPr/>
            </p:nvSpPr>
            <p:spPr>
              <a:xfrm>
                <a:off x="7076291" y="2962324"/>
                <a:ext cx="98075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860" extrusionOk="0">
                    <a:moveTo>
                      <a:pt x="176" y="0"/>
                    </a:moveTo>
                    <a:lnTo>
                      <a:pt x="117" y="20"/>
                    </a:lnTo>
                    <a:lnTo>
                      <a:pt x="59" y="59"/>
                    </a:lnTo>
                    <a:lnTo>
                      <a:pt x="20" y="117"/>
                    </a:lnTo>
                    <a:lnTo>
                      <a:pt x="0" y="176"/>
                    </a:lnTo>
                    <a:lnTo>
                      <a:pt x="0" y="683"/>
                    </a:lnTo>
                    <a:lnTo>
                      <a:pt x="20" y="761"/>
                    </a:lnTo>
                    <a:lnTo>
                      <a:pt x="59" y="820"/>
                    </a:lnTo>
                    <a:lnTo>
                      <a:pt x="117" y="840"/>
                    </a:lnTo>
                    <a:lnTo>
                      <a:pt x="176" y="859"/>
                    </a:lnTo>
                    <a:lnTo>
                      <a:pt x="2694" y="859"/>
                    </a:lnTo>
                    <a:lnTo>
                      <a:pt x="2753" y="840"/>
                    </a:lnTo>
                    <a:lnTo>
                      <a:pt x="2811" y="820"/>
                    </a:lnTo>
                    <a:lnTo>
                      <a:pt x="2850" y="761"/>
                    </a:lnTo>
                    <a:lnTo>
                      <a:pt x="2870" y="683"/>
                    </a:lnTo>
                    <a:lnTo>
                      <a:pt x="2870" y="176"/>
                    </a:lnTo>
                    <a:lnTo>
                      <a:pt x="2850" y="117"/>
                    </a:lnTo>
                    <a:lnTo>
                      <a:pt x="2811" y="59"/>
                    </a:lnTo>
                    <a:lnTo>
                      <a:pt x="2753" y="20"/>
                    </a:lnTo>
                    <a:lnTo>
                      <a:pt x="2694" y="0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3839;p45"/>
              <p:cNvSpPr/>
              <p:nvPr/>
            </p:nvSpPr>
            <p:spPr>
              <a:xfrm>
                <a:off x="7138996" y="2962324"/>
                <a:ext cx="35369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860" extrusionOk="0">
                    <a:moveTo>
                      <a:pt x="0" y="0"/>
                    </a:moveTo>
                    <a:lnTo>
                      <a:pt x="59" y="20"/>
                    </a:lnTo>
                    <a:lnTo>
                      <a:pt x="117" y="59"/>
                    </a:lnTo>
                    <a:lnTo>
                      <a:pt x="156" y="117"/>
                    </a:lnTo>
                    <a:lnTo>
                      <a:pt x="176" y="176"/>
                    </a:lnTo>
                    <a:lnTo>
                      <a:pt x="176" y="683"/>
                    </a:lnTo>
                    <a:lnTo>
                      <a:pt x="156" y="761"/>
                    </a:lnTo>
                    <a:lnTo>
                      <a:pt x="117" y="820"/>
                    </a:lnTo>
                    <a:lnTo>
                      <a:pt x="59" y="840"/>
                    </a:lnTo>
                    <a:lnTo>
                      <a:pt x="0" y="859"/>
                    </a:lnTo>
                    <a:lnTo>
                      <a:pt x="859" y="859"/>
                    </a:lnTo>
                    <a:lnTo>
                      <a:pt x="918" y="840"/>
                    </a:lnTo>
                    <a:lnTo>
                      <a:pt x="976" y="820"/>
                    </a:lnTo>
                    <a:lnTo>
                      <a:pt x="1015" y="761"/>
                    </a:lnTo>
                    <a:lnTo>
                      <a:pt x="1035" y="683"/>
                    </a:lnTo>
                    <a:lnTo>
                      <a:pt x="1035" y="176"/>
                    </a:lnTo>
                    <a:lnTo>
                      <a:pt x="1015" y="117"/>
                    </a:lnTo>
                    <a:lnTo>
                      <a:pt x="976" y="59"/>
                    </a:lnTo>
                    <a:lnTo>
                      <a:pt x="918" y="20"/>
                    </a:lnTo>
                    <a:lnTo>
                      <a:pt x="859" y="0"/>
                    </a:lnTo>
                    <a:close/>
                  </a:path>
                </a:pathLst>
              </a:custGeom>
              <a:solidFill>
                <a:srgbClr val="1F2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" name="圆角矩形 7"/>
            <p:cNvSpPr/>
            <p:nvPr/>
          </p:nvSpPr>
          <p:spPr>
            <a:xfrm>
              <a:off x="1892624" y="1444045"/>
              <a:ext cx="5953442" cy="885071"/>
            </a:xfrm>
            <a:prstGeom prst="roundRect">
              <a:avLst>
                <a:gd name="adj" fmla="val 22936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 cap="flat" cmpd="sng" algn="ctr">
              <a:solidFill>
                <a:schemeClr val="accent6">
                  <a:lumMod val="75000"/>
                </a:scheme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attaya" panose="00000500000000000000" pitchFamily="2" charset="-34"/>
                  <a:ea typeface="黑体" panose="02010609060101010101" pitchFamily="49" charset="-122"/>
                  <a:cs typeface="Pattaya" panose="00000500000000000000" pitchFamily="2" charset="-34"/>
                </a:rPr>
                <a:t>Biết</a:t>
              </a:r>
              <a:r>
                <a:rPr kumimoji="0" lang="vi-VN" altLang="zh-CN" sz="2600" b="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attaya" panose="00000500000000000000" pitchFamily="2" charset="-34"/>
                  <a:ea typeface="黑体" panose="02010609060101010101" pitchFamily="49" charset="-122"/>
                  <a:cs typeface="Pattaya" panose="00000500000000000000" pitchFamily="2" charset="-34"/>
                </a:rPr>
                <a:t> cộng các số tự nhiên, các số thập phân, phân số và ứng dụng trong giải toán</a:t>
              </a:r>
              <a:r>
                <a:rPr kumimoji="0" lang="vi-VN" altLang="zh-CN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attaya" panose="00000500000000000000" pitchFamily="2" charset="-34"/>
                  <a:ea typeface="黑体" panose="02010609060101010101" pitchFamily="49" charset="-122"/>
                  <a:cs typeface="Pattaya" panose="00000500000000000000" pitchFamily="2" charset="-34"/>
                </a:rPr>
                <a:t>.</a:t>
              </a:r>
              <a:endPara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taya" panose="00000500000000000000" pitchFamily="2" charset="-34"/>
                <a:ea typeface="黑体" panose="02010609060101010101" pitchFamily="49" charset="-122"/>
                <a:cs typeface="Pattaya" panose="00000500000000000000" pitchFamily="2" charset="-34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5382" y="2822152"/>
            <a:ext cx="6570684" cy="865135"/>
            <a:chOff x="1275382" y="2822152"/>
            <a:chExt cx="6570684" cy="865135"/>
          </a:xfrm>
        </p:grpSpPr>
        <p:sp>
          <p:nvSpPr>
            <p:cNvPr id="84" name="圆角矩形 7"/>
            <p:cNvSpPr/>
            <p:nvPr/>
          </p:nvSpPr>
          <p:spPr>
            <a:xfrm>
              <a:off x="1888272" y="2822152"/>
              <a:ext cx="5957794" cy="865135"/>
            </a:xfrm>
            <a:prstGeom prst="roundRect">
              <a:avLst>
                <a:gd name="adj" fmla="val 22936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 cap="flat" cmpd="sng" algn="ctr">
              <a:solidFill>
                <a:schemeClr val="accent6">
                  <a:lumMod val="75000"/>
                </a:scheme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attaya" panose="00000500000000000000" pitchFamily="2" charset="-34"/>
                  <a:ea typeface="黑体" panose="02010609060101010101" pitchFamily="49" charset="-122"/>
                  <a:cs typeface="Pattaya" panose="00000500000000000000" pitchFamily="2" charset="-34"/>
                </a:rPr>
                <a:t>Biết</a:t>
              </a:r>
              <a:r>
                <a:rPr kumimoji="0" lang="vi-VN" altLang="zh-CN" sz="2600" b="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attaya" panose="00000500000000000000" pitchFamily="2" charset="-34"/>
                  <a:ea typeface="黑体" panose="02010609060101010101" pitchFamily="49" charset="-122"/>
                  <a:cs typeface="Pattaya" panose="00000500000000000000" pitchFamily="2" charset="-34"/>
                </a:rPr>
                <a:t> ứng dụng các tính chất của phép cộng khi tìm x</a:t>
              </a:r>
              <a:r>
                <a:rPr kumimoji="0" lang="vi-VN" altLang="zh-CN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attaya" panose="00000500000000000000" pitchFamily="2" charset="-34"/>
                  <a:ea typeface="黑体" panose="02010609060101010101" pitchFamily="49" charset="-122"/>
                  <a:cs typeface="Pattaya" panose="00000500000000000000" pitchFamily="2" charset="-34"/>
                </a:rPr>
                <a:t>.</a:t>
              </a:r>
              <a:endPara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taya" panose="00000500000000000000" pitchFamily="2" charset="-34"/>
                <a:ea typeface="黑体" panose="02010609060101010101" pitchFamily="49" charset="-122"/>
                <a:cs typeface="Pattaya" panose="00000500000000000000" pitchFamily="2" charset="-34"/>
              </a:endParaRPr>
            </a:p>
          </p:txBody>
        </p:sp>
        <p:grpSp>
          <p:nvGrpSpPr>
            <p:cNvPr id="288" name="Google Shape;8244;p70"/>
            <p:cNvGrpSpPr/>
            <p:nvPr/>
          </p:nvGrpSpPr>
          <p:grpSpPr>
            <a:xfrm>
              <a:off x="1275382" y="3011877"/>
              <a:ext cx="486343" cy="485684"/>
              <a:chOff x="7027596" y="1990991"/>
              <a:chExt cx="486343" cy="485684"/>
            </a:xfrm>
          </p:grpSpPr>
          <p:sp>
            <p:nvSpPr>
              <p:cNvPr id="289" name="Google Shape;8245;p70"/>
              <p:cNvSpPr/>
              <p:nvPr/>
            </p:nvSpPr>
            <p:spPr>
              <a:xfrm>
                <a:off x="7157654" y="2135093"/>
                <a:ext cx="226871" cy="335608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9821" extrusionOk="0">
                    <a:moveTo>
                      <a:pt x="1" y="1"/>
                    </a:moveTo>
                    <a:lnTo>
                      <a:pt x="1" y="9820"/>
                    </a:lnTo>
                    <a:lnTo>
                      <a:pt x="6638" y="9820"/>
                    </a:lnTo>
                    <a:lnTo>
                      <a:pt x="663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8246;p70"/>
              <p:cNvSpPr/>
              <p:nvPr/>
            </p:nvSpPr>
            <p:spPr>
              <a:xfrm>
                <a:off x="7355132" y="2135093"/>
                <a:ext cx="29388" cy="335608"/>
              </a:xfrm>
              <a:custGeom>
                <a:avLst/>
                <a:gdLst/>
                <a:ahLst/>
                <a:cxnLst/>
                <a:rect l="l" t="t" r="r" b="b"/>
                <a:pathLst>
                  <a:path w="860" h="9821" extrusionOk="0">
                    <a:moveTo>
                      <a:pt x="0" y="1"/>
                    </a:moveTo>
                    <a:lnTo>
                      <a:pt x="0" y="9820"/>
                    </a:lnTo>
                    <a:lnTo>
                      <a:pt x="859" y="9820"/>
                    </a:lnTo>
                    <a:lnTo>
                      <a:pt x="859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8247;p70"/>
              <p:cNvSpPr/>
              <p:nvPr/>
            </p:nvSpPr>
            <p:spPr>
              <a:xfrm>
                <a:off x="7227706" y="2135093"/>
                <a:ext cx="86081" cy="335608"/>
              </a:xfrm>
              <a:custGeom>
                <a:avLst/>
                <a:gdLst/>
                <a:ahLst/>
                <a:cxnLst/>
                <a:rect l="l" t="t" r="r" b="b"/>
                <a:pathLst>
                  <a:path w="2519" h="9821" extrusionOk="0">
                    <a:moveTo>
                      <a:pt x="1" y="1"/>
                    </a:moveTo>
                    <a:lnTo>
                      <a:pt x="1" y="9820"/>
                    </a:lnTo>
                    <a:lnTo>
                      <a:pt x="2519" y="9820"/>
                    </a:lnTo>
                    <a:lnTo>
                      <a:pt x="2519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8248;p70"/>
              <p:cNvSpPr/>
              <p:nvPr/>
            </p:nvSpPr>
            <p:spPr>
              <a:xfrm>
                <a:off x="7143643" y="2056396"/>
                <a:ext cx="254209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2870" extrusionOk="0">
                    <a:moveTo>
                      <a:pt x="3515" y="0"/>
                    </a:moveTo>
                    <a:lnTo>
                      <a:pt x="3300" y="20"/>
                    </a:lnTo>
                    <a:lnTo>
                      <a:pt x="2910" y="98"/>
                    </a:lnTo>
                    <a:lnTo>
                      <a:pt x="2558" y="215"/>
                    </a:lnTo>
                    <a:lnTo>
                      <a:pt x="2207" y="351"/>
                    </a:lnTo>
                    <a:lnTo>
                      <a:pt x="1894" y="527"/>
                    </a:lnTo>
                    <a:lnTo>
                      <a:pt x="1602" y="703"/>
                    </a:lnTo>
                    <a:lnTo>
                      <a:pt x="1328" y="918"/>
                    </a:lnTo>
                    <a:lnTo>
                      <a:pt x="1094" y="1132"/>
                    </a:lnTo>
                    <a:lnTo>
                      <a:pt x="879" y="1347"/>
                    </a:lnTo>
                    <a:lnTo>
                      <a:pt x="684" y="1581"/>
                    </a:lnTo>
                    <a:lnTo>
                      <a:pt x="508" y="1796"/>
                    </a:lnTo>
                    <a:lnTo>
                      <a:pt x="372" y="1991"/>
                    </a:lnTo>
                    <a:lnTo>
                      <a:pt x="138" y="2323"/>
                    </a:lnTo>
                    <a:lnTo>
                      <a:pt x="20" y="2538"/>
                    </a:lnTo>
                    <a:lnTo>
                      <a:pt x="1" y="2577"/>
                    </a:lnTo>
                    <a:lnTo>
                      <a:pt x="1" y="2636"/>
                    </a:lnTo>
                    <a:lnTo>
                      <a:pt x="20" y="2733"/>
                    </a:lnTo>
                    <a:lnTo>
                      <a:pt x="59" y="2792"/>
                    </a:lnTo>
                    <a:lnTo>
                      <a:pt x="138" y="2850"/>
                    </a:lnTo>
                    <a:lnTo>
                      <a:pt x="216" y="2870"/>
                    </a:lnTo>
                    <a:lnTo>
                      <a:pt x="7224" y="2870"/>
                    </a:lnTo>
                    <a:lnTo>
                      <a:pt x="7302" y="2850"/>
                    </a:lnTo>
                    <a:lnTo>
                      <a:pt x="7380" y="2792"/>
                    </a:lnTo>
                    <a:lnTo>
                      <a:pt x="7419" y="2733"/>
                    </a:lnTo>
                    <a:lnTo>
                      <a:pt x="7439" y="2636"/>
                    </a:lnTo>
                    <a:lnTo>
                      <a:pt x="7439" y="2577"/>
                    </a:lnTo>
                    <a:lnTo>
                      <a:pt x="7419" y="2538"/>
                    </a:lnTo>
                    <a:lnTo>
                      <a:pt x="7302" y="2323"/>
                    </a:lnTo>
                    <a:lnTo>
                      <a:pt x="7087" y="1991"/>
                    </a:lnTo>
                    <a:lnTo>
                      <a:pt x="6931" y="1796"/>
                    </a:lnTo>
                    <a:lnTo>
                      <a:pt x="6755" y="1581"/>
                    </a:lnTo>
                    <a:lnTo>
                      <a:pt x="6560" y="1347"/>
                    </a:lnTo>
                    <a:lnTo>
                      <a:pt x="6346" y="1132"/>
                    </a:lnTo>
                    <a:lnTo>
                      <a:pt x="6111" y="918"/>
                    </a:lnTo>
                    <a:lnTo>
                      <a:pt x="5838" y="703"/>
                    </a:lnTo>
                    <a:lnTo>
                      <a:pt x="5545" y="527"/>
                    </a:lnTo>
                    <a:lnTo>
                      <a:pt x="5233" y="351"/>
                    </a:lnTo>
                    <a:lnTo>
                      <a:pt x="4881" y="215"/>
                    </a:lnTo>
                    <a:lnTo>
                      <a:pt x="4530" y="98"/>
                    </a:lnTo>
                    <a:lnTo>
                      <a:pt x="4140" y="20"/>
                    </a:lnTo>
                    <a:lnTo>
                      <a:pt x="3925" y="0"/>
                    </a:lnTo>
                    <a:close/>
                  </a:path>
                </a:pathLst>
              </a:custGeom>
              <a:solidFill>
                <a:srgbClr val="FF5F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8249;p70"/>
              <p:cNvSpPr/>
              <p:nvPr/>
            </p:nvSpPr>
            <p:spPr>
              <a:xfrm>
                <a:off x="7256410" y="2056396"/>
                <a:ext cx="14144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4139" h="2870" extrusionOk="0">
                    <a:moveTo>
                      <a:pt x="195" y="0"/>
                    </a:moveTo>
                    <a:lnTo>
                      <a:pt x="0" y="20"/>
                    </a:lnTo>
                    <a:lnTo>
                      <a:pt x="351" y="98"/>
                    </a:lnTo>
                    <a:lnTo>
                      <a:pt x="703" y="195"/>
                    </a:lnTo>
                    <a:lnTo>
                      <a:pt x="1015" y="332"/>
                    </a:lnTo>
                    <a:lnTo>
                      <a:pt x="1328" y="469"/>
                    </a:lnTo>
                    <a:lnTo>
                      <a:pt x="1601" y="644"/>
                    </a:lnTo>
                    <a:lnTo>
                      <a:pt x="1855" y="840"/>
                    </a:lnTo>
                    <a:lnTo>
                      <a:pt x="2089" y="1035"/>
                    </a:lnTo>
                    <a:lnTo>
                      <a:pt x="2304" y="1250"/>
                    </a:lnTo>
                    <a:lnTo>
                      <a:pt x="2499" y="1464"/>
                    </a:lnTo>
                    <a:lnTo>
                      <a:pt x="2675" y="1659"/>
                    </a:lnTo>
                    <a:lnTo>
                      <a:pt x="2948" y="2030"/>
                    </a:lnTo>
                    <a:lnTo>
                      <a:pt x="3143" y="2343"/>
                    </a:lnTo>
                    <a:lnTo>
                      <a:pt x="3260" y="2538"/>
                    </a:lnTo>
                    <a:lnTo>
                      <a:pt x="3280" y="2577"/>
                    </a:lnTo>
                    <a:lnTo>
                      <a:pt x="3280" y="2636"/>
                    </a:lnTo>
                    <a:lnTo>
                      <a:pt x="3260" y="2733"/>
                    </a:lnTo>
                    <a:lnTo>
                      <a:pt x="3221" y="2792"/>
                    </a:lnTo>
                    <a:lnTo>
                      <a:pt x="3143" y="2850"/>
                    </a:lnTo>
                    <a:lnTo>
                      <a:pt x="3065" y="2870"/>
                    </a:lnTo>
                    <a:lnTo>
                      <a:pt x="3924" y="2870"/>
                    </a:lnTo>
                    <a:lnTo>
                      <a:pt x="4002" y="2850"/>
                    </a:lnTo>
                    <a:lnTo>
                      <a:pt x="4080" y="2792"/>
                    </a:lnTo>
                    <a:lnTo>
                      <a:pt x="4119" y="2733"/>
                    </a:lnTo>
                    <a:lnTo>
                      <a:pt x="4139" y="2636"/>
                    </a:lnTo>
                    <a:lnTo>
                      <a:pt x="4139" y="2577"/>
                    </a:lnTo>
                    <a:lnTo>
                      <a:pt x="4119" y="2538"/>
                    </a:lnTo>
                    <a:lnTo>
                      <a:pt x="4002" y="2323"/>
                    </a:lnTo>
                    <a:lnTo>
                      <a:pt x="3787" y="1991"/>
                    </a:lnTo>
                    <a:lnTo>
                      <a:pt x="3631" y="1796"/>
                    </a:lnTo>
                    <a:lnTo>
                      <a:pt x="3455" y="1581"/>
                    </a:lnTo>
                    <a:lnTo>
                      <a:pt x="3260" y="1347"/>
                    </a:lnTo>
                    <a:lnTo>
                      <a:pt x="3046" y="1132"/>
                    </a:lnTo>
                    <a:lnTo>
                      <a:pt x="2811" y="918"/>
                    </a:lnTo>
                    <a:lnTo>
                      <a:pt x="2538" y="703"/>
                    </a:lnTo>
                    <a:lnTo>
                      <a:pt x="2245" y="527"/>
                    </a:lnTo>
                    <a:lnTo>
                      <a:pt x="1933" y="351"/>
                    </a:lnTo>
                    <a:lnTo>
                      <a:pt x="1581" y="215"/>
                    </a:lnTo>
                    <a:lnTo>
                      <a:pt x="1230" y="98"/>
                    </a:lnTo>
                    <a:lnTo>
                      <a:pt x="840" y="20"/>
                    </a:lnTo>
                    <a:lnTo>
                      <a:pt x="625" y="0"/>
                    </a:lnTo>
                    <a:close/>
                  </a:path>
                </a:pathLst>
              </a:custGeom>
              <a:solidFill>
                <a:srgbClr val="E54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8250;p70"/>
              <p:cNvSpPr/>
              <p:nvPr/>
            </p:nvSpPr>
            <p:spPr>
              <a:xfrm>
                <a:off x="7256410" y="2315896"/>
                <a:ext cx="28705" cy="52728"/>
              </a:xfrm>
              <a:custGeom>
                <a:avLst/>
                <a:gdLst/>
                <a:ahLst/>
                <a:cxnLst/>
                <a:rect l="l" t="t" r="r" b="b"/>
                <a:pathLst>
                  <a:path w="840" h="1543" extrusionOk="0">
                    <a:moveTo>
                      <a:pt x="98" y="0"/>
                    </a:moveTo>
                    <a:lnTo>
                      <a:pt x="59" y="20"/>
                    </a:lnTo>
                    <a:lnTo>
                      <a:pt x="20" y="39"/>
                    </a:lnTo>
                    <a:lnTo>
                      <a:pt x="0" y="78"/>
                    </a:lnTo>
                    <a:lnTo>
                      <a:pt x="0" y="117"/>
                    </a:lnTo>
                    <a:lnTo>
                      <a:pt x="0" y="1425"/>
                    </a:lnTo>
                    <a:lnTo>
                      <a:pt x="0" y="1484"/>
                    </a:lnTo>
                    <a:lnTo>
                      <a:pt x="20" y="1523"/>
                    </a:lnTo>
                    <a:lnTo>
                      <a:pt x="59" y="1542"/>
                    </a:lnTo>
                    <a:lnTo>
                      <a:pt x="781" y="1542"/>
                    </a:lnTo>
                    <a:lnTo>
                      <a:pt x="820" y="1523"/>
                    </a:lnTo>
                    <a:lnTo>
                      <a:pt x="840" y="1484"/>
                    </a:lnTo>
                    <a:lnTo>
                      <a:pt x="840" y="1425"/>
                    </a:lnTo>
                    <a:lnTo>
                      <a:pt x="840" y="117"/>
                    </a:lnTo>
                    <a:lnTo>
                      <a:pt x="840" y="78"/>
                    </a:lnTo>
                    <a:lnTo>
                      <a:pt x="820" y="39"/>
                    </a:lnTo>
                    <a:lnTo>
                      <a:pt x="781" y="20"/>
                    </a:lnTo>
                    <a:lnTo>
                      <a:pt x="7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8251;p70"/>
              <p:cNvSpPr/>
              <p:nvPr/>
            </p:nvSpPr>
            <p:spPr>
              <a:xfrm>
                <a:off x="7157654" y="2315896"/>
                <a:ext cx="28739" cy="52728"/>
              </a:xfrm>
              <a:custGeom>
                <a:avLst/>
                <a:gdLst/>
                <a:ahLst/>
                <a:cxnLst/>
                <a:rect l="l" t="t" r="r" b="b"/>
                <a:pathLst>
                  <a:path w="841" h="1543" extrusionOk="0">
                    <a:moveTo>
                      <a:pt x="98" y="0"/>
                    </a:moveTo>
                    <a:lnTo>
                      <a:pt x="59" y="20"/>
                    </a:lnTo>
                    <a:lnTo>
                      <a:pt x="20" y="39"/>
                    </a:lnTo>
                    <a:lnTo>
                      <a:pt x="1" y="78"/>
                    </a:lnTo>
                    <a:lnTo>
                      <a:pt x="1" y="117"/>
                    </a:lnTo>
                    <a:lnTo>
                      <a:pt x="1" y="1425"/>
                    </a:lnTo>
                    <a:lnTo>
                      <a:pt x="1" y="1484"/>
                    </a:lnTo>
                    <a:lnTo>
                      <a:pt x="20" y="1523"/>
                    </a:lnTo>
                    <a:lnTo>
                      <a:pt x="59" y="1542"/>
                    </a:lnTo>
                    <a:lnTo>
                      <a:pt x="782" y="1542"/>
                    </a:lnTo>
                    <a:lnTo>
                      <a:pt x="821" y="1523"/>
                    </a:lnTo>
                    <a:lnTo>
                      <a:pt x="840" y="1484"/>
                    </a:lnTo>
                    <a:lnTo>
                      <a:pt x="840" y="1425"/>
                    </a:lnTo>
                    <a:lnTo>
                      <a:pt x="840" y="117"/>
                    </a:lnTo>
                    <a:lnTo>
                      <a:pt x="840" y="78"/>
                    </a:lnTo>
                    <a:lnTo>
                      <a:pt x="821" y="39"/>
                    </a:lnTo>
                    <a:lnTo>
                      <a:pt x="782" y="20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8252;p70"/>
              <p:cNvSpPr/>
              <p:nvPr/>
            </p:nvSpPr>
            <p:spPr>
              <a:xfrm>
                <a:off x="7355132" y="2315896"/>
                <a:ext cx="29388" cy="52728"/>
              </a:xfrm>
              <a:custGeom>
                <a:avLst/>
                <a:gdLst/>
                <a:ahLst/>
                <a:cxnLst/>
                <a:rect l="l" t="t" r="r" b="b"/>
                <a:pathLst>
                  <a:path w="860" h="1543" extrusionOk="0">
                    <a:moveTo>
                      <a:pt x="98" y="0"/>
                    </a:moveTo>
                    <a:lnTo>
                      <a:pt x="59" y="20"/>
                    </a:lnTo>
                    <a:lnTo>
                      <a:pt x="20" y="39"/>
                    </a:lnTo>
                    <a:lnTo>
                      <a:pt x="0" y="78"/>
                    </a:lnTo>
                    <a:lnTo>
                      <a:pt x="0" y="117"/>
                    </a:lnTo>
                    <a:lnTo>
                      <a:pt x="0" y="1425"/>
                    </a:lnTo>
                    <a:lnTo>
                      <a:pt x="0" y="1484"/>
                    </a:lnTo>
                    <a:lnTo>
                      <a:pt x="20" y="1523"/>
                    </a:lnTo>
                    <a:lnTo>
                      <a:pt x="59" y="1542"/>
                    </a:lnTo>
                    <a:lnTo>
                      <a:pt x="781" y="1542"/>
                    </a:lnTo>
                    <a:lnTo>
                      <a:pt x="820" y="1523"/>
                    </a:lnTo>
                    <a:lnTo>
                      <a:pt x="840" y="1484"/>
                    </a:lnTo>
                    <a:lnTo>
                      <a:pt x="859" y="1425"/>
                    </a:lnTo>
                    <a:lnTo>
                      <a:pt x="859" y="117"/>
                    </a:lnTo>
                    <a:lnTo>
                      <a:pt x="840" y="78"/>
                    </a:lnTo>
                    <a:lnTo>
                      <a:pt x="820" y="39"/>
                    </a:lnTo>
                    <a:lnTo>
                      <a:pt x="781" y="20"/>
                    </a:lnTo>
                    <a:lnTo>
                      <a:pt x="7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8253;p70"/>
              <p:cNvSpPr/>
              <p:nvPr/>
            </p:nvSpPr>
            <p:spPr>
              <a:xfrm>
                <a:off x="7272402" y="1990991"/>
                <a:ext cx="160132" cy="160167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4687" extrusionOk="0">
                    <a:moveTo>
                      <a:pt x="3964" y="1"/>
                    </a:moveTo>
                    <a:lnTo>
                      <a:pt x="3827" y="20"/>
                    </a:lnTo>
                    <a:lnTo>
                      <a:pt x="3690" y="59"/>
                    </a:lnTo>
                    <a:lnTo>
                      <a:pt x="3573" y="138"/>
                    </a:lnTo>
                    <a:lnTo>
                      <a:pt x="3456" y="235"/>
                    </a:lnTo>
                    <a:lnTo>
                      <a:pt x="40" y="3983"/>
                    </a:lnTo>
                    <a:lnTo>
                      <a:pt x="20" y="4042"/>
                    </a:lnTo>
                    <a:lnTo>
                      <a:pt x="1" y="4101"/>
                    </a:lnTo>
                    <a:lnTo>
                      <a:pt x="20" y="4159"/>
                    </a:lnTo>
                    <a:lnTo>
                      <a:pt x="59" y="4218"/>
                    </a:lnTo>
                    <a:lnTo>
                      <a:pt x="469" y="4647"/>
                    </a:lnTo>
                    <a:lnTo>
                      <a:pt x="528" y="4686"/>
                    </a:lnTo>
                    <a:lnTo>
                      <a:pt x="664" y="4686"/>
                    </a:lnTo>
                    <a:lnTo>
                      <a:pt x="703" y="4647"/>
                    </a:lnTo>
                    <a:lnTo>
                      <a:pt x="4452" y="1231"/>
                    </a:lnTo>
                    <a:lnTo>
                      <a:pt x="4569" y="1133"/>
                    </a:lnTo>
                    <a:lnTo>
                      <a:pt x="4627" y="997"/>
                    </a:lnTo>
                    <a:lnTo>
                      <a:pt x="4686" y="860"/>
                    </a:lnTo>
                    <a:lnTo>
                      <a:pt x="4686" y="723"/>
                    </a:lnTo>
                    <a:lnTo>
                      <a:pt x="4686" y="587"/>
                    </a:lnTo>
                    <a:lnTo>
                      <a:pt x="4647" y="450"/>
                    </a:lnTo>
                    <a:lnTo>
                      <a:pt x="4588" y="333"/>
                    </a:lnTo>
                    <a:lnTo>
                      <a:pt x="4491" y="216"/>
                    </a:lnTo>
                    <a:lnTo>
                      <a:pt x="4374" y="118"/>
                    </a:lnTo>
                    <a:lnTo>
                      <a:pt x="4237" y="40"/>
                    </a:lnTo>
                    <a:lnTo>
                      <a:pt x="410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8254;p70"/>
              <p:cNvSpPr/>
              <p:nvPr/>
            </p:nvSpPr>
            <p:spPr>
              <a:xfrm>
                <a:off x="7108959" y="2154434"/>
                <a:ext cx="160132" cy="160816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4706" extrusionOk="0">
                    <a:moveTo>
                      <a:pt x="4100" y="1"/>
                    </a:moveTo>
                    <a:lnTo>
                      <a:pt x="4022" y="20"/>
                    </a:lnTo>
                    <a:lnTo>
                      <a:pt x="3983" y="59"/>
                    </a:lnTo>
                    <a:lnTo>
                      <a:pt x="235" y="3456"/>
                    </a:lnTo>
                    <a:lnTo>
                      <a:pt x="118" y="3573"/>
                    </a:lnTo>
                    <a:lnTo>
                      <a:pt x="59" y="3691"/>
                    </a:lnTo>
                    <a:lnTo>
                      <a:pt x="20" y="3827"/>
                    </a:lnTo>
                    <a:lnTo>
                      <a:pt x="1" y="3964"/>
                    </a:lnTo>
                    <a:lnTo>
                      <a:pt x="1" y="4120"/>
                    </a:lnTo>
                    <a:lnTo>
                      <a:pt x="40" y="4257"/>
                    </a:lnTo>
                    <a:lnTo>
                      <a:pt x="98" y="4374"/>
                    </a:lnTo>
                    <a:lnTo>
                      <a:pt x="196" y="4491"/>
                    </a:lnTo>
                    <a:lnTo>
                      <a:pt x="313" y="4589"/>
                    </a:lnTo>
                    <a:lnTo>
                      <a:pt x="450" y="4647"/>
                    </a:lnTo>
                    <a:lnTo>
                      <a:pt x="586" y="4686"/>
                    </a:lnTo>
                    <a:lnTo>
                      <a:pt x="723" y="4706"/>
                    </a:lnTo>
                    <a:lnTo>
                      <a:pt x="860" y="4686"/>
                    </a:lnTo>
                    <a:lnTo>
                      <a:pt x="996" y="4647"/>
                    </a:lnTo>
                    <a:lnTo>
                      <a:pt x="1113" y="4569"/>
                    </a:lnTo>
                    <a:lnTo>
                      <a:pt x="1231" y="4471"/>
                    </a:lnTo>
                    <a:lnTo>
                      <a:pt x="4647" y="723"/>
                    </a:lnTo>
                    <a:lnTo>
                      <a:pt x="4666" y="665"/>
                    </a:lnTo>
                    <a:lnTo>
                      <a:pt x="4686" y="606"/>
                    </a:lnTo>
                    <a:lnTo>
                      <a:pt x="4666" y="528"/>
                    </a:lnTo>
                    <a:lnTo>
                      <a:pt x="4627" y="489"/>
                    </a:lnTo>
                    <a:lnTo>
                      <a:pt x="4217" y="59"/>
                    </a:lnTo>
                    <a:lnTo>
                      <a:pt x="4159" y="20"/>
                    </a:lnTo>
                    <a:lnTo>
                      <a:pt x="410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8255;p70"/>
              <p:cNvSpPr/>
              <p:nvPr/>
            </p:nvSpPr>
            <p:spPr>
              <a:xfrm>
                <a:off x="7272402" y="2154434"/>
                <a:ext cx="160132" cy="160816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4706" extrusionOk="0">
                    <a:moveTo>
                      <a:pt x="586" y="1"/>
                    </a:moveTo>
                    <a:lnTo>
                      <a:pt x="528" y="20"/>
                    </a:lnTo>
                    <a:lnTo>
                      <a:pt x="469" y="59"/>
                    </a:lnTo>
                    <a:lnTo>
                      <a:pt x="59" y="489"/>
                    </a:lnTo>
                    <a:lnTo>
                      <a:pt x="20" y="528"/>
                    </a:lnTo>
                    <a:lnTo>
                      <a:pt x="1" y="606"/>
                    </a:lnTo>
                    <a:lnTo>
                      <a:pt x="20" y="665"/>
                    </a:lnTo>
                    <a:lnTo>
                      <a:pt x="40" y="723"/>
                    </a:lnTo>
                    <a:lnTo>
                      <a:pt x="3456" y="4471"/>
                    </a:lnTo>
                    <a:lnTo>
                      <a:pt x="3573" y="4569"/>
                    </a:lnTo>
                    <a:lnTo>
                      <a:pt x="3690" y="4647"/>
                    </a:lnTo>
                    <a:lnTo>
                      <a:pt x="3827" y="4686"/>
                    </a:lnTo>
                    <a:lnTo>
                      <a:pt x="3964" y="4706"/>
                    </a:lnTo>
                    <a:lnTo>
                      <a:pt x="4100" y="4686"/>
                    </a:lnTo>
                    <a:lnTo>
                      <a:pt x="4237" y="4647"/>
                    </a:lnTo>
                    <a:lnTo>
                      <a:pt x="4374" y="4589"/>
                    </a:lnTo>
                    <a:lnTo>
                      <a:pt x="4491" y="4491"/>
                    </a:lnTo>
                    <a:lnTo>
                      <a:pt x="4588" y="4374"/>
                    </a:lnTo>
                    <a:lnTo>
                      <a:pt x="4647" y="4257"/>
                    </a:lnTo>
                    <a:lnTo>
                      <a:pt x="4686" y="4120"/>
                    </a:lnTo>
                    <a:lnTo>
                      <a:pt x="4686" y="3964"/>
                    </a:lnTo>
                    <a:lnTo>
                      <a:pt x="4686" y="3827"/>
                    </a:lnTo>
                    <a:lnTo>
                      <a:pt x="4627" y="3691"/>
                    </a:lnTo>
                    <a:lnTo>
                      <a:pt x="4569" y="3573"/>
                    </a:lnTo>
                    <a:lnTo>
                      <a:pt x="4452" y="3456"/>
                    </a:lnTo>
                    <a:lnTo>
                      <a:pt x="703" y="59"/>
                    </a:lnTo>
                    <a:lnTo>
                      <a:pt x="664" y="20"/>
                    </a:lnTo>
                    <a:lnTo>
                      <a:pt x="5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8256;p70"/>
              <p:cNvSpPr/>
              <p:nvPr/>
            </p:nvSpPr>
            <p:spPr>
              <a:xfrm>
                <a:off x="7108959" y="1990991"/>
                <a:ext cx="160132" cy="160167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4687" extrusionOk="0">
                    <a:moveTo>
                      <a:pt x="586" y="1"/>
                    </a:moveTo>
                    <a:lnTo>
                      <a:pt x="450" y="40"/>
                    </a:lnTo>
                    <a:lnTo>
                      <a:pt x="313" y="118"/>
                    </a:lnTo>
                    <a:lnTo>
                      <a:pt x="196" y="216"/>
                    </a:lnTo>
                    <a:lnTo>
                      <a:pt x="98" y="333"/>
                    </a:lnTo>
                    <a:lnTo>
                      <a:pt x="40" y="450"/>
                    </a:lnTo>
                    <a:lnTo>
                      <a:pt x="1" y="587"/>
                    </a:lnTo>
                    <a:lnTo>
                      <a:pt x="1" y="723"/>
                    </a:lnTo>
                    <a:lnTo>
                      <a:pt x="20" y="860"/>
                    </a:lnTo>
                    <a:lnTo>
                      <a:pt x="59" y="997"/>
                    </a:lnTo>
                    <a:lnTo>
                      <a:pt x="118" y="1133"/>
                    </a:lnTo>
                    <a:lnTo>
                      <a:pt x="235" y="1231"/>
                    </a:lnTo>
                    <a:lnTo>
                      <a:pt x="3983" y="4647"/>
                    </a:lnTo>
                    <a:lnTo>
                      <a:pt x="4022" y="4686"/>
                    </a:lnTo>
                    <a:lnTo>
                      <a:pt x="4159" y="4686"/>
                    </a:lnTo>
                    <a:lnTo>
                      <a:pt x="4217" y="4647"/>
                    </a:lnTo>
                    <a:lnTo>
                      <a:pt x="4627" y="4218"/>
                    </a:lnTo>
                    <a:lnTo>
                      <a:pt x="4666" y="4159"/>
                    </a:lnTo>
                    <a:lnTo>
                      <a:pt x="4686" y="4101"/>
                    </a:lnTo>
                    <a:lnTo>
                      <a:pt x="4666" y="4042"/>
                    </a:lnTo>
                    <a:lnTo>
                      <a:pt x="4647" y="3983"/>
                    </a:lnTo>
                    <a:lnTo>
                      <a:pt x="1231" y="235"/>
                    </a:lnTo>
                    <a:lnTo>
                      <a:pt x="1113" y="138"/>
                    </a:lnTo>
                    <a:lnTo>
                      <a:pt x="996" y="59"/>
                    </a:lnTo>
                    <a:lnTo>
                      <a:pt x="860" y="20"/>
                    </a:lnTo>
                    <a:lnTo>
                      <a:pt x="72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8257;p70"/>
              <p:cNvSpPr/>
              <p:nvPr/>
            </p:nvSpPr>
            <p:spPr>
              <a:xfrm>
                <a:off x="7245065" y="2127746"/>
                <a:ext cx="51395" cy="50746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485" extrusionOk="0">
                    <a:moveTo>
                      <a:pt x="605" y="1"/>
                    </a:moveTo>
                    <a:lnTo>
                      <a:pt x="469" y="40"/>
                    </a:lnTo>
                    <a:lnTo>
                      <a:pt x="332" y="118"/>
                    </a:lnTo>
                    <a:lnTo>
                      <a:pt x="215" y="216"/>
                    </a:lnTo>
                    <a:lnTo>
                      <a:pt x="137" y="333"/>
                    </a:lnTo>
                    <a:lnTo>
                      <a:pt x="59" y="450"/>
                    </a:lnTo>
                    <a:lnTo>
                      <a:pt x="20" y="606"/>
                    </a:lnTo>
                    <a:lnTo>
                      <a:pt x="0" y="743"/>
                    </a:lnTo>
                    <a:lnTo>
                      <a:pt x="20" y="879"/>
                    </a:lnTo>
                    <a:lnTo>
                      <a:pt x="59" y="1016"/>
                    </a:lnTo>
                    <a:lnTo>
                      <a:pt x="137" y="1153"/>
                    </a:lnTo>
                    <a:lnTo>
                      <a:pt x="215" y="1270"/>
                    </a:lnTo>
                    <a:lnTo>
                      <a:pt x="332" y="1367"/>
                    </a:lnTo>
                    <a:lnTo>
                      <a:pt x="469" y="1426"/>
                    </a:lnTo>
                    <a:lnTo>
                      <a:pt x="605" y="1465"/>
                    </a:lnTo>
                    <a:lnTo>
                      <a:pt x="742" y="1485"/>
                    </a:lnTo>
                    <a:lnTo>
                      <a:pt x="898" y="1465"/>
                    </a:lnTo>
                    <a:lnTo>
                      <a:pt x="1035" y="1426"/>
                    </a:lnTo>
                    <a:lnTo>
                      <a:pt x="1152" y="1367"/>
                    </a:lnTo>
                    <a:lnTo>
                      <a:pt x="1269" y="1270"/>
                    </a:lnTo>
                    <a:lnTo>
                      <a:pt x="1367" y="1153"/>
                    </a:lnTo>
                    <a:lnTo>
                      <a:pt x="1445" y="1016"/>
                    </a:lnTo>
                    <a:lnTo>
                      <a:pt x="1484" y="879"/>
                    </a:lnTo>
                    <a:lnTo>
                      <a:pt x="1503" y="743"/>
                    </a:lnTo>
                    <a:lnTo>
                      <a:pt x="1484" y="606"/>
                    </a:lnTo>
                    <a:lnTo>
                      <a:pt x="1445" y="450"/>
                    </a:lnTo>
                    <a:lnTo>
                      <a:pt x="1367" y="333"/>
                    </a:lnTo>
                    <a:lnTo>
                      <a:pt x="1269" y="216"/>
                    </a:lnTo>
                    <a:lnTo>
                      <a:pt x="1152" y="118"/>
                    </a:lnTo>
                    <a:lnTo>
                      <a:pt x="1035" y="40"/>
                    </a:lnTo>
                    <a:lnTo>
                      <a:pt x="898" y="1"/>
                    </a:lnTo>
                    <a:close/>
                  </a:path>
                </a:pathLst>
              </a:custGeom>
              <a:solidFill>
                <a:srgbClr val="FFC5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8258;p70"/>
              <p:cNvSpPr/>
              <p:nvPr/>
            </p:nvSpPr>
            <p:spPr>
              <a:xfrm>
                <a:off x="7027596" y="2451319"/>
                <a:ext cx="486343" cy="25356"/>
              </a:xfrm>
              <a:custGeom>
                <a:avLst/>
                <a:gdLst/>
                <a:ahLst/>
                <a:cxnLst/>
                <a:rect l="l" t="t" r="r" b="b"/>
                <a:pathLst>
                  <a:path w="14232" h="742" extrusionOk="0">
                    <a:moveTo>
                      <a:pt x="371" y="0"/>
                    </a:moveTo>
                    <a:lnTo>
                      <a:pt x="312" y="20"/>
                    </a:lnTo>
                    <a:lnTo>
                      <a:pt x="234" y="39"/>
                    </a:lnTo>
                    <a:lnTo>
                      <a:pt x="176" y="59"/>
                    </a:lnTo>
                    <a:lnTo>
                      <a:pt x="117" y="117"/>
                    </a:lnTo>
                    <a:lnTo>
                      <a:pt x="78" y="176"/>
                    </a:lnTo>
                    <a:lnTo>
                      <a:pt x="39" y="234"/>
                    </a:lnTo>
                    <a:lnTo>
                      <a:pt x="20" y="293"/>
                    </a:lnTo>
                    <a:lnTo>
                      <a:pt x="0" y="371"/>
                    </a:lnTo>
                    <a:lnTo>
                      <a:pt x="20" y="449"/>
                    </a:lnTo>
                    <a:lnTo>
                      <a:pt x="39" y="527"/>
                    </a:lnTo>
                    <a:lnTo>
                      <a:pt x="78" y="586"/>
                    </a:lnTo>
                    <a:lnTo>
                      <a:pt x="117" y="644"/>
                    </a:lnTo>
                    <a:lnTo>
                      <a:pt x="176" y="683"/>
                    </a:lnTo>
                    <a:lnTo>
                      <a:pt x="234" y="722"/>
                    </a:lnTo>
                    <a:lnTo>
                      <a:pt x="312" y="742"/>
                    </a:lnTo>
                    <a:lnTo>
                      <a:pt x="13919" y="742"/>
                    </a:lnTo>
                    <a:lnTo>
                      <a:pt x="13997" y="722"/>
                    </a:lnTo>
                    <a:lnTo>
                      <a:pt x="14056" y="683"/>
                    </a:lnTo>
                    <a:lnTo>
                      <a:pt x="14114" y="644"/>
                    </a:lnTo>
                    <a:lnTo>
                      <a:pt x="14153" y="586"/>
                    </a:lnTo>
                    <a:lnTo>
                      <a:pt x="14193" y="527"/>
                    </a:lnTo>
                    <a:lnTo>
                      <a:pt x="14212" y="449"/>
                    </a:lnTo>
                    <a:lnTo>
                      <a:pt x="14232" y="371"/>
                    </a:lnTo>
                    <a:lnTo>
                      <a:pt x="14212" y="293"/>
                    </a:lnTo>
                    <a:lnTo>
                      <a:pt x="14193" y="234"/>
                    </a:lnTo>
                    <a:lnTo>
                      <a:pt x="14153" y="176"/>
                    </a:lnTo>
                    <a:lnTo>
                      <a:pt x="14114" y="117"/>
                    </a:lnTo>
                    <a:lnTo>
                      <a:pt x="14056" y="59"/>
                    </a:lnTo>
                    <a:lnTo>
                      <a:pt x="13997" y="39"/>
                    </a:lnTo>
                    <a:lnTo>
                      <a:pt x="13919" y="20"/>
                    </a:lnTo>
                    <a:lnTo>
                      <a:pt x="13861" y="0"/>
                    </a:lnTo>
                    <a:close/>
                  </a:path>
                </a:pathLst>
              </a:custGeom>
              <a:solidFill>
                <a:srgbClr val="9DC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8259;p70"/>
              <p:cNvSpPr/>
              <p:nvPr/>
            </p:nvSpPr>
            <p:spPr>
              <a:xfrm>
                <a:off x="7027596" y="2451319"/>
                <a:ext cx="486343" cy="25356"/>
              </a:xfrm>
              <a:custGeom>
                <a:avLst/>
                <a:gdLst/>
                <a:ahLst/>
                <a:cxnLst/>
                <a:rect l="l" t="t" r="r" b="b"/>
                <a:pathLst>
                  <a:path w="14232" h="742" extrusionOk="0">
                    <a:moveTo>
                      <a:pt x="371" y="0"/>
                    </a:moveTo>
                    <a:lnTo>
                      <a:pt x="312" y="20"/>
                    </a:lnTo>
                    <a:lnTo>
                      <a:pt x="234" y="39"/>
                    </a:lnTo>
                    <a:lnTo>
                      <a:pt x="176" y="59"/>
                    </a:lnTo>
                    <a:lnTo>
                      <a:pt x="117" y="117"/>
                    </a:lnTo>
                    <a:lnTo>
                      <a:pt x="78" y="176"/>
                    </a:lnTo>
                    <a:lnTo>
                      <a:pt x="39" y="234"/>
                    </a:lnTo>
                    <a:lnTo>
                      <a:pt x="20" y="293"/>
                    </a:lnTo>
                    <a:lnTo>
                      <a:pt x="0" y="371"/>
                    </a:lnTo>
                    <a:lnTo>
                      <a:pt x="20" y="449"/>
                    </a:lnTo>
                    <a:lnTo>
                      <a:pt x="39" y="527"/>
                    </a:lnTo>
                    <a:lnTo>
                      <a:pt x="78" y="586"/>
                    </a:lnTo>
                    <a:lnTo>
                      <a:pt x="117" y="644"/>
                    </a:lnTo>
                    <a:lnTo>
                      <a:pt x="176" y="683"/>
                    </a:lnTo>
                    <a:lnTo>
                      <a:pt x="234" y="722"/>
                    </a:lnTo>
                    <a:lnTo>
                      <a:pt x="312" y="742"/>
                    </a:lnTo>
                    <a:lnTo>
                      <a:pt x="13919" y="742"/>
                    </a:lnTo>
                    <a:lnTo>
                      <a:pt x="13997" y="722"/>
                    </a:lnTo>
                    <a:lnTo>
                      <a:pt x="14056" y="683"/>
                    </a:lnTo>
                    <a:lnTo>
                      <a:pt x="14114" y="644"/>
                    </a:lnTo>
                    <a:lnTo>
                      <a:pt x="14153" y="586"/>
                    </a:lnTo>
                    <a:lnTo>
                      <a:pt x="14193" y="527"/>
                    </a:lnTo>
                    <a:lnTo>
                      <a:pt x="14212" y="449"/>
                    </a:lnTo>
                    <a:lnTo>
                      <a:pt x="14232" y="371"/>
                    </a:lnTo>
                    <a:lnTo>
                      <a:pt x="14212" y="293"/>
                    </a:lnTo>
                    <a:lnTo>
                      <a:pt x="14193" y="234"/>
                    </a:lnTo>
                    <a:lnTo>
                      <a:pt x="14153" y="176"/>
                    </a:lnTo>
                    <a:lnTo>
                      <a:pt x="14114" y="117"/>
                    </a:lnTo>
                    <a:lnTo>
                      <a:pt x="14056" y="59"/>
                    </a:lnTo>
                    <a:lnTo>
                      <a:pt x="13997" y="39"/>
                    </a:lnTo>
                    <a:lnTo>
                      <a:pt x="13919" y="20"/>
                    </a:lnTo>
                    <a:lnTo>
                      <a:pt x="13861" y="0"/>
                    </a:lnTo>
                    <a:close/>
                  </a:path>
                </a:pathLst>
              </a:custGeom>
              <a:solidFill>
                <a:srgbClr val="9DC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8260;p70"/>
              <p:cNvSpPr/>
              <p:nvPr/>
            </p:nvSpPr>
            <p:spPr>
              <a:xfrm>
                <a:off x="7471863" y="2451319"/>
                <a:ext cx="42066" cy="25356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742" extrusionOk="0">
                    <a:moveTo>
                      <a:pt x="1" y="0"/>
                    </a:moveTo>
                    <a:lnTo>
                      <a:pt x="59" y="20"/>
                    </a:lnTo>
                    <a:lnTo>
                      <a:pt x="137" y="39"/>
                    </a:lnTo>
                    <a:lnTo>
                      <a:pt x="196" y="59"/>
                    </a:lnTo>
                    <a:lnTo>
                      <a:pt x="254" y="117"/>
                    </a:lnTo>
                    <a:lnTo>
                      <a:pt x="294" y="176"/>
                    </a:lnTo>
                    <a:lnTo>
                      <a:pt x="333" y="234"/>
                    </a:lnTo>
                    <a:lnTo>
                      <a:pt x="352" y="293"/>
                    </a:lnTo>
                    <a:lnTo>
                      <a:pt x="372" y="371"/>
                    </a:lnTo>
                    <a:lnTo>
                      <a:pt x="352" y="449"/>
                    </a:lnTo>
                    <a:lnTo>
                      <a:pt x="333" y="527"/>
                    </a:lnTo>
                    <a:lnTo>
                      <a:pt x="294" y="586"/>
                    </a:lnTo>
                    <a:lnTo>
                      <a:pt x="254" y="644"/>
                    </a:lnTo>
                    <a:lnTo>
                      <a:pt x="196" y="683"/>
                    </a:lnTo>
                    <a:lnTo>
                      <a:pt x="137" y="722"/>
                    </a:lnTo>
                    <a:lnTo>
                      <a:pt x="59" y="742"/>
                    </a:lnTo>
                    <a:lnTo>
                      <a:pt x="918" y="742"/>
                    </a:lnTo>
                    <a:lnTo>
                      <a:pt x="996" y="722"/>
                    </a:lnTo>
                    <a:lnTo>
                      <a:pt x="1055" y="683"/>
                    </a:lnTo>
                    <a:lnTo>
                      <a:pt x="1113" y="644"/>
                    </a:lnTo>
                    <a:lnTo>
                      <a:pt x="1152" y="586"/>
                    </a:lnTo>
                    <a:lnTo>
                      <a:pt x="1192" y="527"/>
                    </a:lnTo>
                    <a:lnTo>
                      <a:pt x="1211" y="449"/>
                    </a:lnTo>
                    <a:lnTo>
                      <a:pt x="1231" y="371"/>
                    </a:lnTo>
                    <a:lnTo>
                      <a:pt x="1211" y="293"/>
                    </a:lnTo>
                    <a:lnTo>
                      <a:pt x="1192" y="234"/>
                    </a:lnTo>
                    <a:lnTo>
                      <a:pt x="1152" y="176"/>
                    </a:lnTo>
                    <a:lnTo>
                      <a:pt x="1113" y="117"/>
                    </a:lnTo>
                    <a:lnTo>
                      <a:pt x="1055" y="59"/>
                    </a:lnTo>
                    <a:lnTo>
                      <a:pt x="996" y="39"/>
                    </a:lnTo>
                    <a:lnTo>
                      <a:pt x="918" y="20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rgbClr val="84A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4" y="236142"/>
            <a:ext cx="7706012" cy="11888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" name="Google Shape;4679;p59"/>
          <p:cNvSpPr/>
          <p:nvPr/>
        </p:nvSpPr>
        <p:spPr>
          <a:xfrm>
            <a:off x="1831950" y="9437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79" name="Group 2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588255"/>
              </p:ext>
            </p:extLst>
          </p:nvPr>
        </p:nvGraphicFramePr>
        <p:xfrm>
          <a:off x="3832709" y="917747"/>
          <a:ext cx="1478582" cy="640142"/>
        </p:xfrm>
        <a:graphic>
          <a:graphicData uri="http://schemas.openxmlformats.org/drawingml/2006/table">
            <a:tbl>
              <a:tblPr/>
              <a:tblGrid>
                <a:gridCol w="1478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39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Tổng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T="45751" marB="45751" horzOverflow="overflow">
                    <a:lnL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0" name="Text Box 212"/>
          <p:cNvSpPr txBox="1">
            <a:spLocks noChangeArrowheads="1"/>
          </p:cNvSpPr>
          <p:nvPr/>
        </p:nvSpPr>
        <p:spPr bwMode="auto">
          <a:xfrm>
            <a:off x="1831950" y="2268572"/>
            <a:ext cx="639762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5400" dirty="0">
                <a:solidFill>
                  <a:srgbClr val="FF0000"/>
                </a:solidFill>
              </a:rPr>
              <a:t>a   </a:t>
            </a:r>
            <a:r>
              <a:rPr lang="vi-VN" altLang="en-US" sz="5400" dirty="0" smtClean="0">
                <a:solidFill>
                  <a:srgbClr val="FF0000"/>
                </a:solidFill>
              </a:rPr>
              <a:t> </a:t>
            </a:r>
            <a:r>
              <a:rPr lang="en-US" altLang="en-US" sz="5400" dirty="0" smtClean="0">
                <a:solidFill>
                  <a:srgbClr val="FF0000"/>
                </a:solidFill>
              </a:rPr>
              <a:t>+    </a:t>
            </a:r>
            <a:r>
              <a:rPr lang="en-US" altLang="en-US" sz="5400" dirty="0">
                <a:solidFill>
                  <a:srgbClr val="FF0000"/>
                </a:solidFill>
              </a:rPr>
              <a:t>b     =   </a:t>
            </a:r>
            <a:r>
              <a:rPr lang="en-US" altLang="en-US" sz="5400" dirty="0" smtClean="0">
                <a:solidFill>
                  <a:srgbClr val="FF0000"/>
                </a:solidFill>
              </a:rPr>
              <a:t>c</a:t>
            </a:r>
            <a:endParaRPr lang="en-US" altLang="en-US" sz="5400" dirty="0">
              <a:solidFill>
                <a:srgbClr val="FF0000"/>
              </a:solidFill>
            </a:endParaRPr>
          </a:p>
        </p:txBody>
      </p:sp>
      <p:grpSp>
        <p:nvGrpSpPr>
          <p:cNvPr id="81" name="Group 215"/>
          <p:cNvGrpSpPr>
            <a:grpSpLocks/>
          </p:cNvGrpSpPr>
          <p:nvPr/>
        </p:nvGrpSpPr>
        <p:grpSpPr bwMode="auto">
          <a:xfrm>
            <a:off x="3092933" y="1190870"/>
            <a:ext cx="739775" cy="762951"/>
            <a:chOff x="1392" y="960"/>
            <a:chExt cx="528" cy="1248"/>
          </a:xfrm>
        </p:grpSpPr>
        <p:sp>
          <p:nvSpPr>
            <p:cNvPr id="82" name="Line 216"/>
            <p:cNvSpPr>
              <a:spLocks noChangeShapeType="1"/>
            </p:cNvSpPr>
            <p:nvPr/>
          </p:nvSpPr>
          <p:spPr bwMode="auto">
            <a:xfrm flipH="1">
              <a:off x="1392" y="960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217"/>
            <p:cNvSpPr>
              <a:spLocks noChangeShapeType="1"/>
            </p:cNvSpPr>
            <p:nvPr/>
          </p:nvSpPr>
          <p:spPr bwMode="auto">
            <a:xfrm>
              <a:off x="1392" y="960"/>
              <a:ext cx="0" cy="124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" name="Line 228"/>
          <p:cNvSpPr>
            <a:spLocks noChangeShapeType="1"/>
          </p:cNvSpPr>
          <p:nvPr/>
        </p:nvSpPr>
        <p:spPr bwMode="auto">
          <a:xfrm flipV="1">
            <a:off x="4226515" y="3013569"/>
            <a:ext cx="0" cy="728109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85" name="Group 2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189071"/>
              </p:ext>
            </p:extLst>
          </p:nvPr>
        </p:nvGraphicFramePr>
        <p:xfrm>
          <a:off x="1838931" y="3741679"/>
          <a:ext cx="2559814" cy="701102"/>
        </p:xfrm>
        <a:graphic>
          <a:graphicData uri="http://schemas.openxmlformats.org/drawingml/2006/table">
            <a:tbl>
              <a:tblPr/>
              <a:tblGrid>
                <a:gridCol w="2559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26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Số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hạng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T="45751" marB="45751" horzOverflow="overflow">
                    <a:lnL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86" name="Group 247"/>
          <p:cNvGrpSpPr>
            <a:grpSpLocks/>
          </p:cNvGrpSpPr>
          <p:nvPr/>
        </p:nvGrpSpPr>
        <p:grpSpPr bwMode="auto">
          <a:xfrm>
            <a:off x="5311291" y="1180143"/>
            <a:ext cx="1009650" cy="850787"/>
            <a:chOff x="3469" y="947"/>
            <a:chExt cx="720" cy="1392"/>
          </a:xfrm>
        </p:grpSpPr>
        <p:sp>
          <p:nvSpPr>
            <p:cNvPr id="87" name="Line 248"/>
            <p:cNvSpPr>
              <a:spLocks noChangeShapeType="1"/>
            </p:cNvSpPr>
            <p:nvPr/>
          </p:nvSpPr>
          <p:spPr bwMode="auto">
            <a:xfrm>
              <a:off x="3469" y="947"/>
              <a:ext cx="72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249"/>
            <p:cNvSpPr>
              <a:spLocks noChangeShapeType="1"/>
            </p:cNvSpPr>
            <p:nvPr/>
          </p:nvSpPr>
          <p:spPr bwMode="auto">
            <a:xfrm>
              <a:off x="4189" y="947"/>
              <a:ext cx="0" cy="13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" name="Line 250"/>
          <p:cNvSpPr>
            <a:spLocks noChangeShapeType="1"/>
          </p:cNvSpPr>
          <p:nvPr/>
        </p:nvSpPr>
        <p:spPr bwMode="auto">
          <a:xfrm flipV="1">
            <a:off x="2064173" y="3013569"/>
            <a:ext cx="0" cy="72810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AutoShape 213"/>
          <p:cNvSpPr>
            <a:spLocks/>
          </p:cNvSpPr>
          <p:nvPr/>
        </p:nvSpPr>
        <p:spPr bwMode="auto">
          <a:xfrm rot="16200000">
            <a:off x="2888939" y="1158200"/>
            <a:ext cx="407987" cy="2046853"/>
          </a:xfrm>
          <a:prstGeom prst="rightBrace">
            <a:avLst>
              <a:gd name="adj1" fmla="val 75472"/>
              <a:gd name="adj2" fmla="val 49472"/>
            </a:avLst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800"/>
          </a:p>
        </p:txBody>
      </p:sp>
      <p:sp>
        <p:nvSpPr>
          <p:cNvPr id="91" name="AutoShape 214"/>
          <p:cNvSpPr>
            <a:spLocks/>
          </p:cNvSpPr>
          <p:nvPr/>
        </p:nvSpPr>
        <p:spPr bwMode="auto">
          <a:xfrm rot="16200000">
            <a:off x="6204919" y="1749056"/>
            <a:ext cx="250892" cy="987894"/>
          </a:xfrm>
          <a:prstGeom prst="rightBrace">
            <a:avLst>
              <a:gd name="adj1" fmla="val 41085"/>
              <a:gd name="adj2" fmla="val 50000"/>
            </a:avLst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92" name="Google Shape;9154;p71"/>
          <p:cNvGrpSpPr/>
          <p:nvPr/>
        </p:nvGrpSpPr>
        <p:grpSpPr>
          <a:xfrm>
            <a:off x="6941358" y="3089454"/>
            <a:ext cx="2000511" cy="2005551"/>
            <a:chOff x="2826600" y="4476900"/>
            <a:chExt cx="1891175" cy="1804825"/>
          </a:xfrm>
        </p:grpSpPr>
        <p:sp>
          <p:nvSpPr>
            <p:cNvPr id="93" name="Google Shape;9155;p71"/>
            <p:cNvSpPr/>
            <p:nvPr/>
          </p:nvSpPr>
          <p:spPr>
            <a:xfrm>
              <a:off x="2833800" y="4476900"/>
              <a:ext cx="1633525" cy="1504950"/>
            </a:xfrm>
            <a:custGeom>
              <a:avLst/>
              <a:gdLst/>
              <a:ahLst/>
              <a:cxnLst/>
              <a:rect l="l" t="t" r="r" b="b"/>
              <a:pathLst>
                <a:path w="65341" h="60198" extrusionOk="0">
                  <a:moveTo>
                    <a:pt x="34099" y="60198"/>
                  </a:moveTo>
                  <a:lnTo>
                    <a:pt x="0" y="45529"/>
                  </a:lnTo>
                  <a:lnTo>
                    <a:pt x="34099" y="0"/>
                  </a:lnTo>
                  <a:lnTo>
                    <a:pt x="65341" y="46672"/>
                  </a:lnTo>
                  <a:close/>
                </a:path>
              </a:pathLst>
            </a:custGeom>
            <a:solidFill>
              <a:srgbClr val="9BE1F2"/>
            </a:solidFill>
            <a:ln>
              <a:noFill/>
            </a:ln>
          </p:spPr>
        </p:sp>
        <p:sp>
          <p:nvSpPr>
            <p:cNvPr id="94" name="Google Shape;9156;p71"/>
            <p:cNvSpPr/>
            <p:nvPr/>
          </p:nvSpPr>
          <p:spPr>
            <a:xfrm>
              <a:off x="2826600" y="5603200"/>
              <a:ext cx="1686200" cy="448300"/>
            </a:xfrm>
            <a:custGeom>
              <a:avLst/>
              <a:gdLst/>
              <a:ahLst/>
              <a:cxnLst/>
              <a:rect l="l" t="t" r="r" b="b"/>
              <a:pathLst>
                <a:path w="67448" h="17932" extrusionOk="0">
                  <a:moveTo>
                    <a:pt x="67447" y="1"/>
                  </a:moveTo>
                  <a:lnTo>
                    <a:pt x="33509" y="14757"/>
                  </a:lnTo>
                  <a:lnTo>
                    <a:pt x="1" y="431"/>
                  </a:lnTo>
                  <a:lnTo>
                    <a:pt x="1" y="431"/>
                  </a:lnTo>
                  <a:lnTo>
                    <a:pt x="33509" y="17932"/>
                  </a:lnTo>
                  <a:lnTo>
                    <a:pt x="67447" y="1"/>
                  </a:lnTo>
                  <a:close/>
                </a:path>
              </a:pathLst>
            </a:custGeom>
            <a:solidFill>
              <a:srgbClr val="283039">
                <a:alpha val="11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157;p71"/>
            <p:cNvSpPr/>
            <p:nvPr/>
          </p:nvSpPr>
          <p:spPr>
            <a:xfrm>
              <a:off x="3148825" y="5237600"/>
              <a:ext cx="501035" cy="716749"/>
            </a:xfrm>
            <a:custGeom>
              <a:avLst/>
              <a:gdLst/>
              <a:ahLst/>
              <a:cxnLst/>
              <a:rect l="l" t="t" r="r" b="b"/>
              <a:pathLst>
                <a:path w="22733" h="32650" extrusionOk="0">
                  <a:moveTo>
                    <a:pt x="150" y="1"/>
                  </a:moveTo>
                  <a:lnTo>
                    <a:pt x="76" y="38"/>
                  </a:lnTo>
                  <a:lnTo>
                    <a:pt x="38" y="94"/>
                  </a:lnTo>
                  <a:lnTo>
                    <a:pt x="1" y="150"/>
                  </a:lnTo>
                  <a:lnTo>
                    <a:pt x="1" y="225"/>
                  </a:lnTo>
                  <a:lnTo>
                    <a:pt x="38" y="299"/>
                  </a:lnTo>
                  <a:lnTo>
                    <a:pt x="22377" y="32557"/>
                  </a:lnTo>
                  <a:lnTo>
                    <a:pt x="22414" y="32594"/>
                  </a:lnTo>
                  <a:lnTo>
                    <a:pt x="22452" y="32631"/>
                  </a:lnTo>
                  <a:lnTo>
                    <a:pt x="22545" y="32650"/>
                  </a:lnTo>
                  <a:lnTo>
                    <a:pt x="22601" y="32631"/>
                  </a:lnTo>
                  <a:lnTo>
                    <a:pt x="22639" y="32613"/>
                  </a:lnTo>
                  <a:lnTo>
                    <a:pt x="22695" y="32557"/>
                  </a:lnTo>
                  <a:lnTo>
                    <a:pt x="22732" y="32482"/>
                  </a:lnTo>
                  <a:lnTo>
                    <a:pt x="22732" y="32407"/>
                  </a:lnTo>
                  <a:lnTo>
                    <a:pt x="22695" y="32351"/>
                  </a:lnTo>
                  <a:lnTo>
                    <a:pt x="356" y="75"/>
                  </a:lnTo>
                  <a:lnTo>
                    <a:pt x="300" y="19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rgbClr val="64A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158;p71"/>
            <p:cNvSpPr/>
            <p:nvPr/>
          </p:nvSpPr>
          <p:spPr>
            <a:xfrm>
              <a:off x="3022725" y="5383750"/>
              <a:ext cx="346496" cy="448308"/>
            </a:xfrm>
            <a:custGeom>
              <a:avLst/>
              <a:gdLst/>
              <a:ahLst/>
              <a:cxnLst/>
              <a:rect l="l" t="t" r="r" b="b"/>
              <a:pathLst>
                <a:path w="14551" h="18978" extrusionOk="0">
                  <a:moveTo>
                    <a:pt x="131" y="0"/>
                  </a:moveTo>
                  <a:lnTo>
                    <a:pt x="75" y="38"/>
                  </a:lnTo>
                  <a:lnTo>
                    <a:pt x="19" y="94"/>
                  </a:lnTo>
                  <a:lnTo>
                    <a:pt x="0" y="168"/>
                  </a:lnTo>
                  <a:lnTo>
                    <a:pt x="0" y="243"/>
                  </a:lnTo>
                  <a:lnTo>
                    <a:pt x="38" y="299"/>
                  </a:lnTo>
                  <a:lnTo>
                    <a:pt x="14196" y="18903"/>
                  </a:lnTo>
                  <a:lnTo>
                    <a:pt x="14270" y="18959"/>
                  </a:lnTo>
                  <a:lnTo>
                    <a:pt x="14345" y="18977"/>
                  </a:lnTo>
                  <a:lnTo>
                    <a:pt x="14420" y="18977"/>
                  </a:lnTo>
                  <a:lnTo>
                    <a:pt x="14476" y="18940"/>
                  </a:lnTo>
                  <a:lnTo>
                    <a:pt x="14513" y="18884"/>
                  </a:lnTo>
                  <a:lnTo>
                    <a:pt x="14550" y="18828"/>
                  </a:lnTo>
                  <a:lnTo>
                    <a:pt x="14532" y="18753"/>
                  </a:lnTo>
                  <a:lnTo>
                    <a:pt x="14513" y="18678"/>
                  </a:lnTo>
                  <a:lnTo>
                    <a:pt x="336" y="75"/>
                  </a:lnTo>
                  <a:lnTo>
                    <a:pt x="280" y="19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64A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159;p71"/>
            <p:cNvSpPr/>
            <p:nvPr/>
          </p:nvSpPr>
          <p:spPr>
            <a:xfrm>
              <a:off x="3247800" y="5067375"/>
              <a:ext cx="577169" cy="838917"/>
            </a:xfrm>
            <a:custGeom>
              <a:avLst/>
              <a:gdLst/>
              <a:ahLst/>
              <a:cxnLst/>
              <a:rect l="l" t="t" r="r" b="b"/>
              <a:pathLst>
                <a:path w="24563" h="35901" extrusionOk="0">
                  <a:moveTo>
                    <a:pt x="150" y="1"/>
                  </a:moveTo>
                  <a:lnTo>
                    <a:pt x="94" y="38"/>
                  </a:lnTo>
                  <a:lnTo>
                    <a:pt x="38" y="94"/>
                  </a:lnTo>
                  <a:lnTo>
                    <a:pt x="1" y="150"/>
                  </a:lnTo>
                  <a:lnTo>
                    <a:pt x="1" y="225"/>
                  </a:lnTo>
                  <a:lnTo>
                    <a:pt x="38" y="300"/>
                  </a:lnTo>
                  <a:lnTo>
                    <a:pt x="24207" y="35825"/>
                  </a:lnTo>
                  <a:lnTo>
                    <a:pt x="24245" y="35863"/>
                  </a:lnTo>
                  <a:lnTo>
                    <a:pt x="24282" y="35881"/>
                  </a:lnTo>
                  <a:lnTo>
                    <a:pt x="24376" y="35900"/>
                  </a:lnTo>
                  <a:lnTo>
                    <a:pt x="24432" y="35900"/>
                  </a:lnTo>
                  <a:lnTo>
                    <a:pt x="24469" y="35863"/>
                  </a:lnTo>
                  <a:lnTo>
                    <a:pt x="24525" y="35807"/>
                  </a:lnTo>
                  <a:lnTo>
                    <a:pt x="24562" y="35751"/>
                  </a:lnTo>
                  <a:lnTo>
                    <a:pt x="24562" y="35676"/>
                  </a:lnTo>
                  <a:lnTo>
                    <a:pt x="24525" y="35601"/>
                  </a:lnTo>
                  <a:lnTo>
                    <a:pt x="356" y="75"/>
                  </a:lnTo>
                  <a:lnTo>
                    <a:pt x="299" y="38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rgbClr val="64A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160;p71"/>
            <p:cNvSpPr/>
            <p:nvPr/>
          </p:nvSpPr>
          <p:spPr>
            <a:xfrm>
              <a:off x="3354250" y="4899975"/>
              <a:ext cx="637425" cy="932075"/>
            </a:xfrm>
            <a:custGeom>
              <a:avLst/>
              <a:gdLst/>
              <a:ahLst/>
              <a:cxnLst/>
              <a:rect l="l" t="t" r="r" b="b"/>
              <a:pathLst>
                <a:path w="25497" h="37283" extrusionOk="0">
                  <a:moveTo>
                    <a:pt x="150" y="1"/>
                  </a:moveTo>
                  <a:lnTo>
                    <a:pt x="76" y="38"/>
                  </a:lnTo>
                  <a:lnTo>
                    <a:pt x="19" y="94"/>
                  </a:lnTo>
                  <a:lnTo>
                    <a:pt x="1" y="150"/>
                  </a:lnTo>
                  <a:lnTo>
                    <a:pt x="1" y="225"/>
                  </a:lnTo>
                  <a:lnTo>
                    <a:pt x="38" y="300"/>
                  </a:lnTo>
                  <a:lnTo>
                    <a:pt x="25160" y="37208"/>
                  </a:lnTo>
                  <a:lnTo>
                    <a:pt x="25179" y="37245"/>
                  </a:lnTo>
                  <a:lnTo>
                    <a:pt x="25216" y="37264"/>
                  </a:lnTo>
                  <a:lnTo>
                    <a:pt x="25310" y="37282"/>
                  </a:lnTo>
                  <a:lnTo>
                    <a:pt x="25366" y="37282"/>
                  </a:lnTo>
                  <a:lnTo>
                    <a:pt x="25422" y="37264"/>
                  </a:lnTo>
                  <a:lnTo>
                    <a:pt x="25478" y="37208"/>
                  </a:lnTo>
                  <a:lnTo>
                    <a:pt x="25496" y="37133"/>
                  </a:lnTo>
                  <a:lnTo>
                    <a:pt x="25496" y="37058"/>
                  </a:lnTo>
                  <a:lnTo>
                    <a:pt x="25478" y="36983"/>
                  </a:lnTo>
                  <a:lnTo>
                    <a:pt x="356" y="75"/>
                  </a:lnTo>
                  <a:lnTo>
                    <a:pt x="300" y="19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rgbClr val="64A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161;p71"/>
            <p:cNvSpPr/>
            <p:nvPr/>
          </p:nvSpPr>
          <p:spPr>
            <a:xfrm>
              <a:off x="3469600" y="4750100"/>
              <a:ext cx="681775" cy="997425"/>
            </a:xfrm>
            <a:custGeom>
              <a:avLst/>
              <a:gdLst/>
              <a:ahLst/>
              <a:cxnLst/>
              <a:rect l="l" t="t" r="r" b="b"/>
              <a:pathLst>
                <a:path w="27271" h="39897" extrusionOk="0">
                  <a:moveTo>
                    <a:pt x="150" y="0"/>
                  </a:moveTo>
                  <a:lnTo>
                    <a:pt x="75" y="37"/>
                  </a:lnTo>
                  <a:lnTo>
                    <a:pt x="38" y="93"/>
                  </a:lnTo>
                  <a:lnTo>
                    <a:pt x="0" y="149"/>
                  </a:lnTo>
                  <a:lnTo>
                    <a:pt x="0" y="224"/>
                  </a:lnTo>
                  <a:lnTo>
                    <a:pt x="38" y="299"/>
                  </a:lnTo>
                  <a:lnTo>
                    <a:pt x="26915" y="39803"/>
                  </a:lnTo>
                  <a:lnTo>
                    <a:pt x="26953" y="39840"/>
                  </a:lnTo>
                  <a:lnTo>
                    <a:pt x="26990" y="39878"/>
                  </a:lnTo>
                  <a:lnTo>
                    <a:pt x="27083" y="39897"/>
                  </a:lnTo>
                  <a:lnTo>
                    <a:pt x="27140" y="39878"/>
                  </a:lnTo>
                  <a:lnTo>
                    <a:pt x="27196" y="39859"/>
                  </a:lnTo>
                  <a:lnTo>
                    <a:pt x="27233" y="39803"/>
                  </a:lnTo>
                  <a:lnTo>
                    <a:pt x="27270" y="39728"/>
                  </a:lnTo>
                  <a:lnTo>
                    <a:pt x="27270" y="39654"/>
                  </a:lnTo>
                  <a:lnTo>
                    <a:pt x="27233" y="39598"/>
                  </a:lnTo>
                  <a:lnTo>
                    <a:pt x="355" y="93"/>
                  </a:lnTo>
                  <a:lnTo>
                    <a:pt x="299" y="37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64A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9162;p71"/>
            <p:cNvSpPr/>
            <p:nvPr/>
          </p:nvSpPr>
          <p:spPr>
            <a:xfrm>
              <a:off x="3593800" y="4607675"/>
              <a:ext cx="729875" cy="1056275"/>
            </a:xfrm>
            <a:custGeom>
              <a:avLst/>
              <a:gdLst/>
              <a:ahLst/>
              <a:cxnLst/>
              <a:rect l="l" t="t" r="r" b="b"/>
              <a:pathLst>
                <a:path w="29195" h="42251" extrusionOk="0">
                  <a:moveTo>
                    <a:pt x="169" y="0"/>
                  </a:moveTo>
                  <a:lnTo>
                    <a:pt x="94" y="38"/>
                  </a:lnTo>
                  <a:lnTo>
                    <a:pt x="38" y="94"/>
                  </a:lnTo>
                  <a:lnTo>
                    <a:pt x="1" y="168"/>
                  </a:lnTo>
                  <a:lnTo>
                    <a:pt x="19" y="224"/>
                  </a:lnTo>
                  <a:lnTo>
                    <a:pt x="38" y="299"/>
                  </a:lnTo>
                  <a:lnTo>
                    <a:pt x="28840" y="42175"/>
                  </a:lnTo>
                  <a:lnTo>
                    <a:pt x="28877" y="42213"/>
                  </a:lnTo>
                  <a:lnTo>
                    <a:pt x="28914" y="42231"/>
                  </a:lnTo>
                  <a:lnTo>
                    <a:pt x="29008" y="42250"/>
                  </a:lnTo>
                  <a:lnTo>
                    <a:pt x="29064" y="42250"/>
                  </a:lnTo>
                  <a:lnTo>
                    <a:pt x="29120" y="42231"/>
                  </a:lnTo>
                  <a:lnTo>
                    <a:pt x="29157" y="42175"/>
                  </a:lnTo>
                  <a:lnTo>
                    <a:pt x="29194" y="42101"/>
                  </a:lnTo>
                  <a:lnTo>
                    <a:pt x="29194" y="42026"/>
                  </a:lnTo>
                  <a:lnTo>
                    <a:pt x="29157" y="41951"/>
                  </a:lnTo>
                  <a:lnTo>
                    <a:pt x="356" y="94"/>
                  </a:lnTo>
                  <a:lnTo>
                    <a:pt x="299" y="38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64A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9163;p71"/>
            <p:cNvSpPr/>
            <p:nvPr/>
          </p:nvSpPr>
          <p:spPr>
            <a:xfrm>
              <a:off x="3731100" y="5237600"/>
              <a:ext cx="465555" cy="689713"/>
            </a:xfrm>
            <a:custGeom>
              <a:avLst/>
              <a:gdLst/>
              <a:ahLst/>
              <a:cxnLst/>
              <a:rect l="l" t="t" r="r" b="b"/>
              <a:pathLst>
                <a:path w="21368" h="31828" extrusionOk="0">
                  <a:moveTo>
                    <a:pt x="21144" y="0"/>
                  </a:moveTo>
                  <a:lnTo>
                    <a:pt x="21069" y="19"/>
                  </a:lnTo>
                  <a:lnTo>
                    <a:pt x="21013" y="75"/>
                  </a:lnTo>
                  <a:lnTo>
                    <a:pt x="19" y="31529"/>
                  </a:lnTo>
                  <a:lnTo>
                    <a:pt x="0" y="31603"/>
                  </a:lnTo>
                  <a:lnTo>
                    <a:pt x="0" y="31678"/>
                  </a:lnTo>
                  <a:lnTo>
                    <a:pt x="19" y="31734"/>
                  </a:lnTo>
                  <a:lnTo>
                    <a:pt x="75" y="31790"/>
                  </a:lnTo>
                  <a:lnTo>
                    <a:pt x="131" y="31809"/>
                  </a:lnTo>
                  <a:lnTo>
                    <a:pt x="187" y="31828"/>
                  </a:lnTo>
                  <a:lnTo>
                    <a:pt x="280" y="31809"/>
                  </a:lnTo>
                  <a:lnTo>
                    <a:pt x="318" y="31772"/>
                  </a:lnTo>
                  <a:lnTo>
                    <a:pt x="336" y="31734"/>
                  </a:lnTo>
                  <a:lnTo>
                    <a:pt x="21330" y="299"/>
                  </a:lnTo>
                  <a:lnTo>
                    <a:pt x="21368" y="224"/>
                  </a:lnTo>
                  <a:lnTo>
                    <a:pt x="21368" y="149"/>
                  </a:lnTo>
                  <a:lnTo>
                    <a:pt x="21330" y="75"/>
                  </a:lnTo>
                  <a:lnTo>
                    <a:pt x="21274" y="19"/>
                  </a:lnTo>
                  <a:lnTo>
                    <a:pt x="21218" y="0"/>
                  </a:lnTo>
                  <a:close/>
                </a:path>
              </a:pathLst>
            </a:custGeom>
            <a:solidFill>
              <a:srgbClr val="64A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9164;p71"/>
            <p:cNvSpPr/>
            <p:nvPr/>
          </p:nvSpPr>
          <p:spPr>
            <a:xfrm>
              <a:off x="4045350" y="5396000"/>
              <a:ext cx="278325" cy="396807"/>
            </a:xfrm>
            <a:custGeom>
              <a:avLst/>
              <a:gdLst/>
              <a:ahLst/>
              <a:cxnLst/>
              <a:rect l="l" t="t" r="r" b="b"/>
              <a:pathLst>
                <a:path w="11133" h="16513" extrusionOk="0">
                  <a:moveTo>
                    <a:pt x="10908" y="1"/>
                  </a:moveTo>
                  <a:lnTo>
                    <a:pt x="10834" y="38"/>
                  </a:lnTo>
                  <a:lnTo>
                    <a:pt x="10778" y="94"/>
                  </a:lnTo>
                  <a:lnTo>
                    <a:pt x="19" y="16213"/>
                  </a:lnTo>
                  <a:lnTo>
                    <a:pt x="0" y="16269"/>
                  </a:lnTo>
                  <a:lnTo>
                    <a:pt x="0" y="16344"/>
                  </a:lnTo>
                  <a:lnTo>
                    <a:pt x="19" y="16419"/>
                  </a:lnTo>
                  <a:lnTo>
                    <a:pt x="75" y="16475"/>
                  </a:lnTo>
                  <a:lnTo>
                    <a:pt x="131" y="16494"/>
                  </a:lnTo>
                  <a:lnTo>
                    <a:pt x="187" y="16512"/>
                  </a:lnTo>
                  <a:lnTo>
                    <a:pt x="262" y="16475"/>
                  </a:lnTo>
                  <a:lnTo>
                    <a:pt x="299" y="16456"/>
                  </a:lnTo>
                  <a:lnTo>
                    <a:pt x="337" y="16419"/>
                  </a:lnTo>
                  <a:lnTo>
                    <a:pt x="11095" y="300"/>
                  </a:lnTo>
                  <a:lnTo>
                    <a:pt x="11132" y="225"/>
                  </a:lnTo>
                  <a:lnTo>
                    <a:pt x="11132" y="150"/>
                  </a:lnTo>
                  <a:lnTo>
                    <a:pt x="11095" y="94"/>
                  </a:lnTo>
                  <a:lnTo>
                    <a:pt x="11039" y="38"/>
                  </a:lnTo>
                  <a:lnTo>
                    <a:pt x="10983" y="1"/>
                  </a:lnTo>
                  <a:close/>
                </a:path>
              </a:pathLst>
            </a:custGeom>
            <a:solidFill>
              <a:srgbClr val="64A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9165;p71"/>
            <p:cNvSpPr/>
            <p:nvPr/>
          </p:nvSpPr>
          <p:spPr>
            <a:xfrm>
              <a:off x="3516300" y="5067400"/>
              <a:ext cx="577198" cy="838913"/>
            </a:xfrm>
            <a:custGeom>
              <a:avLst/>
              <a:gdLst/>
              <a:ahLst/>
              <a:cxnLst/>
              <a:rect l="l" t="t" r="r" b="b"/>
              <a:pathLst>
                <a:path w="24730" h="36125" extrusionOk="0">
                  <a:moveTo>
                    <a:pt x="24506" y="1"/>
                  </a:moveTo>
                  <a:lnTo>
                    <a:pt x="24450" y="38"/>
                  </a:lnTo>
                  <a:lnTo>
                    <a:pt x="24394" y="94"/>
                  </a:lnTo>
                  <a:lnTo>
                    <a:pt x="37" y="35825"/>
                  </a:lnTo>
                  <a:lnTo>
                    <a:pt x="0" y="35900"/>
                  </a:lnTo>
                  <a:lnTo>
                    <a:pt x="0" y="35975"/>
                  </a:lnTo>
                  <a:lnTo>
                    <a:pt x="19" y="36031"/>
                  </a:lnTo>
                  <a:lnTo>
                    <a:pt x="75" y="36087"/>
                  </a:lnTo>
                  <a:lnTo>
                    <a:pt x="131" y="36124"/>
                  </a:lnTo>
                  <a:lnTo>
                    <a:pt x="187" y="36124"/>
                  </a:lnTo>
                  <a:lnTo>
                    <a:pt x="280" y="36105"/>
                  </a:lnTo>
                  <a:lnTo>
                    <a:pt x="318" y="36087"/>
                  </a:lnTo>
                  <a:lnTo>
                    <a:pt x="355" y="36049"/>
                  </a:lnTo>
                  <a:lnTo>
                    <a:pt x="24711" y="299"/>
                  </a:lnTo>
                  <a:lnTo>
                    <a:pt x="24730" y="225"/>
                  </a:lnTo>
                  <a:lnTo>
                    <a:pt x="24730" y="169"/>
                  </a:lnTo>
                  <a:lnTo>
                    <a:pt x="24711" y="94"/>
                  </a:lnTo>
                  <a:lnTo>
                    <a:pt x="24655" y="38"/>
                  </a:lnTo>
                  <a:lnTo>
                    <a:pt x="24580" y="1"/>
                  </a:lnTo>
                  <a:close/>
                </a:path>
              </a:pathLst>
            </a:custGeom>
            <a:solidFill>
              <a:srgbClr val="64A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9166;p71"/>
            <p:cNvSpPr/>
            <p:nvPr/>
          </p:nvSpPr>
          <p:spPr>
            <a:xfrm>
              <a:off x="3359400" y="4887850"/>
              <a:ext cx="612650" cy="944200"/>
            </a:xfrm>
            <a:custGeom>
              <a:avLst/>
              <a:gdLst/>
              <a:ahLst/>
              <a:cxnLst/>
              <a:rect l="l" t="t" r="r" b="b"/>
              <a:pathLst>
                <a:path w="24506" h="37768" extrusionOk="0">
                  <a:moveTo>
                    <a:pt x="24282" y="0"/>
                  </a:moveTo>
                  <a:lnTo>
                    <a:pt x="24226" y="37"/>
                  </a:lnTo>
                  <a:lnTo>
                    <a:pt x="24170" y="93"/>
                  </a:lnTo>
                  <a:lnTo>
                    <a:pt x="38" y="37487"/>
                  </a:lnTo>
                  <a:lnTo>
                    <a:pt x="0" y="37543"/>
                  </a:lnTo>
                  <a:lnTo>
                    <a:pt x="0" y="37618"/>
                  </a:lnTo>
                  <a:lnTo>
                    <a:pt x="38" y="37693"/>
                  </a:lnTo>
                  <a:lnTo>
                    <a:pt x="94" y="37749"/>
                  </a:lnTo>
                  <a:lnTo>
                    <a:pt x="150" y="37767"/>
                  </a:lnTo>
                  <a:lnTo>
                    <a:pt x="243" y="37767"/>
                  </a:lnTo>
                  <a:lnTo>
                    <a:pt x="280" y="37749"/>
                  </a:lnTo>
                  <a:lnTo>
                    <a:pt x="318" y="37730"/>
                  </a:lnTo>
                  <a:lnTo>
                    <a:pt x="355" y="37693"/>
                  </a:lnTo>
                  <a:lnTo>
                    <a:pt x="24487" y="299"/>
                  </a:lnTo>
                  <a:lnTo>
                    <a:pt x="24506" y="224"/>
                  </a:lnTo>
                  <a:lnTo>
                    <a:pt x="24506" y="149"/>
                  </a:lnTo>
                  <a:lnTo>
                    <a:pt x="24487" y="93"/>
                  </a:lnTo>
                  <a:lnTo>
                    <a:pt x="24431" y="37"/>
                  </a:lnTo>
                  <a:lnTo>
                    <a:pt x="24356" y="0"/>
                  </a:lnTo>
                  <a:close/>
                </a:path>
              </a:pathLst>
            </a:custGeom>
            <a:solidFill>
              <a:srgbClr val="64A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9167;p71"/>
            <p:cNvSpPr/>
            <p:nvPr/>
          </p:nvSpPr>
          <p:spPr>
            <a:xfrm>
              <a:off x="3198300" y="4764575"/>
              <a:ext cx="681300" cy="991350"/>
            </a:xfrm>
            <a:custGeom>
              <a:avLst/>
              <a:gdLst/>
              <a:ahLst/>
              <a:cxnLst/>
              <a:rect l="l" t="t" r="r" b="b"/>
              <a:pathLst>
                <a:path w="27252" h="39654" extrusionOk="0">
                  <a:moveTo>
                    <a:pt x="27027" y="0"/>
                  </a:moveTo>
                  <a:lnTo>
                    <a:pt x="26953" y="37"/>
                  </a:lnTo>
                  <a:lnTo>
                    <a:pt x="26897" y="75"/>
                  </a:lnTo>
                  <a:lnTo>
                    <a:pt x="38" y="39355"/>
                  </a:lnTo>
                  <a:lnTo>
                    <a:pt x="0" y="39430"/>
                  </a:lnTo>
                  <a:lnTo>
                    <a:pt x="0" y="39504"/>
                  </a:lnTo>
                  <a:lnTo>
                    <a:pt x="38" y="39560"/>
                  </a:lnTo>
                  <a:lnTo>
                    <a:pt x="75" y="39616"/>
                  </a:lnTo>
                  <a:lnTo>
                    <a:pt x="131" y="39654"/>
                  </a:lnTo>
                  <a:lnTo>
                    <a:pt x="187" y="39654"/>
                  </a:lnTo>
                  <a:lnTo>
                    <a:pt x="280" y="39635"/>
                  </a:lnTo>
                  <a:lnTo>
                    <a:pt x="318" y="39598"/>
                  </a:lnTo>
                  <a:lnTo>
                    <a:pt x="355" y="39579"/>
                  </a:lnTo>
                  <a:lnTo>
                    <a:pt x="27214" y="299"/>
                  </a:lnTo>
                  <a:lnTo>
                    <a:pt x="27252" y="224"/>
                  </a:lnTo>
                  <a:lnTo>
                    <a:pt x="27252" y="149"/>
                  </a:lnTo>
                  <a:lnTo>
                    <a:pt x="27214" y="93"/>
                  </a:lnTo>
                  <a:lnTo>
                    <a:pt x="27177" y="37"/>
                  </a:lnTo>
                  <a:lnTo>
                    <a:pt x="27102" y="0"/>
                  </a:lnTo>
                  <a:close/>
                </a:path>
              </a:pathLst>
            </a:custGeom>
            <a:solidFill>
              <a:srgbClr val="64A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9168;p71"/>
            <p:cNvSpPr/>
            <p:nvPr/>
          </p:nvSpPr>
          <p:spPr>
            <a:xfrm>
              <a:off x="3022725" y="4607675"/>
              <a:ext cx="729875" cy="1071675"/>
            </a:xfrm>
            <a:custGeom>
              <a:avLst/>
              <a:gdLst/>
              <a:ahLst/>
              <a:cxnLst/>
              <a:rect l="l" t="t" r="r" b="b"/>
              <a:pathLst>
                <a:path w="29195" h="42867" extrusionOk="0">
                  <a:moveTo>
                    <a:pt x="28970" y="0"/>
                  </a:moveTo>
                  <a:lnTo>
                    <a:pt x="28895" y="38"/>
                  </a:lnTo>
                  <a:lnTo>
                    <a:pt x="28839" y="94"/>
                  </a:lnTo>
                  <a:lnTo>
                    <a:pt x="19" y="42568"/>
                  </a:lnTo>
                  <a:lnTo>
                    <a:pt x="0" y="42642"/>
                  </a:lnTo>
                  <a:lnTo>
                    <a:pt x="0" y="42717"/>
                  </a:lnTo>
                  <a:lnTo>
                    <a:pt x="19" y="42792"/>
                  </a:lnTo>
                  <a:lnTo>
                    <a:pt x="75" y="42829"/>
                  </a:lnTo>
                  <a:lnTo>
                    <a:pt x="131" y="42867"/>
                  </a:lnTo>
                  <a:lnTo>
                    <a:pt x="187" y="42867"/>
                  </a:lnTo>
                  <a:lnTo>
                    <a:pt x="262" y="42848"/>
                  </a:lnTo>
                  <a:lnTo>
                    <a:pt x="299" y="42829"/>
                  </a:lnTo>
                  <a:lnTo>
                    <a:pt x="337" y="42792"/>
                  </a:lnTo>
                  <a:lnTo>
                    <a:pt x="29157" y="299"/>
                  </a:lnTo>
                  <a:lnTo>
                    <a:pt x="29194" y="224"/>
                  </a:lnTo>
                  <a:lnTo>
                    <a:pt x="29194" y="150"/>
                  </a:lnTo>
                  <a:lnTo>
                    <a:pt x="29157" y="94"/>
                  </a:lnTo>
                  <a:lnTo>
                    <a:pt x="29101" y="38"/>
                  </a:lnTo>
                  <a:lnTo>
                    <a:pt x="29045" y="0"/>
                  </a:lnTo>
                  <a:close/>
                </a:path>
              </a:pathLst>
            </a:custGeom>
            <a:solidFill>
              <a:srgbClr val="64A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9169;p71"/>
            <p:cNvSpPr/>
            <p:nvPr/>
          </p:nvSpPr>
          <p:spPr>
            <a:xfrm>
              <a:off x="4717750" y="6281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4" y="-33988"/>
            <a:ext cx="7706012" cy="99983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90" grpId="0" animBg="1"/>
      <p:bldP spid="9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Line 228"/>
          <p:cNvSpPr>
            <a:spLocks noChangeShapeType="1"/>
          </p:cNvSpPr>
          <p:nvPr/>
        </p:nvSpPr>
        <p:spPr bwMode="auto">
          <a:xfrm flipV="1">
            <a:off x="3957200" y="1235377"/>
            <a:ext cx="0" cy="17539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Line 250"/>
          <p:cNvSpPr>
            <a:spLocks noChangeShapeType="1"/>
          </p:cNvSpPr>
          <p:nvPr/>
        </p:nvSpPr>
        <p:spPr bwMode="auto">
          <a:xfrm flipV="1">
            <a:off x="2398492" y="1235379"/>
            <a:ext cx="0" cy="17539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9" name="Group 2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988956"/>
              </p:ext>
            </p:extLst>
          </p:nvPr>
        </p:nvGraphicFramePr>
        <p:xfrm>
          <a:off x="3926464" y="98432"/>
          <a:ext cx="1302817" cy="487742"/>
        </p:xfrm>
        <a:graphic>
          <a:graphicData uri="http://schemas.openxmlformats.org/drawingml/2006/table">
            <a:tbl>
              <a:tblPr/>
              <a:tblGrid>
                <a:gridCol w="1302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19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Tổng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T="45751" marB="45751" anchor="ctr" horzOverflow="overflow">
                    <a:lnL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0" name="Text Box 212"/>
          <p:cNvSpPr txBox="1">
            <a:spLocks noChangeArrowheads="1"/>
          </p:cNvSpPr>
          <p:nvPr/>
        </p:nvSpPr>
        <p:spPr bwMode="auto">
          <a:xfrm>
            <a:off x="2190286" y="702889"/>
            <a:ext cx="63976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FF0000"/>
                </a:solidFill>
              </a:rPr>
              <a:t>a   </a:t>
            </a:r>
            <a:r>
              <a:rPr lang="vi-VN" altLang="en-US" sz="4000" dirty="0" smtClean="0">
                <a:solidFill>
                  <a:srgbClr val="FF0000"/>
                </a:solidFill>
              </a:rPr>
              <a:t> </a:t>
            </a:r>
            <a:r>
              <a:rPr lang="en-US" altLang="en-US" sz="4000" dirty="0" smtClean="0">
                <a:solidFill>
                  <a:srgbClr val="FF0000"/>
                </a:solidFill>
              </a:rPr>
              <a:t>+    </a:t>
            </a:r>
            <a:r>
              <a:rPr lang="en-US" altLang="en-US" sz="4000" dirty="0">
                <a:solidFill>
                  <a:srgbClr val="FF0000"/>
                </a:solidFill>
              </a:rPr>
              <a:t>b     =   </a:t>
            </a:r>
            <a:r>
              <a:rPr lang="vi-VN" altLang="en-US" sz="4000" dirty="0" smtClean="0">
                <a:solidFill>
                  <a:srgbClr val="FF0000"/>
                </a:solidFill>
              </a:rPr>
              <a:t>  </a:t>
            </a:r>
            <a:r>
              <a:rPr lang="en-US" altLang="en-US" sz="4000" dirty="0" smtClean="0">
                <a:solidFill>
                  <a:srgbClr val="FF0000"/>
                </a:solidFill>
              </a:rPr>
              <a:t>c</a:t>
            </a:r>
            <a:endParaRPr lang="en-US" altLang="en-US" sz="4000" dirty="0">
              <a:solidFill>
                <a:srgbClr val="FF0000"/>
              </a:solidFill>
            </a:endParaRPr>
          </a:p>
        </p:txBody>
      </p:sp>
      <p:grpSp>
        <p:nvGrpSpPr>
          <p:cNvPr id="71" name="Group 215"/>
          <p:cNvGrpSpPr>
            <a:grpSpLocks/>
          </p:cNvGrpSpPr>
          <p:nvPr/>
        </p:nvGrpSpPr>
        <p:grpSpPr bwMode="auto">
          <a:xfrm>
            <a:off x="3186688" y="325419"/>
            <a:ext cx="739775" cy="369203"/>
            <a:chOff x="1392" y="960"/>
            <a:chExt cx="528" cy="1248"/>
          </a:xfrm>
        </p:grpSpPr>
        <p:sp>
          <p:nvSpPr>
            <p:cNvPr id="72" name="Line 216"/>
            <p:cNvSpPr>
              <a:spLocks noChangeShapeType="1"/>
            </p:cNvSpPr>
            <p:nvPr/>
          </p:nvSpPr>
          <p:spPr bwMode="auto">
            <a:xfrm flipH="1">
              <a:off x="1392" y="960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217"/>
            <p:cNvSpPr>
              <a:spLocks noChangeShapeType="1"/>
            </p:cNvSpPr>
            <p:nvPr/>
          </p:nvSpPr>
          <p:spPr bwMode="auto">
            <a:xfrm>
              <a:off x="1392" y="960"/>
              <a:ext cx="0" cy="124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" name="Group 247"/>
          <p:cNvGrpSpPr>
            <a:grpSpLocks/>
          </p:cNvGrpSpPr>
          <p:nvPr/>
        </p:nvGrpSpPr>
        <p:grpSpPr bwMode="auto">
          <a:xfrm>
            <a:off x="5229281" y="325419"/>
            <a:ext cx="617768" cy="369203"/>
            <a:chOff x="3469" y="947"/>
            <a:chExt cx="720" cy="1392"/>
          </a:xfrm>
        </p:grpSpPr>
        <p:sp>
          <p:nvSpPr>
            <p:cNvPr id="77" name="Line 248"/>
            <p:cNvSpPr>
              <a:spLocks noChangeShapeType="1"/>
            </p:cNvSpPr>
            <p:nvPr/>
          </p:nvSpPr>
          <p:spPr bwMode="auto">
            <a:xfrm>
              <a:off x="3469" y="947"/>
              <a:ext cx="72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249"/>
            <p:cNvSpPr>
              <a:spLocks noChangeShapeType="1"/>
            </p:cNvSpPr>
            <p:nvPr/>
          </p:nvSpPr>
          <p:spPr bwMode="auto">
            <a:xfrm>
              <a:off x="4189" y="947"/>
              <a:ext cx="0" cy="13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" name="AutoShape 213"/>
          <p:cNvSpPr>
            <a:spLocks/>
          </p:cNvSpPr>
          <p:nvPr/>
        </p:nvSpPr>
        <p:spPr bwMode="auto">
          <a:xfrm rot="16200000">
            <a:off x="3070543" y="-91532"/>
            <a:ext cx="260771" cy="1759762"/>
          </a:xfrm>
          <a:prstGeom prst="rightBrace">
            <a:avLst>
              <a:gd name="adj1" fmla="val 75472"/>
              <a:gd name="adj2" fmla="val 49472"/>
            </a:avLst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800"/>
          </a:p>
        </p:txBody>
      </p:sp>
      <p:sp>
        <p:nvSpPr>
          <p:cNvPr id="110" name="AutoShape 214"/>
          <p:cNvSpPr>
            <a:spLocks/>
          </p:cNvSpPr>
          <p:nvPr/>
        </p:nvSpPr>
        <p:spPr bwMode="auto">
          <a:xfrm rot="16200000">
            <a:off x="5721603" y="292716"/>
            <a:ext cx="250892" cy="987894"/>
          </a:xfrm>
          <a:prstGeom prst="rightBrace">
            <a:avLst>
              <a:gd name="adj1" fmla="val 41085"/>
              <a:gd name="adj2" fmla="val 50000"/>
            </a:avLst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1" name="Rectangle 110"/>
          <p:cNvSpPr>
            <a:spLocks noChangeArrowheads="1"/>
          </p:cNvSpPr>
          <p:nvPr/>
        </p:nvSpPr>
        <p:spPr bwMode="auto">
          <a:xfrm>
            <a:off x="386338" y="2033691"/>
            <a:ext cx="343555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</a:rPr>
              <a:t>- </a:t>
            </a:r>
            <a:r>
              <a:rPr lang="en-US" sz="2600" i="1" dirty="0" err="1">
                <a:solidFill>
                  <a:schemeClr val="accent4">
                    <a:lumMod val="10000"/>
                  </a:schemeClr>
                </a:solidFill>
              </a:rPr>
              <a:t>Tính</a:t>
            </a: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600" i="1" dirty="0" err="1">
                <a:solidFill>
                  <a:schemeClr val="accent4">
                    <a:lumMod val="10000"/>
                  </a:schemeClr>
                </a:solidFill>
              </a:rPr>
              <a:t>chất</a:t>
            </a: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600" i="1" dirty="0" err="1">
                <a:solidFill>
                  <a:schemeClr val="accent4">
                    <a:lumMod val="10000"/>
                  </a:schemeClr>
                </a:solidFill>
              </a:rPr>
              <a:t>giao</a:t>
            </a: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600" i="1" dirty="0" err="1">
                <a:solidFill>
                  <a:schemeClr val="accent4">
                    <a:lumMod val="10000"/>
                  </a:schemeClr>
                </a:solidFill>
              </a:rPr>
              <a:t>hoán</a:t>
            </a: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</a:rPr>
              <a:t>:</a:t>
            </a:r>
          </a:p>
        </p:txBody>
      </p:sp>
      <p:sp>
        <p:nvSpPr>
          <p:cNvPr id="112" name="Rectangle 111"/>
          <p:cNvSpPr>
            <a:spLocks noChangeArrowheads="1"/>
          </p:cNvSpPr>
          <p:nvPr/>
        </p:nvSpPr>
        <p:spPr bwMode="auto">
          <a:xfrm>
            <a:off x="3926463" y="2033691"/>
            <a:ext cx="256063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600" i="1" dirty="0">
                <a:solidFill>
                  <a:srgbClr val="0000FF"/>
                </a:solidFill>
              </a:rPr>
              <a:t>a + b = b + a</a:t>
            </a:r>
          </a:p>
        </p:txBody>
      </p:sp>
      <p:sp>
        <p:nvSpPr>
          <p:cNvPr id="113" name="Rectangle 112"/>
          <p:cNvSpPr>
            <a:spLocks noChangeArrowheads="1"/>
          </p:cNvSpPr>
          <p:nvPr/>
        </p:nvSpPr>
        <p:spPr bwMode="auto">
          <a:xfrm>
            <a:off x="583188" y="2468666"/>
            <a:ext cx="240803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600" dirty="0">
                <a:solidFill>
                  <a:srgbClr val="0000FF"/>
                </a:solidFill>
              </a:rPr>
              <a:t>VD: </a:t>
            </a:r>
            <a:r>
              <a:rPr lang="vi-VN" altLang="en-US" sz="2600" dirty="0" smtClean="0">
                <a:solidFill>
                  <a:srgbClr val="0000FF"/>
                </a:solidFill>
              </a:rPr>
              <a:t>25</a:t>
            </a:r>
            <a:r>
              <a:rPr lang="en-US" altLang="en-US" sz="2600" dirty="0" smtClean="0">
                <a:solidFill>
                  <a:srgbClr val="0000FF"/>
                </a:solidFill>
              </a:rPr>
              <a:t> + </a:t>
            </a:r>
            <a:r>
              <a:rPr lang="vi-VN" altLang="en-US" sz="2600" dirty="0" smtClean="0">
                <a:solidFill>
                  <a:srgbClr val="0000FF"/>
                </a:solidFill>
              </a:rPr>
              <a:t>5</a:t>
            </a:r>
            <a:r>
              <a:rPr lang="en-US" altLang="en-US" sz="2600" dirty="0" smtClean="0">
                <a:solidFill>
                  <a:srgbClr val="0000FF"/>
                </a:solidFill>
              </a:rPr>
              <a:t> </a:t>
            </a:r>
            <a:r>
              <a:rPr lang="en-US" altLang="en-US" sz="2600" dirty="0">
                <a:solidFill>
                  <a:srgbClr val="0000FF"/>
                </a:solidFill>
              </a:rPr>
              <a:t>=</a:t>
            </a:r>
            <a:r>
              <a:rPr lang="en-US" altLang="en-US" sz="2600" i="1" dirty="0">
                <a:solidFill>
                  <a:srgbClr val="0000FF"/>
                </a:solidFill>
              </a:rPr>
              <a:t> </a:t>
            </a:r>
            <a:r>
              <a:rPr lang="vi-VN" altLang="en-US" sz="2600" dirty="0" smtClean="0">
                <a:solidFill>
                  <a:srgbClr val="0000FF"/>
                </a:solidFill>
              </a:rPr>
              <a:t>30</a:t>
            </a:r>
            <a:endParaRPr lang="en-US" altLang="en-US" sz="2600" dirty="0">
              <a:solidFill>
                <a:srgbClr val="0000FF"/>
              </a:solidFill>
            </a:endParaRPr>
          </a:p>
        </p:txBody>
      </p:sp>
      <p:sp>
        <p:nvSpPr>
          <p:cNvPr id="114" name="Text Box 8"/>
          <p:cNvSpPr txBox="1">
            <a:spLocks noChangeArrowheads="1"/>
          </p:cNvSpPr>
          <p:nvPr/>
        </p:nvSpPr>
        <p:spPr bwMode="auto">
          <a:xfrm>
            <a:off x="3414553" y="2457805"/>
            <a:ext cx="181652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600" dirty="0">
                <a:solidFill>
                  <a:srgbClr val="0000FF"/>
                </a:solidFill>
              </a:rPr>
              <a:t>5 + </a:t>
            </a:r>
            <a:r>
              <a:rPr lang="vi-VN" altLang="en-US" sz="2600" dirty="0" smtClean="0">
                <a:solidFill>
                  <a:srgbClr val="0000FF"/>
                </a:solidFill>
              </a:rPr>
              <a:t>25</a:t>
            </a:r>
            <a:r>
              <a:rPr lang="en-US" altLang="en-US" sz="2600" dirty="0" smtClean="0">
                <a:solidFill>
                  <a:srgbClr val="0000FF"/>
                </a:solidFill>
              </a:rPr>
              <a:t>  </a:t>
            </a:r>
            <a:r>
              <a:rPr lang="en-US" altLang="en-US" sz="2600" dirty="0">
                <a:solidFill>
                  <a:srgbClr val="0000FF"/>
                </a:solidFill>
              </a:rPr>
              <a:t>= </a:t>
            </a:r>
            <a:r>
              <a:rPr lang="vi-VN" altLang="en-US" sz="2600" dirty="0" smtClean="0">
                <a:solidFill>
                  <a:srgbClr val="0000FF"/>
                </a:solidFill>
              </a:rPr>
              <a:t>30</a:t>
            </a:r>
            <a:endParaRPr lang="en-US" altLang="en-US" sz="2600" dirty="0">
              <a:solidFill>
                <a:srgbClr val="0000FF"/>
              </a:solidFill>
            </a:endParaRPr>
          </a:p>
        </p:txBody>
      </p:sp>
      <p:sp>
        <p:nvSpPr>
          <p:cNvPr id="115" name="Rectangle 114"/>
          <p:cNvSpPr>
            <a:spLocks noChangeArrowheads="1"/>
          </p:cNvSpPr>
          <p:nvPr/>
        </p:nvSpPr>
        <p:spPr bwMode="auto">
          <a:xfrm>
            <a:off x="359351" y="2956028"/>
            <a:ext cx="307968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</a:rPr>
              <a:t>- </a:t>
            </a:r>
            <a:r>
              <a:rPr lang="en-US" sz="2600" i="1" dirty="0" err="1">
                <a:solidFill>
                  <a:schemeClr val="accent4">
                    <a:lumMod val="10000"/>
                  </a:schemeClr>
                </a:solidFill>
              </a:rPr>
              <a:t>Tính</a:t>
            </a: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600" i="1" dirty="0" err="1">
                <a:solidFill>
                  <a:schemeClr val="accent4">
                    <a:lumMod val="10000"/>
                  </a:schemeClr>
                </a:solidFill>
              </a:rPr>
              <a:t>chất</a:t>
            </a: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600" i="1" dirty="0" err="1">
                <a:solidFill>
                  <a:schemeClr val="accent4">
                    <a:lumMod val="10000"/>
                  </a:schemeClr>
                </a:solidFill>
              </a:rPr>
              <a:t>kết</a:t>
            </a: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600" i="1" dirty="0" err="1">
                <a:solidFill>
                  <a:schemeClr val="accent4">
                    <a:lumMod val="10000"/>
                  </a:schemeClr>
                </a:solidFill>
              </a:rPr>
              <a:t>hợp</a:t>
            </a: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</a:rPr>
              <a:t>:</a:t>
            </a:r>
          </a:p>
        </p:txBody>
      </p:sp>
      <p:sp>
        <p:nvSpPr>
          <p:cNvPr id="116" name="Rectangle 115"/>
          <p:cNvSpPr>
            <a:spLocks noChangeArrowheads="1"/>
          </p:cNvSpPr>
          <p:nvPr/>
        </p:nvSpPr>
        <p:spPr bwMode="auto">
          <a:xfrm>
            <a:off x="3389888" y="2990953"/>
            <a:ext cx="329288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600" i="1">
                <a:solidFill>
                  <a:srgbClr val="0000FF"/>
                </a:solidFill>
              </a:rPr>
              <a:t>(a + b) + c = a + (b +c)</a:t>
            </a:r>
          </a:p>
        </p:txBody>
      </p:sp>
      <p:sp>
        <p:nvSpPr>
          <p:cNvPr id="117" name="Rectangle 116"/>
          <p:cNvSpPr>
            <a:spLocks noChangeArrowheads="1"/>
          </p:cNvSpPr>
          <p:nvPr/>
        </p:nvSpPr>
        <p:spPr bwMode="auto">
          <a:xfrm>
            <a:off x="583188" y="3478316"/>
            <a:ext cx="345916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600" dirty="0">
                <a:solidFill>
                  <a:srgbClr val="0000FF"/>
                </a:solidFill>
              </a:rPr>
              <a:t>VD: </a:t>
            </a:r>
            <a:r>
              <a:rPr lang="en-US" altLang="en-US" sz="2600" dirty="0" smtClean="0">
                <a:solidFill>
                  <a:srgbClr val="0000FF"/>
                </a:solidFill>
              </a:rPr>
              <a:t>(</a:t>
            </a:r>
            <a:r>
              <a:rPr lang="vi-VN" altLang="en-US" sz="2600" dirty="0" smtClean="0">
                <a:solidFill>
                  <a:srgbClr val="0000FF"/>
                </a:solidFill>
              </a:rPr>
              <a:t>25</a:t>
            </a:r>
            <a:r>
              <a:rPr lang="en-US" altLang="en-US" sz="2600" dirty="0" smtClean="0">
                <a:solidFill>
                  <a:srgbClr val="0000FF"/>
                </a:solidFill>
              </a:rPr>
              <a:t> </a:t>
            </a:r>
            <a:r>
              <a:rPr lang="en-US" altLang="en-US" sz="2600" dirty="0">
                <a:solidFill>
                  <a:srgbClr val="0000FF"/>
                </a:solidFill>
              </a:rPr>
              <a:t>+ </a:t>
            </a:r>
            <a:r>
              <a:rPr lang="vi-VN" altLang="en-US" sz="2600" dirty="0">
                <a:solidFill>
                  <a:srgbClr val="0000FF"/>
                </a:solidFill>
              </a:rPr>
              <a:t>3</a:t>
            </a:r>
            <a:r>
              <a:rPr lang="en-US" altLang="en-US" sz="2600" dirty="0" smtClean="0">
                <a:solidFill>
                  <a:srgbClr val="0000FF"/>
                </a:solidFill>
              </a:rPr>
              <a:t>) </a:t>
            </a:r>
            <a:r>
              <a:rPr lang="vi-VN" altLang="en-US" sz="2600" dirty="0" smtClean="0">
                <a:solidFill>
                  <a:srgbClr val="0000FF"/>
                </a:solidFill>
              </a:rPr>
              <a:t>+ 2</a:t>
            </a:r>
            <a:r>
              <a:rPr lang="en-US" altLang="en-US" sz="2600" dirty="0" smtClean="0">
                <a:solidFill>
                  <a:srgbClr val="0000FF"/>
                </a:solidFill>
              </a:rPr>
              <a:t>  </a:t>
            </a:r>
            <a:r>
              <a:rPr lang="en-US" altLang="en-US" sz="2600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118" name="Text Box 12"/>
          <p:cNvSpPr txBox="1">
            <a:spLocks noChangeArrowheads="1"/>
          </p:cNvSpPr>
          <p:nvPr/>
        </p:nvSpPr>
        <p:spPr bwMode="auto">
          <a:xfrm>
            <a:off x="3389628" y="3469730"/>
            <a:ext cx="380424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vi-VN" altLang="en-US" sz="2600" dirty="0" smtClean="0">
                <a:solidFill>
                  <a:srgbClr val="0000FF"/>
                </a:solidFill>
              </a:rPr>
              <a:t>25</a:t>
            </a:r>
            <a:r>
              <a:rPr lang="en-US" altLang="en-US" sz="2600" dirty="0" smtClean="0">
                <a:solidFill>
                  <a:srgbClr val="0000FF"/>
                </a:solidFill>
              </a:rPr>
              <a:t> </a:t>
            </a:r>
            <a:r>
              <a:rPr lang="en-US" altLang="en-US" sz="2600" dirty="0">
                <a:solidFill>
                  <a:srgbClr val="0000FF"/>
                </a:solidFill>
              </a:rPr>
              <a:t>+ </a:t>
            </a:r>
            <a:r>
              <a:rPr lang="en-US" altLang="en-US" sz="2600" dirty="0" smtClean="0">
                <a:solidFill>
                  <a:srgbClr val="0000FF"/>
                </a:solidFill>
              </a:rPr>
              <a:t>(</a:t>
            </a:r>
            <a:r>
              <a:rPr lang="vi-VN" altLang="en-US" sz="2600" dirty="0">
                <a:solidFill>
                  <a:srgbClr val="0000FF"/>
                </a:solidFill>
              </a:rPr>
              <a:t>3</a:t>
            </a:r>
            <a:r>
              <a:rPr lang="en-US" altLang="en-US" sz="2600" dirty="0" smtClean="0">
                <a:solidFill>
                  <a:srgbClr val="0000FF"/>
                </a:solidFill>
              </a:rPr>
              <a:t> +</a:t>
            </a:r>
            <a:r>
              <a:rPr lang="vi-VN" altLang="en-US" sz="2600" dirty="0" smtClean="0">
                <a:solidFill>
                  <a:srgbClr val="0000FF"/>
                </a:solidFill>
              </a:rPr>
              <a:t> 2</a:t>
            </a:r>
            <a:r>
              <a:rPr lang="en-US" altLang="en-US" sz="2600" dirty="0" smtClean="0">
                <a:solidFill>
                  <a:srgbClr val="0000FF"/>
                </a:solidFill>
              </a:rPr>
              <a:t>) </a:t>
            </a:r>
            <a:r>
              <a:rPr lang="en-US" altLang="en-US" sz="2600" dirty="0">
                <a:solidFill>
                  <a:srgbClr val="0000FF"/>
                </a:solidFill>
              </a:rPr>
              <a:t>= </a:t>
            </a:r>
            <a:r>
              <a:rPr lang="vi-VN" altLang="en-US" sz="2600" dirty="0" smtClean="0">
                <a:solidFill>
                  <a:srgbClr val="0000FF"/>
                </a:solidFill>
              </a:rPr>
              <a:t>25</a:t>
            </a:r>
            <a:r>
              <a:rPr lang="en-US" altLang="en-US" sz="2600" dirty="0" smtClean="0">
                <a:solidFill>
                  <a:srgbClr val="0000FF"/>
                </a:solidFill>
              </a:rPr>
              <a:t> </a:t>
            </a:r>
            <a:r>
              <a:rPr lang="en-US" altLang="en-US" sz="2600" dirty="0">
                <a:solidFill>
                  <a:srgbClr val="0000FF"/>
                </a:solidFill>
              </a:rPr>
              <a:t>+ </a:t>
            </a:r>
            <a:r>
              <a:rPr lang="vi-VN" altLang="en-US" sz="2600" dirty="0">
                <a:solidFill>
                  <a:srgbClr val="0000FF"/>
                </a:solidFill>
              </a:rPr>
              <a:t>5</a:t>
            </a:r>
            <a:r>
              <a:rPr lang="en-US" altLang="en-US" sz="2600" dirty="0" smtClean="0">
                <a:solidFill>
                  <a:srgbClr val="0000FF"/>
                </a:solidFill>
              </a:rPr>
              <a:t> </a:t>
            </a:r>
            <a:r>
              <a:rPr lang="en-US" altLang="en-US" sz="2600" dirty="0">
                <a:solidFill>
                  <a:srgbClr val="0000FF"/>
                </a:solidFill>
              </a:rPr>
              <a:t>= </a:t>
            </a:r>
            <a:r>
              <a:rPr lang="vi-VN" altLang="en-US" sz="2600" dirty="0" smtClean="0">
                <a:solidFill>
                  <a:srgbClr val="0000FF"/>
                </a:solidFill>
              </a:rPr>
              <a:t>30</a:t>
            </a:r>
            <a:endParaRPr lang="en-US" altLang="en-US" sz="2600" dirty="0">
              <a:solidFill>
                <a:srgbClr val="0000FF"/>
              </a:solidFill>
            </a:endParaRPr>
          </a:p>
        </p:txBody>
      </p:sp>
      <p:sp>
        <p:nvSpPr>
          <p:cNvPr id="119" name="Rectangle 118"/>
          <p:cNvSpPr>
            <a:spLocks noChangeArrowheads="1"/>
          </p:cNvSpPr>
          <p:nvPr/>
        </p:nvSpPr>
        <p:spPr bwMode="auto">
          <a:xfrm>
            <a:off x="338713" y="3921228"/>
            <a:ext cx="209384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</a:rPr>
              <a:t>- </a:t>
            </a:r>
            <a:r>
              <a:rPr lang="en-US" sz="2600" i="1" dirty="0" err="1">
                <a:solidFill>
                  <a:schemeClr val="accent4">
                    <a:lumMod val="10000"/>
                  </a:schemeClr>
                </a:solidFill>
              </a:rPr>
              <a:t>Cộng</a:t>
            </a: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600" i="1" dirty="0" err="1">
                <a:solidFill>
                  <a:schemeClr val="accent4">
                    <a:lumMod val="10000"/>
                  </a:schemeClr>
                </a:solidFill>
              </a:rPr>
              <a:t>với</a:t>
            </a: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</a:rPr>
              <a:t> 0:</a:t>
            </a:r>
          </a:p>
        </p:txBody>
      </p:sp>
      <p:sp>
        <p:nvSpPr>
          <p:cNvPr id="120" name="Rectangle 119"/>
          <p:cNvSpPr>
            <a:spLocks noChangeArrowheads="1"/>
          </p:cNvSpPr>
          <p:nvPr/>
        </p:nvSpPr>
        <p:spPr bwMode="auto">
          <a:xfrm>
            <a:off x="2518130" y="3910115"/>
            <a:ext cx="244810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600" dirty="0">
                <a:solidFill>
                  <a:srgbClr val="0000FF"/>
                </a:solidFill>
              </a:rPr>
              <a:t>a + 0 = 0 + a = a</a:t>
            </a:r>
          </a:p>
        </p:txBody>
      </p:sp>
      <p:sp>
        <p:nvSpPr>
          <p:cNvPr id="121" name="Rectangle 120"/>
          <p:cNvSpPr>
            <a:spLocks noChangeArrowheads="1"/>
          </p:cNvSpPr>
          <p:nvPr/>
        </p:nvSpPr>
        <p:spPr bwMode="auto">
          <a:xfrm>
            <a:off x="583188" y="4432403"/>
            <a:ext cx="199125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600">
                <a:solidFill>
                  <a:srgbClr val="0000FF"/>
                </a:solidFill>
              </a:rPr>
              <a:t>VD: 30 + 0 =</a:t>
            </a:r>
          </a:p>
        </p:txBody>
      </p:sp>
      <p:sp>
        <p:nvSpPr>
          <p:cNvPr id="122" name="Rectangle 121"/>
          <p:cNvSpPr>
            <a:spLocks noChangeArrowheads="1"/>
          </p:cNvSpPr>
          <p:nvPr/>
        </p:nvSpPr>
        <p:spPr bwMode="auto">
          <a:xfrm>
            <a:off x="2608253" y="4428078"/>
            <a:ext cx="173316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600" dirty="0">
                <a:solidFill>
                  <a:srgbClr val="0000FF"/>
                </a:solidFill>
              </a:rPr>
              <a:t>0 + 30 = 30</a:t>
            </a:r>
          </a:p>
        </p:txBody>
      </p:sp>
      <p:sp>
        <p:nvSpPr>
          <p:cNvPr id="123" name="Rectangle 122"/>
          <p:cNvSpPr>
            <a:spLocks noChangeArrowheads="1"/>
          </p:cNvSpPr>
          <p:nvPr/>
        </p:nvSpPr>
        <p:spPr bwMode="auto">
          <a:xfrm>
            <a:off x="6682777" y="2964791"/>
            <a:ext cx="189507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600" dirty="0">
                <a:solidFill>
                  <a:srgbClr val="0000FF"/>
                </a:solidFill>
              </a:rPr>
              <a:t>= (a + c) + b</a:t>
            </a:r>
          </a:p>
        </p:txBody>
      </p:sp>
      <p:graphicFrame>
        <p:nvGraphicFramePr>
          <p:cNvPr id="75" name="Group 2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804802"/>
              </p:ext>
            </p:extLst>
          </p:nvPr>
        </p:nvGraphicFramePr>
        <p:xfrm>
          <a:off x="2325935" y="1428237"/>
          <a:ext cx="1754874" cy="487742"/>
        </p:xfrm>
        <a:graphic>
          <a:graphicData uri="http://schemas.openxmlformats.org/drawingml/2006/table">
            <a:tbl>
              <a:tblPr/>
              <a:tblGrid>
                <a:gridCol w="1754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7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Số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hạng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T="45751" marB="45751" horzOverflow="overflow">
                    <a:lnL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5560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Line 228"/>
          <p:cNvSpPr>
            <a:spLocks noChangeShapeType="1"/>
          </p:cNvSpPr>
          <p:nvPr/>
        </p:nvSpPr>
        <p:spPr bwMode="auto">
          <a:xfrm flipV="1">
            <a:off x="3957200" y="1639637"/>
            <a:ext cx="0" cy="17539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Line 250"/>
          <p:cNvSpPr>
            <a:spLocks noChangeShapeType="1"/>
          </p:cNvSpPr>
          <p:nvPr/>
        </p:nvSpPr>
        <p:spPr bwMode="auto">
          <a:xfrm flipV="1">
            <a:off x="2398492" y="1639639"/>
            <a:ext cx="0" cy="17539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9" name="Group 2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733160"/>
              </p:ext>
            </p:extLst>
          </p:nvPr>
        </p:nvGraphicFramePr>
        <p:xfrm>
          <a:off x="3926464" y="502692"/>
          <a:ext cx="1302817" cy="487742"/>
        </p:xfrm>
        <a:graphic>
          <a:graphicData uri="http://schemas.openxmlformats.org/drawingml/2006/table">
            <a:tbl>
              <a:tblPr/>
              <a:tblGrid>
                <a:gridCol w="1302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19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Tổng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T="45751" marB="45751" anchor="ctr" horzOverflow="overflow">
                    <a:lnL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0" name="Text Box 212"/>
          <p:cNvSpPr txBox="1">
            <a:spLocks noChangeArrowheads="1"/>
          </p:cNvSpPr>
          <p:nvPr/>
        </p:nvSpPr>
        <p:spPr bwMode="auto">
          <a:xfrm>
            <a:off x="2190286" y="1107149"/>
            <a:ext cx="63976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FF0000"/>
                </a:solidFill>
              </a:rPr>
              <a:t>a   </a:t>
            </a:r>
            <a:r>
              <a:rPr lang="vi-VN" altLang="en-US" sz="4000" dirty="0" smtClean="0">
                <a:solidFill>
                  <a:srgbClr val="FF0000"/>
                </a:solidFill>
              </a:rPr>
              <a:t> </a:t>
            </a:r>
            <a:r>
              <a:rPr lang="en-US" altLang="en-US" sz="4000" dirty="0" smtClean="0">
                <a:solidFill>
                  <a:srgbClr val="FF0000"/>
                </a:solidFill>
              </a:rPr>
              <a:t>+    </a:t>
            </a:r>
            <a:r>
              <a:rPr lang="en-US" altLang="en-US" sz="4000" dirty="0">
                <a:solidFill>
                  <a:srgbClr val="FF0000"/>
                </a:solidFill>
              </a:rPr>
              <a:t>b     =   </a:t>
            </a:r>
            <a:r>
              <a:rPr lang="vi-VN" altLang="en-US" sz="4000" dirty="0" smtClean="0">
                <a:solidFill>
                  <a:srgbClr val="FF0000"/>
                </a:solidFill>
              </a:rPr>
              <a:t>  </a:t>
            </a:r>
            <a:r>
              <a:rPr lang="en-US" altLang="en-US" sz="4000" dirty="0" smtClean="0">
                <a:solidFill>
                  <a:srgbClr val="FF0000"/>
                </a:solidFill>
              </a:rPr>
              <a:t>c</a:t>
            </a:r>
            <a:endParaRPr lang="en-US" altLang="en-US" sz="4000" dirty="0">
              <a:solidFill>
                <a:srgbClr val="FF0000"/>
              </a:solidFill>
            </a:endParaRPr>
          </a:p>
        </p:txBody>
      </p:sp>
      <p:grpSp>
        <p:nvGrpSpPr>
          <p:cNvPr id="71" name="Group 215"/>
          <p:cNvGrpSpPr>
            <a:grpSpLocks/>
          </p:cNvGrpSpPr>
          <p:nvPr/>
        </p:nvGrpSpPr>
        <p:grpSpPr bwMode="auto">
          <a:xfrm>
            <a:off x="3186688" y="729679"/>
            <a:ext cx="739775" cy="369203"/>
            <a:chOff x="1392" y="960"/>
            <a:chExt cx="528" cy="1248"/>
          </a:xfrm>
        </p:grpSpPr>
        <p:sp>
          <p:nvSpPr>
            <p:cNvPr id="72" name="Line 216"/>
            <p:cNvSpPr>
              <a:spLocks noChangeShapeType="1"/>
            </p:cNvSpPr>
            <p:nvPr/>
          </p:nvSpPr>
          <p:spPr bwMode="auto">
            <a:xfrm flipH="1">
              <a:off x="1392" y="960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217"/>
            <p:cNvSpPr>
              <a:spLocks noChangeShapeType="1"/>
            </p:cNvSpPr>
            <p:nvPr/>
          </p:nvSpPr>
          <p:spPr bwMode="auto">
            <a:xfrm>
              <a:off x="1392" y="960"/>
              <a:ext cx="0" cy="124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" name="Group 247"/>
          <p:cNvGrpSpPr>
            <a:grpSpLocks/>
          </p:cNvGrpSpPr>
          <p:nvPr/>
        </p:nvGrpSpPr>
        <p:grpSpPr bwMode="auto">
          <a:xfrm>
            <a:off x="5229281" y="729679"/>
            <a:ext cx="617768" cy="369203"/>
            <a:chOff x="3469" y="947"/>
            <a:chExt cx="720" cy="1392"/>
          </a:xfrm>
        </p:grpSpPr>
        <p:sp>
          <p:nvSpPr>
            <p:cNvPr id="77" name="Line 248"/>
            <p:cNvSpPr>
              <a:spLocks noChangeShapeType="1"/>
            </p:cNvSpPr>
            <p:nvPr/>
          </p:nvSpPr>
          <p:spPr bwMode="auto">
            <a:xfrm>
              <a:off x="3469" y="947"/>
              <a:ext cx="72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249"/>
            <p:cNvSpPr>
              <a:spLocks noChangeShapeType="1"/>
            </p:cNvSpPr>
            <p:nvPr/>
          </p:nvSpPr>
          <p:spPr bwMode="auto">
            <a:xfrm>
              <a:off x="4189" y="947"/>
              <a:ext cx="0" cy="13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" name="AutoShape 213"/>
          <p:cNvSpPr>
            <a:spLocks/>
          </p:cNvSpPr>
          <p:nvPr/>
        </p:nvSpPr>
        <p:spPr bwMode="auto">
          <a:xfrm rot="16200000">
            <a:off x="3070543" y="312728"/>
            <a:ext cx="260771" cy="1759762"/>
          </a:xfrm>
          <a:prstGeom prst="rightBrace">
            <a:avLst>
              <a:gd name="adj1" fmla="val 75472"/>
              <a:gd name="adj2" fmla="val 49472"/>
            </a:avLst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800"/>
          </a:p>
        </p:txBody>
      </p:sp>
      <p:sp>
        <p:nvSpPr>
          <p:cNvPr id="110" name="AutoShape 214"/>
          <p:cNvSpPr>
            <a:spLocks/>
          </p:cNvSpPr>
          <p:nvPr/>
        </p:nvSpPr>
        <p:spPr bwMode="auto">
          <a:xfrm rot="16200000">
            <a:off x="5721603" y="696976"/>
            <a:ext cx="250892" cy="987894"/>
          </a:xfrm>
          <a:prstGeom prst="rightBrace">
            <a:avLst>
              <a:gd name="adj1" fmla="val 41085"/>
              <a:gd name="adj2" fmla="val 50000"/>
            </a:avLst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5" name="Group 2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84266"/>
              </p:ext>
            </p:extLst>
          </p:nvPr>
        </p:nvGraphicFramePr>
        <p:xfrm>
          <a:off x="2325935" y="1832497"/>
          <a:ext cx="1754874" cy="487742"/>
        </p:xfrm>
        <a:graphic>
          <a:graphicData uri="http://schemas.openxmlformats.org/drawingml/2006/table">
            <a:tbl>
              <a:tblPr/>
              <a:tblGrid>
                <a:gridCol w="1754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7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Số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hạng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T="45751" marB="45751" horzOverflow="overflow">
                    <a:lnL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Rectangle 80"/>
          <p:cNvSpPr>
            <a:spLocks noChangeArrowheads="1"/>
          </p:cNvSpPr>
          <p:nvPr/>
        </p:nvSpPr>
        <p:spPr bwMode="auto">
          <a:xfrm>
            <a:off x="339213" y="2157845"/>
            <a:ext cx="879792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200" b="0" i="1" dirty="0" err="1" smtClean="0">
                <a:solidFill>
                  <a:srgbClr val="002060"/>
                </a:solidFill>
              </a:rPr>
              <a:t>Phép</a:t>
            </a:r>
            <a:r>
              <a:rPr lang="en-US" altLang="en-US" sz="3200" b="0" i="1" dirty="0" smtClean="0">
                <a:solidFill>
                  <a:srgbClr val="002060"/>
                </a:solidFill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</a:rPr>
              <a:t>cộng</a:t>
            </a:r>
            <a:r>
              <a:rPr lang="en-US" altLang="en-US" sz="3200" b="0" i="1" dirty="0">
                <a:solidFill>
                  <a:srgbClr val="002060"/>
                </a:solidFill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</a:rPr>
              <a:t>các</a:t>
            </a:r>
            <a:r>
              <a:rPr lang="en-US" altLang="en-US" sz="3200" b="0" i="1" dirty="0">
                <a:solidFill>
                  <a:srgbClr val="002060"/>
                </a:solidFill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</a:rPr>
              <a:t>số</a:t>
            </a:r>
            <a:r>
              <a:rPr lang="en-US" altLang="en-US" sz="3200" b="0" i="1" dirty="0">
                <a:solidFill>
                  <a:srgbClr val="002060"/>
                </a:solidFill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</a:rPr>
              <a:t>tự</a:t>
            </a:r>
            <a:r>
              <a:rPr lang="en-US" altLang="en-US" sz="3200" b="0" i="1" dirty="0">
                <a:solidFill>
                  <a:srgbClr val="002060"/>
                </a:solidFill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</a:rPr>
              <a:t>nhiên</a:t>
            </a:r>
            <a:r>
              <a:rPr lang="en-US" altLang="en-US" sz="3200" b="0" i="1" dirty="0">
                <a:solidFill>
                  <a:srgbClr val="002060"/>
                </a:solidFill>
              </a:rPr>
              <a:t>, </a:t>
            </a:r>
            <a:r>
              <a:rPr lang="en-US" altLang="en-US" sz="3200" b="0" i="1" dirty="0" err="1">
                <a:solidFill>
                  <a:srgbClr val="002060"/>
                </a:solidFill>
              </a:rPr>
              <a:t>phân</a:t>
            </a:r>
            <a:r>
              <a:rPr lang="en-US" altLang="en-US" sz="3200" b="0" i="1" dirty="0">
                <a:solidFill>
                  <a:srgbClr val="002060"/>
                </a:solidFill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</a:rPr>
              <a:t>số</a:t>
            </a:r>
            <a:r>
              <a:rPr lang="en-US" altLang="en-US" sz="3200" b="0" i="1" dirty="0">
                <a:solidFill>
                  <a:srgbClr val="002060"/>
                </a:solidFill>
              </a:rPr>
              <a:t>, </a:t>
            </a:r>
            <a:r>
              <a:rPr lang="en-US" altLang="en-US" sz="3200" b="0" i="1" dirty="0" err="1">
                <a:solidFill>
                  <a:srgbClr val="002060"/>
                </a:solidFill>
              </a:rPr>
              <a:t>số</a:t>
            </a:r>
            <a:r>
              <a:rPr lang="en-US" altLang="en-US" sz="3200" b="0" i="1" dirty="0">
                <a:solidFill>
                  <a:srgbClr val="002060"/>
                </a:solidFill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</a:rPr>
              <a:t>thập</a:t>
            </a:r>
            <a:r>
              <a:rPr lang="en-US" altLang="en-US" sz="3200" b="0" i="1" dirty="0">
                <a:solidFill>
                  <a:srgbClr val="002060"/>
                </a:solidFill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</a:rPr>
              <a:t>phân</a:t>
            </a:r>
            <a:r>
              <a:rPr lang="en-US" altLang="en-US" sz="3200" b="0" i="1" dirty="0">
                <a:solidFill>
                  <a:srgbClr val="002060"/>
                </a:solidFill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</a:rPr>
              <a:t>đều</a:t>
            </a:r>
            <a:r>
              <a:rPr lang="en-US" altLang="en-US" sz="3200" b="0" i="1" dirty="0">
                <a:solidFill>
                  <a:srgbClr val="002060"/>
                </a:solidFill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</a:rPr>
              <a:t>có</a:t>
            </a:r>
            <a:r>
              <a:rPr lang="en-US" altLang="en-US" sz="3200" b="0" i="1" dirty="0">
                <a:solidFill>
                  <a:srgbClr val="002060"/>
                </a:solidFill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</a:rPr>
              <a:t>các</a:t>
            </a:r>
            <a:r>
              <a:rPr lang="en-US" altLang="en-US" sz="3200" b="0" i="1" dirty="0">
                <a:solidFill>
                  <a:srgbClr val="002060"/>
                </a:solidFill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</a:rPr>
              <a:t>tính</a:t>
            </a:r>
            <a:r>
              <a:rPr lang="en-US" altLang="en-US" sz="3200" b="0" i="1" dirty="0">
                <a:solidFill>
                  <a:srgbClr val="002060"/>
                </a:solidFill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</a:rPr>
              <a:t>chất</a:t>
            </a:r>
            <a:r>
              <a:rPr lang="en-US" altLang="en-US" sz="3200" b="0" i="1" dirty="0">
                <a:solidFill>
                  <a:srgbClr val="002060"/>
                </a:solidFill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</a:rPr>
              <a:t>sau</a:t>
            </a:r>
            <a:r>
              <a:rPr lang="en-US" altLang="en-US" sz="3200" b="0" i="1" dirty="0">
                <a:solidFill>
                  <a:srgbClr val="002060"/>
                </a:solidFill>
              </a:rPr>
              <a:t>:</a:t>
            </a:r>
            <a:r>
              <a:rPr lang="en-US" altLang="en-US" sz="3200" i="1" dirty="0">
                <a:solidFill>
                  <a:srgbClr val="0000FF"/>
                </a:solidFill>
              </a:rPr>
              <a:t/>
            </a:r>
            <a:br>
              <a:rPr lang="en-US" altLang="en-US" sz="3200" i="1" dirty="0">
                <a:solidFill>
                  <a:srgbClr val="0000FF"/>
                </a:solidFill>
              </a:rPr>
            </a:br>
            <a:r>
              <a:rPr lang="en-US" altLang="en-US" sz="3200" i="1" dirty="0">
                <a:solidFill>
                  <a:srgbClr val="F51737"/>
                </a:solidFill>
              </a:rPr>
              <a:t>- </a:t>
            </a:r>
            <a:r>
              <a:rPr lang="en-US" altLang="en-US" sz="3200" i="1" dirty="0" err="1">
                <a:solidFill>
                  <a:srgbClr val="F51737"/>
                </a:solidFill>
              </a:rPr>
              <a:t>Tính</a:t>
            </a:r>
            <a:r>
              <a:rPr lang="en-US" altLang="en-US" sz="3200" i="1" dirty="0">
                <a:solidFill>
                  <a:srgbClr val="F51737"/>
                </a:solidFill>
              </a:rPr>
              <a:t> </a:t>
            </a:r>
            <a:r>
              <a:rPr lang="en-US" altLang="en-US" sz="3200" i="1" dirty="0" err="1">
                <a:solidFill>
                  <a:srgbClr val="F51737"/>
                </a:solidFill>
              </a:rPr>
              <a:t>chất</a:t>
            </a:r>
            <a:r>
              <a:rPr lang="en-US" altLang="en-US" sz="3200" i="1" dirty="0">
                <a:solidFill>
                  <a:srgbClr val="F51737"/>
                </a:solidFill>
              </a:rPr>
              <a:t> </a:t>
            </a:r>
            <a:r>
              <a:rPr lang="en-US" altLang="en-US" sz="3200" i="1" dirty="0" err="1">
                <a:solidFill>
                  <a:srgbClr val="F51737"/>
                </a:solidFill>
              </a:rPr>
              <a:t>giao</a:t>
            </a:r>
            <a:r>
              <a:rPr lang="en-US" altLang="en-US" sz="3200" i="1" dirty="0">
                <a:solidFill>
                  <a:srgbClr val="F51737"/>
                </a:solidFill>
              </a:rPr>
              <a:t> </a:t>
            </a:r>
            <a:r>
              <a:rPr lang="en-US" altLang="en-US" sz="3200" i="1" dirty="0" err="1">
                <a:solidFill>
                  <a:srgbClr val="F51737"/>
                </a:solidFill>
              </a:rPr>
              <a:t>hoán</a:t>
            </a:r>
            <a:r>
              <a:rPr lang="en-US" altLang="en-US" sz="3200" i="1" dirty="0">
                <a:solidFill>
                  <a:srgbClr val="F51737"/>
                </a:solidFill>
              </a:rPr>
              <a:t>:   a + b = b + a</a:t>
            </a:r>
            <a:r>
              <a:rPr lang="en-US" altLang="en-US" sz="3200" i="1" dirty="0">
                <a:solidFill>
                  <a:srgbClr val="0000FF"/>
                </a:solidFill>
              </a:rPr>
              <a:t/>
            </a:r>
            <a:br>
              <a:rPr lang="en-US" altLang="en-US" sz="3200" i="1" dirty="0">
                <a:solidFill>
                  <a:srgbClr val="0000FF"/>
                </a:solidFill>
              </a:rPr>
            </a:br>
            <a:r>
              <a:rPr lang="en-US" altLang="en-US" sz="3200" i="1" dirty="0">
                <a:solidFill>
                  <a:srgbClr val="F51737"/>
                </a:solidFill>
              </a:rPr>
              <a:t>- </a:t>
            </a:r>
            <a:r>
              <a:rPr lang="en-US" altLang="en-US" sz="3200" i="1" dirty="0" err="1">
                <a:solidFill>
                  <a:srgbClr val="F51737"/>
                </a:solidFill>
              </a:rPr>
              <a:t>Tính</a:t>
            </a:r>
            <a:r>
              <a:rPr lang="en-US" altLang="en-US" sz="3200" i="1" dirty="0">
                <a:solidFill>
                  <a:srgbClr val="F51737"/>
                </a:solidFill>
              </a:rPr>
              <a:t> </a:t>
            </a:r>
            <a:r>
              <a:rPr lang="en-US" altLang="en-US" sz="3200" i="1" dirty="0" err="1">
                <a:solidFill>
                  <a:srgbClr val="F51737"/>
                </a:solidFill>
              </a:rPr>
              <a:t>chất</a:t>
            </a:r>
            <a:r>
              <a:rPr lang="en-US" altLang="en-US" sz="3200" i="1" dirty="0">
                <a:solidFill>
                  <a:srgbClr val="F51737"/>
                </a:solidFill>
              </a:rPr>
              <a:t> </a:t>
            </a:r>
            <a:r>
              <a:rPr lang="en-US" altLang="en-US" sz="3200" i="1" dirty="0" err="1">
                <a:solidFill>
                  <a:srgbClr val="F51737"/>
                </a:solidFill>
              </a:rPr>
              <a:t>kết</a:t>
            </a:r>
            <a:r>
              <a:rPr lang="en-US" altLang="en-US" sz="3200" i="1" dirty="0">
                <a:solidFill>
                  <a:srgbClr val="F51737"/>
                </a:solidFill>
              </a:rPr>
              <a:t> </a:t>
            </a:r>
            <a:r>
              <a:rPr lang="en-US" altLang="en-US" sz="3200" i="1" dirty="0" err="1">
                <a:solidFill>
                  <a:srgbClr val="F51737"/>
                </a:solidFill>
              </a:rPr>
              <a:t>hợp</a:t>
            </a:r>
            <a:r>
              <a:rPr lang="en-US" altLang="en-US" sz="3200" i="1" dirty="0">
                <a:solidFill>
                  <a:srgbClr val="F51737"/>
                </a:solidFill>
              </a:rPr>
              <a:t>:      (a + b) + c = a + (b +c)</a:t>
            </a:r>
            <a:r>
              <a:rPr lang="en-US" altLang="en-US" sz="3200" i="1" dirty="0">
                <a:solidFill>
                  <a:srgbClr val="0000FF"/>
                </a:solidFill>
              </a:rPr>
              <a:t/>
            </a:r>
            <a:br>
              <a:rPr lang="en-US" altLang="en-US" sz="3200" i="1" dirty="0">
                <a:solidFill>
                  <a:srgbClr val="0000FF"/>
                </a:solidFill>
              </a:rPr>
            </a:br>
            <a:r>
              <a:rPr lang="en-US" altLang="en-US" sz="3200" i="1" dirty="0">
                <a:solidFill>
                  <a:srgbClr val="F51737"/>
                </a:solidFill>
              </a:rPr>
              <a:t>- </a:t>
            </a:r>
            <a:r>
              <a:rPr lang="en-US" altLang="en-US" sz="3200" i="1" dirty="0" err="1">
                <a:solidFill>
                  <a:srgbClr val="F51737"/>
                </a:solidFill>
              </a:rPr>
              <a:t>Cộng</a:t>
            </a:r>
            <a:r>
              <a:rPr lang="en-US" altLang="en-US" sz="3200" i="1" dirty="0">
                <a:solidFill>
                  <a:srgbClr val="F51737"/>
                </a:solidFill>
              </a:rPr>
              <a:t> </a:t>
            </a:r>
            <a:r>
              <a:rPr lang="en-US" altLang="en-US" sz="3200" i="1" dirty="0" err="1">
                <a:solidFill>
                  <a:srgbClr val="F51737"/>
                </a:solidFill>
              </a:rPr>
              <a:t>với</a:t>
            </a:r>
            <a:r>
              <a:rPr lang="en-US" altLang="en-US" sz="3200" i="1" dirty="0">
                <a:solidFill>
                  <a:srgbClr val="F51737"/>
                </a:solidFill>
              </a:rPr>
              <a:t> 0:</a:t>
            </a:r>
            <a:r>
              <a:rPr lang="en-US" altLang="en-US" sz="3200" dirty="0">
                <a:solidFill>
                  <a:srgbClr val="F51737"/>
                </a:solidFill>
              </a:rPr>
              <a:t>                  a + 0 = 0 + a = a</a:t>
            </a:r>
            <a:endParaRPr lang="en-US" altLang="en-US" sz="3600" dirty="0">
              <a:solidFill>
                <a:srgbClr val="F51737"/>
              </a:solidFill>
            </a:endParaRPr>
          </a:p>
        </p:txBody>
      </p:sp>
      <p:sp>
        <p:nvSpPr>
          <p:cNvPr id="29" name="Google Shape;4679;p59"/>
          <p:cNvSpPr/>
          <p:nvPr/>
        </p:nvSpPr>
        <p:spPr>
          <a:xfrm>
            <a:off x="1831950" y="51277"/>
            <a:ext cx="5480100" cy="39336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4" y="-59796"/>
            <a:ext cx="7706012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27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1" name="Google Shape;4251;p57"/>
          <p:cNvSpPr/>
          <p:nvPr/>
        </p:nvSpPr>
        <p:spPr>
          <a:xfrm>
            <a:off x="1831950" y="139659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Cartoon grunge earth map icon Royalty Free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" t="24132" r="1778" b="15433"/>
          <a:stretch/>
        </p:blipFill>
        <p:spPr bwMode="auto">
          <a:xfrm>
            <a:off x="913240" y="802470"/>
            <a:ext cx="7317520" cy="407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7 mẹo du lịch Châu Âu tự túc siêu tiết kiệm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231" y="1368216"/>
            <a:ext cx="1053004" cy="7404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Premium Vector | Happy kid flying in airplan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77" b="89617" l="0" r="98562">
                        <a14:foregroundMark x1="85304" y1="46326" x2="86102" y2="69169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121"/>
          <a:stretch/>
        </p:blipFill>
        <p:spPr bwMode="auto">
          <a:xfrm>
            <a:off x="2246126" y="1465245"/>
            <a:ext cx="783764" cy="6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u lịch Châu Âu – Pháp – Thụy Sĩ – Ý 8 ngày mùa Hè từ Sài Gòn giá tốt –  Công ty TNHH Đầu tư dịch vụ thể thao và du lịch Thái Bình Dươ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350" y="2912460"/>
            <a:ext cx="984885" cy="6570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12" name="Google Shape;6942;p68"/>
          <p:cNvGrpSpPr/>
          <p:nvPr/>
        </p:nvGrpSpPr>
        <p:grpSpPr>
          <a:xfrm>
            <a:off x="4571512" y="1835065"/>
            <a:ext cx="537583" cy="356025"/>
            <a:chOff x="2530822" y="4411656"/>
            <a:chExt cx="568991" cy="375554"/>
          </a:xfrm>
        </p:grpSpPr>
        <p:sp>
          <p:nvSpPr>
            <p:cNvPr id="13" name="Google Shape;6943;p68"/>
            <p:cNvSpPr/>
            <p:nvPr/>
          </p:nvSpPr>
          <p:spPr>
            <a:xfrm>
              <a:off x="2530822" y="4411656"/>
              <a:ext cx="189572" cy="375554"/>
            </a:xfrm>
            <a:custGeom>
              <a:avLst/>
              <a:gdLst/>
              <a:ahLst/>
              <a:cxnLst/>
              <a:rect l="l" t="t" r="r" b="b"/>
              <a:pathLst>
                <a:path w="12358" h="24482" extrusionOk="0">
                  <a:moveTo>
                    <a:pt x="0" y="1"/>
                  </a:moveTo>
                  <a:lnTo>
                    <a:pt x="0" y="24481"/>
                  </a:lnTo>
                  <a:lnTo>
                    <a:pt x="12358" y="24481"/>
                  </a:lnTo>
                  <a:lnTo>
                    <a:pt x="12358" y="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944;p68"/>
            <p:cNvSpPr/>
            <p:nvPr/>
          </p:nvSpPr>
          <p:spPr>
            <a:xfrm>
              <a:off x="2720371" y="4411656"/>
              <a:ext cx="189879" cy="375554"/>
            </a:xfrm>
            <a:custGeom>
              <a:avLst/>
              <a:gdLst/>
              <a:ahLst/>
              <a:cxnLst/>
              <a:rect l="l" t="t" r="r" b="b"/>
              <a:pathLst>
                <a:path w="12378" h="24482" extrusionOk="0">
                  <a:moveTo>
                    <a:pt x="1" y="1"/>
                  </a:moveTo>
                  <a:lnTo>
                    <a:pt x="1" y="24481"/>
                  </a:lnTo>
                  <a:lnTo>
                    <a:pt x="12378" y="24481"/>
                  </a:lnTo>
                  <a:lnTo>
                    <a:pt x="123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945;p68"/>
            <p:cNvSpPr/>
            <p:nvPr/>
          </p:nvSpPr>
          <p:spPr>
            <a:xfrm>
              <a:off x="2910226" y="4411656"/>
              <a:ext cx="189587" cy="375554"/>
            </a:xfrm>
            <a:custGeom>
              <a:avLst/>
              <a:gdLst/>
              <a:ahLst/>
              <a:cxnLst/>
              <a:rect l="l" t="t" r="r" b="b"/>
              <a:pathLst>
                <a:path w="12359" h="24482" extrusionOk="0">
                  <a:moveTo>
                    <a:pt x="1" y="1"/>
                  </a:moveTo>
                  <a:lnTo>
                    <a:pt x="1" y="24481"/>
                  </a:lnTo>
                  <a:lnTo>
                    <a:pt x="12358" y="24481"/>
                  </a:lnTo>
                  <a:lnTo>
                    <a:pt x="12358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6946;p68"/>
          <p:cNvGrpSpPr/>
          <p:nvPr/>
        </p:nvGrpSpPr>
        <p:grpSpPr>
          <a:xfrm>
            <a:off x="2703277" y="2750918"/>
            <a:ext cx="558542" cy="356301"/>
            <a:chOff x="2510758" y="4878816"/>
            <a:chExt cx="589055" cy="375845"/>
          </a:xfrm>
        </p:grpSpPr>
        <p:sp>
          <p:nvSpPr>
            <p:cNvPr id="17" name="Google Shape;6947;p68"/>
            <p:cNvSpPr/>
            <p:nvPr/>
          </p:nvSpPr>
          <p:spPr>
            <a:xfrm>
              <a:off x="2510758" y="4878816"/>
              <a:ext cx="196459" cy="375845"/>
            </a:xfrm>
            <a:custGeom>
              <a:avLst/>
              <a:gdLst/>
              <a:ahLst/>
              <a:cxnLst/>
              <a:rect l="l" t="t" r="r" b="b"/>
              <a:pathLst>
                <a:path w="12807" h="24501" extrusionOk="0">
                  <a:moveTo>
                    <a:pt x="0" y="0"/>
                  </a:moveTo>
                  <a:lnTo>
                    <a:pt x="0" y="24500"/>
                  </a:lnTo>
                  <a:lnTo>
                    <a:pt x="12807" y="24500"/>
                  </a:lnTo>
                  <a:lnTo>
                    <a:pt x="12807" y="0"/>
                  </a:lnTo>
                  <a:close/>
                </a:path>
              </a:pathLst>
            </a:custGeom>
            <a:solidFill>
              <a:srgbClr val="008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948;p68"/>
            <p:cNvSpPr/>
            <p:nvPr/>
          </p:nvSpPr>
          <p:spPr>
            <a:xfrm>
              <a:off x="2707194" y="4878816"/>
              <a:ext cx="196168" cy="375845"/>
            </a:xfrm>
            <a:custGeom>
              <a:avLst/>
              <a:gdLst/>
              <a:ahLst/>
              <a:cxnLst/>
              <a:rect l="l" t="t" r="r" b="b"/>
              <a:pathLst>
                <a:path w="12788" h="24501" extrusionOk="0">
                  <a:moveTo>
                    <a:pt x="1" y="0"/>
                  </a:moveTo>
                  <a:lnTo>
                    <a:pt x="1" y="24500"/>
                  </a:lnTo>
                  <a:lnTo>
                    <a:pt x="12788" y="24500"/>
                  </a:lnTo>
                  <a:lnTo>
                    <a:pt x="127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949;p68"/>
            <p:cNvSpPr/>
            <p:nvPr/>
          </p:nvSpPr>
          <p:spPr>
            <a:xfrm>
              <a:off x="2903339" y="4878816"/>
              <a:ext cx="196475" cy="375845"/>
            </a:xfrm>
            <a:custGeom>
              <a:avLst/>
              <a:gdLst/>
              <a:ahLst/>
              <a:cxnLst/>
              <a:rect l="l" t="t" r="r" b="b"/>
              <a:pathLst>
                <a:path w="12808" h="24501" extrusionOk="0">
                  <a:moveTo>
                    <a:pt x="1" y="0"/>
                  </a:moveTo>
                  <a:lnTo>
                    <a:pt x="1" y="24500"/>
                  </a:lnTo>
                  <a:lnTo>
                    <a:pt x="12807" y="24500"/>
                  </a:lnTo>
                  <a:lnTo>
                    <a:pt x="1280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4" descr="10 ngôi làng đẹp nhất ở Thụy Sĩ - Trip14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089" y="3374560"/>
            <a:ext cx="1104894" cy="7734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6" descr="Có thể bạn chưa biết: Chụp ảnh tháp Eiffel vào buổi tối là phạm pháp | Báo  Dân trí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764" y="2108617"/>
            <a:ext cx="1022903" cy="7264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23" name="Google Shape;5187;p66"/>
          <p:cNvGrpSpPr/>
          <p:nvPr/>
        </p:nvGrpSpPr>
        <p:grpSpPr>
          <a:xfrm>
            <a:off x="6014899" y="3052593"/>
            <a:ext cx="595338" cy="396930"/>
            <a:chOff x="6099475" y="4578200"/>
            <a:chExt cx="563607" cy="375845"/>
          </a:xfrm>
        </p:grpSpPr>
        <p:sp>
          <p:nvSpPr>
            <p:cNvPr id="24" name="Google Shape;5188;p66"/>
            <p:cNvSpPr/>
            <p:nvPr/>
          </p:nvSpPr>
          <p:spPr>
            <a:xfrm>
              <a:off x="6099475" y="4578200"/>
              <a:ext cx="563607" cy="375845"/>
            </a:xfrm>
            <a:custGeom>
              <a:avLst/>
              <a:gdLst/>
              <a:ahLst/>
              <a:cxnLst/>
              <a:rect l="l" t="t" r="r" b="b"/>
              <a:pathLst>
                <a:path w="36741" h="24501" extrusionOk="0">
                  <a:moveTo>
                    <a:pt x="0" y="0"/>
                  </a:moveTo>
                  <a:lnTo>
                    <a:pt x="0" y="24500"/>
                  </a:lnTo>
                  <a:lnTo>
                    <a:pt x="36741" y="24500"/>
                  </a:lnTo>
                  <a:lnTo>
                    <a:pt x="3674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189;p66"/>
            <p:cNvSpPr/>
            <p:nvPr/>
          </p:nvSpPr>
          <p:spPr>
            <a:xfrm>
              <a:off x="6264465" y="4649160"/>
              <a:ext cx="233904" cy="233904"/>
            </a:xfrm>
            <a:custGeom>
              <a:avLst/>
              <a:gdLst/>
              <a:ahLst/>
              <a:cxnLst/>
              <a:rect l="l" t="t" r="r" b="b"/>
              <a:pathLst>
                <a:path w="15248" h="15248" extrusionOk="0">
                  <a:moveTo>
                    <a:pt x="5467" y="1"/>
                  </a:moveTo>
                  <a:lnTo>
                    <a:pt x="5467" y="5467"/>
                  </a:lnTo>
                  <a:lnTo>
                    <a:pt x="1" y="5467"/>
                  </a:lnTo>
                  <a:lnTo>
                    <a:pt x="1" y="9782"/>
                  </a:lnTo>
                  <a:lnTo>
                    <a:pt x="5467" y="9782"/>
                  </a:lnTo>
                  <a:lnTo>
                    <a:pt x="5467" y="15248"/>
                  </a:lnTo>
                  <a:lnTo>
                    <a:pt x="9762" y="15248"/>
                  </a:lnTo>
                  <a:lnTo>
                    <a:pt x="9762" y="9782"/>
                  </a:lnTo>
                  <a:lnTo>
                    <a:pt x="15247" y="9782"/>
                  </a:lnTo>
                  <a:lnTo>
                    <a:pt x="15247" y="5467"/>
                  </a:lnTo>
                  <a:lnTo>
                    <a:pt x="9762" y="5467"/>
                  </a:lnTo>
                  <a:lnTo>
                    <a:pt x="97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8" descr="Quốc kỳ Vương quốc Liên hiệp Anh và Bắc Ireland – Wikipedia tiếng Việ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126" y="1621002"/>
            <a:ext cx="643412" cy="43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remium Vector | Happy kid flying in airplan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77" b="89617" l="0" r="98562">
                        <a14:foregroundMark x1="85304" y1="46326" x2="86102" y2="69169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121"/>
          <a:stretch/>
        </p:blipFill>
        <p:spPr bwMode="auto">
          <a:xfrm>
            <a:off x="4472995" y="1600383"/>
            <a:ext cx="783764" cy="6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remium Vector | Happy kid flying in airplan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77" b="89617" l="0" r="98562">
                        <a14:foregroundMark x1="85304" y1="46326" x2="86102" y2="69169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121"/>
          <a:stretch/>
        </p:blipFill>
        <p:spPr bwMode="auto">
          <a:xfrm>
            <a:off x="2642812" y="2457646"/>
            <a:ext cx="783764" cy="6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Premium Vector | Happy kid flying in airplan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77" b="89617" l="0" r="98562">
                        <a14:foregroundMark x1="85304" y1="46326" x2="86102" y2="69169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121"/>
          <a:stretch/>
        </p:blipFill>
        <p:spPr bwMode="auto">
          <a:xfrm>
            <a:off x="3705421" y="2001585"/>
            <a:ext cx="2123246" cy="175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loud Callout 26"/>
          <p:cNvSpPr/>
          <p:nvPr/>
        </p:nvSpPr>
        <p:spPr>
          <a:xfrm>
            <a:off x="1493220" y="834121"/>
            <a:ext cx="2876284" cy="1629889"/>
          </a:xfrm>
          <a:prstGeom prst="cloudCallout">
            <a:avLst>
              <a:gd name="adj1" fmla="val 38963"/>
              <a:gd name="adj2" fmla="val 42022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4" y="34655"/>
            <a:ext cx="7706012" cy="9998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222" y="1058447"/>
            <a:ext cx="2670279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62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08642E-6 L -1.38889E-6 -3.08642E-6 C -0.00191 0.00679 -0.0033 0.01482 -0.0059 0.02099 C -0.00746 0.02469 -0.00989 0.02655 -0.01198 0.02901 C -0.01475 0.03272 -0.01788 0.03611 -0.02083 0.03951 C -0.02569 0.04537 -0.02517 0.04599 -0.03125 0.04753 C -0.03281 0.04784 -0.0342 0.04753 -0.03576 0.04753 L -0.04184 0.11389 L -0.07152 0.2892 L 0.00452 0.2784 L 0.04045 0.17222 " pathEditMode="relative" ptsTypes="AAAAAAAAAAA">
                                      <p:cBhvr>
                                        <p:cTn id="4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-2.77778E-7 -3.33333E-6 C -2.77778E-7 -3.33333E-6 0.01354 0.01112 0.01632 0.01605 C 0.02622 0.03365 0.01181 0.01513 0.02379 0.02933 C 0.0257 0.03982 0.02379 0.03735 0.02969 0.03735 L 0.11476 0.08519 L 0.1342 0.05062 L 0.12517 -0.14074 L 0.15208 -0.19351 L 0.19097 -0.17253 " pathEditMode="relative" ptsTypes="AAAAAAAAAA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1 -0.00586 L 0.05416 0.03272 L 0.13923 -0.03518 L 0.18576 0.00093 L 0.19375 0.07377 L 0.16857 0.10093 L 0.16302 0.22716 " pathEditMode="relative" rAng="0" ptsTypes="AAAAAAA">
                                      <p:cBhvr>
                                        <p:cTn id="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9" y="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738;p45"/>
          <p:cNvSpPr/>
          <p:nvPr/>
        </p:nvSpPr>
        <p:spPr>
          <a:xfrm>
            <a:off x="1971560" y="427414"/>
            <a:ext cx="520088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4185;p56"/>
          <p:cNvGrpSpPr/>
          <p:nvPr/>
        </p:nvGrpSpPr>
        <p:grpSpPr>
          <a:xfrm>
            <a:off x="7510248" y="3945569"/>
            <a:ext cx="1633752" cy="1197931"/>
            <a:chOff x="1942875" y="4263875"/>
            <a:chExt cx="856600" cy="632750"/>
          </a:xfrm>
        </p:grpSpPr>
        <p:sp>
          <p:nvSpPr>
            <p:cNvPr id="9" name="Google Shape;4186;p56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187;p56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188;p56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189;p56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190;p56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91;p56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92;p56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93;p56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94;p56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95;p56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96;p56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97;p56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98;p56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99;p56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200;p56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1;p56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02;p56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203;p56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204;p56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205;p56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206;p56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207;p56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208;p56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209;p56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210;p56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211;p56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212;p56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213;p56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214;p56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215;p56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216;p56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195526" y="1444045"/>
            <a:ext cx="6650540" cy="885071"/>
            <a:chOff x="1195526" y="1444045"/>
            <a:chExt cx="6650540" cy="885071"/>
          </a:xfrm>
        </p:grpSpPr>
        <p:grpSp>
          <p:nvGrpSpPr>
            <p:cNvPr id="41" name="Google Shape;3800;p45"/>
            <p:cNvGrpSpPr/>
            <p:nvPr/>
          </p:nvGrpSpPr>
          <p:grpSpPr>
            <a:xfrm>
              <a:off x="1195526" y="1566471"/>
              <a:ext cx="642702" cy="640063"/>
              <a:chOff x="7027596" y="2698142"/>
              <a:chExt cx="486343" cy="486333"/>
            </a:xfrm>
          </p:grpSpPr>
          <p:sp>
            <p:nvSpPr>
              <p:cNvPr id="43" name="Google Shape;3801;p45"/>
              <p:cNvSpPr/>
              <p:nvPr/>
            </p:nvSpPr>
            <p:spPr>
              <a:xfrm>
                <a:off x="7118322" y="2806876"/>
                <a:ext cx="14011" cy="59392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738" extrusionOk="0">
                    <a:moveTo>
                      <a:pt x="195" y="0"/>
                    </a:moveTo>
                    <a:lnTo>
                      <a:pt x="117" y="20"/>
                    </a:lnTo>
                    <a:lnTo>
                      <a:pt x="59" y="59"/>
                    </a:lnTo>
                    <a:lnTo>
                      <a:pt x="20" y="137"/>
                    </a:lnTo>
                    <a:lnTo>
                      <a:pt x="0" y="215"/>
                    </a:lnTo>
                    <a:lnTo>
                      <a:pt x="0" y="1523"/>
                    </a:lnTo>
                    <a:lnTo>
                      <a:pt x="20" y="1601"/>
                    </a:lnTo>
                    <a:lnTo>
                      <a:pt x="59" y="1660"/>
                    </a:lnTo>
                    <a:lnTo>
                      <a:pt x="117" y="1718"/>
                    </a:lnTo>
                    <a:lnTo>
                      <a:pt x="195" y="1738"/>
                    </a:lnTo>
                    <a:lnTo>
                      <a:pt x="293" y="1718"/>
                    </a:lnTo>
                    <a:lnTo>
                      <a:pt x="351" y="1660"/>
                    </a:lnTo>
                    <a:lnTo>
                      <a:pt x="390" y="1601"/>
                    </a:lnTo>
                    <a:lnTo>
                      <a:pt x="410" y="1523"/>
                    </a:lnTo>
                    <a:lnTo>
                      <a:pt x="410" y="215"/>
                    </a:lnTo>
                    <a:lnTo>
                      <a:pt x="390" y="137"/>
                    </a:lnTo>
                    <a:lnTo>
                      <a:pt x="351" y="59"/>
                    </a:lnTo>
                    <a:lnTo>
                      <a:pt x="293" y="20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3802;p45"/>
              <p:cNvSpPr/>
              <p:nvPr/>
            </p:nvSpPr>
            <p:spPr>
              <a:xfrm>
                <a:off x="7234369" y="2762829"/>
                <a:ext cx="14045" cy="48764"/>
              </a:xfrm>
              <a:custGeom>
                <a:avLst/>
                <a:gdLst/>
                <a:ahLst/>
                <a:cxnLst/>
                <a:rect l="l" t="t" r="r" b="b"/>
                <a:pathLst>
                  <a:path w="411" h="1427" extrusionOk="0">
                    <a:moveTo>
                      <a:pt x="118" y="1"/>
                    </a:moveTo>
                    <a:lnTo>
                      <a:pt x="59" y="60"/>
                    </a:lnTo>
                    <a:lnTo>
                      <a:pt x="20" y="118"/>
                    </a:lnTo>
                    <a:lnTo>
                      <a:pt x="1" y="196"/>
                    </a:lnTo>
                    <a:lnTo>
                      <a:pt x="1" y="1211"/>
                    </a:lnTo>
                    <a:lnTo>
                      <a:pt x="20" y="1289"/>
                    </a:lnTo>
                    <a:lnTo>
                      <a:pt x="59" y="1368"/>
                    </a:lnTo>
                    <a:lnTo>
                      <a:pt x="118" y="1407"/>
                    </a:lnTo>
                    <a:lnTo>
                      <a:pt x="196" y="1426"/>
                    </a:lnTo>
                    <a:lnTo>
                      <a:pt x="294" y="1407"/>
                    </a:lnTo>
                    <a:lnTo>
                      <a:pt x="352" y="1368"/>
                    </a:lnTo>
                    <a:lnTo>
                      <a:pt x="391" y="1289"/>
                    </a:lnTo>
                    <a:lnTo>
                      <a:pt x="411" y="1211"/>
                    </a:lnTo>
                    <a:lnTo>
                      <a:pt x="411" y="196"/>
                    </a:lnTo>
                    <a:lnTo>
                      <a:pt x="391" y="118"/>
                    </a:lnTo>
                    <a:lnTo>
                      <a:pt x="352" y="60"/>
                    </a:lnTo>
                    <a:lnTo>
                      <a:pt x="294" y="1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3803;p45"/>
              <p:cNvSpPr/>
              <p:nvPr/>
            </p:nvSpPr>
            <p:spPr>
              <a:xfrm>
                <a:off x="7405843" y="2795531"/>
                <a:ext cx="14694" cy="6007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758" extrusionOk="0">
                    <a:moveTo>
                      <a:pt x="215" y="1"/>
                    </a:moveTo>
                    <a:lnTo>
                      <a:pt x="137" y="20"/>
                    </a:lnTo>
                    <a:lnTo>
                      <a:pt x="59" y="59"/>
                    </a:lnTo>
                    <a:lnTo>
                      <a:pt x="20" y="118"/>
                    </a:lnTo>
                    <a:lnTo>
                      <a:pt x="0" y="196"/>
                    </a:lnTo>
                    <a:lnTo>
                      <a:pt x="0" y="1562"/>
                    </a:lnTo>
                    <a:lnTo>
                      <a:pt x="20" y="1640"/>
                    </a:lnTo>
                    <a:lnTo>
                      <a:pt x="59" y="1699"/>
                    </a:lnTo>
                    <a:lnTo>
                      <a:pt x="137" y="1738"/>
                    </a:lnTo>
                    <a:lnTo>
                      <a:pt x="215" y="1758"/>
                    </a:lnTo>
                    <a:lnTo>
                      <a:pt x="293" y="1738"/>
                    </a:lnTo>
                    <a:lnTo>
                      <a:pt x="371" y="1699"/>
                    </a:lnTo>
                    <a:lnTo>
                      <a:pt x="410" y="1640"/>
                    </a:lnTo>
                    <a:lnTo>
                      <a:pt x="429" y="1562"/>
                    </a:lnTo>
                    <a:lnTo>
                      <a:pt x="429" y="196"/>
                    </a:lnTo>
                    <a:lnTo>
                      <a:pt x="410" y="118"/>
                    </a:lnTo>
                    <a:lnTo>
                      <a:pt x="371" y="59"/>
                    </a:lnTo>
                    <a:lnTo>
                      <a:pt x="293" y="20"/>
                    </a:lnTo>
                    <a:lnTo>
                      <a:pt x="215" y="1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3804;p45"/>
              <p:cNvSpPr/>
              <p:nvPr/>
            </p:nvSpPr>
            <p:spPr>
              <a:xfrm>
                <a:off x="7322430" y="2698142"/>
                <a:ext cx="14045" cy="50063"/>
              </a:xfrm>
              <a:custGeom>
                <a:avLst/>
                <a:gdLst/>
                <a:ahLst/>
                <a:cxnLst/>
                <a:rect l="l" t="t" r="r" b="b"/>
                <a:pathLst>
                  <a:path w="411" h="1465" extrusionOk="0">
                    <a:moveTo>
                      <a:pt x="215" y="0"/>
                    </a:moveTo>
                    <a:lnTo>
                      <a:pt x="118" y="20"/>
                    </a:lnTo>
                    <a:lnTo>
                      <a:pt x="59" y="78"/>
                    </a:lnTo>
                    <a:lnTo>
                      <a:pt x="20" y="137"/>
                    </a:lnTo>
                    <a:lnTo>
                      <a:pt x="1" y="215"/>
                    </a:lnTo>
                    <a:lnTo>
                      <a:pt x="1" y="1269"/>
                    </a:lnTo>
                    <a:lnTo>
                      <a:pt x="20" y="1347"/>
                    </a:lnTo>
                    <a:lnTo>
                      <a:pt x="59" y="1406"/>
                    </a:lnTo>
                    <a:lnTo>
                      <a:pt x="118" y="1445"/>
                    </a:lnTo>
                    <a:lnTo>
                      <a:pt x="215" y="1464"/>
                    </a:lnTo>
                    <a:lnTo>
                      <a:pt x="294" y="1445"/>
                    </a:lnTo>
                    <a:lnTo>
                      <a:pt x="352" y="1406"/>
                    </a:lnTo>
                    <a:lnTo>
                      <a:pt x="391" y="1347"/>
                    </a:lnTo>
                    <a:lnTo>
                      <a:pt x="411" y="1269"/>
                    </a:lnTo>
                    <a:lnTo>
                      <a:pt x="411" y="215"/>
                    </a:lnTo>
                    <a:lnTo>
                      <a:pt x="391" y="137"/>
                    </a:lnTo>
                    <a:lnTo>
                      <a:pt x="352" y="78"/>
                    </a:lnTo>
                    <a:lnTo>
                      <a:pt x="294" y="20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3805;p45"/>
              <p:cNvSpPr/>
              <p:nvPr/>
            </p:nvSpPr>
            <p:spPr>
              <a:xfrm>
                <a:off x="7267721" y="2878910"/>
                <a:ext cx="123465" cy="166147"/>
              </a:xfrm>
              <a:custGeom>
                <a:avLst/>
                <a:gdLst/>
                <a:ahLst/>
                <a:cxnLst/>
                <a:rect l="l" t="t" r="r" b="b"/>
                <a:pathLst>
                  <a:path w="3613" h="4862" extrusionOk="0">
                    <a:moveTo>
                      <a:pt x="1" y="1"/>
                    </a:moveTo>
                    <a:lnTo>
                      <a:pt x="1" y="4862"/>
                    </a:lnTo>
                    <a:lnTo>
                      <a:pt x="3613" y="4862"/>
                    </a:lnTo>
                    <a:lnTo>
                      <a:pt x="3613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3806;p45"/>
              <p:cNvSpPr/>
              <p:nvPr/>
            </p:nvSpPr>
            <p:spPr>
              <a:xfrm>
                <a:off x="7201701" y="2937617"/>
                <a:ext cx="78733" cy="116118"/>
              </a:xfrm>
              <a:custGeom>
                <a:avLst/>
                <a:gdLst/>
                <a:ahLst/>
                <a:cxnLst/>
                <a:rect l="l" t="t" r="r" b="b"/>
                <a:pathLst>
                  <a:path w="2304" h="3398" extrusionOk="0">
                    <a:moveTo>
                      <a:pt x="0" y="1"/>
                    </a:moveTo>
                    <a:lnTo>
                      <a:pt x="0" y="3398"/>
                    </a:lnTo>
                    <a:lnTo>
                      <a:pt x="2304" y="3398"/>
                    </a:lnTo>
                    <a:lnTo>
                      <a:pt x="23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807;p45"/>
              <p:cNvSpPr/>
              <p:nvPr/>
            </p:nvSpPr>
            <p:spPr>
              <a:xfrm>
                <a:off x="7373790" y="2966971"/>
                <a:ext cx="78768" cy="86764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539" extrusionOk="0">
                    <a:moveTo>
                      <a:pt x="1" y="1"/>
                    </a:moveTo>
                    <a:lnTo>
                      <a:pt x="1" y="2539"/>
                    </a:lnTo>
                    <a:lnTo>
                      <a:pt x="2305" y="2539"/>
                    </a:lnTo>
                    <a:lnTo>
                      <a:pt x="230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808;p45"/>
              <p:cNvSpPr/>
              <p:nvPr/>
            </p:nvSpPr>
            <p:spPr>
              <a:xfrm>
                <a:off x="7164351" y="3045019"/>
                <a:ext cx="320230" cy="124798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3652" extrusionOk="0">
                    <a:moveTo>
                      <a:pt x="98" y="1"/>
                    </a:moveTo>
                    <a:lnTo>
                      <a:pt x="59" y="20"/>
                    </a:lnTo>
                    <a:lnTo>
                      <a:pt x="20" y="40"/>
                    </a:lnTo>
                    <a:lnTo>
                      <a:pt x="0" y="79"/>
                    </a:lnTo>
                    <a:lnTo>
                      <a:pt x="0" y="118"/>
                    </a:lnTo>
                    <a:lnTo>
                      <a:pt x="0" y="3651"/>
                    </a:lnTo>
                    <a:lnTo>
                      <a:pt x="9371" y="3651"/>
                    </a:lnTo>
                    <a:lnTo>
                      <a:pt x="9371" y="118"/>
                    </a:lnTo>
                    <a:lnTo>
                      <a:pt x="9371" y="79"/>
                    </a:lnTo>
                    <a:lnTo>
                      <a:pt x="9351" y="40"/>
                    </a:lnTo>
                    <a:lnTo>
                      <a:pt x="9312" y="20"/>
                    </a:lnTo>
                    <a:lnTo>
                      <a:pt x="9273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3809;p45"/>
              <p:cNvSpPr/>
              <p:nvPr/>
            </p:nvSpPr>
            <p:spPr>
              <a:xfrm>
                <a:off x="7267721" y="2752167"/>
                <a:ext cx="123465" cy="126780"/>
              </a:xfrm>
              <a:custGeom>
                <a:avLst/>
                <a:gdLst/>
                <a:ahLst/>
                <a:cxnLst/>
                <a:rect l="l" t="t" r="r" b="b"/>
                <a:pathLst>
                  <a:path w="3613" h="3710" extrusionOk="0">
                    <a:moveTo>
                      <a:pt x="1407" y="1"/>
                    </a:moveTo>
                    <a:lnTo>
                      <a:pt x="1" y="3710"/>
                    </a:lnTo>
                    <a:lnTo>
                      <a:pt x="3613" y="3710"/>
                    </a:lnTo>
                    <a:lnTo>
                      <a:pt x="220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3810;p45"/>
              <p:cNvSpPr/>
              <p:nvPr/>
            </p:nvSpPr>
            <p:spPr>
              <a:xfrm>
                <a:off x="7315117" y="2752167"/>
                <a:ext cx="76068" cy="126780"/>
              </a:xfrm>
              <a:custGeom>
                <a:avLst/>
                <a:gdLst/>
                <a:ahLst/>
                <a:cxnLst/>
                <a:rect l="l" t="t" r="r" b="b"/>
                <a:pathLst>
                  <a:path w="2226" h="3710" extrusionOk="0">
                    <a:moveTo>
                      <a:pt x="20" y="1"/>
                    </a:moveTo>
                    <a:lnTo>
                      <a:pt x="0" y="79"/>
                    </a:lnTo>
                    <a:lnTo>
                      <a:pt x="1367" y="3710"/>
                    </a:lnTo>
                    <a:lnTo>
                      <a:pt x="2226" y="3710"/>
                    </a:lnTo>
                    <a:lnTo>
                      <a:pt x="820" y="1"/>
                    </a:lnTo>
                    <a:close/>
                  </a:path>
                </a:pathLst>
              </a:custGeom>
              <a:solidFill>
                <a:srgbClr val="E54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3811;p45"/>
              <p:cNvSpPr/>
              <p:nvPr/>
            </p:nvSpPr>
            <p:spPr>
              <a:xfrm>
                <a:off x="7086269" y="2979649"/>
                <a:ext cx="78118" cy="190170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5565" extrusionOk="0">
                    <a:moveTo>
                      <a:pt x="1" y="1"/>
                    </a:moveTo>
                    <a:lnTo>
                      <a:pt x="1" y="5564"/>
                    </a:lnTo>
                    <a:lnTo>
                      <a:pt x="2285" y="5564"/>
                    </a:lnTo>
                    <a:lnTo>
                      <a:pt x="228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3812;p45"/>
              <p:cNvSpPr/>
              <p:nvPr/>
            </p:nvSpPr>
            <p:spPr>
              <a:xfrm>
                <a:off x="7226373" y="3100412"/>
                <a:ext cx="38717" cy="54710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601" extrusionOk="0">
                    <a:moveTo>
                      <a:pt x="450" y="0"/>
                    </a:moveTo>
                    <a:lnTo>
                      <a:pt x="352" y="39"/>
                    </a:lnTo>
                    <a:lnTo>
                      <a:pt x="254" y="98"/>
                    </a:lnTo>
                    <a:lnTo>
                      <a:pt x="157" y="156"/>
                    </a:lnTo>
                    <a:lnTo>
                      <a:pt x="98" y="234"/>
                    </a:lnTo>
                    <a:lnTo>
                      <a:pt x="40" y="332"/>
                    </a:lnTo>
                    <a:lnTo>
                      <a:pt x="1" y="449"/>
                    </a:lnTo>
                    <a:lnTo>
                      <a:pt x="1" y="566"/>
                    </a:lnTo>
                    <a:lnTo>
                      <a:pt x="1" y="1601"/>
                    </a:lnTo>
                    <a:lnTo>
                      <a:pt x="1133" y="1601"/>
                    </a:lnTo>
                    <a:lnTo>
                      <a:pt x="1133" y="566"/>
                    </a:lnTo>
                    <a:lnTo>
                      <a:pt x="1133" y="449"/>
                    </a:lnTo>
                    <a:lnTo>
                      <a:pt x="1094" y="332"/>
                    </a:lnTo>
                    <a:lnTo>
                      <a:pt x="1035" y="234"/>
                    </a:lnTo>
                    <a:lnTo>
                      <a:pt x="977" y="156"/>
                    </a:lnTo>
                    <a:lnTo>
                      <a:pt x="899" y="98"/>
                    </a:lnTo>
                    <a:lnTo>
                      <a:pt x="801" y="39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813;p45"/>
              <p:cNvSpPr/>
              <p:nvPr/>
            </p:nvSpPr>
            <p:spPr>
              <a:xfrm>
                <a:off x="7301107" y="3100412"/>
                <a:ext cx="39367" cy="54710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1601" extrusionOk="0">
                    <a:moveTo>
                      <a:pt x="449" y="0"/>
                    </a:moveTo>
                    <a:lnTo>
                      <a:pt x="351" y="39"/>
                    </a:lnTo>
                    <a:lnTo>
                      <a:pt x="254" y="98"/>
                    </a:lnTo>
                    <a:lnTo>
                      <a:pt x="176" y="156"/>
                    </a:lnTo>
                    <a:lnTo>
                      <a:pt x="98" y="234"/>
                    </a:lnTo>
                    <a:lnTo>
                      <a:pt x="59" y="332"/>
                    </a:lnTo>
                    <a:lnTo>
                      <a:pt x="20" y="449"/>
                    </a:lnTo>
                    <a:lnTo>
                      <a:pt x="0" y="566"/>
                    </a:lnTo>
                    <a:lnTo>
                      <a:pt x="0" y="1601"/>
                    </a:lnTo>
                    <a:lnTo>
                      <a:pt x="1152" y="1601"/>
                    </a:lnTo>
                    <a:lnTo>
                      <a:pt x="1152" y="566"/>
                    </a:lnTo>
                    <a:lnTo>
                      <a:pt x="1132" y="449"/>
                    </a:lnTo>
                    <a:lnTo>
                      <a:pt x="1113" y="332"/>
                    </a:lnTo>
                    <a:lnTo>
                      <a:pt x="1054" y="234"/>
                    </a:lnTo>
                    <a:lnTo>
                      <a:pt x="976" y="156"/>
                    </a:lnTo>
                    <a:lnTo>
                      <a:pt x="898" y="98"/>
                    </a:lnTo>
                    <a:lnTo>
                      <a:pt x="800" y="39"/>
                    </a:lnTo>
                    <a:lnTo>
                      <a:pt x="70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3814;p45"/>
              <p:cNvSpPr/>
              <p:nvPr/>
            </p:nvSpPr>
            <p:spPr>
              <a:xfrm>
                <a:off x="7376490" y="3100412"/>
                <a:ext cx="38717" cy="54710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601" extrusionOk="0">
                    <a:moveTo>
                      <a:pt x="449" y="0"/>
                    </a:moveTo>
                    <a:lnTo>
                      <a:pt x="332" y="39"/>
                    </a:lnTo>
                    <a:lnTo>
                      <a:pt x="254" y="98"/>
                    </a:lnTo>
                    <a:lnTo>
                      <a:pt x="156" y="156"/>
                    </a:lnTo>
                    <a:lnTo>
                      <a:pt x="98" y="234"/>
                    </a:lnTo>
                    <a:lnTo>
                      <a:pt x="39" y="332"/>
                    </a:lnTo>
                    <a:lnTo>
                      <a:pt x="0" y="449"/>
                    </a:lnTo>
                    <a:lnTo>
                      <a:pt x="0" y="566"/>
                    </a:lnTo>
                    <a:lnTo>
                      <a:pt x="0" y="1601"/>
                    </a:lnTo>
                    <a:lnTo>
                      <a:pt x="1132" y="1601"/>
                    </a:lnTo>
                    <a:lnTo>
                      <a:pt x="1132" y="566"/>
                    </a:lnTo>
                    <a:lnTo>
                      <a:pt x="1132" y="449"/>
                    </a:lnTo>
                    <a:lnTo>
                      <a:pt x="1093" y="332"/>
                    </a:lnTo>
                    <a:lnTo>
                      <a:pt x="1035" y="234"/>
                    </a:lnTo>
                    <a:lnTo>
                      <a:pt x="976" y="156"/>
                    </a:lnTo>
                    <a:lnTo>
                      <a:pt x="879" y="98"/>
                    </a:lnTo>
                    <a:lnTo>
                      <a:pt x="781" y="39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3815;p45"/>
              <p:cNvSpPr/>
              <p:nvPr/>
            </p:nvSpPr>
            <p:spPr>
              <a:xfrm>
                <a:off x="7076291" y="2858920"/>
                <a:ext cx="98075" cy="103440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3027" extrusionOk="0">
                    <a:moveTo>
                      <a:pt x="1386" y="0"/>
                    </a:moveTo>
                    <a:lnTo>
                      <a:pt x="1289" y="20"/>
                    </a:lnTo>
                    <a:lnTo>
                      <a:pt x="1230" y="39"/>
                    </a:lnTo>
                    <a:lnTo>
                      <a:pt x="1191" y="78"/>
                    </a:lnTo>
                    <a:lnTo>
                      <a:pt x="1152" y="117"/>
                    </a:lnTo>
                    <a:lnTo>
                      <a:pt x="1152" y="176"/>
                    </a:lnTo>
                    <a:lnTo>
                      <a:pt x="1132" y="254"/>
                    </a:lnTo>
                    <a:lnTo>
                      <a:pt x="1113" y="352"/>
                    </a:lnTo>
                    <a:lnTo>
                      <a:pt x="1035" y="566"/>
                    </a:lnTo>
                    <a:lnTo>
                      <a:pt x="957" y="683"/>
                    </a:lnTo>
                    <a:lnTo>
                      <a:pt x="879" y="801"/>
                    </a:lnTo>
                    <a:lnTo>
                      <a:pt x="781" y="918"/>
                    </a:lnTo>
                    <a:lnTo>
                      <a:pt x="664" y="1054"/>
                    </a:lnTo>
                    <a:lnTo>
                      <a:pt x="410" y="1308"/>
                    </a:lnTo>
                    <a:lnTo>
                      <a:pt x="312" y="1445"/>
                    </a:lnTo>
                    <a:lnTo>
                      <a:pt x="195" y="1581"/>
                    </a:lnTo>
                    <a:lnTo>
                      <a:pt x="117" y="1738"/>
                    </a:lnTo>
                    <a:lnTo>
                      <a:pt x="59" y="1894"/>
                    </a:lnTo>
                    <a:lnTo>
                      <a:pt x="20" y="2030"/>
                    </a:lnTo>
                    <a:lnTo>
                      <a:pt x="0" y="2187"/>
                    </a:lnTo>
                    <a:lnTo>
                      <a:pt x="20" y="2343"/>
                    </a:lnTo>
                    <a:lnTo>
                      <a:pt x="59" y="2499"/>
                    </a:lnTo>
                    <a:lnTo>
                      <a:pt x="98" y="2636"/>
                    </a:lnTo>
                    <a:lnTo>
                      <a:pt x="156" y="2772"/>
                    </a:lnTo>
                    <a:lnTo>
                      <a:pt x="273" y="2948"/>
                    </a:lnTo>
                    <a:lnTo>
                      <a:pt x="332" y="3026"/>
                    </a:lnTo>
                    <a:lnTo>
                      <a:pt x="2538" y="3026"/>
                    </a:lnTo>
                    <a:lnTo>
                      <a:pt x="2597" y="2948"/>
                    </a:lnTo>
                    <a:lnTo>
                      <a:pt x="2694" y="2772"/>
                    </a:lnTo>
                    <a:lnTo>
                      <a:pt x="2753" y="2636"/>
                    </a:lnTo>
                    <a:lnTo>
                      <a:pt x="2811" y="2499"/>
                    </a:lnTo>
                    <a:lnTo>
                      <a:pt x="2850" y="2343"/>
                    </a:lnTo>
                    <a:lnTo>
                      <a:pt x="2870" y="2187"/>
                    </a:lnTo>
                    <a:lnTo>
                      <a:pt x="2850" y="2030"/>
                    </a:lnTo>
                    <a:lnTo>
                      <a:pt x="2811" y="1894"/>
                    </a:lnTo>
                    <a:lnTo>
                      <a:pt x="2753" y="1738"/>
                    </a:lnTo>
                    <a:lnTo>
                      <a:pt x="2655" y="1581"/>
                    </a:lnTo>
                    <a:lnTo>
                      <a:pt x="2558" y="1445"/>
                    </a:lnTo>
                    <a:lnTo>
                      <a:pt x="2440" y="1308"/>
                    </a:lnTo>
                    <a:lnTo>
                      <a:pt x="2206" y="1054"/>
                    </a:lnTo>
                    <a:lnTo>
                      <a:pt x="2089" y="918"/>
                    </a:lnTo>
                    <a:lnTo>
                      <a:pt x="1991" y="801"/>
                    </a:lnTo>
                    <a:lnTo>
                      <a:pt x="1894" y="683"/>
                    </a:lnTo>
                    <a:lnTo>
                      <a:pt x="1835" y="566"/>
                    </a:lnTo>
                    <a:lnTo>
                      <a:pt x="1757" y="352"/>
                    </a:lnTo>
                    <a:lnTo>
                      <a:pt x="1718" y="254"/>
                    </a:lnTo>
                    <a:lnTo>
                      <a:pt x="1718" y="176"/>
                    </a:lnTo>
                    <a:lnTo>
                      <a:pt x="1699" y="117"/>
                    </a:lnTo>
                    <a:lnTo>
                      <a:pt x="1679" y="78"/>
                    </a:lnTo>
                    <a:lnTo>
                      <a:pt x="1620" y="39"/>
                    </a:lnTo>
                    <a:lnTo>
                      <a:pt x="1581" y="20"/>
                    </a:lnTo>
                    <a:lnTo>
                      <a:pt x="1484" y="0"/>
                    </a:lnTo>
                    <a:close/>
                  </a:path>
                </a:pathLst>
              </a:custGeom>
              <a:solidFill>
                <a:srgbClr val="9BE1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3816;p45"/>
              <p:cNvSpPr/>
              <p:nvPr/>
            </p:nvSpPr>
            <p:spPr>
              <a:xfrm>
                <a:off x="7110291" y="2858920"/>
                <a:ext cx="64073" cy="103440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3027" extrusionOk="0">
                    <a:moveTo>
                      <a:pt x="391" y="0"/>
                    </a:moveTo>
                    <a:lnTo>
                      <a:pt x="294" y="20"/>
                    </a:lnTo>
                    <a:lnTo>
                      <a:pt x="235" y="39"/>
                    </a:lnTo>
                    <a:lnTo>
                      <a:pt x="196" y="78"/>
                    </a:lnTo>
                    <a:lnTo>
                      <a:pt x="157" y="117"/>
                    </a:lnTo>
                    <a:lnTo>
                      <a:pt x="157" y="176"/>
                    </a:lnTo>
                    <a:lnTo>
                      <a:pt x="137" y="273"/>
                    </a:lnTo>
                    <a:lnTo>
                      <a:pt x="118" y="371"/>
                    </a:lnTo>
                    <a:lnTo>
                      <a:pt x="79" y="488"/>
                    </a:lnTo>
                    <a:lnTo>
                      <a:pt x="1" y="605"/>
                    </a:lnTo>
                    <a:lnTo>
                      <a:pt x="157" y="820"/>
                    </a:lnTo>
                    <a:lnTo>
                      <a:pt x="352" y="1054"/>
                    </a:lnTo>
                    <a:lnTo>
                      <a:pt x="606" y="1308"/>
                    </a:lnTo>
                    <a:lnTo>
                      <a:pt x="704" y="1445"/>
                    </a:lnTo>
                    <a:lnTo>
                      <a:pt x="801" y="1581"/>
                    </a:lnTo>
                    <a:lnTo>
                      <a:pt x="899" y="1738"/>
                    </a:lnTo>
                    <a:lnTo>
                      <a:pt x="957" y="1894"/>
                    </a:lnTo>
                    <a:lnTo>
                      <a:pt x="996" y="2030"/>
                    </a:lnTo>
                    <a:lnTo>
                      <a:pt x="1016" y="2187"/>
                    </a:lnTo>
                    <a:lnTo>
                      <a:pt x="996" y="2343"/>
                    </a:lnTo>
                    <a:lnTo>
                      <a:pt x="957" y="2499"/>
                    </a:lnTo>
                    <a:lnTo>
                      <a:pt x="899" y="2636"/>
                    </a:lnTo>
                    <a:lnTo>
                      <a:pt x="840" y="2772"/>
                    </a:lnTo>
                    <a:lnTo>
                      <a:pt x="743" y="2948"/>
                    </a:lnTo>
                    <a:lnTo>
                      <a:pt x="684" y="3026"/>
                    </a:lnTo>
                    <a:lnTo>
                      <a:pt x="1543" y="3026"/>
                    </a:lnTo>
                    <a:lnTo>
                      <a:pt x="1602" y="2948"/>
                    </a:lnTo>
                    <a:lnTo>
                      <a:pt x="1699" y="2772"/>
                    </a:lnTo>
                    <a:lnTo>
                      <a:pt x="1758" y="2636"/>
                    </a:lnTo>
                    <a:lnTo>
                      <a:pt x="1816" y="2499"/>
                    </a:lnTo>
                    <a:lnTo>
                      <a:pt x="1855" y="2343"/>
                    </a:lnTo>
                    <a:lnTo>
                      <a:pt x="1875" y="2187"/>
                    </a:lnTo>
                    <a:lnTo>
                      <a:pt x="1855" y="2030"/>
                    </a:lnTo>
                    <a:lnTo>
                      <a:pt x="1816" y="1894"/>
                    </a:lnTo>
                    <a:lnTo>
                      <a:pt x="1758" y="1738"/>
                    </a:lnTo>
                    <a:lnTo>
                      <a:pt x="1660" y="1581"/>
                    </a:lnTo>
                    <a:lnTo>
                      <a:pt x="1563" y="1445"/>
                    </a:lnTo>
                    <a:lnTo>
                      <a:pt x="1445" y="1308"/>
                    </a:lnTo>
                    <a:lnTo>
                      <a:pt x="1211" y="1054"/>
                    </a:lnTo>
                    <a:lnTo>
                      <a:pt x="1094" y="918"/>
                    </a:lnTo>
                    <a:lnTo>
                      <a:pt x="996" y="801"/>
                    </a:lnTo>
                    <a:lnTo>
                      <a:pt x="899" y="683"/>
                    </a:lnTo>
                    <a:lnTo>
                      <a:pt x="840" y="566"/>
                    </a:lnTo>
                    <a:lnTo>
                      <a:pt x="762" y="352"/>
                    </a:lnTo>
                    <a:lnTo>
                      <a:pt x="723" y="254"/>
                    </a:lnTo>
                    <a:lnTo>
                      <a:pt x="723" y="176"/>
                    </a:lnTo>
                    <a:lnTo>
                      <a:pt x="704" y="117"/>
                    </a:lnTo>
                    <a:lnTo>
                      <a:pt x="684" y="78"/>
                    </a:lnTo>
                    <a:lnTo>
                      <a:pt x="625" y="39"/>
                    </a:lnTo>
                    <a:lnTo>
                      <a:pt x="586" y="20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83CF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3817;p45"/>
              <p:cNvSpPr/>
              <p:nvPr/>
            </p:nvSpPr>
            <p:spPr>
              <a:xfrm>
                <a:off x="7366477" y="2848907"/>
                <a:ext cx="93428" cy="97426"/>
              </a:xfrm>
              <a:custGeom>
                <a:avLst/>
                <a:gdLst/>
                <a:ahLst/>
                <a:cxnLst/>
                <a:rect l="l" t="t" r="r" b="b"/>
                <a:pathLst>
                  <a:path w="2734" h="2851" extrusionOk="0">
                    <a:moveTo>
                      <a:pt x="1230" y="0"/>
                    </a:moveTo>
                    <a:lnTo>
                      <a:pt x="1172" y="20"/>
                    </a:lnTo>
                    <a:lnTo>
                      <a:pt x="1132" y="59"/>
                    </a:lnTo>
                    <a:lnTo>
                      <a:pt x="1113" y="98"/>
                    </a:lnTo>
                    <a:lnTo>
                      <a:pt x="1093" y="156"/>
                    </a:lnTo>
                    <a:lnTo>
                      <a:pt x="1074" y="313"/>
                    </a:lnTo>
                    <a:lnTo>
                      <a:pt x="996" y="527"/>
                    </a:lnTo>
                    <a:lnTo>
                      <a:pt x="918" y="625"/>
                    </a:lnTo>
                    <a:lnTo>
                      <a:pt x="840" y="742"/>
                    </a:lnTo>
                    <a:lnTo>
                      <a:pt x="742" y="859"/>
                    </a:lnTo>
                    <a:lnTo>
                      <a:pt x="644" y="976"/>
                    </a:lnTo>
                    <a:lnTo>
                      <a:pt x="410" y="1230"/>
                    </a:lnTo>
                    <a:lnTo>
                      <a:pt x="293" y="1367"/>
                    </a:lnTo>
                    <a:lnTo>
                      <a:pt x="195" y="1484"/>
                    </a:lnTo>
                    <a:lnTo>
                      <a:pt x="117" y="1640"/>
                    </a:lnTo>
                    <a:lnTo>
                      <a:pt x="59" y="1777"/>
                    </a:lnTo>
                    <a:lnTo>
                      <a:pt x="20" y="1913"/>
                    </a:lnTo>
                    <a:lnTo>
                      <a:pt x="0" y="2050"/>
                    </a:lnTo>
                    <a:lnTo>
                      <a:pt x="20" y="2206"/>
                    </a:lnTo>
                    <a:lnTo>
                      <a:pt x="59" y="2343"/>
                    </a:lnTo>
                    <a:lnTo>
                      <a:pt x="98" y="2480"/>
                    </a:lnTo>
                    <a:lnTo>
                      <a:pt x="156" y="2597"/>
                    </a:lnTo>
                    <a:lnTo>
                      <a:pt x="274" y="2772"/>
                    </a:lnTo>
                    <a:lnTo>
                      <a:pt x="313" y="2851"/>
                    </a:lnTo>
                    <a:lnTo>
                      <a:pt x="2421" y="2851"/>
                    </a:lnTo>
                    <a:lnTo>
                      <a:pt x="2460" y="2772"/>
                    </a:lnTo>
                    <a:lnTo>
                      <a:pt x="2577" y="2597"/>
                    </a:lnTo>
                    <a:lnTo>
                      <a:pt x="2636" y="2480"/>
                    </a:lnTo>
                    <a:lnTo>
                      <a:pt x="2675" y="2343"/>
                    </a:lnTo>
                    <a:lnTo>
                      <a:pt x="2714" y="2206"/>
                    </a:lnTo>
                    <a:lnTo>
                      <a:pt x="2733" y="2050"/>
                    </a:lnTo>
                    <a:lnTo>
                      <a:pt x="2714" y="1913"/>
                    </a:lnTo>
                    <a:lnTo>
                      <a:pt x="2675" y="1777"/>
                    </a:lnTo>
                    <a:lnTo>
                      <a:pt x="2616" y="1640"/>
                    </a:lnTo>
                    <a:lnTo>
                      <a:pt x="2538" y="1484"/>
                    </a:lnTo>
                    <a:lnTo>
                      <a:pt x="2440" y="1367"/>
                    </a:lnTo>
                    <a:lnTo>
                      <a:pt x="2343" y="1230"/>
                    </a:lnTo>
                    <a:lnTo>
                      <a:pt x="2089" y="976"/>
                    </a:lnTo>
                    <a:lnTo>
                      <a:pt x="1991" y="859"/>
                    </a:lnTo>
                    <a:lnTo>
                      <a:pt x="1894" y="742"/>
                    </a:lnTo>
                    <a:lnTo>
                      <a:pt x="1816" y="625"/>
                    </a:lnTo>
                    <a:lnTo>
                      <a:pt x="1757" y="527"/>
                    </a:lnTo>
                    <a:lnTo>
                      <a:pt x="1660" y="313"/>
                    </a:lnTo>
                    <a:lnTo>
                      <a:pt x="1640" y="156"/>
                    </a:lnTo>
                    <a:lnTo>
                      <a:pt x="1621" y="98"/>
                    </a:lnTo>
                    <a:lnTo>
                      <a:pt x="1601" y="59"/>
                    </a:lnTo>
                    <a:lnTo>
                      <a:pt x="1562" y="20"/>
                    </a:lnTo>
                    <a:lnTo>
                      <a:pt x="150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818;p45"/>
              <p:cNvSpPr/>
              <p:nvPr/>
            </p:nvSpPr>
            <p:spPr>
              <a:xfrm>
                <a:off x="7027596" y="3155087"/>
                <a:ext cx="486343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14232" h="860" extrusionOk="0">
                    <a:moveTo>
                      <a:pt x="351" y="1"/>
                    </a:moveTo>
                    <a:lnTo>
                      <a:pt x="273" y="40"/>
                    </a:lnTo>
                    <a:lnTo>
                      <a:pt x="195" y="79"/>
                    </a:lnTo>
                    <a:lnTo>
                      <a:pt x="137" y="118"/>
                    </a:lnTo>
                    <a:lnTo>
                      <a:pt x="78" y="177"/>
                    </a:lnTo>
                    <a:lnTo>
                      <a:pt x="39" y="255"/>
                    </a:lnTo>
                    <a:lnTo>
                      <a:pt x="20" y="333"/>
                    </a:lnTo>
                    <a:lnTo>
                      <a:pt x="0" y="430"/>
                    </a:lnTo>
                    <a:lnTo>
                      <a:pt x="20" y="509"/>
                    </a:lnTo>
                    <a:lnTo>
                      <a:pt x="39" y="587"/>
                    </a:lnTo>
                    <a:lnTo>
                      <a:pt x="78" y="665"/>
                    </a:lnTo>
                    <a:lnTo>
                      <a:pt x="137" y="723"/>
                    </a:lnTo>
                    <a:lnTo>
                      <a:pt x="195" y="782"/>
                    </a:lnTo>
                    <a:lnTo>
                      <a:pt x="273" y="821"/>
                    </a:lnTo>
                    <a:lnTo>
                      <a:pt x="351" y="840"/>
                    </a:lnTo>
                    <a:lnTo>
                      <a:pt x="430" y="860"/>
                    </a:lnTo>
                    <a:lnTo>
                      <a:pt x="13802" y="860"/>
                    </a:lnTo>
                    <a:lnTo>
                      <a:pt x="13880" y="840"/>
                    </a:lnTo>
                    <a:lnTo>
                      <a:pt x="13958" y="821"/>
                    </a:lnTo>
                    <a:lnTo>
                      <a:pt x="14036" y="782"/>
                    </a:lnTo>
                    <a:lnTo>
                      <a:pt x="14095" y="723"/>
                    </a:lnTo>
                    <a:lnTo>
                      <a:pt x="14153" y="665"/>
                    </a:lnTo>
                    <a:lnTo>
                      <a:pt x="14193" y="587"/>
                    </a:lnTo>
                    <a:lnTo>
                      <a:pt x="14212" y="509"/>
                    </a:lnTo>
                    <a:lnTo>
                      <a:pt x="14232" y="430"/>
                    </a:lnTo>
                    <a:lnTo>
                      <a:pt x="14212" y="333"/>
                    </a:lnTo>
                    <a:lnTo>
                      <a:pt x="14193" y="255"/>
                    </a:lnTo>
                    <a:lnTo>
                      <a:pt x="14153" y="177"/>
                    </a:lnTo>
                    <a:lnTo>
                      <a:pt x="14095" y="118"/>
                    </a:lnTo>
                    <a:lnTo>
                      <a:pt x="14036" y="79"/>
                    </a:lnTo>
                    <a:lnTo>
                      <a:pt x="13958" y="40"/>
                    </a:lnTo>
                    <a:lnTo>
                      <a:pt x="13880" y="1"/>
                    </a:lnTo>
                    <a:close/>
                  </a:path>
                </a:pathLst>
              </a:custGeom>
              <a:solidFill>
                <a:srgbClr val="9DC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3819;p45"/>
              <p:cNvSpPr/>
              <p:nvPr/>
            </p:nvSpPr>
            <p:spPr>
              <a:xfrm>
                <a:off x="7469881" y="3155087"/>
                <a:ext cx="44048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860" extrusionOk="0">
                    <a:moveTo>
                      <a:pt x="78" y="1"/>
                    </a:moveTo>
                    <a:lnTo>
                      <a:pt x="156" y="40"/>
                    </a:lnTo>
                    <a:lnTo>
                      <a:pt x="234" y="79"/>
                    </a:lnTo>
                    <a:lnTo>
                      <a:pt x="293" y="118"/>
                    </a:lnTo>
                    <a:lnTo>
                      <a:pt x="352" y="196"/>
                    </a:lnTo>
                    <a:lnTo>
                      <a:pt x="391" y="255"/>
                    </a:lnTo>
                    <a:lnTo>
                      <a:pt x="410" y="333"/>
                    </a:lnTo>
                    <a:lnTo>
                      <a:pt x="430" y="430"/>
                    </a:lnTo>
                    <a:lnTo>
                      <a:pt x="410" y="509"/>
                    </a:lnTo>
                    <a:lnTo>
                      <a:pt x="391" y="587"/>
                    </a:lnTo>
                    <a:lnTo>
                      <a:pt x="352" y="665"/>
                    </a:lnTo>
                    <a:lnTo>
                      <a:pt x="293" y="723"/>
                    </a:lnTo>
                    <a:lnTo>
                      <a:pt x="234" y="782"/>
                    </a:lnTo>
                    <a:lnTo>
                      <a:pt x="156" y="821"/>
                    </a:lnTo>
                    <a:lnTo>
                      <a:pt x="78" y="840"/>
                    </a:lnTo>
                    <a:lnTo>
                      <a:pt x="0" y="860"/>
                    </a:lnTo>
                    <a:lnTo>
                      <a:pt x="859" y="860"/>
                    </a:lnTo>
                    <a:lnTo>
                      <a:pt x="937" y="840"/>
                    </a:lnTo>
                    <a:lnTo>
                      <a:pt x="1015" y="821"/>
                    </a:lnTo>
                    <a:lnTo>
                      <a:pt x="1093" y="782"/>
                    </a:lnTo>
                    <a:lnTo>
                      <a:pt x="1152" y="723"/>
                    </a:lnTo>
                    <a:lnTo>
                      <a:pt x="1210" y="665"/>
                    </a:lnTo>
                    <a:lnTo>
                      <a:pt x="1250" y="587"/>
                    </a:lnTo>
                    <a:lnTo>
                      <a:pt x="1269" y="509"/>
                    </a:lnTo>
                    <a:lnTo>
                      <a:pt x="1289" y="430"/>
                    </a:lnTo>
                    <a:lnTo>
                      <a:pt x="1269" y="333"/>
                    </a:lnTo>
                    <a:lnTo>
                      <a:pt x="1250" y="255"/>
                    </a:lnTo>
                    <a:lnTo>
                      <a:pt x="1210" y="177"/>
                    </a:lnTo>
                    <a:lnTo>
                      <a:pt x="1152" y="118"/>
                    </a:lnTo>
                    <a:lnTo>
                      <a:pt x="1093" y="79"/>
                    </a:lnTo>
                    <a:lnTo>
                      <a:pt x="1015" y="40"/>
                    </a:lnTo>
                    <a:lnTo>
                      <a:pt x="937" y="1"/>
                    </a:lnTo>
                    <a:close/>
                  </a:path>
                </a:pathLst>
              </a:custGeom>
              <a:solidFill>
                <a:srgbClr val="84A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820;p45"/>
              <p:cNvSpPr/>
              <p:nvPr/>
            </p:nvSpPr>
            <p:spPr>
              <a:xfrm>
                <a:off x="7192338" y="2916294"/>
                <a:ext cx="98109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860" extrusionOk="0">
                    <a:moveTo>
                      <a:pt x="177" y="0"/>
                    </a:moveTo>
                    <a:lnTo>
                      <a:pt x="118" y="20"/>
                    </a:lnTo>
                    <a:lnTo>
                      <a:pt x="60" y="59"/>
                    </a:lnTo>
                    <a:lnTo>
                      <a:pt x="20" y="117"/>
                    </a:lnTo>
                    <a:lnTo>
                      <a:pt x="1" y="176"/>
                    </a:lnTo>
                    <a:lnTo>
                      <a:pt x="1" y="703"/>
                    </a:lnTo>
                    <a:lnTo>
                      <a:pt x="20" y="761"/>
                    </a:lnTo>
                    <a:lnTo>
                      <a:pt x="60" y="820"/>
                    </a:lnTo>
                    <a:lnTo>
                      <a:pt x="118" y="859"/>
                    </a:lnTo>
                    <a:lnTo>
                      <a:pt x="2754" y="859"/>
                    </a:lnTo>
                    <a:lnTo>
                      <a:pt x="2812" y="820"/>
                    </a:lnTo>
                    <a:lnTo>
                      <a:pt x="2851" y="761"/>
                    </a:lnTo>
                    <a:lnTo>
                      <a:pt x="2871" y="703"/>
                    </a:lnTo>
                    <a:lnTo>
                      <a:pt x="2871" y="176"/>
                    </a:lnTo>
                    <a:lnTo>
                      <a:pt x="2851" y="117"/>
                    </a:lnTo>
                    <a:lnTo>
                      <a:pt x="2812" y="59"/>
                    </a:lnTo>
                    <a:lnTo>
                      <a:pt x="2754" y="20"/>
                    </a:lnTo>
                    <a:lnTo>
                      <a:pt x="2695" y="0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821;p45"/>
              <p:cNvSpPr/>
              <p:nvPr/>
            </p:nvSpPr>
            <p:spPr>
              <a:xfrm>
                <a:off x="7255077" y="2916294"/>
                <a:ext cx="35369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860" extrusionOk="0">
                    <a:moveTo>
                      <a:pt x="0" y="0"/>
                    </a:moveTo>
                    <a:lnTo>
                      <a:pt x="59" y="20"/>
                    </a:lnTo>
                    <a:lnTo>
                      <a:pt x="117" y="59"/>
                    </a:lnTo>
                    <a:lnTo>
                      <a:pt x="156" y="117"/>
                    </a:lnTo>
                    <a:lnTo>
                      <a:pt x="176" y="176"/>
                    </a:lnTo>
                    <a:lnTo>
                      <a:pt x="176" y="703"/>
                    </a:lnTo>
                    <a:lnTo>
                      <a:pt x="156" y="761"/>
                    </a:lnTo>
                    <a:lnTo>
                      <a:pt x="117" y="820"/>
                    </a:lnTo>
                    <a:lnTo>
                      <a:pt x="59" y="859"/>
                    </a:lnTo>
                    <a:lnTo>
                      <a:pt x="918" y="859"/>
                    </a:lnTo>
                    <a:lnTo>
                      <a:pt x="976" y="820"/>
                    </a:lnTo>
                    <a:lnTo>
                      <a:pt x="1015" y="761"/>
                    </a:lnTo>
                    <a:lnTo>
                      <a:pt x="1035" y="703"/>
                    </a:lnTo>
                    <a:lnTo>
                      <a:pt x="1035" y="176"/>
                    </a:lnTo>
                    <a:lnTo>
                      <a:pt x="1015" y="117"/>
                    </a:lnTo>
                    <a:lnTo>
                      <a:pt x="976" y="59"/>
                    </a:lnTo>
                    <a:lnTo>
                      <a:pt x="918" y="20"/>
                    </a:lnTo>
                    <a:lnTo>
                      <a:pt x="859" y="0"/>
                    </a:lnTo>
                    <a:close/>
                  </a:path>
                </a:pathLst>
              </a:custGeom>
              <a:solidFill>
                <a:srgbClr val="1F2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3822;p45"/>
              <p:cNvSpPr/>
              <p:nvPr/>
            </p:nvSpPr>
            <p:spPr>
              <a:xfrm>
                <a:off x="7187691" y="2804211"/>
                <a:ext cx="106755" cy="112120"/>
              </a:xfrm>
              <a:custGeom>
                <a:avLst/>
                <a:gdLst/>
                <a:ahLst/>
                <a:cxnLst/>
                <a:rect l="l" t="t" r="r" b="b"/>
                <a:pathLst>
                  <a:path w="3124" h="3281" extrusionOk="0">
                    <a:moveTo>
                      <a:pt x="1523" y="0"/>
                    </a:moveTo>
                    <a:lnTo>
                      <a:pt x="1406" y="20"/>
                    </a:lnTo>
                    <a:lnTo>
                      <a:pt x="1347" y="39"/>
                    </a:lnTo>
                    <a:lnTo>
                      <a:pt x="1308" y="78"/>
                    </a:lnTo>
                    <a:lnTo>
                      <a:pt x="1269" y="137"/>
                    </a:lnTo>
                    <a:lnTo>
                      <a:pt x="1250" y="196"/>
                    </a:lnTo>
                    <a:lnTo>
                      <a:pt x="1250" y="274"/>
                    </a:lnTo>
                    <a:lnTo>
                      <a:pt x="1230" y="391"/>
                    </a:lnTo>
                    <a:lnTo>
                      <a:pt x="1191" y="488"/>
                    </a:lnTo>
                    <a:lnTo>
                      <a:pt x="1133" y="606"/>
                    </a:lnTo>
                    <a:lnTo>
                      <a:pt x="1054" y="742"/>
                    </a:lnTo>
                    <a:lnTo>
                      <a:pt x="976" y="879"/>
                    </a:lnTo>
                    <a:lnTo>
                      <a:pt x="859" y="1015"/>
                    </a:lnTo>
                    <a:lnTo>
                      <a:pt x="723" y="1133"/>
                    </a:lnTo>
                    <a:lnTo>
                      <a:pt x="449" y="1425"/>
                    </a:lnTo>
                    <a:lnTo>
                      <a:pt x="332" y="1582"/>
                    </a:lnTo>
                    <a:lnTo>
                      <a:pt x="235" y="1738"/>
                    </a:lnTo>
                    <a:lnTo>
                      <a:pt x="137" y="1894"/>
                    </a:lnTo>
                    <a:lnTo>
                      <a:pt x="59" y="2050"/>
                    </a:lnTo>
                    <a:lnTo>
                      <a:pt x="20" y="2206"/>
                    </a:lnTo>
                    <a:lnTo>
                      <a:pt x="0" y="2382"/>
                    </a:lnTo>
                    <a:lnTo>
                      <a:pt x="20" y="2538"/>
                    </a:lnTo>
                    <a:lnTo>
                      <a:pt x="59" y="2714"/>
                    </a:lnTo>
                    <a:lnTo>
                      <a:pt x="117" y="2870"/>
                    </a:lnTo>
                    <a:lnTo>
                      <a:pt x="176" y="3007"/>
                    </a:lnTo>
                    <a:lnTo>
                      <a:pt x="313" y="3202"/>
                    </a:lnTo>
                    <a:lnTo>
                      <a:pt x="371" y="3280"/>
                    </a:lnTo>
                    <a:lnTo>
                      <a:pt x="2772" y="3280"/>
                    </a:lnTo>
                    <a:lnTo>
                      <a:pt x="2831" y="3202"/>
                    </a:lnTo>
                    <a:lnTo>
                      <a:pt x="2948" y="3007"/>
                    </a:lnTo>
                    <a:lnTo>
                      <a:pt x="3026" y="2870"/>
                    </a:lnTo>
                    <a:lnTo>
                      <a:pt x="3085" y="2714"/>
                    </a:lnTo>
                    <a:lnTo>
                      <a:pt x="3124" y="2538"/>
                    </a:lnTo>
                    <a:lnTo>
                      <a:pt x="3124" y="2382"/>
                    </a:lnTo>
                    <a:lnTo>
                      <a:pt x="3124" y="2206"/>
                    </a:lnTo>
                    <a:lnTo>
                      <a:pt x="3065" y="2050"/>
                    </a:lnTo>
                    <a:lnTo>
                      <a:pt x="3007" y="1894"/>
                    </a:lnTo>
                    <a:lnTo>
                      <a:pt x="2909" y="1738"/>
                    </a:lnTo>
                    <a:lnTo>
                      <a:pt x="2811" y="1582"/>
                    </a:lnTo>
                    <a:lnTo>
                      <a:pt x="2675" y="1425"/>
                    </a:lnTo>
                    <a:lnTo>
                      <a:pt x="2402" y="1133"/>
                    </a:lnTo>
                    <a:lnTo>
                      <a:pt x="2284" y="1015"/>
                    </a:lnTo>
                    <a:lnTo>
                      <a:pt x="2167" y="879"/>
                    </a:lnTo>
                    <a:lnTo>
                      <a:pt x="2070" y="742"/>
                    </a:lnTo>
                    <a:lnTo>
                      <a:pt x="2011" y="606"/>
                    </a:lnTo>
                    <a:lnTo>
                      <a:pt x="1953" y="488"/>
                    </a:lnTo>
                    <a:lnTo>
                      <a:pt x="1913" y="391"/>
                    </a:lnTo>
                    <a:lnTo>
                      <a:pt x="1894" y="274"/>
                    </a:lnTo>
                    <a:lnTo>
                      <a:pt x="1874" y="196"/>
                    </a:lnTo>
                    <a:lnTo>
                      <a:pt x="1874" y="137"/>
                    </a:lnTo>
                    <a:lnTo>
                      <a:pt x="1835" y="78"/>
                    </a:lnTo>
                    <a:lnTo>
                      <a:pt x="1777" y="39"/>
                    </a:lnTo>
                    <a:lnTo>
                      <a:pt x="1718" y="20"/>
                    </a:lnTo>
                    <a:lnTo>
                      <a:pt x="16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3823;p45"/>
              <p:cNvSpPr/>
              <p:nvPr/>
            </p:nvSpPr>
            <p:spPr>
              <a:xfrm>
                <a:off x="7226373" y="2804211"/>
                <a:ext cx="68072" cy="112120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3281" extrusionOk="0">
                    <a:moveTo>
                      <a:pt x="391" y="0"/>
                    </a:moveTo>
                    <a:lnTo>
                      <a:pt x="274" y="20"/>
                    </a:lnTo>
                    <a:lnTo>
                      <a:pt x="215" y="39"/>
                    </a:lnTo>
                    <a:lnTo>
                      <a:pt x="176" y="78"/>
                    </a:lnTo>
                    <a:lnTo>
                      <a:pt x="137" y="137"/>
                    </a:lnTo>
                    <a:lnTo>
                      <a:pt x="118" y="196"/>
                    </a:lnTo>
                    <a:lnTo>
                      <a:pt x="118" y="274"/>
                    </a:lnTo>
                    <a:lnTo>
                      <a:pt x="98" y="371"/>
                    </a:lnTo>
                    <a:lnTo>
                      <a:pt x="1" y="586"/>
                    </a:lnTo>
                    <a:lnTo>
                      <a:pt x="79" y="723"/>
                    </a:lnTo>
                    <a:lnTo>
                      <a:pt x="176" y="859"/>
                    </a:lnTo>
                    <a:lnTo>
                      <a:pt x="293" y="996"/>
                    </a:lnTo>
                    <a:lnTo>
                      <a:pt x="411" y="1133"/>
                    </a:lnTo>
                    <a:lnTo>
                      <a:pt x="684" y="1425"/>
                    </a:lnTo>
                    <a:lnTo>
                      <a:pt x="821" y="1582"/>
                    </a:lnTo>
                    <a:lnTo>
                      <a:pt x="918" y="1738"/>
                    </a:lnTo>
                    <a:lnTo>
                      <a:pt x="1016" y="1894"/>
                    </a:lnTo>
                    <a:lnTo>
                      <a:pt x="1074" y="2050"/>
                    </a:lnTo>
                    <a:lnTo>
                      <a:pt x="1133" y="2206"/>
                    </a:lnTo>
                    <a:lnTo>
                      <a:pt x="1133" y="2382"/>
                    </a:lnTo>
                    <a:lnTo>
                      <a:pt x="1133" y="2538"/>
                    </a:lnTo>
                    <a:lnTo>
                      <a:pt x="1094" y="2714"/>
                    </a:lnTo>
                    <a:lnTo>
                      <a:pt x="1035" y="2870"/>
                    </a:lnTo>
                    <a:lnTo>
                      <a:pt x="957" y="3007"/>
                    </a:lnTo>
                    <a:lnTo>
                      <a:pt x="840" y="3202"/>
                    </a:lnTo>
                    <a:lnTo>
                      <a:pt x="781" y="3280"/>
                    </a:lnTo>
                    <a:lnTo>
                      <a:pt x="1640" y="3280"/>
                    </a:lnTo>
                    <a:lnTo>
                      <a:pt x="1699" y="3202"/>
                    </a:lnTo>
                    <a:lnTo>
                      <a:pt x="1816" y="3007"/>
                    </a:lnTo>
                    <a:lnTo>
                      <a:pt x="1894" y="2870"/>
                    </a:lnTo>
                    <a:lnTo>
                      <a:pt x="1953" y="2714"/>
                    </a:lnTo>
                    <a:lnTo>
                      <a:pt x="1992" y="2538"/>
                    </a:lnTo>
                    <a:lnTo>
                      <a:pt x="1992" y="2382"/>
                    </a:lnTo>
                    <a:lnTo>
                      <a:pt x="1992" y="2206"/>
                    </a:lnTo>
                    <a:lnTo>
                      <a:pt x="1933" y="2050"/>
                    </a:lnTo>
                    <a:lnTo>
                      <a:pt x="1875" y="1894"/>
                    </a:lnTo>
                    <a:lnTo>
                      <a:pt x="1777" y="1738"/>
                    </a:lnTo>
                    <a:lnTo>
                      <a:pt x="1679" y="1582"/>
                    </a:lnTo>
                    <a:lnTo>
                      <a:pt x="1543" y="1425"/>
                    </a:lnTo>
                    <a:lnTo>
                      <a:pt x="1270" y="1133"/>
                    </a:lnTo>
                    <a:lnTo>
                      <a:pt x="1152" y="1015"/>
                    </a:lnTo>
                    <a:lnTo>
                      <a:pt x="1035" y="879"/>
                    </a:lnTo>
                    <a:lnTo>
                      <a:pt x="938" y="742"/>
                    </a:lnTo>
                    <a:lnTo>
                      <a:pt x="879" y="606"/>
                    </a:lnTo>
                    <a:lnTo>
                      <a:pt x="821" y="488"/>
                    </a:lnTo>
                    <a:lnTo>
                      <a:pt x="781" y="391"/>
                    </a:lnTo>
                    <a:lnTo>
                      <a:pt x="762" y="274"/>
                    </a:lnTo>
                    <a:lnTo>
                      <a:pt x="742" y="196"/>
                    </a:lnTo>
                    <a:lnTo>
                      <a:pt x="742" y="137"/>
                    </a:lnTo>
                    <a:lnTo>
                      <a:pt x="703" y="78"/>
                    </a:lnTo>
                    <a:lnTo>
                      <a:pt x="645" y="39"/>
                    </a:lnTo>
                    <a:lnTo>
                      <a:pt x="586" y="20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90BE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3824;p45"/>
              <p:cNvSpPr/>
              <p:nvPr/>
            </p:nvSpPr>
            <p:spPr>
              <a:xfrm>
                <a:off x="7364461" y="2946297"/>
                <a:ext cx="97426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860" extrusionOk="0">
                    <a:moveTo>
                      <a:pt x="176" y="1"/>
                    </a:moveTo>
                    <a:lnTo>
                      <a:pt x="98" y="20"/>
                    </a:lnTo>
                    <a:lnTo>
                      <a:pt x="40" y="59"/>
                    </a:lnTo>
                    <a:lnTo>
                      <a:pt x="1" y="98"/>
                    </a:lnTo>
                    <a:lnTo>
                      <a:pt x="1" y="176"/>
                    </a:lnTo>
                    <a:lnTo>
                      <a:pt x="1" y="684"/>
                    </a:lnTo>
                    <a:lnTo>
                      <a:pt x="1" y="742"/>
                    </a:lnTo>
                    <a:lnTo>
                      <a:pt x="40" y="801"/>
                    </a:lnTo>
                    <a:lnTo>
                      <a:pt x="98" y="840"/>
                    </a:lnTo>
                    <a:lnTo>
                      <a:pt x="176" y="860"/>
                    </a:lnTo>
                    <a:lnTo>
                      <a:pt x="2675" y="860"/>
                    </a:lnTo>
                    <a:lnTo>
                      <a:pt x="2753" y="840"/>
                    </a:lnTo>
                    <a:lnTo>
                      <a:pt x="2812" y="801"/>
                    </a:lnTo>
                    <a:lnTo>
                      <a:pt x="2851" y="742"/>
                    </a:lnTo>
                    <a:lnTo>
                      <a:pt x="2851" y="684"/>
                    </a:lnTo>
                    <a:lnTo>
                      <a:pt x="2851" y="176"/>
                    </a:lnTo>
                    <a:lnTo>
                      <a:pt x="2851" y="98"/>
                    </a:lnTo>
                    <a:lnTo>
                      <a:pt x="2812" y="59"/>
                    </a:lnTo>
                    <a:lnTo>
                      <a:pt x="2753" y="20"/>
                    </a:lnTo>
                    <a:lnTo>
                      <a:pt x="2675" y="1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3825;p45"/>
              <p:cNvSpPr/>
              <p:nvPr/>
            </p:nvSpPr>
            <p:spPr>
              <a:xfrm>
                <a:off x="7426517" y="2946297"/>
                <a:ext cx="35369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860" extrusionOk="0">
                    <a:moveTo>
                      <a:pt x="0" y="1"/>
                    </a:moveTo>
                    <a:lnTo>
                      <a:pt x="78" y="20"/>
                    </a:lnTo>
                    <a:lnTo>
                      <a:pt x="137" y="59"/>
                    </a:lnTo>
                    <a:lnTo>
                      <a:pt x="176" y="98"/>
                    </a:lnTo>
                    <a:lnTo>
                      <a:pt x="176" y="176"/>
                    </a:lnTo>
                    <a:lnTo>
                      <a:pt x="176" y="684"/>
                    </a:lnTo>
                    <a:lnTo>
                      <a:pt x="176" y="742"/>
                    </a:lnTo>
                    <a:lnTo>
                      <a:pt x="137" y="801"/>
                    </a:lnTo>
                    <a:lnTo>
                      <a:pt x="78" y="840"/>
                    </a:lnTo>
                    <a:lnTo>
                      <a:pt x="0" y="860"/>
                    </a:lnTo>
                    <a:lnTo>
                      <a:pt x="859" y="860"/>
                    </a:lnTo>
                    <a:lnTo>
                      <a:pt x="937" y="840"/>
                    </a:lnTo>
                    <a:lnTo>
                      <a:pt x="996" y="801"/>
                    </a:lnTo>
                    <a:lnTo>
                      <a:pt x="1035" y="742"/>
                    </a:lnTo>
                    <a:lnTo>
                      <a:pt x="1035" y="684"/>
                    </a:lnTo>
                    <a:lnTo>
                      <a:pt x="1035" y="176"/>
                    </a:lnTo>
                    <a:lnTo>
                      <a:pt x="1035" y="98"/>
                    </a:lnTo>
                    <a:lnTo>
                      <a:pt x="996" y="59"/>
                    </a:lnTo>
                    <a:lnTo>
                      <a:pt x="937" y="20"/>
                    </a:lnTo>
                    <a:lnTo>
                      <a:pt x="859" y="1"/>
                    </a:lnTo>
                    <a:close/>
                  </a:path>
                </a:pathLst>
              </a:custGeom>
              <a:solidFill>
                <a:srgbClr val="1F2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3826;p45"/>
              <p:cNvSpPr/>
              <p:nvPr/>
            </p:nvSpPr>
            <p:spPr>
              <a:xfrm>
                <a:off x="7305105" y="2724830"/>
                <a:ext cx="48730" cy="48730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1426" extrusionOk="0">
                    <a:moveTo>
                      <a:pt x="722" y="0"/>
                    </a:moveTo>
                    <a:lnTo>
                      <a:pt x="566" y="20"/>
                    </a:lnTo>
                    <a:lnTo>
                      <a:pt x="430" y="59"/>
                    </a:lnTo>
                    <a:lnTo>
                      <a:pt x="313" y="117"/>
                    </a:lnTo>
                    <a:lnTo>
                      <a:pt x="215" y="215"/>
                    </a:lnTo>
                    <a:lnTo>
                      <a:pt x="117" y="313"/>
                    </a:lnTo>
                    <a:lnTo>
                      <a:pt x="59" y="430"/>
                    </a:lnTo>
                    <a:lnTo>
                      <a:pt x="20" y="566"/>
                    </a:lnTo>
                    <a:lnTo>
                      <a:pt x="0" y="723"/>
                    </a:lnTo>
                    <a:lnTo>
                      <a:pt x="20" y="859"/>
                    </a:lnTo>
                    <a:lnTo>
                      <a:pt x="59" y="996"/>
                    </a:lnTo>
                    <a:lnTo>
                      <a:pt x="117" y="1113"/>
                    </a:lnTo>
                    <a:lnTo>
                      <a:pt x="215" y="1230"/>
                    </a:lnTo>
                    <a:lnTo>
                      <a:pt x="313" y="1308"/>
                    </a:lnTo>
                    <a:lnTo>
                      <a:pt x="430" y="1367"/>
                    </a:lnTo>
                    <a:lnTo>
                      <a:pt x="566" y="1425"/>
                    </a:lnTo>
                    <a:lnTo>
                      <a:pt x="859" y="1425"/>
                    </a:lnTo>
                    <a:lnTo>
                      <a:pt x="996" y="1367"/>
                    </a:lnTo>
                    <a:lnTo>
                      <a:pt x="1113" y="1308"/>
                    </a:lnTo>
                    <a:lnTo>
                      <a:pt x="1230" y="1230"/>
                    </a:lnTo>
                    <a:lnTo>
                      <a:pt x="1308" y="1113"/>
                    </a:lnTo>
                    <a:lnTo>
                      <a:pt x="1367" y="996"/>
                    </a:lnTo>
                    <a:lnTo>
                      <a:pt x="1425" y="859"/>
                    </a:lnTo>
                    <a:lnTo>
                      <a:pt x="1425" y="723"/>
                    </a:lnTo>
                    <a:lnTo>
                      <a:pt x="1425" y="566"/>
                    </a:lnTo>
                    <a:lnTo>
                      <a:pt x="1367" y="430"/>
                    </a:lnTo>
                    <a:lnTo>
                      <a:pt x="1308" y="313"/>
                    </a:lnTo>
                    <a:lnTo>
                      <a:pt x="1230" y="215"/>
                    </a:lnTo>
                    <a:lnTo>
                      <a:pt x="1113" y="117"/>
                    </a:lnTo>
                    <a:lnTo>
                      <a:pt x="996" y="59"/>
                    </a:lnTo>
                    <a:lnTo>
                      <a:pt x="859" y="20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rgbClr val="FF5F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3827;p45"/>
              <p:cNvSpPr/>
              <p:nvPr/>
            </p:nvSpPr>
            <p:spPr>
              <a:xfrm>
                <a:off x="7234369" y="2972302"/>
                <a:ext cx="14045" cy="28056"/>
              </a:xfrm>
              <a:custGeom>
                <a:avLst/>
                <a:gdLst/>
                <a:ahLst/>
                <a:cxnLst/>
                <a:rect l="l" t="t" r="r" b="b"/>
                <a:pathLst>
                  <a:path w="411" h="821" extrusionOk="0">
                    <a:moveTo>
                      <a:pt x="196" y="1"/>
                    </a:moveTo>
                    <a:lnTo>
                      <a:pt x="118" y="20"/>
                    </a:lnTo>
                    <a:lnTo>
                      <a:pt x="59" y="59"/>
                    </a:lnTo>
                    <a:lnTo>
                      <a:pt x="20" y="138"/>
                    </a:lnTo>
                    <a:lnTo>
                      <a:pt x="1" y="216"/>
                    </a:lnTo>
                    <a:lnTo>
                      <a:pt x="1" y="606"/>
                    </a:lnTo>
                    <a:lnTo>
                      <a:pt x="20" y="684"/>
                    </a:lnTo>
                    <a:lnTo>
                      <a:pt x="59" y="762"/>
                    </a:lnTo>
                    <a:lnTo>
                      <a:pt x="118" y="801"/>
                    </a:lnTo>
                    <a:lnTo>
                      <a:pt x="196" y="821"/>
                    </a:lnTo>
                    <a:lnTo>
                      <a:pt x="294" y="801"/>
                    </a:lnTo>
                    <a:lnTo>
                      <a:pt x="352" y="762"/>
                    </a:lnTo>
                    <a:lnTo>
                      <a:pt x="391" y="684"/>
                    </a:lnTo>
                    <a:lnTo>
                      <a:pt x="411" y="606"/>
                    </a:lnTo>
                    <a:lnTo>
                      <a:pt x="411" y="216"/>
                    </a:lnTo>
                    <a:lnTo>
                      <a:pt x="391" y="138"/>
                    </a:lnTo>
                    <a:lnTo>
                      <a:pt x="352" y="59"/>
                    </a:lnTo>
                    <a:lnTo>
                      <a:pt x="294" y="20"/>
                    </a:lnTo>
                    <a:lnTo>
                      <a:pt x="196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3828;p45"/>
              <p:cNvSpPr/>
              <p:nvPr/>
            </p:nvSpPr>
            <p:spPr>
              <a:xfrm>
                <a:off x="7406492" y="2997008"/>
                <a:ext cx="14045" cy="28056"/>
              </a:xfrm>
              <a:custGeom>
                <a:avLst/>
                <a:gdLst/>
                <a:ahLst/>
                <a:cxnLst/>
                <a:rect l="l" t="t" r="r" b="b"/>
                <a:pathLst>
                  <a:path w="411" h="821" extrusionOk="0">
                    <a:moveTo>
                      <a:pt x="215" y="0"/>
                    </a:moveTo>
                    <a:lnTo>
                      <a:pt x="137" y="20"/>
                    </a:lnTo>
                    <a:lnTo>
                      <a:pt x="59" y="59"/>
                    </a:lnTo>
                    <a:lnTo>
                      <a:pt x="20" y="137"/>
                    </a:lnTo>
                    <a:lnTo>
                      <a:pt x="1" y="215"/>
                    </a:lnTo>
                    <a:lnTo>
                      <a:pt x="1" y="605"/>
                    </a:lnTo>
                    <a:lnTo>
                      <a:pt x="20" y="703"/>
                    </a:lnTo>
                    <a:lnTo>
                      <a:pt x="59" y="762"/>
                    </a:lnTo>
                    <a:lnTo>
                      <a:pt x="137" y="801"/>
                    </a:lnTo>
                    <a:lnTo>
                      <a:pt x="215" y="820"/>
                    </a:lnTo>
                    <a:lnTo>
                      <a:pt x="293" y="801"/>
                    </a:lnTo>
                    <a:lnTo>
                      <a:pt x="352" y="762"/>
                    </a:lnTo>
                    <a:lnTo>
                      <a:pt x="410" y="703"/>
                    </a:lnTo>
                    <a:lnTo>
                      <a:pt x="410" y="605"/>
                    </a:lnTo>
                    <a:lnTo>
                      <a:pt x="410" y="215"/>
                    </a:lnTo>
                    <a:lnTo>
                      <a:pt x="410" y="137"/>
                    </a:lnTo>
                    <a:lnTo>
                      <a:pt x="352" y="59"/>
                    </a:lnTo>
                    <a:lnTo>
                      <a:pt x="293" y="20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3829;p45"/>
              <p:cNvSpPr/>
              <p:nvPr/>
            </p:nvSpPr>
            <p:spPr>
              <a:xfrm>
                <a:off x="7118322" y="3015666"/>
                <a:ext cx="14011" cy="27406"/>
              </a:xfrm>
              <a:custGeom>
                <a:avLst/>
                <a:gdLst/>
                <a:ahLst/>
                <a:cxnLst/>
                <a:rect l="l" t="t" r="r" b="b"/>
                <a:pathLst>
                  <a:path w="410" h="802" extrusionOk="0">
                    <a:moveTo>
                      <a:pt x="117" y="1"/>
                    </a:moveTo>
                    <a:lnTo>
                      <a:pt x="59" y="59"/>
                    </a:lnTo>
                    <a:lnTo>
                      <a:pt x="20" y="118"/>
                    </a:lnTo>
                    <a:lnTo>
                      <a:pt x="0" y="196"/>
                    </a:lnTo>
                    <a:lnTo>
                      <a:pt x="0" y="606"/>
                    </a:lnTo>
                    <a:lnTo>
                      <a:pt x="20" y="684"/>
                    </a:lnTo>
                    <a:lnTo>
                      <a:pt x="59" y="743"/>
                    </a:lnTo>
                    <a:lnTo>
                      <a:pt x="117" y="801"/>
                    </a:lnTo>
                    <a:lnTo>
                      <a:pt x="293" y="801"/>
                    </a:lnTo>
                    <a:lnTo>
                      <a:pt x="351" y="743"/>
                    </a:lnTo>
                    <a:lnTo>
                      <a:pt x="390" y="684"/>
                    </a:lnTo>
                    <a:lnTo>
                      <a:pt x="410" y="606"/>
                    </a:lnTo>
                    <a:lnTo>
                      <a:pt x="410" y="196"/>
                    </a:lnTo>
                    <a:lnTo>
                      <a:pt x="390" y="118"/>
                    </a:lnTo>
                    <a:lnTo>
                      <a:pt x="351" y="59"/>
                    </a:lnTo>
                    <a:lnTo>
                      <a:pt x="293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3830;p45"/>
              <p:cNvSpPr/>
              <p:nvPr/>
            </p:nvSpPr>
            <p:spPr>
              <a:xfrm>
                <a:off x="7118322" y="3071707"/>
                <a:ext cx="14011" cy="28056"/>
              </a:xfrm>
              <a:custGeom>
                <a:avLst/>
                <a:gdLst/>
                <a:ahLst/>
                <a:cxnLst/>
                <a:rect l="l" t="t" r="r" b="b"/>
                <a:pathLst>
                  <a:path w="410" h="821" extrusionOk="0">
                    <a:moveTo>
                      <a:pt x="195" y="1"/>
                    </a:moveTo>
                    <a:lnTo>
                      <a:pt x="117" y="20"/>
                    </a:lnTo>
                    <a:lnTo>
                      <a:pt x="59" y="59"/>
                    </a:lnTo>
                    <a:lnTo>
                      <a:pt x="20" y="137"/>
                    </a:lnTo>
                    <a:lnTo>
                      <a:pt x="0" y="215"/>
                    </a:lnTo>
                    <a:lnTo>
                      <a:pt x="0" y="606"/>
                    </a:lnTo>
                    <a:lnTo>
                      <a:pt x="20" y="703"/>
                    </a:lnTo>
                    <a:lnTo>
                      <a:pt x="59" y="762"/>
                    </a:lnTo>
                    <a:lnTo>
                      <a:pt x="117" y="801"/>
                    </a:lnTo>
                    <a:lnTo>
                      <a:pt x="195" y="821"/>
                    </a:lnTo>
                    <a:lnTo>
                      <a:pt x="293" y="801"/>
                    </a:lnTo>
                    <a:lnTo>
                      <a:pt x="351" y="762"/>
                    </a:lnTo>
                    <a:lnTo>
                      <a:pt x="390" y="703"/>
                    </a:lnTo>
                    <a:lnTo>
                      <a:pt x="410" y="606"/>
                    </a:lnTo>
                    <a:lnTo>
                      <a:pt x="410" y="215"/>
                    </a:lnTo>
                    <a:lnTo>
                      <a:pt x="390" y="137"/>
                    </a:lnTo>
                    <a:lnTo>
                      <a:pt x="351" y="59"/>
                    </a:lnTo>
                    <a:lnTo>
                      <a:pt x="293" y="20"/>
                    </a:lnTo>
                    <a:lnTo>
                      <a:pt x="195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3831;p45"/>
              <p:cNvSpPr/>
              <p:nvPr/>
            </p:nvSpPr>
            <p:spPr>
              <a:xfrm>
                <a:off x="7157654" y="3069042"/>
                <a:ext cx="334275" cy="14045"/>
              </a:xfrm>
              <a:custGeom>
                <a:avLst/>
                <a:gdLst/>
                <a:ahLst/>
                <a:cxnLst/>
                <a:rect l="l" t="t" r="r" b="b"/>
                <a:pathLst>
                  <a:path w="9782" h="411" extrusionOk="0">
                    <a:moveTo>
                      <a:pt x="118" y="1"/>
                    </a:moveTo>
                    <a:lnTo>
                      <a:pt x="59" y="59"/>
                    </a:lnTo>
                    <a:lnTo>
                      <a:pt x="1" y="118"/>
                    </a:lnTo>
                    <a:lnTo>
                      <a:pt x="1" y="196"/>
                    </a:lnTo>
                    <a:lnTo>
                      <a:pt x="1" y="274"/>
                    </a:lnTo>
                    <a:lnTo>
                      <a:pt x="59" y="352"/>
                    </a:lnTo>
                    <a:lnTo>
                      <a:pt x="118" y="391"/>
                    </a:lnTo>
                    <a:lnTo>
                      <a:pt x="196" y="411"/>
                    </a:lnTo>
                    <a:lnTo>
                      <a:pt x="9567" y="411"/>
                    </a:lnTo>
                    <a:lnTo>
                      <a:pt x="9645" y="391"/>
                    </a:lnTo>
                    <a:lnTo>
                      <a:pt x="9723" y="352"/>
                    </a:lnTo>
                    <a:lnTo>
                      <a:pt x="9762" y="274"/>
                    </a:lnTo>
                    <a:lnTo>
                      <a:pt x="9781" y="196"/>
                    </a:lnTo>
                    <a:lnTo>
                      <a:pt x="9762" y="118"/>
                    </a:lnTo>
                    <a:lnTo>
                      <a:pt x="9723" y="59"/>
                    </a:lnTo>
                    <a:lnTo>
                      <a:pt x="964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3832;p45"/>
              <p:cNvSpPr/>
              <p:nvPr/>
            </p:nvSpPr>
            <p:spPr>
              <a:xfrm>
                <a:off x="7288429" y="2798880"/>
                <a:ext cx="82082" cy="14045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411" extrusionOk="0">
                    <a:moveTo>
                      <a:pt x="215" y="0"/>
                    </a:moveTo>
                    <a:lnTo>
                      <a:pt x="137" y="20"/>
                    </a:lnTo>
                    <a:lnTo>
                      <a:pt x="59" y="59"/>
                    </a:lnTo>
                    <a:lnTo>
                      <a:pt x="20" y="117"/>
                    </a:lnTo>
                    <a:lnTo>
                      <a:pt x="0" y="215"/>
                    </a:lnTo>
                    <a:lnTo>
                      <a:pt x="20" y="293"/>
                    </a:lnTo>
                    <a:lnTo>
                      <a:pt x="59" y="352"/>
                    </a:lnTo>
                    <a:lnTo>
                      <a:pt x="137" y="391"/>
                    </a:lnTo>
                    <a:lnTo>
                      <a:pt x="215" y="410"/>
                    </a:lnTo>
                    <a:lnTo>
                      <a:pt x="2206" y="410"/>
                    </a:lnTo>
                    <a:lnTo>
                      <a:pt x="2284" y="391"/>
                    </a:lnTo>
                    <a:lnTo>
                      <a:pt x="2343" y="352"/>
                    </a:lnTo>
                    <a:lnTo>
                      <a:pt x="2382" y="293"/>
                    </a:lnTo>
                    <a:lnTo>
                      <a:pt x="2401" y="215"/>
                    </a:lnTo>
                    <a:lnTo>
                      <a:pt x="2382" y="117"/>
                    </a:lnTo>
                    <a:lnTo>
                      <a:pt x="2343" y="59"/>
                    </a:lnTo>
                    <a:lnTo>
                      <a:pt x="2284" y="20"/>
                    </a:lnTo>
                    <a:lnTo>
                      <a:pt x="2206" y="0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3833;p45"/>
              <p:cNvSpPr/>
              <p:nvPr/>
            </p:nvSpPr>
            <p:spPr>
              <a:xfrm>
                <a:off x="7323763" y="2826901"/>
                <a:ext cx="14045" cy="31370"/>
              </a:xfrm>
              <a:custGeom>
                <a:avLst/>
                <a:gdLst/>
                <a:ahLst/>
                <a:cxnLst/>
                <a:rect l="l" t="t" r="r" b="b"/>
                <a:pathLst>
                  <a:path w="411" h="918" extrusionOk="0">
                    <a:moveTo>
                      <a:pt x="118" y="0"/>
                    </a:moveTo>
                    <a:lnTo>
                      <a:pt x="59" y="59"/>
                    </a:lnTo>
                    <a:lnTo>
                      <a:pt x="20" y="117"/>
                    </a:lnTo>
                    <a:lnTo>
                      <a:pt x="1" y="195"/>
                    </a:lnTo>
                    <a:lnTo>
                      <a:pt x="1" y="722"/>
                    </a:lnTo>
                    <a:lnTo>
                      <a:pt x="20" y="800"/>
                    </a:lnTo>
                    <a:lnTo>
                      <a:pt x="59" y="859"/>
                    </a:lnTo>
                    <a:lnTo>
                      <a:pt x="118" y="898"/>
                    </a:lnTo>
                    <a:lnTo>
                      <a:pt x="196" y="918"/>
                    </a:lnTo>
                    <a:lnTo>
                      <a:pt x="294" y="898"/>
                    </a:lnTo>
                    <a:lnTo>
                      <a:pt x="352" y="859"/>
                    </a:lnTo>
                    <a:lnTo>
                      <a:pt x="391" y="800"/>
                    </a:lnTo>
                    <a:lnTo>
                      <a:pt x="411" y="722"/>
                    </a:lnTo>
                    <a:lnTo>
                      <a:pt x="411" y="195"/>
                    </a:lnTo>
                    <a:lnTo>
                      <a:pt x="391" y="117"/>
                    </a:lnTo>
                    <a:lnTo>
                      <a:pt x="352" y="59"/>
                    </a:lnTo>
                    <a:lnTo>
                      <a:pt x="294" y="0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3834;p45"/>
              <p:cNvSpPr/>
              <p:nvPr/>
            </p:nvSpPr>
            <p:spPr>
              <a:xfrm>
                <a:off x="7076291" y="2881576"/>
                <a:ext cx="74086" cy="66773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1954" extrusionOk="0">
                    <a:moveTo>
                      <a:pt x="1894" y="1"/>
                    </a:moveTo>
                    <a:lnTo>
                      <a:pt x="1796" y="177"/>
                    </a:lnTo>
                    <a:lnTo>
                      <a:pt x="1699" y="333"/>
                    </a:lnTo>
                    <a:lnTo>
                      <a:pt x="1464" y="606"/>
                    </a:lnTo>
                    <a:lnTo>
                      <a:pt x="1210" y="840"/>
                    </a:lnTo>
                    <a:lnTo>
                      <a:pt x="937" y="1055"/>
                    </a:lnTo>
                    <a:lnTo>
                      <a:pt x="683" y="1211"/>
                    </a:lnTo>
                    <a:lnTo>
                      <a:pt x="430" y="1348"/>
                    </a:lnTo>
                    <a:lnTo>
                      <a:pt x="195" y="1465"/>
                    </a:lnTo>
                    <a:lnTo>
                      <a:pt x="0" y="1543"/>
                    </a:lnTo>
                    <a:lnTo>
                      <a:pt x="20" y="1641"/>
                    </a:lnTo>
                    <a:lnTo>
                      <a:pt x="39" y="1758"/>
                    </a:lnTo>
                    <a:lnTo>
                      <a:pt x="98" y="1953"/>
                    </a:lnTo>
                    <a:lnTo>
                      <a:pt x="312" y="1875"/>
                    </a:lnTo>
                    <a:lnTo>
                      <a:pt x="547" y="1758"/>
                    </a:lnTo>
                    <a:lnTo>
                      <a:pt x="820" y="1621"/>
                    </a:lnTo>
                    <a:lnTo>
                      <a:pt x="1093" y="1446"/>
                    </a:lnTo>
                    <a:lnTo>
                      <a:pt x="1386" y="1231"/>
                    </a:lnTo>
                    <a:lnTo>
                      <a:pt x="1659" y="997"/>
                    </a:lnTo>
                    <a:lnTo>
                      <a:pt x="1933" y="704"/>
                    </a:lnTo>
                    <a:lnTo>
                      <a:pt x="2050" y="528"/>
                    </a:lnTo>
                    <a:lnTo>
                      <a:pt x="2167" y="352"/>
                    </a:lnTo>
                    <a:lnTo>
                      <a:pt x="2011" y="177"/>
                    </a:lnTo>
                    <a:lnTo>
                      <a:pt x="1894" y="1"/>
                    </a:lnTo>
                    <a:close/>
                  </a:path>
                </a:pathLst>
              </a:custGeom>
              <a:solidFill>
                <a:srgbClr val="FFF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3835;p45"/>
              <p:cNvSpPr/>
              <p:nvPr/>
            </p:nvSpPr>
            <p:spPr>
              <a:xfrm>
                <a:off x="7091634" y="2908264"/>
                <a:ext cx="80066" cy="54095"/>
              </a:xfrm>
              <a:custGeom>
                <a:avLst/>
                <a:gdLst/>
                <a:ahLst/>
                <a:cxnLst/>
                <a:rect l="l" t="t" r="r" b="b"/>
                <a:pathLst>
                  <a:path w="2343" h="1583" extrusionOk="0">
                    <a:moveTo>
                      <a:pt x="2109" y="1"/>
                    </a:moveTo>
                    <a:lnTo>
                      <a:pt x="1894" y="294"/>
                    </a:lnTo>
                    <a:lnTo>
                      <a:pt x="1699" y="469"/>
                    </a:lnTo>
                    <a:lnTo>
                      <a:pt x="1464" y="704"/>
                    </a:lnTo>
                    <a:lnTo>
                      <a:pt x="1171" y="918"/>
                    </a:lnTo>
                    <a:lnTo>
                      <a:pt x="820" y="1153"/>
                    </a:lnTo>
                    <a:lnTo>
                      <a:pt x="430" y="1387"/>
                    </a:lnTo>
                    <a:lnTo>
                      <a:pt x="0" y="1582"/>
                    </a:lnTo>
                    <a:lnTo>
                      <a:pt x="937" y="1582"/>
                    </a:lnTo>
                    <a:lnTo>
                      <a:pt x="1191" y="1426"/>
                    </a:lnTo>
                    <a:lnTo>
                      <a:pt x="1406" y="1270"/>
                    </a:lnTo>
                    <a:lnTo>
                      <a:pt x="1620" y="1094"/>
                    </a:lnTo>
                    <a:lnTo>
                      <a:pt x="1816" y="938"/>
                    </a:lnTo>
                    <a:lnTo>
                      <a:pt x="2109" y="645"/>
                    </a:lnTo>
                    <a:lnTo>
                      <a:pt x="2343" y="391"/>
                    </a:lnTo>
                    <a:lnTo>
                      <a:pt x="2245" y="196"/>
                    </a:lnTo>
                    <a:lnTo>
                      <a:pt x="2109" y="1"/>
                    </a:lnTo>
                    <a:close/>
                  </a:path>
                </a:pathLst>
              </a:custGeom>
              <a:solidFill>
                <a:srgbClr val="FFF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3836;p45"/>
              <p:cNvSpPr/>
              <p:nvPr/>
            </p:nvSpPr>
            <p:spPr>
              <a:xfrm>
                <a:off x="7373790" y="2884924"/>
                <a:ext cx="78768" cy="1404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411" extrusionOk="0">
                    <a:moveTo>
                      <a:pt x="352" y="1"/>
                    </a:moveTo>
                    <a:lnTo>
                      <a:pt x="157" y="196"/>
                    </a:lnTo>
                    <a:lnTo>
                      <a:pt x="1" y="410"/>
                    </a:lnTo>
                    <a:lnTo>
                      <a:pt x="2305" y="410"/>
                    </a:lnTo>
                    <a:lnTo>
                      <a:pt x="2148" y="196"/>
                    </a:lnTo>
                    <a:lnTo>
                      <a:pt x="1953" y="1"/>
                    </a:lnTo>
                    <a:close/>
                  </a:path>
                </a:pathLst>
              </a:custGeom>
              <a:solidFill>
                <a:srgbClr val="FFF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3837;p45"/>
              <p:cNvSpPr/>
              <p:nvPr/>
            </p:nvSpPr>
            <p:spPr>
              <a:xfrm>
                <a:off x="7366477" y="2913595"/>
                <a:ext cx="93428" cy="14728"/>
              </a:xfrm>
              <a:custGeom>
                <a:avLst/>
                <a:gdLst/>
                <a:ahLst/>
                <a:cxnLst/>
                <a:rect l="l" t="t" r="r" b="b"/>
                <a:pathLst>
                  <a:path w="2734" h="431" extrusionOk="0">
                    <a:moveTo>
                      <a:pt x="20" y="1"/>
                    </a:moveTo>
                    <a:lnTo>
                      <a:pt x="20" y="99"/>
                    </a:lnTo>
                    <a:lnTo>
                      <a:pt x="0" y="196"/>
                    </a:lnTo>
                    <a:lnTo>
                      <a:pt x="20" y="313"/>
                    </a:lnTo>
                    <a:lnTo>
                      <a:pt x="39" y="430"/>
                    </a:lnTo>
                    <a:lnTo>
                      <a:pt x="2694" y="430"/>
                    </a:lnTo>
                    <a:lnTo>
                      <a:pt x="2714" y="313"/>
                    </a:lnTo>
                    <a:lnTo>
                      <a:pt x="2733" y="196"/>
                    </a:lnTo>
                    <a:lnTo>
                      <a:pt x="2733" y="99"/>
                    </a:lnTo>
                    <a:lnTo>
                      <a:pt x="2714" y="1"/>
                    </a:lnTo>
                    <a:close/>
                  </a:path>
                </a:pathLst>
              </a:custGeom>
              <a:solidFill>
                <a:srgbClr val="FFF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3838;p45"/>
              <p:cNvSpPr/>
              <p:nvPr/>
            </p:nvSpPr>
            <p:spPr>
              <a:xfrm>
                <a:off x="7076291" y="2962324"/>
                <a:ext cx="98075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860" extrusionOk="0">
                    <a:moveTo>
                      <a:pt x="176" y="0"/>
                    </a:moveTo>
                    <a:lnTo>
                      <a:pt x="117" y="20"/>
                    </a:lnTo>
                    <a:lnTo>
                      <a:pt x="59" y="59"/>
                    </a:lnTo>
                    <a:lnTo>
                      <a:pt x="20" y="117"/>
                    </a:lnTo>
                    <a:lnTo>
                      <a:pt x="0" y="176"/>
                    </a:lnTo>
                    <a:lnTo>
                      <a:pt x="0" y="683"/>
                    </a:lnTo>
                    <a:lnTo>
                      <a:pt x="20" y="761"/>
                    </a:lnTo>
                    <a:lnTo>
                      <a:pt x="59" y="820"/>
                    </a:lnTo>
                    <a:lnTo>
                      <a:pt x="117" y="840"/>
                    </a:lnTo>
                    <a:lnTo>
                      <a:pt x="176" y="859"/>
                    </a:lnTo>
                    <a:lnTo>
                      <a:pt x="2694" y="859"/>
                    </a:lnTo>
                    <a:lnTo>
                      <a:pt x="2753" y="840"/>
                    </a:lnTo>
                    <a:lnTo>
                      <a:pt x="2811" y="820"/>
                    </a:lnTo>
                    <a:lnTo>
                      <a:pt x="2850" y="761"/>
                    </a:lnTo>
                    <a:lnTo>
                      <a:pt x="2870" y="683"/>
                    </a:lnTo>
                    <a:lnTo>
                      <a:pt x="2870" y="176"/>
                    </a:lnTo>
                    <a:lnTo>
                      <a:pt x="2850" y="117"/>
                    </a:lnTo>
                    <a:lnTo>
                      <a:pt x="2811" y="59"/>
                    </a:lnTo>
                    <a:lnTo>
                      <a:pt x="2753" y="20"/>
                    </a:lnTo>
                    <a:lnTo>
                      <a:pt x="2694" y="0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3839;p45"/>
              <p:cNvSpPr/>
              <p:nvPr/>
            </p:nvSpPr>
            <p:spPr>
              <a:xfrm>
                <a:off x="7138996" y="2962324"/>
                <a:ext cx="35369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860" extrusionOk="0">
                    <a:moveTo>
                      <a:pt x="0" y="0"/>
                    </a:moveTo>
                    <a:lnTo>
                      <a:pt x="59" y="20"/>
                    </a:lnTo>
                    <a:lnTo>
                      <a:pt x="117" y="59"/>
                    </a:lnTo>
                    <a:lnTo>
                      <a:pt x="156" y="117"/>
                    </a:lnTo>
                    <a:lnTo>
                      <a:pt x="176" y="176"/>
                    </a:lnTo>
                    <a:lnTo>
                      <a:pt x="176" y="683"/>
                    </a:lnTo>
                    <a:lnTo>
                      <a:pt x="156" y="761"/>
                    </a:lnTo>
                    <a:lnTo>
                      <a:pt x="117" y="820"/>
                    </a:lnTo>
                    <a:lnTo>
                      <a:pt x="59" y="840"/>
                    </a:lnTo>
                    <a:lnTo>
                      <a:pt x="0" y="859"/>
                    </a:lnTo>
                    <a:lnTo>
                      <a:pt x="859" y="859"/>
                    </a:lnTo>
                    <a:lnTo>
                      <a:pt x="918" y="840"/>
                    </a:lnTo>
                    <a:lnTo>
                      <a:pt x="976" y="820"/>
                    </a:lnTo>
                    <a:lnTo>
                      <a:pt x="1015" y="761"/>
                    </a:lnTo>
                    <a:lnTo>
                      <a:pt x="1035" y="683"/>
                    </a:lnTo>
                    <a:lnTo>
                      <a:pt x="1035" y="176"/>
                    </a:lnTo>
                    <a:lnTo>
                      <a:pt x="1015" y="117"/>
                    </a:lnTo>
                    <a:lnTo>
                      <a:pt x="976" y="59"/>
                    </a:lnTo>
                    <a:lnTo>
                      <a:pt x="918" y="20"/>
                    </a:lnTo>
                    <a:lnTo>
                      <a:pt x="859" y="0"/>
                    </a:lnTo>
                    <a:close/>
                  </a:path>
                </a:pathLst>
              </a:custGeom>
              <a:solidFill>
                <a:srgbClr val="1F2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" name="圆角矩形 7"/>
            <p:cNvSpPr/>
            <p:nvPr/>
          </p:nvSpPr>
          <p:spPr>
            <a:xfrm>
              <a:off x="1892624" y="1444045"/>
              <a:ext cx="5953442" cy="885071"/>
            </a:xfrm>
            <a:prstGeom prst="roundRect">
              <a:avLst>
                <a:gd name="adj" fmla="val 22936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 cap="flat" cmpd="sng" algn="ctr">
              <a:solidFill>
                <a:schemeClr val="accent6">
                  <a:lumMod val="75000"/>
                </a:scheme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attaya" panose="00000500000000000000" pitchFamily="2" charset="-34"/>
                  <a:ea typeface="黑体" panose="02010609060101010101" pitchFamily="49" charset="-122"/>
                  <a:cs typeface="Pattaya" panose="00000500000000000000" pitchFamily="2" charset="-34"/>
                </a:rPr>
                <a:t>Biết</a:t>
              </a:r>
              <a:r>
                <a:rPr kumimoji="0" lang="vi-VN" altLang="zh-CN" sz="2600" b="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attaya" panose="00000500000000000000" pitchFamily="2" charset="-34"/>
                  <a:ea typeface="黑体" panose="02010609060101010101" pitchFamily="49" charset="-122"/>
                  <a:cs typeface="Pattaya" panose="00000500000000000000" pitchFamily="2" charset="-34"/>
                </a:rPr>
                <a:t> cộng các số tự nhiên, các số thập phân, phân số và ứng dụng trong giải toán</a:t>
              </a:r>
              <a:r>
                <a:rPr kumimoji="0" lang="vi-VN" altLang="zh-CN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attaya" panose="00000500000000000000" pitchFamily="2" charset="-34"/>
                  <a:ea typeface="黑体" panose="02010609060101010101" pitchFamily="49" charset="-122"/>
                  <a:cs typeface="Pattaya" panose="00000500000000000000" pitchFamily="2" charset="-34"/>
                </a:rPr>
                <a:t>.</a:t>
              </a:r>
              <a:endPara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taya" panose="00000500000000000000" pitchFamily="2" charset="-34"/>
                <a:ea typeface="黑体" panose="02010609060101010101" pitchFamily="49" charset="-122"/>
                <a:cs typeface="Pattaya" panose="00000500000000000000" pitchFamily="2" charset="-34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5382" y="2822152"/>
            <a:ext cx="6570684" cy="865135"/>
            <a:chOff x="1275382" y="2822152"/>
            <a:chExt cx="6570684" cy="865135"/>
          </a:xfrm>
        </p:grpSpPr>
        <p:sp>
          <p:nvSpPr>
            <p:cNvPr id="84" name="圆角矩形 7"/>
            <p:cNvSpPr/>
            <p:nvPr/>
          </p:nvSpPr>
          <p:spPr>
            <a:xfrm>
              <a:off x="1888272" y="2822152"/>
              <a:ext cx="5957794" cy="865135"/>
            </a:xfrm>
            <a:prstGeom prst="roundRect">
              <a:avLst>
                <a:gd name="adj" fmla="val 22936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 cap="flat" cmpd="sng" algn="ctr">
              <a:solidFill>
                <a:schemeClr val="accent6">
                  <a:lumMod val="75000"/>
                </a:scheme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attaya" panose="00000500000000000000" pitchFamily="2" charset="-34"/>
                  <a:ea typeface="黑体" panose="02010609060101010101" pitchFamily="49" charset="-122"/>
                  <a:cs typeface="Pattaya" panose="00000500000000000000" pitchFamily="2" charset="-34"/>
                </a:rPr>
                <a:t>Biết</a:t>
              </a:r>
              <a:r>
                <a:rPr kumimoji="0" lang="vi-VN" altLang="zh-CN" sz="2600" b="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attaya" panose="00000500000000000000" pitchFamily="2" charset="-34"/>
                  <a:ea typeface="黑体" panose="02010609060101010101" pitchFamily="49" charset="-122"/>
                  <a:cs typeface="Pattaya" panose="00000500000000000000" pitchFamily="2" charset="-34"/>
                </a:rPr>
                <a:t> ứng dụng các tính chất của phép cộng khi tìm x</a:t>
              </a:r>
              <a:r>
                <a:rPr kumimoji="0" lang="vi-VN" altLang="zh-CN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attaya" panose="00000500000000000000" pitchFamily="2" charset="-34"/>
                  <a:ea typeface="黑体" panose="02010609060101010101" pitchFamily="49" charset="-122"/>
                  <a:cs typeface="Pattaya" panose="00000500000000000000" pitchFamily="2" charset="-34"/>
                </a:rPr>
                <a:t>.</a:t>
              </a:r>
              <a:endPara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taya" panose="00000500000000000000" pitchFamily="2" charset="-34"/>
                <a:ea typeface="黑体" panose="02010609060101010101" pitchFamily="49" charset="-122"/>
                <a:cs typeface="Pattaya" panose="00000500000000000000" pitchFamily="2" charset="-34"/>
              </a:endParaRPr>
            </a:p>
          </p:txBody>
        </p:sp>
        <p:grpSp>
          <p:nvGrpSpPr>
            <p:cNvPr id="288" name="Google Shape;8244;p70"/>
            <p:cNvGrpSpPr/>
            <p:nvPr/>
          </p:nvGrpSpPr>
          <p:grpSpPr>
            <a:xfrm>
              <a:off x="1275382" y="3011877"/>
              <a:ext cx="486343" cy="485684"/>
              <a:chOff x="7027596" y="1990991"/>
              <a:chExt cx="486343" cy="485684"/>
            </a:xfrm>
          </p:grpSpPr>
          <p:sp>
            <p:nvSpPr>
              <p:cNvPr id="289" name="Google Shape;8245;p70"/>
              <p:cNvSpPr/>
              <p:nvPr/>
            </p:nvSpPr>
            <p:spPr>
              <a:xfrm>
                <a:off x="7157654" y="2135093"/>
                <a:ext cx="226871" cy="335608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9821" extrusionOk="0">
                    <a:moveTo>
                      <a:pt x="1" y="1"/>
                    </a:moveTo>
                    <a:lnTo>
                      <a:pt x="1" y="9820"/>
                    </a:lnTo>
                    <a:lnTo>
                      <a:pt x="6638" y="9820"/>
                    </a:lnTo>
                    <a:lnTo>
                      <a:pt x="663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8246;p70"/>
              <p:cNvSpPr/>
              <p:nvPr/>
            </p:nvSpPr>
            <p:spPr>
              <a:xfrm>
                <a:off x="7355132" y="2135093"/>
                <a:ext cx="29388" cy="335608"/>
              </a:xfrm>
              <a:custGeom>
                <a:avLst/>
                <a:gdLst/>
                <a:ahLst/>
                <a:cxnLst/>
                <a:rect l="l" t="t" r="r" b="b"/>
                <a:pathLst>
                  <a:path w="860" h="9821" extrusionOk="0">
                    <a:moveTo>
                      <a:pt x="0" y="1"/>
                    </a:moveTo>
                    <a:lnTo>
                      <a:pt x="0" y="9820"/>
                    </a:lnTo>
                    <a:lnTo>
                      <a:pt x="859" y="9820"/>
                    </a:lnTo>
                    <a:lnTo>
                      <a:pt x="859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8247;p70"/>
              <p:cNvSpPr/>
              <p:nvPr/>
            </p:nvSpPr>
            <p:spPr>
              <a:xfrm>
                <a:off x="7227706" y="2135093"/>
                <a:ext cx="86081" cy="335608"/>
              </a:xfrm>
              <a:custGeom>
                <a:avLst/>
                <a:gdLst/>
                <a:ahLst/>
                <a:cxnLst/>
                <a:rect l="l" t="t" r="r" b="b"/>
                <a:pathLst>
                  <a:path w="2519" h="9821" extrusionOk="0">
                    <a:moveTo>
                      <a:pt x="1" y="1"/>
                    </a:moveTo>
                    <a:lnTo>
                      <a:pt x="1" y="9820"/>
                    </a:lnTo>
                    <a:lnTo>
                      <a:pt x="2519" y="9820"/>
                    </a:lnTo>
                    <a:lnTo>
                      <a:pt x="2519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8248;p70"/>
              <p:cNvSpPr/>
              <p:nvPr/>
            </p:nvSpPr>
            <p:spPr>
              <a:xfrm>
                <a:off x="7143643" y="2056396"/>
                <a:ext cx="254209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2870" extrusionOk="0">
                    <a:moveTo>
                      <a:pt x="3515" y="0"/>
                    </a:moveTo>
                    <a:lnTo>
                      <a:pt x="3300" y="20"/>
                    </a:lnTo>
                    <a:lnTo>
                      <a:pt x="2910" y="98"/>
                    </a:lnTo>
                    <a:lnTo>
                      <a:pt x="2558" y="215"/>
                    </a:lnTo>
                    <a:lnTo>
                      <a:pt x="2207" y="351"/>
                    </a:lnTo>
                    <a:lnTo>
                      <a:pt x="1894" y="527"/>
                    </a:lnTo>
                    <a:lnTo>
                      <a:pt x="1602" y="703"/>
                    </a:lnTo>
                    <a:lnTo>
                      <a:pt x="1328" y="918"/>
                    </a:lnTo>
                    <a:lnTo>
                      <a:pt x="1094" y="1132"/>
                    </a:lnTo>
                    <a:lnTo>
                      <a:pt x="879" y="1347"/>
                    </a:lnTo>
                    <a:lnTo>
                      <a:pt x="684" y="1581"/>
                    </a:lnTo>
                    <a:lnTo>
                      <a:pt x="508" y="1796"/>
                    </a:lnTo>
                    <a:lnTo>
                      <a:pt x="372" y="1991"/>
                    </a:lnTo>
                    <a:lnTo>
                      <a:pt x="138" y="2323"/>
                    </a:lnTo>
                    <a:lnTo>
                      <a:pt x="20" y="2538"/>
                    </a:lnTo>
                    <a:lnTo>
                      <a:pt x="1" y="2577"/>
                    </a:lnTo>
                    <a:lnTo>
                      <a:pt x="1" y="2636"/>
                    </a:lnTo>
                    <a:lnTo>
                      <a:pt x="20" y="2733"/>
                    </a:lnTo>
                    <a:lnTo>
                      <a:pt x="59" y="2792"/>
                    </a:lnTo>
                    <a:lnTo>
                      <a:pt x="138" y="2850"/>
                    </a:lnTo>
                    <a:lnTo>
                      <a:pt x="216" y="2870"/>
                    </a:lnTo>
                    <a:lnTo>
                      <a:pt x="7224" y="2870"/>
                    </a:lnTo>
                    <a:lnTo>
                      <a:pt x="7302" y="2850"/>
                    </a:lnTo>
                    <a:lnTo>
                      <a:pt x="7380" y="2792"/>
                    </a:lnTo>
                    <a:lnTo>
                      <a:pt x="7419" y="2733"/>
                    </a:lnTo>
                    <a:lnTo>
                      <a:pt x="7439" y="2636"/>
                    </a:lnTo>
                    <a:lnTo>
                      <a:pt x="7439" y="2577"/>
                    </a:lnTo>
                    <a:lnTo>
                      <a:pt x="7419" y="2538"/>
                    </a:lnTo>
                    <a:lnTo>
                      <a:pt x="7302" y="2323"/>
                    </a:lnTo>
                    <a:lnTo>
                      <a:pt x="7087" y="1991"/>
                    </a:lnTo>
                    <a:lnTo>
                      <a:pt x="6931" y="1796"/>
                    </a:lnTo>
                    <a:lnTo>
                      <a:pt x="6755" y="1581"/>
                    </a:lnTo>
                    <a:lnTo>
                      <a:pt x="6560" y="1347"/>
                    </a:lnTo>
                    <a:lnTo>
                      <a:pt x="6346" y="1132"/>
                    </a:lnTo>
                    <a:lnTo>
                      <a:pt x="6111" y="918"/>
                    </a:lnTo>
                    <a:lnTo>
                      <a:pt x="5838" y="703"/>
                    </a:lnTo>
                    <a:lnTo>
                      <a:pt x="5545" y="527"/>
                    </a:lnTo>
                    <a:lnTo>
                      <a:pt x="5233" y="351"/>
                    </a:lnTo>
                    <a:lnTo>
                      <a:pt x="4881" y="215"/>
                    </a:lnTo>
                    <a:lnTo>
                      <a:pt x="4530" y="98"/>
                    </a:lnTo>
                    <a:lnTo>
                      <a:pt x="4140" y="20"/>
                    </a:lnTo>
                    <a:lnTo>
                      <a:pt x="3925" y="0"/>
                    </a:lnTo>
                    <a:close/>
                  </a:path>
                </a:pathLst>
              </a:custGeom>
              <a:solidFill>
                <a:srgbClr val="FF5F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8249;p70"/>
              <p:cNvSpPr/>
              <p:nvPr/>
            </p:nvSpPr>
            <p:spPr>
              <a:xfrm>
                <a:off x="7256410" y="2056396"/>
                <a:ext cx="14144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4139" h="2870" extrusionOk="0">
                    <a:moveTo>
                      <a:pt x="195" y="0"/>
                    </a:moveTo>
                    <a:lnTo>
                      <a:pt x="0" y="20"/>
                    </a:lnTo>
                    <a:lnTo>
                      <a:pt x="351" y="98"/>
                    </a:lnTo>
                    <a:lnTo>
                      <a:pt x="703" y="195"/>
                    </a:lnTo>
                    <a:lnTo>
                      <a:pt x="1015" y="332"/>
                    </a:lnTo>
                    <a:lnTo>
                      <a:pt x="1328" y="469"/>
                    </a:lnTo>
                    <a:lnTo>
                      <a:pt x="1601" y="644"/>
                    </a:lnTo>
                    <a:lnTo>
                      <a:pt x="1855" y="840"/>
                    </a:lnTo>
                    <a:lnTo>
                      <a:pt x="2089" y="1035"/>
                    </a:lnTo>
                    <a:lnTo>
                      <a:pt x="2304" y="1250"/>
                    </a:lnTo>
                    <a:lnTo>
                      <a:pt x="2499" y="1464"/>
                    </a:lnTo>
                    <a:lnTo>
                      <a:pt x="2675" y="1659"/>
                    </a:lnTo>
                    <a:lnTo>
                      <a:pt x="2948" y="2030"/>
                    </a:lnTo>
                    <a:lnTo>
                      <a:pt x="3143" y="2343"/>
                    </a:lnTo>
                    <a:lnTo>
                      <a:pt x="3260" y="2538"/>
                    </a:lnTo>
                    <a:lnTo>
                      <a:pt x="3280" y="2577"/>
                    </a:lnTo>
                    <a:lnTo>
                      <a:pt x="3280" y="2636"/>
                    </a:lnTo>
                    <a:lnTo>
                      <a:pt x="3260" y="2733"/>
                    </a:lnTo>
                    <a:lnTo>
                      <a:pt x="3221" y="2792"/>
                    </a:lnTo>
                    <a:lnTo>
                      <a:pt x="3143" y="2850"/>
                    </a:lnTo>
                    <a:lnTo>
                      <a:pt x="3065" y="2870"/>
                    </a:lnTo>
                    <a:lnTo>
                      <a:pt x="3924" y="2870"/>
                    </a:lnTo>
                    <a:lnTo>
                      <a:pt x="4002" y="2850"/>
                    </a:lnTo>
                    <a:lnTo>
                      <a:pt x="4080" y="2792"/>
                    </a:lnTo>
                    <a:lnTo>
                      <a:pt x="4119" y="2733"/>
                    </a:lnTo>
                    <a:lnTo>
                      <a:pt x="4139" y="2636"/>
                    </a:lnTo>
                    <a:lnTo>
                      <a:pt x="4139" y="2577"/>
                    </a:lnTo>
                    <a:lnTo>
                      <a:pt x="4119" y="2538"/>
                    </a:lnTo>
                    <a:lnTo>
                      <a:pt x="4002" y="2323"/>
                    </a:lnTo>
                    <a:lnTo>
                      <a:pt x="3787" y="1991"/>
                    </a:lnTo>
                    <a:lnTo>
                      <a:pt x="3631" y="1796"/>
                    </a:lnTo>
                    <a:lnTo>
                      <a:pt x="3455" y="1581"/>
                    </a:lnTo>
                    <a:lnTo>
                      <a:pt x="3260" y="1347"/>
                    </a:lnTo>
                    <a:lnTo>
                      <a:pt x="3046" y="1132"/>
                    </a:lnTo>
                    <a:lnTo>
                      <a:pt x="2811" y="918"/>
                    </a:lnTo>
                    <a:lnTo>
                      <a:pt x="2538" y="703"/>
                    </a:lnTo>
                    <a:lnTo>
                      <a:pt x="2245" y="527"/>
                    </a:lnTo>
                    <a:lnTo>
                      <a:pt x="1933" y="351"/>
                    </a:lnTo>
                    <a:lnTo>
                      <a:pt x="1581" y="215"/>
                    </a:lnTo>
                    <a:lnTo>
                      <a:pt x="1230" y="98"/>
                    </a:lnTo>
                    <a:lnTo>
                      <a:pt x="840" y="20"/>
                    </a:lnTo>
                    <a:lnTo>
                      <a:pt x="625" y="0"/>
                    </a:lnTo>
                    <a:close/>
                  </a:path>
                </a:pathLst>
              </a:custGeom>
              <a:solidFill>
                <a:srgbClr val="E54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8250;p70"/>
              <p:cNvSpPr/>
              <p:nvPr/>
            </p:nvSpPr>
            <p:spPr>
              <a:xfrm>
                <a:off x="7256410" y="2315896"/>
                <a:ext cx="28705" cy="52728"/>
              </a:xfrm>
              <a:custGeom>
                <a:avLst/>
                <a:gdLst/>
                <a:ahLst/>
                <a:cxnLst/>
                <a:rect l="l" t="t" r="r" b="b"/>
                <a:pathLst>
                  <a:path w="840" h="1543" extrusionOk="0">
                    <a:moveTo>
                      <a:pt x="98" y="0"/>
                    </a:moveTo>
                    <a:lnTo>
                      <a:pt x="59" y="20"/>
                    </a:lnTo>
                    <a:lnTo>
                      <a:pt x="20" y="39"/>
                    </a:lnTo>
                    <a:lnTo>
                      <a:pt x="0" y="78"/>
                    </a:lnTo>
                    <a:lnTo>
                      <a:pt x="0" y="117"/>
                    </a:lnTo>
                    <a:lnTo>
                      <a:pt x="0" y="1425"/>
                    </a:lnTo>
                    <a:lnTo>
                      <a:pt x="0" y="1484"/>
                    </a:lnTo>
                    <a:lnTo>
                      <a:pt x="20" y="1523"/>
                    </a:lnTo>
                    <a:lnTo>
                      <a:pt x="59" y="1542"/>
                    </a:lnTo>
                    <a:lnTo>
                      <a:pt x="781" y="1542"/>
                    </a:lnTo>
                    <a:lnTo>
                      <a:pt x="820" y="1523"/>
                    </a:lnTo>
                    <a:lnTo>
                      <a:pt x="840" y="1484"/>
                    </a:lnTo>
                    <a:lnTo>
                      <a:pt x="840" y="1425"/>
                    </a:lnTo>
                    <a:lnTo>
                      <a:pt x="840" y="117"/>
                    </a:lnTo>
                    <a:lnTo>
                      <a:pt x="840" y="78"/>
                    </a:lnTo>
                    <a:lnTo>
                      <a:pt x="820" y="39"/>
                    </a:lnTo>
                    <a:lnTo>
                      <a:pt x="781" y="20"/>
                    </a:lnTo>
                    <a:lnTo>
                      <a:pt x="7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8251;p70"/>
              <p:cNvSpPr/>
              <p:nvPr/>
            </p:nvSpPr>
            <p:spPr>
              <a:xfrm>
                <a:off x="7157654" y="2315896"/>
                <a:ext cx="28739" cy="52728"/>
              </a:xfrm>
              <a:custGeom>
                <a:avLst/>
                <a:gdLst/>
                <a:ahLst/>
                <a:cxnLst/>
                <a:rect l="l" t="t" r="r" b="b"/>
                <a:pathLst>
                  <a:path w="841" h="1543" extrusionOk="0">
                    <a:moveTo>
                      <a:pt x="98" y="0"/>
                    </a:moveTo>
                    <a:lnTo>
                      <a:pt x="59" y="20"/>
                    </a:lnTo>
                    <a:lnTo>
                      <a:pt x="20" y="39"/>
                    </a:lnTo>
                    <a:lnTo>
                      <a:pt x="1" y="78"/>
                    </a:lnTo>
                    <a:lnTo>
                      <a:pt x="1" y="117"/>
                    </a:lnTo>
                    <a:lnTo>
                      <a:pt x="1" y="1425"/>
                    </a:lnTo>
                    <a:lnTo>
                      <a:pt x="1" y="1484"/>
                    </a:lnTo>
                    <a:lnTo>
                      <a:pt x="20" y="1523"/>
                    </a:lnTo>
                    <a:lnTo>
                      <a:pt x="59" y="1542"/>
                    </a:lnTo>
                    <a:lnTo>
                      <a:pt x="782" y="1542"/>
                    </a:lnTo>
                    <a:lnTo>
                      <a:pt x="821" y="1523"/>
                    </a:lnTo>
                    <a:lnTo>
                      <a:pt x="840" y="1484"/>
                    </a:lnTo>
                    <a:lnTo>
                      <a:pt x="840" y="1425"/>
                    </a:lnTo>
                    <a:lnTo>
                      <a:pt x="840" y="117"/>
                    </a:lnTo>
                    <a:lnTo>
                      <a:pt x="840" y="78"/>
                    </a:lnTo>
                    <a:lnTo>
                      <a:pt x="821" y="39"/>
                    </a:lnTo>
                    <a:lnTo>
                      <a:pt x="782" y="20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8252;p70"/>
              <p:cNvSpPr/>
              <p:nvPr/>
            </p:nvSpPr>
            <p:spPr>
              <a:xfrm>
                <a:off x="7355132" y="2315896"/>
                <a:ext cx="29388" cy="52728"/>
              </a:xfrm>
              <a:custGeom>
                <a:avLst/>
                <a:gdLst/>
                <a:ahLst/>
                <a:cxnLst/>
                <a:rect l="l" t="t" r="r" b="b"/>
                <a:pathLst>
                  <a:path w="860" h="1543" extrusionOk="0">
                    <a:moveTo>
                      <a:pt x="98" y="0"/>
                    </a:moveTo>
                    <a:lnTo>
                      <a:pt x="59" y="20"/>
                    </a:lnTo>
                    <a:lnTo>
                      <a:pt x="20" y="39"/>
                    </a:lnTo>
                    <a:lnTo>
                      <a:pt x="0" y="78"/>
                    </a:lnTo>
                    <a:lnTo>
                      <a:pt x="0" y="117"/>
                    </a:lnTo>
                    <a:lnTo>
                      <a:pt x="0" y="1425"/>
                    </a:lnTo>
                    <a:lnTo>
                      <a:pt x="0" y="1484"/>
                    </a:lnTo>
                    <a:lnTo>
                      <a:pt x="20" y="1523"/>
                    </a:lnTo>
                    <a:lnTo>
                      <a:pt x="59" y="1542"/>
                    </a:lnTo>
                    <a:lnTo>
                      <a:pt x="781" y="1542"/>
                    </a:lnTo>
                    <a:lnTo>
                      <a:pt x="820" y="1523"/>
                    </a:lnTo>
                    <a:lnTo>
                      <a:pt x="840" y="1484"/>
                    </a:lnTo>
                    <a:lnTo>
                      <a:pt x="859" y="1425"/>
                    </a:lnTo>
                    <a:lnTo>
                      <a:pt x="859" y="117"/>
                    </a:lnTo>
                    <a:lnTo>
                      <a:pt x="840" y="78"/>
                    </a:lnTo>
                    <a:lnTo>
                      <a:pt x="820" y="39"/>
                    </a:lnTo>
                    <a:lnTo>
                      <a:pt x="781" y="20"/>
                    </a:lnTo>
                    <a:lnTo>
                      <a:pt x="7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8253;p70"/>
              <p:cNvSpPr/>
              <p:nvPr/>
            </p:nvSpPr>
            <p:spPr>
              <a:xfrm>
                <a:off x="7272402" y="1990991"/>
                <a:ext cx="160132" cy="160167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4687" extrusionOk="0">
                    <a:moveTo>
                      <a:pt x="3964" y="1"/>
                    </a:moveTo>
                    <a:lnTo>
                      <a:pt x="3827" y="20"/>
                    </a:lnTo>
                    <a:lnTo>
                      <a:pt x="3690" y="59"/>
                    </a:lnTo>
                    <a:lnTo>
                      <a:pt x="3573" y="138"/>
                    </a:lnTo>
                    <a:lnTo>
                      <a:pt x="3456" y="235"/>
                    </a:lnTo>
                    <a:lnTo>
                      <a:pt x="40" y="3983"/>
                    </a:lnTo>
                    <a:lnTo>
                      <a:pt x="20" y="4042"/>
                    </a:lnTo>
                    <a:lnTo>
                      <a:pt x="1" y="4101"/>
                    </a:lnTo>
                    <a:lnTo>
                      <a:pt x="20" y="4159"/>
                    </a:lnTo>
                    <a:lnTo>
                      <a:pt x="59" y="4218"/>
                    </a:lnTo>
                    <a:lnTo>
                      <a:pt x="469" y="4647"/>
                    </a:lnTo>
                    <a:lnTo>
                      <a:pt x="528" y="4686"/>
                    </a:lnTo>
                    <a:lnTo>
                      <a:pt x="664" y="4686"/>
                    </a:lnTo>
                    <a:lnTo>
                      <a:pt x="703" y="4647"/>
                    </a:lnTo>
                    <a:lnTo>
                      <a:pt x="4452" y="1231"/>
                    </a:lnTo>
                    <a:lnTo>
                      <a:pt x="4569" y="1133"/>
                    </a:lnTo>
                    <a:lnTo>
                      <a:pt x="4627" y="997"/>
                    </a:lnTo>
                    <a:lnTo>
                      <a:pt x="4686" y="860"/>
                    </a:lnTo>
                    <a:lnTo>
                      <a:pt x="4686" y="723"/>
                    </a:lnTo>
                    <a:lnTo>
                      <a:pt x="4686" y="587"/>
                    </a:lnTo>
                    <a:lnTo>
                      <a:pt x="4647" y="450"/>
                    </a:lnTo>
                    <a:lnTo>
                      <a:pt x="4588" y="333"/>
                    </a:lnTo>
                    <a:lnTo>
                      <a:pt x="4491" y="216"/>
                    </a:lnTo>
                    <a:lnTo>
                      <a:pt x="4374" y="118"/>
                    </a:lnTo>
                    <a:lnTo>
                      <a:pt x="4237" y="40"/>
                    </a:lnTo>
                    <a:lnTo>
                      <a:pt x="410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8254;p70"/>
              <p:cNvSpPr/>
              <p:nvPr/>
            </p:nvSpPr>
            <p:spPr>
              <a:xfrm>
                <a:off x="7108959" y="2154434"/>
                <a:ext cx="160132" cy="160816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4706" extrusionOk="0">
                    <a:moveTo>
                      <a:pt x="4100" y="1"/>
                    </a:moveTo>
                    <a:lnTo>
                      <a:pt x="4022" y="20"/>
                    </a:lnTo>
                    <a:lnTo>
                      <a:pt x="3983" y="59"/>
                    </a:lnTo>
                    <a:lnTo>
                      <a:pt x="235" y="3456"/>
                    </a:lnTo>
                    <a:lnTo>
                      <a:pt x="118" y="3573"/>
                    </a:lnTo>
                    <a:lnTo>
                      <a:pt x="59" y="3691"/>
                    </a:lnTo>
                    <a:lnTo>
                      <a:pt x="20" y="3827"/>
                    </a:lnTo>
                    <a:lnTo>
                      <a:pt x="1" y="3964"/>
                    </a:lnTo>
                    <a:lnTo>
                      <a:pt x="1" y="4120"/>
                    </a:lnTo>
                    <a:lnTo>
                      <a:pt x="40" y="4257"/>
                    </a:lnTo>
                    <a:lnTo>
                      <a:pt x="98" y="4374"/>
                    </a:lnTo>
                    <a:lnTo>
                      <a:pt x="196" y="4491"/>
                    </a:lnTo>
                    <a:lnTo>
                      <a:pt x="313" y="4589"/>
                    </a:lnTo>
                    <a:lnTo>
                      <a:pt x="450" y="4647"/>
                    </a:lnTo>
                    <a:lnTo>
                      <a:pt x="586" y="4686"/>
                    </a:lnTo>
                    <a:lnTo>
                      <a:pt x="723" y="4706"/>
                    </a:lnTo>
                    <a:lnTo>
                      <a:pt x="860" y="4686"/>
                    </a:lnTo>
                    <a:lnTo>
                      <a:pt x="996" y="4647"/>
                    </a:lnTo>
                    <a:lnTo>
                      <a:pt x="1113" y="4569"/>
                    </a:lnTo>
                    <a:lnTo>
                      <a:pt x="1231" y="4471"/>
                    </a:lnTo>
                    <a:lnTo>
                      <a:pt x="4647" y="723"/>
                    </a:lnTo>
                    <a:lnTo>
                      <a:pt x="4666" y="665"/>
                    </a:lnTo>
                    <a:lnTo>
                      <a:pt x="4686" y="606"/>
                    </a:lnTo>
                    <a:lnTo>
                      <a:pt x="4666" y="528"/>
                    </a:lnTo>
                    <a:lnTo>
                      <a:pt x="4627" y="489"/>
                    </a:lnTo>
                    <a:lnTo>
                      <a:pt x="4217" y="59"/>
                    </a:lnTo>
                    <a:lnTo>
                      <a:pt x="4159" y="20"/>
                    </a:lnTo>
                    <a:lnTo>
                      <a:pt x="410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8255;p70"/>
              <p:cNvSpPr/>
              <p:nvPr/>
            </p:nvSpPr>
            <p:spPr>
              <a:xfrm>
                <a:off x="7272402" y="2154434"/>
                <a:ext cx="160132" cy="160816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4706" extrusionOk="0">
                    <a:moveTo>
                      <a:pt x="586" y="1"/>
                    </a:moveTo>
                    <a:lnTo>
                      <a:pt x="528" y="20"/>
                    </a:lnTo>
                    <a:lnTo>
                      <a:pt x="469" y="59"/>
                    </a:lnTo>
                    <a:lnTo>
                      <a:pt x="59" y="489"/>
                    </a:lnTo>
                    <a:lnTo>
                      <a:pt x="20" y="528"/>
                    </a:lnTo>
                    <a:lnTo>
                      <a:pt x="1" y="606"/>
                    </a:lnTo>
                    <a:lnTo>
                      <a:pt x="20" y="665"/>
                    </a:lnTo>
                    <a:lnTo>
                      <a:pt x="40" y="723"/>
                    </a:lnTo>
                    <a:lnTo>
                      <a:pt x="3456" y="4471"/>
                    </a:lnTo>
                    <a:lnTo>
                      <a:pt x="3573" y="4569"/>
                    </a:lnTo>
                    <a:lnTo>
                      <a:pt x="3690" y="4647"/>
                    </a:lnTo>
                    <a:lnTo>
                      <a:pt x="3827" y="4686"/>
                    </a:lnTo>
                    <a:lnTo>
                      <a:pt x="3964" y="4706"/>
                    </a:lnTo>
                    <a:lnTo>
                      <a:pt x="4100" y="4686"/>
                    </a:lnTo>
                    <a:lnTo>
                      <a:pt x="4237" y="4647"/>
                    </a:lnTo>
                    <a:lnTo>
                      <a:pt x="4374" y="4589"/>
                    </a:lnTo>
                    <a:lnTo>
                      <a:pt x="4491" y="4491"/>
                    </a:lnTo>
                    <a:lnTo>
                      <a:pt x="4588" y="4374"/>
                    </a:lnTo>
                    <a:lnTo>
                      <a:pt x="4647" y="4257"/>
                    </a:lnTo>
                    <a:lnTo>
                      <a:pt x="4686" y="4120"/>
                    </a:lnTo>
                    <a:lnTo>
                      <a:pt x="4686" y="3964"/>
                    </a:lnTo>
                    <a:lnTo>
                      <a:pt x="4686" y="3827"/>
                    </a:lnTo>
                    <a:lnTo>
                      <a:pt x="4627" y="3691"/>
                    </a:lnTo>
                    <a:lnTo>
                      <a:pt x="4569" y="3573"/>
                    </a:lnTo>
                    <a:lnTo>
                      <a:pt x="4452" y="3456"/>
                    </a:lnTo>
                    <a:lnTo>
                      <a:pt x="703" y="59"/>
                    </a:lnTo>
                    <a:lnTo>
                      <a:pt x="664" y="20"/>
                    </a:lnTo>
                    <a:lnTo>
                      <a:pt x="5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8256;p70"/>
              <p:cNvSpPr/>
              <p:nvPr/>
            </p:nvSpPr>
            <p:spPr>
              <a:xfrm>
                <a:off x="7108959" y="1990991"/>
                <a:ext cx="160132" cy="160167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4687" extrusionOk="0">
                    <a:moveTo>
                      <a:pt x="586" y="1"/>
                    </a:moveTo>
                    <a:lnTo>
                      <a:pt x="450" y="40"/>
                    </a:lnTo>
                    <a:lnTo>
                      <a:pt x="313" y="118"/>
                    </a:lnTo>
                    <a:lnTo>
                      <a:pt x="196" y="216"/>
                    </a:lnTo>
                    <a:lnTo>
                      <a:pt x="98" y="333"/>
                    </a:lnTo>
                    <a:lnTo>
                      <a:pt x="40" y="450"/>
                    </a:lnTo>
                    <a:lnTo>
                      <a:pt x="1" y="587"/>
                    </a:lnTo>
                    <a:lnTo>
                      <a:pt x="1" y="723"/>
                    </a:lnTo>
                    <a:lnTo>
                      <a:pt x="20" y="860"/>
                    </a:lnTo>
                    <a:lnTo>
                      <a:pt x="59" y="997"/>
                    </a:lnTo>
                    <a:lnTo>
                      <a:pt x="118" y="1133"/>
                    </a:lnTo>
                    <a:lnTo>
                      <a:pt x="235" y="1231"/>
                    </a:lnTo>
                    <a:lnTo>
                      <a:pt x="3983" y="4647"/>
                    </a:lnTo>
                    <a:lnTo>
                      <a:pt x="4022" y="4686"/>
                    </a:lnTo>
                    <a:lnTo>
                      <a:pt x="4159" y="4686"/>
                    </a:lnTo>
                    <a:lnTo>
                      <a:pt x="4217" y="4647"/>
                    </a:lnTo>
                    <a:lnTo>
                      <a:pt x="4627" y="4218"/>
                    </a:lnTo>
                    <a:lnTo>
                      <a:pt x="4666" y="4159"/>
                    </a:lnTo>
                    <a:lnTo>
                      <a:pt x="4686" y="4101"/>
                    </a:lnTo>
                    <a:lnTo>
                      <a:pt x="4666" y="4042"/>
                    </a:lnTo>
                    <a:lnTo>
                      <a:pt x="4647" y="3983"/>
                    </a:lnTo>
                    <a:lnTo>
                      <a:pt x="1231" y="235"/>
                    </a:lnTo>
                    <a:lnTo>
                      <a:pt x="1113" y="138"/>
                    </a:lnTo>
                    <a:lnTo>
                      <a:pt x="996" y="59"/>
                    </a:lnTo>
                    <a:lnTo>
                      <a:pt x="860" y="20"/>
                    </a:lnTo>
                    <a:lnTo>
                      <a:pt x="72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8257;p70"/>
              <p:cNvSpPr/>
              <p:nvPr/>
            </p:nvSpPr>
            <p:spPr>
              <a:xfrm>
                <a:off x="7245065" y="2127746"/>
                <a:ext cx="51395" cy="50746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485" extrusionOk="0">
                    <a:moveTo>
                      <a:pt x="605" y="1"/>
                    </a:moveTo>
                    <a:lnTo>
                      <a:pt x="469" y="40"/>
                    </a:lnTo>
                    <a:lnTo>
                      <a:pt x="332" y="118"/>
                    </a:lnTo>
                    <a:lnTo>
                      <a:pt x="215" y="216"/>
                    </a:lnTo>
                    <a:lnTo>
                      <a:pt x="137" y="333"/>
                    </a:lnTo>
                    <a:lnTo>
                      <a:pt x="59" y="450"/>
                    </a:lnTo>
                    <a:lnTo>
                      <a:pt x="20" y="606"/>
                    </a:lnTo>
                    <a:lnTo>
                      <a:pt x="0" y="743"/>
                    </a:lnTo>
                    <a:lnTo>
                      <a:pt x="20" y="879"/>
                    </a:lnTo>
                    <a:lnTo>
                      <a:pt x="59" y="1016"/>
                    </a:lnTo>
                    <a:lnTo>
                      <a:pt x="137" y="1153"/>
                    </a:lnTo>
                    <a:lnTo>
                      <a:pt x="215" y="1270"/>
                    </a:lnTo>
                    <a:lnTo>
                      <a:pt x="332" y="1367"/>
                    </a:lnTo>
                    <a:lnTo>
                      <a:pt x="469" y="1426"/>
                    </a:lnTo>
                    <a:lnTo>
                      <a:pt x="605" y="1465"/>
                    </a:lnTo>
                    <a:lnTo>
                      <a:pt x="742" y="1485"/>
                    </a:lnTo>
                    <a:lnTo>
                      <a:pt x="898" y="1465"/>
                    </a:lnTo>
                    <a:lnTo>
                      <a:pt x="1035" y="1426"/>
                    </a:lnTo>
                    <a:lnTo>
                      <a:pt x="1152" y="1367"/>
                    </a:lnTo>
                    <a:lnTo>
                      <a:pt x="1269" y="1270"/>
                    </a:lnTo>
                    <a:lnTo>
                      <a:pt x="1367" y="1153"/>
                    </a:lnTo>
                    <a:lnTo>
                      <a:pt x="1445" y="1016"/>
                    </a:lnTo>
                    <a:lnTo>
                      <a:pt x="1484" y="879"/>
                    </a:lnTo>
                    <a:lnTo>
                      <a:pt x="1503" y="743"/>
                    </a:lnTo>
                    <a:lnTo>
                      <a:pt x="1484" y="606"/>
                    </a:lnTo>
                    <a:lnTo>
                      <a:pt x="1445" y="450"/>
                    </a:lnTo>
                    <a:lnTo>
                      <a:pt x="1367" y="333"/>
                    </a:lnTo>
                    <a:lnTo>
                      <a:pt x="1269" y="216"/>
                    </a:lnTo>
                    <a:lnTo>
                      <a:pt x="1152" y="118"/>
                    </a:lnTo>
                    <a:lnTo>
                      <a:pt x="1035" y="40"/>
                    </a:lnTo>
                    <a:lnTo>
                      <a:pt x="898" y="1"/>
                    </a:lnTo>
                    <a:close/>
                  </a:path>
                </a:pathLst>
              </a:custGeom>
              <a:solidFill>
                <a:srgbClr val="FFC5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8258;p70"/>
              <p:cNvSpPr/>
              <p:nvPr/>
            </p:nvSpPr>
            <p:spPr>
              <a:xfrm>
                <a:off x="7027596" y="2451319"/>
                <a:ext cx="486343" cy="25356"/>
              </a:xfrm>
              <a:custGeom>
                <a:avLst/>
                <a:gdLst/>
                <a:ahLst/>
                <a:cxnLst/>
                <a:rect l="l" t="t" r="r" b="b"/>
                <a:pathLst>
                  <a:path w="14232" h="742" extrusionOk="0">
                    <a:moveTo>
                      <a:pt x="371" y="0"/>
                    </a:moveTo>
                    <a:lnTo>
                      <a:pt x="312" y="20"/>
                    </a:lnTo>
                    <a:lnTo>
                      <a:pt x="234" y="39"/>
                    </a:lnTo>
                    <a:lnTo>
                      <a:pt x="176" y="59"/>
                    </a:lnTo>
                    <a:lnTo>
                      <a:pt x="117" y="117"/>
                    </a:lnTo>
                    <a:lnTo>
                      <a:pt x="78" y="176"/>
                    </a:lnTo>
                    <a:lnTo>
                      <a:pt x="39" y="234"/>
                    </a:lnTo>
                    <a:lnTo>
                      <a:pt x="20" y="293"/>
                    </a:lnTo>
                    <a:lnTo>
                      <a:pt x="0" y="371"/>
                    </a:lnTo>
                    <a:lnTo>
                      <a:pt x="20" y="449"/>
                    </a:lnTo>
                    <a:lnTo>
                      <a:pt x="39" y="527"/>
                    </a:lnTo>
                    <a:lnTo>
                      <a:pt x="78" y="586"/>
                    </a:lnTo>
                    <a:lnTo>
                      <a:pt x="117" y="644"/>
                    </a:lnTo>
                    <a:lnTo>
                      <a:pt x="176" y="683"/>
                    </a:lnTo>
                    <a:lnTo>
                      <a:pt x="234" y="722"/>
                    </a:lnTo>
                    <a:lnTo>
                      <a:pt x="312" y="742"/>
                    </a:lnTo>
                    <a:lnTo>
                      <a:pt x="13919" y="742"/>
                    </a:lnTo>
                    <a:lnTo>
                      <a:pt x="13997" y="722"/>
                    </a:lnTo>
                    <a:lnTo>
                      <a:pt x="14056" y="683"/>
                    </a:lnTo>
                    <a:lnTo>
                      <a:pt x="14114" y="644"/>
                    </a:lnTo>
                    <a:lnTo>
                      <a:pt x="14153" y="586"/>
                    </a:lnTo>
                    <a:lnTo>
                      <a:pt x="14193" y="527"/>
                    </a:lnTo>
                    <a:lnTo>
                      <a:pt x="14212" y="449"/>
                    </a:lnTo>
                    <a:lnTo>
                      <a:pt x="14232" y="371"/>
                    </a:lnTo>
                    <a:lnTo>
                      <a:pt x="14212" y="293"/>
                    </a:lnTo>
                    <a:lnTo>
                      <a:pt x="14193" y="234"/>
                    </a:lnTo>
                    <a:lnTo>
                      <a:pt x="14153" y="176"/>
                    </a:lnTo>
                    <a:lnTo>
                      <a:pt x="14114" y="117"/>
                    </a:lnTo>
                    <a:lnTo>
                      <a:pt x="14056" y="59"/>
                    </a:lnTo>
                    <a:lnTo>
                      <a:pt x="13997" y="39"/>
                    </a:lnTo>
                    <a:lnTo>
                      <a:pt x="13919" y="20"/>
                    </a:lnTo>
                    <a:lnTo>
                      <a:pt x="13861" y="0"/>
                    </a:lnTo>
                    <a:close/>
                  </a:path>
                </a:pathLst>
              </a:custGeom>
              <a:solidFill>
                <a:srgbClr val="9DC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8259;p70"/>
              <p:cNvSpPr/>
              <p:nvPr/>
            </p:nvSpPr>
            <p:spPr>
              <a:xfrm>
                <a:off x="7027596" y="2451319"/>
                <a:ext cx="486343" cy="25356"/>
              </a:xfrm>
              <a:custGeom>
                <a:avLst/>
                <a:gdLst/>
                <a:ahLst/>
                <a:cxnLst/>
                <a:rect l="l" t="t" r="r" b="b"/>
                <a:pathLst>
                  <a:path w="14232" h="742" extrusionOk="0">
                    <a:moveTo>
                      <a:pt x="371" y="0"/>
                    </a:moveTo>
                    <a:lnTo>
                      <a:pt x="312" y="20"/>
                    </a:lnTo>
                    <a:lnTo>
                      <a:pt x="234" y="39"/>
                    </a:lnTo>
                    <a:lnTo>
                      <a:pt x="176" y="59"/>
                    </a:lnTo>
                    <a:lnTo>
                      <a:pt x="117" y="117"/>
                    </a:lnTo>
                    <a:lnTo>
                      <a:pt x="78" y="176"/>
                    </a:lnTo>
                    <a:lnTo>
                      <a:pt x="39" y="234"/>
                    </a:lnTo>
                    <a:lnTo>
                      <a:pt x="20" y="293"/>
                    </a:lnTo>
                    <a:lnTo>
                      <a:pt x="0" y="371"/>
                    </a:lnTo>
                    <a:lnTo>
                      <a:pt x="20" y="449"/>
                    </a:lnTo>
                    <a:lnTo>
                      <a:pt x="39" y="527"/>
                    </a:lnTo>
                    <a:lnTo>
                      <a:pt x="78" y="586"/>
                    </a:lnTo>
                    <a:lnTo>
                      <a:pt x="117" y="644"/>
                    </a:lnTo>
                    <a:lnTo>
                      <a:pt x="176" y="683"/>
                    </a:lnTo>
                    <a:lnTo>
                      <a:pt x="234" y="722"/>
                    </a:lnTo>
                    <a:lnTo>
                      <a:pt x="312" y="742"/>
                    </a:lnTo>
                    <a:lnTo>
                      <a:pt x="13919" y="742"/>
                    </a:lnTo>
                    <a:lnTo>
                      <a:pt x="13997" y="722"/>
                    </a:lnTo>
                    <a:lnTo>
                      <a:pt x="14056" y="683"/>
                    </a:lnTo>
                    <a:lnTo>
                      <a:pt x="14114" y="644"/>
                    </a:lnTo>
                    <a:lnTo>
                      <a:pt x="14153" y="586"/>
                    </a:lnTo>
                    <a:lnTo>
                      <a:pt x="14193" y="527"/>
                    </a:lnTo>
                    <a:lnTo>
                      <a:pt x="14212" y="449"/>
                    </a:lnTo>
                    <a:lnTo>
                      <a:pt x="14232" y="371"/>
                    </a:lnTo>
                    <a:lnTo>
                      <a:pt x="14212" y="293"/>
                    </a:lnTo>
                    <a:lnTo>
                      <a:pt x="14193" y="234"/>
                    </a:lnTo>
                    <a:lnTo>
                      <a:pt x="14153" y="176"/>
                    </a:lnTo>
                    <a:lnTo>
                      <a:pt x="14114" y="117"/>
                    </a:lnTo>
                    <a:lnTo>
                      <a:pt x="14056" y="59"/>
                    </a:lnTo>
                    <a:lnTo>
                      <a:pt x="13997" y="39"/>
                    </a:lnTo>
                    <a:lnTo>
                      <a:pt x="13919" y="20"/>
                    </a:lnTo>
                    <a:lnTo>
                      <a:pt x="13861" y="0"/>
                    </a:lnTo>
                    <a:close/>
                  </a:path>
                </a:pathLst>
              </a:custGeom>
              <a:solidFill>
                <a:srgbClr val="9DC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8260;p70"/>
              <p:cNvSpPr/>
              <p:nvPr/>
            </p:nvSpPr>
            <p:spPr>
              <a:xfrm>
                <a:off x="7471863" y="2451319"/>
                <a:ext cx="42066" cy="25356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742" extrusionOk="0">
                    <a:moveTo>
                      <a:pt x="1" y="0"/>
                    </a:moveTo>
                    <a:lnTo>
                      <a:pt x="59" y="20"/>
                    </a:lnTo>
                    <a:lnTo>
                      <a:pt x="137" y="39"/>
                    </a:lnTo>
                    <a:lnTo>
                      <a:pt x="196" y="59"/>
                    </a:lnTo>
                    <a:lnTo>
                      <a:pt x="254" y="117"/>
                    </a:lnTo>
                    <a:lnTo>
                      <a:pt x="294" y="176"/>
                    </a:lnTo>
                    <a:lnTo>
                      <a:pt x="333" y="234"/>
                    </a:lnTo>
                    <a:lnTo>
                      <a:pt x="352" y="293"/>
                    </a:lnTo>
                    <a:lnTo>
                      <a:pt x="372" y="371"/>
                    </a:lnTo>
                    <a:lnTo>
                      <a:pt x="352" y="449"/>
                    </a:lnTo>
                    <a:lnTo>
                      <a:pt x="333" y="527"/>
                    </a:lnTo>
                    <a:lnTo>
                      <a:pt x="294" y="586"/>
                    </a:lnTo>
                    <a:lnTo>
                      <a:pt x="254" y="644"/>
                    </a:lnTo>
                    <a:lnTo>
                      <a:pt x="196" y="683"/>
                    </a:lnTo>
                    <a:lnTo>
                      <a:pt x="137" y="722"/>
                    </a:lnTo>
                    <a:lnTo>
                      <a:pt x="59" y="742"/>
                    </a:lnTo>
                    <a:lnTo>
                      <a:pt x="918" y="742"/>
                    </a:lnTo>
                    <a:lnTo>
                      <a:pt x="996" y="722"/>
                    </a:lnTo>
                    <a:lnTo>
                      <a:pt x="1055" y="683"/>
                    </a:lnTo>
                    <a:lnTo>
                      <a:pt x="1113" y="644"/>
                    </a:lnTo>
                    <a:lnTo>
                      <a:pt x="1152" y="586"/>
                    </a:lnTo>
                    <a:lnTo>
                      <a:pt x="1192" y="527"/>
                    </a:lnTo>
                    <a:lnTo>
                      <a:pt x="1211" y="449"/>
                    </a:lnTo>
                    <a:lnTo>
                      <a:pt x="1231" y="371"/>
                    </a:lnTo>
                    <a:lnTo>
                      <a:pt x="1211" y="293"/>
                    </a:lnTo>
                    <a:lnTo>
                      <a:pt x="1192" y="234"/>
                    </a:lnTo>
                    <a:lnTo>
                      <a:pt x="1152" y="176"/>
                    </a:lnTo>
                    <a:lnTo>
                      <a:pt x="1113" y="117"/>
                    </a:lnTo>
                    <a:lnTo>
                      <a:pt x="1055" y="59"/>
                    </a:lnTo>
                    <a:lnTo>
                      <a:pt x="996" y="39"/>
                    </a:lnTo>
                    <a:lnTo>
                      <a:pt x="918" y="20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rgbClr val="84A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97" name="Picture 2" descr="Green Tick Icon Png, Cliparts &amp;amp; Cartoons - Jing.fm">
            <a:extLst>
              <a:ext uri="{FF2B5EF4-FFF2-40B4-BE49-F238E27FC236}">
                <a16:creationId xmlns:a16="http://schemas.microsoft.com/office/drawing/2014/main" id="{BA88A050-B47E-4E04-90D4-335B359E1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814" y1="50258" x2="44186" y2="61211"/>
                        <a14:foregroundMark x1="44186" y1="61211" x2="70465" y2="32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33" y="1683456"/>
            <a:ext cx="693109" cy="62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Green Tick Icon Png, Cliparts &amp;amp; Cartoons - Jing.fm">
            <a:extLst>
              <a:ext uri="{FF2B5EF4-FFF2-40B4-BE49-F238E27FC236}">
                <a16:creationId xmlns:a16="http://schemas.microsoft.com/office/drawing/2014/main" id="{BA88A050-B47E-4E04-90D4-335B359E1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814" y1="50258" x2="44186" y2="61211"/>
                        <a14:foregroundMark x1="44186" y1="61211" x2="70465" y2="32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240" y="2933569"/>
            <a:ext cx="693109" cy="62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4" y="259690"/>
            <a:ext cx="770601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14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3738;p45"/>
          <p:cNvSpPr/>
          <p:nvPr/>
        </p:nvSpPr>
        <p:spPr>
          <a:xfrm>
            <a:off x="3096098" y="427414"/>
            <a:ext cx="2951805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4" y="208472"/>
            <a:ext cx="7706012" cy="11888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006" y="1806635"/>
            <a:ext cx="6693988" cy="1530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5" name="Google Shape;4185;p56"/>
          <p:cNvGrpSpPr/>
          <p:nvPr/>
        </p:nvGrpSpPr>
        <p:grpSpPr>
          <a:xfrm>
            <a:off x="0" y="111515"/>
            <a:ext cx="1139189" cy="841491"/>
            <a:chOff x="1942875" y="4263875"/>
            <a:chExt cx="856600" cy="632750"/>
          </a:xfrm>
        </p:grpSpPr>
        <p:sp>
          <p:nvSpPr>
            <p:cNvPr id="4186" name="Google Shape;4186;p56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56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56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56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56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56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56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56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56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56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56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56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56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56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56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56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56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56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56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56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56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56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56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56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56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56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56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56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56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56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56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7" name="Google Shape;4217;p56"/>
          <p:cNvGrpSpPr/>
          <p:nvPr/>
        </p:nvGrpSpPr>
        <p:grpSpPr>
          <a:xfrm>
            <a:off x="8070371" y="4422712"/>
            <a:ext cx="1073629" cy="720788"/>
            <a:chOff x="7681600" y="381950"/>
            <a:chExt cx="1073629" cy="720788"/>
          </a:xfrm>
        </p:grpSpPr>
        <p:sp>
          <p:nvSpPr>
            <p:cNvPr id="4218" name="Google Shape;4218;p56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56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56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56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5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5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56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5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5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56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5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5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56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5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5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56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56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56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56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56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56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56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56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56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56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56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56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56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56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3664;p44"/>
          <p:cNvSpPr/>
          <p:nvPr/>
        </p:nvSpPr>
        <p:spPr>
          <a:xfrm>
            <a:off x="3545525" y="111515"/>
            <a:ext cx="205295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Rectangle 80"/>
          <p:cNvSpPr>
            <a:spLocks noChangeArrowheads="1"/>
          </p:cNvSpPr>
          <p:nvPr/>
        </p:nvSpPr>
        <p:spPr bwMode="auto">
          <a:xfrm>
            <a:off x="734169" y="818906"/>
            <a:ext cx="2955390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 smtClean="0">
                <a:solidFill>
                  <a:srgbClr val="002060"/>
                </a:solidFill>
              </a:rPr>
              <a:t>a) 889972 + 96308 </a:t>
            </a:r>
            <a:endParaRPr lang="en-US" altLang="en-US" sz="28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5" name="Rectangle 80"/>
              <p:cNvSpPr>
                <a:spLocks noChangeArrowheads="1"/>
              </p:cNvSpPr>
              <p:nvPr/>
            </p:nvSpPr>
            <p:spPr bwMode="auto">
              <a:xfrm>
                <a:off x="5246752" y="801597"/>
                <a:ext cx="2955390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vi-VN" altLang="en-US" sz="2800" dirty="0" smtClean="0">
                    <a:solidFill>
                      <a:srgbClr val="002060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altLang="en-US" sz="3200" dirty="0" smtClean="0">
                    <a:solidFill>
                      <a:srgbClr val="00206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vi-VN" altLang="en-US" sz="2800" dirty="0" smtClean="0">
                    <a:solidFill>
                      <a:srgbClr val="002060"/>
                    </a:solidFill>
                  </a:rPr>
                  <a:t> </a:t>
                </a:r>
                <a:endParaRPr lang="en-US" alt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45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46752" y="801597"/>
                <a:ext cx="2955390" cy="537228"/>
              </a:xfrm>
              <a:prstGeom prst="rect">
                <a:avLst/>
              </a:prstGeom>
              <a:blipFill>
                <a:blip r:embed="rId3"/>
                <a:stretch>
                  <a:fillRect l="-4339" t="-17978" b="-4044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6" name="Rectangle 80"/>
              <p:cNvSpPr>
                <a:spLocks noChangeArrowheads="1"/>
              </p:cNvSpPr>
              <p:nvPr/>
            </p:nvSpPr>
            <p:spPr bwMode="auto">
              <a:xfrm>
                <a:off x="734169" y="1642377"/>
                <a:ext cx="2955390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vi-VN" altLang="en-US" sz="2800" dirty="0" smtClean="0">
                    <a:solidFill>
                      <a:srgbClr val="002060"/>
                    </a:solidFill>
                  </a:rPr>
                  <a:t>c) 3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vi-VN" altLang="en-US" sz="2800" dirty="0" smtClean="0">
                    <a:solidFill>
                      <a:srgbClr val="002060"/>
                    </a:solidFill>
                  </a:rPr>
                  <a:t> </a:t>
                </a:r>
                <a:endParaRPr lang="en-US" alt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46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4169" y="1642377"/>
                <a:ext cx="2955390" cy="537228"/>
              </a:xfrm>
              <a:prstGeom prst="rect">
                <a:avLst/>
              </a:prstGeom>
              <a:blipFill>
                <a:blip r:embed="rId4"/>
                <a:stretch>
                  <a:fillRect l="-4124" t="-5618" b="-337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Rectangle 80"/>
          <p:cNvSpPr>
            <a:spLocks noChangeArrowheads="1"/>
          </p:cNvSpPr>
          <p:nvPr/>
        </p:nvSpPr>
        <p:spPr bwMode="auto">
          <a:xfrm>
            <a:off x="5246752" y="1662612"/>
            <a:ext cx="2955390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002060"/>
                </a:solidFill>
              </a:rPr>
              <a:t>d</a:t>
            </a:r>
            <a:r>
              <a:rPr lang="vi-VN" altLang="en-US" sz="2800" dirty="0" smtClean="0">
                <a:solidFill>
                  <a:srgbClr val="002060"/>
                </a:solidFill>
              </a:rPr>
              <a:t>) 926,83 + 549,67 </a:t>
            </a:r>
            <a:endParaRPr lang="en-US" altLang="en-US" sz="2800" dirty="0">
              <a:solidFill>
                <a:srgbClr val="002060"/>
              </a:solidFill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531422" y="1171887"/>
            <a:ext cx="6002617" cy="175432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vi-VN" sz="3600" dirty="0"/>
              <a:t> </a:t>
            </a:r>
            <a:r>
              <a:rPr lang="vi-VN" sz="3600" dirty="0" smtClean="0"/>
              <a:t>       </a:t>
            </a:r>
            <a:r>
              <a:rPr lang="vi-VN" sz="3600" dirty="0" smtClean="0"/>
              <a:t>889972</a:t>
            </a:r>
            <a:endParaRPr lang="en-US" sz="3600" dirty="0" smtClean="0"/>
          </a:p>
          <a:p>
            <a:r>
              <a:rPr lang="en-US" sz="3600" dirty="0" smtClean="0"/>
              <a:t>     </a:t>
            </a:r>
            <a:r>
              <a:rPr lang="vi-VN" sz="3600" dirty="0" smtClean="0"/>
              <a:t>  </a:t>
            </a:r>
            <a:r>
              <a:rPr lang="en-US" sz="3600" dirty="0"/>
              <a:t> </a:t>
            </a:r>
            <a:r>
              <a:rPr lang="vi-VN" sz="3600" dirty="0" smtClean="0"/>
              <a:t>  </a:t>
            </a:r>
            <a:r>
              <a:rPr lang="vi-VN" sz="3600" dirty="0" smtClean="0"/>
              <a:t>96308</a:t>
            </a:r>
            <a:endParaRPr lang="vi-VN" sz="3600" dirty="0" smtClean="0"/>
          </a:p>
          <a:p>
            <a:endParaRPr lang="vi-VN" sz="3600" dirty="0" smtClean="0"/>
          </a:p>
        </p:txBody>
      </p:sp>
      <p:sp>
        <p:nvSpPr>
          <p:cNvPr id="158" name="Text Box 15"/>
          <p:cNvSpPr txBox="1">
            <a:spLocks noChangeArrowheads="1"/>
          </p:cNvSpPr>
          <p:nvPr/>
        </p:nvSpPr>
        <p:spPr bwMode="auto">
          <a:xfrm flipH="1">
            <a:off x="1215016" y="1485916"/>
            <a:ext cx="341196" cy="45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9" name="Straight Connector 158"/>
          <p:cNvCxnSpPr/>
          <p:nvPr/>
        </p:nvCxnSpPr>
        <p:spPr>
          <a:xfrm>
            <a:off x="1639077" y="2336580"/>
            <a:ext cx="1680457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1" name="Rectangle 160"/>
          <p:cNvSpPr/>
          <p:nvPr/>
        </p:nvSpPr>
        <p:spPr>
          <a:xfrm>
            <a:off x="2861819" y="2336580"/>
            <a:ext cx="404550" cy="55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solidFill>
                  <a:srgbClr val="FF0000"/>
                </a:solidFill>
              </a:rPr>
              <a:t>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2468162" y="2336580"/>
            <a:ext cx="617201" cy="55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</a:rPr>
              <a:t>8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2191459" y="2336580"/>
            <a:ext cx="617201" cy="55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solidFill>
                  <a:srgbClr val="FF0000"/>
                </a:solidFill>
              </a:rPr>
              <a:t>2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1930704" y="2343715"/>
            <a:ext cx="617201" cy="55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solidFill>
                  <a:srgbClr val="FF0000"/>
                </a:solidFill>
              </a:rPr>
              <a:t>6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1669949" y="2344339"/>
            <a:ext cx="617201" cy="55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solidFill>
                  <a:srgbClr val="FF0000"/>
                </a:solidFill>
              </a:rPr>
              <a:t>8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1411983" y="2349585"/>
            <a:ext cx="617201" cy="55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</a:rPr>
              <a:t>9</a:t>
            </a:r>
            <a:endParaRPr lang="en-US" sz="3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1" name="Rectangle 80"/>
              <p:cNvSpPr>
                <a:spLocks noChangeArrowheads="1"/>
              </p:cNvSpPr>
              <p:nvPr/>
            </p:nvSpPr>
            <p:spPr bwMode="auto">
              <a:xfrm>
                <a:off x="4456011" y="818237"/>
                <a:ext cx="2955390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vi-VN" altLang="en-US" sz="2800" dirty="0" smtClean="0">
                    <a:solidFill>
                      <a:srgbClr val="002060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altLang="en-US" sz="3200" dirty="0" smtClean="0">
                    <a:solidFill>
                      <a:srgbClr val="00206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vi-VN" altLang="en-US" sz="2800" dirty="0" smtClean="0">
                    <a:solidFill>
                      <a:srgbClr val="002060"/>
                    </a:solidFill>
                  </a:rPr>
                  <a:t> </a:t>
                </a:r>
                <a:endParaRPr lang="en-US" alt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7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56011" y="818237"/>
                <a:ext cx="2955390" cy="537228"/>
              </a:xfrm>
              <a:prstGeom prst="rect">
                <a:avLst/>
              </a:prstGeom>
              <a:blipFill>
                <a:blip r:embed="rId5"/>
                <a:stretch>
                  <a:fillRect l="-4330" t="-19318" b="-409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5" name="TextBox 174"/>
              <p:cNvSpPr txBox="1"/>
              <p:nvPr/>
            </p:nvSpPr>
            <p:spPr>
              <a:xfrm>
                <a:off x="4487423" y="1562753"/>
                <a:ext cx="1293110" cy="7032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24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vi-VN" sz="24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vi-VN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vi-VN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5" name="TextBox 1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423" y="1562753"/>
                <a:ext cx="1293110" cy="7032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6" name="TextBox 175"/>
              <p:cNvSpPr txBox="1"/>
              <p:nvPr/>
            </p:nvSpPr>
            <p:spPr>
              <a:xfrm>
                <a:off x="5745212" y="1567658"/>
                <a:ext cx="714426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2400" i="0" smtClean="0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400" b="0" i="1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vi-VN" sz="2400" b="0" i="1" smtClean="0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2400" b="0" i="0" smtClean="0">
                          <a:solidFill>
                            <a:srgbClr val="F51737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</m:oMath>
                  </m:oMathPara>
                </a14:m>
                <a:endParaRPr lang="vi-VN" sz="2400" dirty="0" smtClean="0">
                  <a:solidFill>
                    <a:srgbClr val="F5173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6" name="TextBox 1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212" y="1567658"/>
                <a:ext cx="714426" cy="6914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8" name="TextBox 177"/>
              <p:cNvSpPr txBox="1"/>
              <p:nvPr/>
            </p:nvSpPr>
            <p:spPr>
              <a:xfrm>
                <a:off x="6433343" y="1574281"/>
                <a:ext cx="760336" cy="691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2400" i="0" smtClean="0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b="0" i="1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vi-VN" sz="2400" b="0" i="1" smtClean="0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2400" b="0" i="1" smtClean="0">
                          <a:solidFill>
                            <a:srgbClr val="F51737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solidFill>
                    <a:srgbClr val="F5173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8" name="TextBox 1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343" y="1574281"/>
                <a:ext cx="760336" cy="6910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9" name="TextBox 178"/>
              <p:cNvSpPr txBox="1"/>
              <p:nvPr/>
            </p:nvSpPr>
            <p:spPr>
              <a:xfrm>
                <a:off x="7085591" y="1575900"/>
                <a:ext cx="1062811" cy="6914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2400" i="0" smtClean="0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vi-VN" sz="2400" b="0" i="1" smtClean="0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</a:rPr>
                            <m:t>0+7</m:t>
                          </m:r>
                        </m:num>
                        <m:den>
                          <m:r>
                            <a:rPr lang="en-US" sz="2400" b="0" i="1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vi-VN" sz="2400" b="0" i="1" smtClean="0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5173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9" name="TextBox 1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591" y="1575900"/>
                <a:ext cx="1062811" cy="6914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0" name="Rectangle 80"/>
              <p:cNvSpPr>
                <a:spLocks noChangeArrowheads="1"/>
              </p:cNvSpPr>
              <p:nvPr/>
            </p:nvSpPr>
            <p:spPr bwMode="auto">
              <a:xfrm>
                <a:off x="752954" y="2867661"/>
                <a:ext cx="2955390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vi-VN" altLang="en-US" sz="2800" dirty="0" smtClean="0">
                    <a:solidFill>
                      <a:srgbClr val="002060"/>
                    </a:solidFill>
                  </a:rPr>
                  <a:t>c) 3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vi-VN" altLang="en-US" sz="2800" dirty="0" smtClean="0">
                    <a:solidFill>
                      <a:srgbClr val="002060"/>
                    </a:solidFill>
                  </a:rPr>
                  <a:t> </a:t>
                </a:r>
                <a:endParaRPr lang="en-US" alt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80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2954" y="2867661"/>
                <a:ext cx="2955390" cy="537228"/>
              </a:xfrm>
              <a:prstGeom prst="rect">
                <a:avLst/>
              </a:prstGeom>
              <a:blipFill>
                <a:blip r:embed="rId10"/>
                <a:stretch>
                  <a:fillRect l="-4339" t="-5618" b="-337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1" name="TextBox 180"/>
              <p:cNvSpPr txBox="1"/>
              <p:nvPr/>
            </p:nvSpPr>
            <p:spPr>
              <a:xfrm>
                <a:off x="823866" y="3476056"/>
                <a:ext cx="2244910" cy="582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:r>
                  <a:rPr lang="vi-VN" sz="2600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vi-VN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0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600" b="0" i="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vi-VN" sz="2600" b="0" i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vi-VN" sz="2600" b="0" i="0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600" b="0" i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2600" b="0" i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vi-VN" sz="2600" b="0" i="0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1" name="TextBox 1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866" y="3476056"/>
                <a:ext cx="2244910" cy="582339"/>
              </a:xfrm>
              <a:prstGeom prst="rect">
                <a:avLst/>
              </a:prstGeom>
              <a:blipFill>
                <a:blip r:embed="rId11"/>
                <a:stretch>
                  <a:fillRect l="-8967" t="-4167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3" name="TextBox 182"/>
              <p:cNvSpPr txBox="1"/>
              <p:nvPr/>
            </p:nvSpPr>
            <p:spPr>
              <a:xfrm>
                <a:off x="2969879" y="3504271"/>
                <a:ext cx="1102736" cy="5720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:r>
                  <a:rPr lang="vi-VN" sz="2600" dirty="0" smtClean="0">
                    <a:solidFill>
                      <a:srgbClr val="F51737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600" b="0" i="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21+5</m:t>
                        </m:r>
                      </m:num>
                      <m:den>
                        <m:r>
                          <a:rPr lang="vi-VN" sz="2600" b="0" i="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5173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3" name="TextBox 1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879" y="3504271"/>
                <a:ext cx="1102736" cy="57208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5" name="Rectangle 80"/>
          <p:cNvSpPr>
            <a:spLocks noChangeArrowheads="1"/>
          </p:cNvSpPr>
          <p:nvPr/>
        </p:nvSpPr>
        <p:spPr bwMode="auto">
          <a:xfrm>
            <a:off x="4449065" y="2862947"/>
            <a:ext cx="2955390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002060"/>
                </a:solidFill>
              </a:rPr>
              <a:t>d</a:t>
            </a:r>
            <a:r>
              <a:rPr lang="vi-VN" altLang="en-US" sz="2800" dirty="0" smtClean="0">
                <a:solidFill>
                  <a:srgbClr val="002060"/>
                </a:solidFill>
              </a:rPr>
              <a:t>) 926,83 + 549,67 </a:t>
            </a:r>
            <a:endParaRPr lang="en-US" altLang="en-US" sz="2800" dirty="0">
              <a:solidFill>
                <a:srgbClr val="002060"/>
              </a:solidFill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4184641" y="3248557"/>
            <a:ext cx="6002617" cy="175432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vi-VN" sz="3600" dirty="0"/>
              <a:t> </a:t>
            </a:r>
            <a:r>
              <a:rPr lang="vi-VN" sz="3600" dirty="0" smtClean="0"/>
              <a:t>       </a:t>
            </a:r>
            <a:r>
              <a:rPr lang="vi-VN" sz="3600" dirty="0" smtClean="0"/>
              <a:t> 926,83</a:t>
            </a:r>
            <a:endParaRPr lang="en-US" sz="3600" dirty="0" smtClean="0"/>
          </a:p>
          <a:p>
            <a:r>
              <a:rPr lang="en-US" sz="3600" dirty="0" smtClean="0"/>
              <a:t>     </a:t>
            </a:r>
            <a:r>
              <a:rPr lang="vi-VN" sz="3600" dirty="0" smtClean="0"/>
              <a:t>  </a:t>
            </a:r>
            <a:r>
              <a:rPr lang="en-US" sz="3600" dirty="0"/>
              <a:t> </a:t>
            </a:r>
            <a:r>
              <a:rPr lang="vi-VN" sz="3600" dirty="0" smtClean="0"/>
              <a:t> 549,67</a:t>
            </a:r>
            <a:endParaRPr lang="vi-VN" sz="3600" dirty="0" smtClean="0"/>
          </a:p>
          <a:p>
            <a:endParaRPr lang="vi-VN" sz="3600" dirty="0" smtClean="0"/>
          </a:p>
        </p:txBody>
      </p:sp>
      <p:sp>
        <p:nvSpPr>
          <p:cNvPr id="187" name="Text Box 15"/>
          <p:cNvSpPr txBox="1">
            <a:spLocks noChangeArrowheads="1"/>
          </p:cNvSpPr>
          <p:nvPr/>
        </p:nvSpPr>
        <p:spPr bwMode="auto">
          <a:xfrm flipH="1">
            <a:off x="4805839" y="3494380"/>
            <a:ext cx="341196" cy="45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8" name="Straight Connector 187"/>
          <p:cNvCxnSpPr/>
          <p:nvPr/>
        </p:nvCxnSpPr>
        <p:spPr>
          <a:xfrm>
            <a:off x="5292972" y="4387910"/>
            <a:ext cx="1680457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9" name="Rectangle 188"/>
          <p:cNvSpPr/>
          <p:nvPr/>
        </p:nvSpPr>
        <p:spPr>
          <a:xfrm>
            <a:off x="6493374" y="4352957"/>
            <a:ext cx="404550" cy="55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solidFill>
                  <a:srgbClr val="FF0000"/>
                </a:solidFill>
              </a:rPr>
              <a:t>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6204961" y="4352957"/>
            <a:ext cx="404550" cy="55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solidFill>
                  <a:srgbClr val="FF0000"/>
                </a:solidFill>
              </a:rPr>
              <a:t>5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5845234" y="4357177"/>
            <a:ext cx="404550" cy="55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</a:rPr>
              <a:t>6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5572017" y="4349728"/>
            <a:ext cx="404550" cy="55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solidFill>
                  <a:srgbClr val="FF0000"/>
                </a:solidFill>
              </a:rPr>
              <a:t>7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5037098" y="4341691"/>
            <a:ext cx="708114" cy="55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solidFill>
                  <a:srgbClr val="FF0000"/>
                </a:solidFill>
              </a:rPr>
              <a:t>14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6018173" y="4363352"/>
            <a:ext cx="404550" cy="55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solidFill>
                  <a:srgbClr val="FF0000"/>
                </a:solidFill>
              </a:rPr>
              <a:t>,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95" name="Picture 194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32" y="24377"/>
            <a:ext cx="1511939" cy="7559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6" name="TextBox 195"/>
              <p:cNvSpPr txBox="1"/>
              <p:nvPr/>
            </p:nvSpPr>
            <p:spPr>
              <a:xfrm>
                <a:off x="8048355" y="1577268"/>
                <a:ext cx="760336" cy="6933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rgbClr val="F5173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2400" i="0" smtClean="0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2400" b="0" i="1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vi-VN" sz="2400" b="0" i="1" smtClean="0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5173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6" name="TextBox 1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355" y="1577268"/>
                <a:ext cx="760336" cy="69339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7" name="TextBox 196"/>
              <p:cNvSpPr txBox="1"/>
              <p:nvPr/>
            </p:nvSpPr>
            <p:spPr>
              <a:xfrm>
                <a:off x="3584045" y="3512485"/>
                <a:ext cx="716158" cy="5663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:r>
                  <a:rPr lang="vi-VN" sz="2600" dirty="0" smtClean="0">
                    <a:solidFill>
                      <a:srgbClr val="F51737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600" b="0" i="0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600" b="0" i="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26</m:t>
                        </m:r>
                      </m:num>
                      <m:den>
                        <m:r>
                          <a:rPr lang="vi-VN" sz="2600" b="0" i="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5173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7" name="TextBox 1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045" y="3512485"/>
                <a:ext cx="716158" cy="56637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308" y="11966"/>
            <a:ext cx="2487384" cy="975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build="allAtOnce"/>
      <p:bldP spid="146" grpId="0" build="allAtOnce"/>
      <p:bldP spid="147" grpId="0" build="allAtOnce"/>
      <p:bldP spid="158" grpId="0"/>
      <p:bldP spid="161" grpId="0"/>
      <p:bldP spid="166" grpId="0"/>
      <p:bldP spid="167" grpId="0"/>
      <p:bldP spid="168" grpId="0"/>
      <p:bldP spid="169" grpId="0"/>
      <p:bldP spid="170" grpId="0"/>
      <p:bldP spid="175" grpId="0"/>
      <p:bldP spid="176" grpId="0"/>
      <p:bldP spid="178" grpId="0"/>
      <p:bldP spid="179" grpId="0"/>
      <p:bldP spid="181" grpId="0"/>
      <p:bldP spid="183" grpId="0"/>
      <p:bldP spid="187" grpId="0"/>
      <p:bldP spid="189" grpId="0"/>
      <p:bldP spid="190" grpId="0"/>
      <p:bldP spid="191" grpId="0"/>
      <p:bldP spid="192" grpId="0"/>
      <p:bldP spid="193" grpId="0"/>
      <p:bldP spid="194" grpId="0"/>
      <p:bldP spid="196" grpId="0"/>
      <p:bldP spid="197" grpId="0"/>
    </p:bldLst>
  </p:timing>
</p:sld>
</file>

<file path=ppt/theme/theme1.xml><?xml version="1.0" encoding="utf-8"?>
<a:theme xmlns:a="http://schemas.openxmlformats.org/drawingml/2006/main" name="Geography Subject for Elementary: Europe Continent by Slidesgo">
  <a:themeElements>
    <a:clrScheme name="Simple Light">
      <a:dk1>
        <a:srgbClr val="283039"/>
      </a:dk1>
      <a:lt1>
        <a:srgbClr val="FFFFFF"/>
      </a:lt1>
      <a:dk2>
        <a:srgbClr val="9BE1F2"/>
      </a:dk2>
      <a:lt2>
        <a:srgbClr val="E3C7A4"/>
      </a:lt2>
      <a:accent1>
        <a:srgbClr val="778697"/>
      </a:accent1>
      <a:accent2>
        <a:srgbClr val="DFDFDF"/>
      </a:accent2>
      <a:accent3>
        <a:srgbClr val="9DCC75"/>
      </a:accent3>
      <a:accent4>
        <a:srgbClr val="FFC515"/>
      </a:accent4>
      <a:accent5>
        <a:srgbClr val="64A9CC"/>
      </a:accent5>
      <a:accent6>
        <a:srgbClr val="FF5F5F"/>
      </a:accent6>
      <a:hlink>
        <a:srgbClr val="28303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556</Words>
  <Application>Microsoft Office PowerPoint</Application>
  <PresentationFormat>On-screen Show (16:9)</PresentationFormat>
  <Paragraphs>110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Times New Romian</vt:lpstr>
      <vt:lpstr>Times New Roman</vt:lpstr>
      <vt:lpstr>Wingdings</vt:lpstr>
      <vt:lpstr>Calibri</vt:lpstr>
      <vt:lpstr>Cambria Math</vt:lpstr>
      <vt:lpstr>Wingdings 3</vt:lpstr>
      <vt:lpstr>Arial</vt:lpstr>
      <vt:lpstr>Hind</vt:lpstr>
      <vt:lpstr>Pattaya</vt:lpstr>
      <vt:lpstr>Bebas Neue</vt:lpstr>
      <vt:lpstr>Chewy</vt:lpstr>
      <vt:lpstr>黑体</vt:lpstr>
      <vt:lpstr>Geography Subject for Elementary: Europe Continent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 tập về phép cộng</dc:title>
  <dc:creator>THAO</dc:creator>
  <cp:lastModifiedBy>THAO</cp:lastModifiedBy>
  <cp:revision>76</cp:revision>
  <dcterms:modified xsi:type="dcterms:W3CDTF">2022-03-26T07:10:52Z</dcterms:modified>
</cp:coreProperties>
</file>