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</p:sldMasterIdLst>
  <p:notesMasterIdLst>
    <p:notesMasterId r:id="rId23"/>
  </p:notesMasterIdLst>
  <p:sldIdLst>
    <p:sldId id="257" r:id="rId7"/>
    <p:sldId id="299" r:id="rId8"/>
    <p:sldId id="260" r:id="rId9"/>
    <p:sldId id="261" r:id="rId10"/>
    <p:sldId id="262" r:id="rId11"/>
    <p:sldId id="301" r:id="rId12"/>
    <p:sldId id="259" r:id="rId13"/>
    <p:sldId id="265" r:id="rId14"/>
    <p:sldId id="266" r:id="rId15"/>
    <p:sldId id="293" r:id="rId16"/>
    <p:sldId id="294" r:id="rId17"/>
    <p:sldId id="295" r:id="rId18"/>
    <p:sldId id="296" r:id="rId19"/>
    <p:sldId id="263" r:id="rId20"/>
    <p:sldId id="303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89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0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microsoft.com/office/2007/relationships/hdphoto" Target="../media/hdphoto10.wdp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76" y="0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42348" y="284965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D8B5E-F833-48CD-948A-D140761FD696}"/>
              </a:ext>
            </a:extLst>
          </p:cNvPr>
          <p:cNvSpPr txBox="1"/>
          <p:nvPr/>
        </p:nvSpPr>
        <p:spPr>
          <a:xfrm>
            <a:off x="4909516" y="320211"/>
            <a:ext cx="5711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Yêu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cầu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cần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đạt</a:t>
            </a:r>
            <a:r>
              <a:rPr lang="en-US" sz="4400" dirty="0">
                <a:solidFill>
                  <a:srgbClr val="FF0000"/>
                </a:solidFill>
              </a:rPr>
              <a:t> :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D8B5E-F833-48CD-948A-D140761FD696}"/>
              </a:ext>
            </a:extLst>
          </p:cNvPr>
          <p:cNvSpPr txBox="1"/>
          <p:nvPr/>
        </p:nvSpPr>
        <p:spPr>
          <a:xfrm>
            <a:off x="4909516" y="320211"/>
            <a:ext cx="5711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Yêu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cầu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cần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đạt</a:t>
            </a:r>
            <a:r>
              <a:rPr lang="en-US" sz="4400" dirty="0">
                <a:solidFill>
                  <a:srgbClr val="FF0000"/>
                </a:solidFill>
              </a:rPr>
              <a:t> :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272</Words>
  <Application>Microsoft Office PowerPoint</Application>
  <PresentationFormat>Widescreen</PresentationFormat>
  <Paragraphs>33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等线</vt:lpstr>
      <vt:lpstr>等线 Light</vt:lpstr>
      <vt:lpstr>微软雅黑</vt:lpstr>
      <vt:lpstr>宋体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HP001 4 hàng</vt:lpstr>
      <vt:lpstr>iCiel Cucho</vt:lpstr>
      <vt:lpstr>Quicksand Medium</vt:lpstr>
      <vt:lpstr>Times New Roman</vt:lpstr>
      <vt:lpstr>方正粗圆_GBK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17</cp:revision>
  <dcterms:created xsi:type="dcterms:W3CDTF">2021-07-18T04:20:44Z</dcterms:created>
  <dcterms:modified xsi:type="dcterms:W3CDTF">2023-12-15T05:39:04Z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