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819" r:id="rId2"/>
  </p:sldMasterIdLst>
  <p:notesMasterIdLst>
    <p:notesMasterId r:id="rId30"/>
  </p:notesMasterIdLst>
  <p:sldIdLst>
    <p:sldId id="256" r:id="rId3"/>
    <p:sldId id="257" r:id="rId4"/>
    <p:sldId id="263" r:id="rId5"/>
    <p:sldId id="264" r:id="rId6"/>
    <p:sldId id="258" r:id="rId7"/>
    <p:sldId id="259" r:id="rId8"/>
    <p:sldId id="260" r:id="rId9"/>
    <p:sldId id="261" r:id="rId10"/>
    <p:sldId id="509" r:id="rId11"/>
    <p:sldId id="522" r:id="rId12"/>
    <p:sldId id="515" r:id="rId13"/>
    <p:sldId id="516" r:id="rId14"/>
    <p:sldId id="2007577096" r:id="rId15"/>
    <p:sldId id="271" r:id="rId16"/>
    <p:sldId id="491" r:id="rId17"/>
    <p:sldId id="492" r:id="rId18"/>
    <p:sldId id="2007577097" r:id="rId19"/>
    <p:sldId id="493" r:id="rId20"/>
    <p:sldId id="517" r:id="rId21"/>
    <p:sldId id="518" r:id="rId22"/>
    <p:sldId id="519" r:id="rId23"/>
    <p:sldId id="520" r:id="rId24"/>
    <p:sldId id="521" r:id="rId25"/>
    <p:sldId id="2007577100" r:id="rId26"/>
    <p:sldId id="2007577102" r:id="rId27"/>
    <p:sldId id="375" r:id="rId28"/>
    <p:sldId id="2007577098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4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6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2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603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73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4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41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01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08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75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0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692" r:id="rId17"/>
    <p:sldLayoutId id="2147483659" r:id="rId18"/>
    <p:sldLayoutId id="2147483650" r:id="rId19"/>
    <p:sldLayoutId id="2147483651" r:id="rId20"/>
    <p:sldLayoutId id="2147483653" r:id="rId21"/>
    <p:sldLayoutId id="2147483654" r:id="rId22"/>
    <p:sldLayoutId id="2147483661" r:id="rId23"/>
    <p:sldLayoutId id="2147483660" r:id="rId24"/>
    <p:sldLayoutId id="2147483658" r:id="rId25"/>
    <p:sldLayoutId id="2147483662" r:id="rId2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40" r:id="rId18"/>
    <p:sldLayoutId id="2147483837" r:id="rId19"/>
    <p:sldLayoutId id="2147483841" r:id="rId20"/>
    <p:sldLayoutId id="2147483838" r:id="rId21"/>
    <p:sldLayoutId id="2147483839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6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6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27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27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microsoft.com/office/2007/relationships/hdphoto" Target="../media/hdphoto13.wdp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24" Type="http://schemas.openxmlformats.org/officeDocument/2006/relationships/image" Target="../media/image29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1.png"/><Relationship Id="rId10" Type="http://schemas.openxmlformats.org/officeDocument/2006/relationships/image" Target="../media/image22.png"/><Relationship Id="rId19" Type="http://schemas.microsoft.com/office/2007/relationships/hdphoto" Target="../media/hdphoto8.wdp"/><Relationship Id="rId31" Type="http://schemas.openxmlformats.org/officeDocument/2006/relationships/image" Target="../media/image33.png"/><Relationship Id="rId4" Type="http://schemas.openxmlformats.org/officeDocument/2006/relationships/image" Target="../media/image19.jpeg"/><Relationship Id="rId9" Type="http://schemas.microsoft.com/office/2007/relationships/hdphoto" Target="../media/hdphoto3.wdp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microsoft.com/office/2007/relationships/hdphoto" Target="../media/hdphoto12.wdp"/><Relationship Id="rId30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4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7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6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slide" Target="slide7.xml"/><Relationship Id="rId26" Type="http://schemas.openxmlformats.org/officeDocument/2006/relationships/image" Target="../media/image29.png"/><Relationship Id="rId39" Type="http://schemas.openxmlformats.org/officeDocument/2006/relationships/image" Target="../media/image51.png"/><Relationship Id="rId21" Type="http://schemas.openxmlformats.org/officeDocument/2006/relationships/image" Target="../media/image26.png"/><Relationship Id="rId34" Type="http://schemas.openxmlformats.org/officeDocument/2006/relationships/image" Target="../media/image48.png"/><Relationship Id="rId42" Type="http://schemas.microsoft.com/office/2007/relationships/hdphoto" Target="../media/hdphoto26.wdp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6" Type="http://schemas.microsoft.com/office/2007/relationships/hdphoto" Target="../media/hdphoto9.wdp"/><Relationship Id="rId29" Type="http://schemas.microsoft.com/office/2007/relationships/hdphoto" Target="../media/hdphoto21.wdp"/><Relationship Id="rId1" Type="http://schemas.openxmlformats.org/officeDocument/2006/relationships/slideLayout" Target="../slideLayouts/slideLayout27.xml"/><Relationship Id="rId6" Type="http://schemas.microsoft.com/office/2007/relationships/hdphoto" Target="../media/hdphoto16.wdp"/><Relationship Id="rId11" Type="http://schemas.openxmlformats.org/officeDocument/2006/relationships/image" Target="../media/image41.png"/><Relationship Id="rId24" Type="http://schemas.openxmlformats.org/officeDocument/2006/relationships/image" Target="../media/image45.png"/><Relationship Id="rId32" Type="http://schemas.openxmlformats.org/officeDocument/2006/relationships/image" Target="../media/image30.png"/><Relationship Id="rId37" Type="http://schemas.openxmlformats.org/officeDocument/2006/relationships/image" Target="../media/image50.png"/><Relationship Id="rId40" Type="http://schemas.microsoft.com/office/2007/relationships/hdphoto" Target="../media/hdphoto25.wdp"/><Relationship Id="rId45" Type="http://schemas.openxmlformats.org/officeDocument/2006/relationships/image" Target="../media/image54.png"/><Relationship Id="rId5" Type="http://schemas.openxmlformats.org/officeDocument/2006/relationships/image" Target="../media/image38.png"/><Relationship Id="rId15" Type="http://schemas.openxmlformats.org/officeDocument/2006/relationships/image" Target="../media/image27.png"/><Relationship Id="rId23" Type="http://schemas.openxmlformats.org/officeDocument/2006/relationships/slide" Target="slide8.xml"/><Relationship Id="rId28" Type="http://schemas.openxmlformats.org/officeDocument/2006/relationships/image" Target="../media/image46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44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40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47.png"/><Relationship Id="rId35" Type="http://schemas.openxmlformats.org/officeDocument/2006/relationships/image" Target="../media/image49.png"/><Relationship Id="rId43" Type="http://schemas.openxmlformats.org/officeDocument/2006/relationships/image" Target="../media/image53.png"/><Relationship Id="rId8" Type="http://schemas.microsoft.com/office/2007/relationships/hdphoto" Target="../media/hdphoto17.wdp"/><Relationship Id="rId3" Type="http://schemas.openxmlformats.org/officeDocument/2006/relationships/image" Target="../media/image37.png"/><Relationship Id="rId12" Type="http://schemas.microsoft.com/office/2007/relationships/hdphoto" Target="../media/hdphoto19.wdp"/><Relationship Id="rId17" Type="http://schemas.openxmlformats.org/officeDocument/2006/relationships/image" Target="../media/image43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0" Type="http://schemas.openxmlformats.org/officeDocument/2006/relationships/slide" Target="slide6.xml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893852" y="513708"/>
            <a:ext cx="1055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con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!!!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dễ đọc sai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đọc đúng lời đối thoại của các nhân vật trong 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 được tình cảm yêu thương, sự quan tâm, săn sóc của 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B6DDFA-E048-4960-BC43-607F51CBF9A8}"/>
              </a:ext>
            </a:extLst>
          </p:cNvPr>
          <p:cNvGrpSpPr/>
          <p:nvPr/>
        </p:nvGrpSpPr>
        <p:grpSpPr>
          <a:xfrm>
            <a:off x="639230" y="714100"/>
            <a:ext cx="3843417" cy="1944812"/>
            <a:chOff x="334427" y="617893"/>
            <a:chExt cx="1648563" cy="19448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76FDD8-A28A-4326-88E5-C79AE180668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B33E36-24A6-4758-AD01-655203AB8BB7}"/>
                </a:ext>
              </a:extLst>
            </p:cNvPr>
            <p:cNvSpPr txBox="1"/>
            <p:nvPr/>
          </p:nvSpPr>
          <p:spPr>
            <a:xfrm>
              <a:off x="334427" y="62371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C7D77"/>
                  </a:solidFill>
                  <a:latin typeface="+mj-lt"/>
                </a:rPr>
                <a:t>BÀI 27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986-D1AA-4A21-8CD0-D8957968E72C}"/>
              </a:ext>
            </a:extLst>
          </p:cNvPr>
          <p:cNvSpPr txBox="1"/>
          <p:nvPr/>
        </p:nvSpPr>
        <p:spPr>
          <a:xfrm>
            <a:off x="6096000" y="298602"/>
            <a:ext cx="205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j-lt"/>
              </a:rPr>
              <a:t>MẸ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077DB-2922-431B-B98A-8D205FE721C6}"/>
              </a:ext>
            </a:extLst>
          </p:cNvPr>
          <p:cNvSpPr txBox="1"/>
          <p:nvPr/>
        </p:nvSpPr>
        <p:spPr>
          <a:xfrm>
            <a:off x="3072922" y="1173200"/>
            <a:ext cx="794359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sóc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7F7125-43E1-483B-85F2-0BFB91514E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157" y="1968586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4C08F1-D374-4BB3-94B0-AB1492E42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8" r="2058"/>
          <a:stretch/>
        </p:blipFill>
        <p:spPr>
          <a:xfrm>
            <a:off x="3072922" y="2696694"/>
            <a:ext cx="6538889" cy="36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2466873" y="39528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8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0944" y="886276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0097" y="312091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tròn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ngon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say),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thức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2" name="Picture 6" descr="Hot weather boy hot weather boy Royalty Free Vector Image">
            <a:extLst>
              <a:ext uri="{FF2B5EF4-FFF2-40B4-BE49-F238E27FC236}">
                <a16:creationId xmlns:a16="http://schemas.microsoft.com/office/drawing/2014/main" id="{5523492B-E117-4ACF-ABA7-4AA2ED4D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1"/>
          <a:stretch/>
        </p:blipFill>
        <p:spPr bwMode="auto">
          <a:xfrm>
            <a:off x="5587682" y="2609111"/>
            <a:ext cx="3553340" cy="30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886199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783205" cy="1180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ECF701-BA49-4CCC-B3CD-4D5510C6C6EC}"/>
              </a:ext>
            </a:extLst>
          </p:cNvPr>
          <p:cNvCxnSpPr/>
          <p:nvPr/>
        </p:nvCxnSpPr>
        <p:spPr>
          <a:xfrm flipH="1">
            <a:off x="2764790" y="12464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7AE0AD-C890-4B75-9F94-FDB4C4ED77A7}"/>
              </a:ext>
            </a:extLst>
          </p:cNvPr>
          <p:cNvCxnSpPr/>
          <p:nvPr/>
        </p:nvCxnSpPr>
        <p:spPr>
          <a:xfrm flipH="1">
            <a:off x="3710527" y="168653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CF8B2F-CEDC-4C59-9438-D94A43119917}"/>
              </a:ext>
            </a:extLst>
          </p:cNvPr>
          <p:cNvCxnSpPr/>
          <p:nvPr/>
        </p:nvCxnSpPr>
        <p:spPr>
          <a:xfrm flipH="1">
            <a:off x="2736998" y="21686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151D7B-F36E-4288-A6C3-A6B5E5C7CDC1}"/>
              </a:ext>
            </a:extLst>
          </p:cNvPr>
          <p:cNvCxnSpPr/>
          <p:nvPr/>
        </p:nvCxnSpPr>
        <p:spPr>
          <a:xfrm flipH="1">
            <a:off x="3827799" y="260877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C08549-03D0-4163-931F-1789163229B3}"/>
              </a:ext>
            </a:extLst>
          </p:cNvPr>
          <p:cNvCxnSpPr/>
          <p:nvPr/>
        </p:nvCxnSpPr>
        <p:spPr>
          <a:xfrm flipH="1">
            <a:off x="2409696" y="29889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556AA-2D03-48DB-A23F-0F5E235DBDBA}"/>
              </a:ext>
            </a:extLst>
          </p:cNvPr>
          <p:cNvCxnSpPr/>
          <p:nvPr/>
        </p:nvCxnSpPr>
        <p:spPr>
          <a:xfrm flipH="1">
            <a:off x="3587563" y="34290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B556A9-3AF9-4800-B49E-A971CB42783A}"/>
              </a:ext>
            </a:extLst>
          </p:cNvPr>
          <p:cNvCxnSpPr/>
          <p:nvPr/>
        </p:nvCxnSpPr>
        <p:spPr>
          <a:xfrm flipH="1">
            <a:off x="3903999" y="42360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3B696-4B4A-4479-AF0E-0B09CA9B433F}"/>
              </a:ext>
            </a:extLst>
          </p:cNvPr>
          <p:cNvCxnSpPr/>
          <p:nvPr/>
        </p:nvCxnSpPr>
        <p:spPr>
          <a:xfrm flipH="1">
            <a:off x="3549463" y="47234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E6E98E-D007-4557-B646-5AB84BCD499F}"/>
              </a:ext>
            </a:extLst>
          </p:cNvPr>
          <p:cNvCxnSpPr/>
          <p:nvPr/>
        </p:nvCxnSpPr>
        <p:spPr>
          <a:xfrm flipH="1">
            <a:off x="2802890" y="51486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5995E8-E1D3-4FE5-A490-27D932BF493A}"/>
              </a:ext>
            </a:extLst>
          </p:cNvPr>
          <p:cNvCxnSpPr/>
          <p:nvPr/>
        </p:nvCxnSpPr>
        <p:spPr>
          <a:xfrm flipH="1">
            <a:off x="3311684" y="55886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6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4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429510" cy="13681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60DB44-70F5-4C4E-8CFD-F2528F92ADF3}"/>
              </a:ext>
            </a:extLst>
          </p:cNvPr>
          <p:cNvSpPr txBox="1"/>
          <p:nvPr/>
        </p:nvSpPr>
        <p:spPr>
          <a:xfrm>
            <a:off x="3763926" y="3429000"/>
            <a:ext cx="5847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98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17BE3E-F134-42F1-802C-111895FED21E}"/>
              </a:ext>
            </a:extLst>
          </p:cNvPr>
          <p:cNvSpPr txBox="1"/>
          <p:nvPr/>
        </p:nvSpPr>
        <p:spPr>
          <a:xfrm>
            <a:off x="3763823" y="297712"/>
            <a:ext cx="7637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A9FB1-05A5-45E4-B483-2850C7EEFAD5}"/>
              </a:ext>
            </a:extLst>
          </p:cNvPr>
          <p:cNvSpPr txBox="1"/>
          <p:nvPr/>
        </p:nvSpPr>
        <p:spPr>
          <a:xfrm>
            <a:off x="3192251" y="1307805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đêm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hè</a:t>
            </a:r>
            <a:r>
              <a:rPr lang="en-US" sz="2800" dirty="0">
                <a:latin typeface="+mj-lt"/>
              </a:rPr>
              <a:t> oi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B542A-6452-4FA7-9116-A38D46D73370}"/>
              </a:ext>
            </a:extLst>
          </p:cNvPr>
          <p:cNvSpPr txBox="1"/>
          <p:nvPr/>
        </p:nvSpPr>
        <p:spPr>
          <a:xfrm>
            <a:off x="3112491" y="2461937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đêm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hè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võng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ngủ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356C7-BA84-4761-8DB0-2F75FCBB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8291" y="297712"/>
            <a:ext cx="2641356" cy="202018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CDAFFA-1BEE-4E52-AA88-28717150106E}"/>
              </a:ext>
            </a:extLst>
          </p:cNvPr>
          <p:cNvSpPr txBox="1"/>
          <p:nvPr/>
        </p:nvSpPr>
        <p:spPr>
          <a:xfrm>
            <a:off x="1849317" y="3687418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con?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25F07-9294-4F8E-A941-038D4A069BD8}"/>
              </a:ext>
            </a:extLst>
          </p:cNvPr>
          <p:cNvSpPr txBox="1"/>
          <p:nvPr/>
        </p:nvSpPr>
        <p:spPr>
          <a:xfrm>
            <a:off x="1698969" y="4912899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kia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chúng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44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3D5D0D-E503-43E1-828D-7DF5E51CCA99}"/>
              </a:ext>
            </a:extLst>
          </p:cNvPr>
          <p:cNvSpPr txBox="1"/>
          <p:nvPr/>
        </p:nvSpPr>
        <p:spPr>
          <a:xfrm>
            <a:off x="1856553" y="249558"/>
            <a:ext cx="9158178" cy="3252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+mj-lt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,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lành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+mj-lt"/>
              </a:rPr>
              <a:t>Tay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niềm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phúc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cuộc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đời</a:t>
            </a:r>
            <a:r>
              <a:rPr lang="en-US" sz="2800" dirty="0">
                <a:latin typeface="+mj-lt"/>
              </a:rPr>
              <a:t> con.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B215B-527B-47D7-9955-15C6536C21CE}"/>
              </a:ext>
            </a:extLst>
          </p:cNvPr>
          <p:cNvSpPr txBox="1"/>
          <p:nvPr/>
        </p:nvSpPr>
        <p:spPr>
          <a:xfrm>
            <a:off x="1544410" y="3831292"/>
            <a:ext cx="9158178" cy="66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lòng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ơn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cha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mẹ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9B0F1F-B2A4-4F25-BFB8-20887B9B0ACC}"/>
              </a:ext>
            </a:extLst>
          </p:cNvPr>
          <p:cNvSpPr/>
          <p:nvPr/>
        </p:nvSpPr>
        <p:spPr>
          <a:xfrm>
            <a:off x="1650427" y="2908470"/>
            <a:ext cx="624286" cy="75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9C470-B51A-4785-9237-EC2D68A09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6"/>
          <a:stretch/>
        </p:blipFill>
        <p:spPr>
          <a:xfrm>
            <a:off x="2530642" y="4498719"/>
            <a:ext cx="5745544" cy="19095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00B45-5A12-45A0-9EAB-B94A83093CDE}"/>
              </a:ext>
            </a:extLst>
          </p:cNvPr>
          <p:cNvSpPr txBox="1"/>
          <p:nvPr/>
        </p:nvSpPr>
        <p:spPr>
          <a:xfrm>
            <a:off x="2748366" y="876348"/>
            <a:ext cx="874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BC1A2A-B838-4EDE-8044-F18D95CE19F8}"/>
              </a:ext>
            </a:extLst>
          </p:cNvPr>
          <p:cNvSpPr txBox="1"/>
          <p:nvPr/>
        </p:nvSpPr>
        <p:spPr>
          <a:xfrm>
            <a:off x="786992" y="2318506"/>
            <a:ext cx="10927929" cy="103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4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r>
              <a:rPr lang="vi-VN" sz="3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Tìm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từ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ngữ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chỉ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hoạt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động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có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trong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bài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thơ</a:t>
            </a:r>
            <a:r>
              <a:rPr lang="en-US" sz="3400" dirty="0">
                <a:latin typeface="+mj-lt"/>
              </a:rPr>
              <a:t>.</a:t>
            </a:r>
            <a:endParaRPr lang="vi-VN" sz="34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51AE1-759E-4691-8A4B-029EF6714A4C}"/>
              </a:ext>
            </a:extLst>
          </p:cNvPr>
          <p:cNvSpPr txBox="1"/>
          <p:nvPr/>
        </p:nvSpPr>
        <p:spPr>
          <a:xfrm>
            <a:off x="4993696" y="1187825"/>
            <a:ext cx="5693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1C879-43DE-458F-9537-63D287AE8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420763" y="122715"/>
            <a:ext cx="2645178" cy="2146551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4985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E8B2C9F8-BD3D-49B4-9279-A31996588B67}"/>
              </a:ext>
            </a:extLst>
          </p:cNvPr>
          <p:cNvSpPr txBox="1"/>
          <p:nvPr/>
        </p:nvSpPr>
        <p:spPr>
          <a:xfrm>
            <a:off x="1293955" y="83013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09BF1-3545-4E24-A5C3-625235468032}"/>
              </a:ext>
            </a:extLst>
          </p:cNvPr>
          <p:cNvSpPr txBox="1"/>
          <p:nvPr/>
        </p:nvSpPr>
        <p:spPr>
          <a:xfrm>
            <a:off x="927169" y="1436951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EADD39-5E06-4165-946C-E90DA7A6D0F4}"/>
              </a:ext>
            </a:extLst>
          </p:cNvPr>
          <p:cNvCxnSpPr/>
          <p:nvPr/>
        </p:nvCxnSpPr>
        <p:spPr>
          <a:xfrm>
            <a:off x="4598504" y="3155971"/>
            <a:ext cx="6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3B3754-4164-4200-A91B-4C425AD09233}"/>
              </a:ext>
            </a:extLst>
          </p:cNvPr>
          <p:cNvCxnSpPr>
            <a:cxnSpLocks/>
          </p:cNvCxnSpPr>
          <p:nvPr/>
        </p:nvCxnSpPr>
        <p:spPr>
          <a:xfrm>
            <a:off x="5910469" y="3155972"/>
            <a:ext cx="4240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C36009-573F-48AE-8797-7342D05C3F6F}"/>
              </a:ext>
            </a:extLst>
          </p:cNvPr>
          <p:cNvCxnSpPr/>
          <p:nvPr/>
        </p:nvCxnSpPr>
        <p:spPr>
          <a:xfrm>
            <a:off x="4346713" y="4068440"/>
            <a:ext cx="6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4E8B73-176F-41B0-AE72-F6A4C0BAF88E}"/>
              </a:ext>
            </a:extLst>
          </p:cNvPr>
          <p:cNvCxnSpPr/>
          <p:nvPr/>
        </p:nvCxnSpPr>
        <p:spPr>
          <a:xfrm>
            <a:off x="2955235" y="4068440"/>
            <a:ext cx="6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4743A5-58D3-48BB-BA53-91D22034C32F}"/>
              </a:ext>
            </a:extLst>
          </p:cNvPr>
          <p:cNvCxnSpPr/>
          <p:nvPr/>
        </p:nvCxnSpPr>
        <p:spPr>
          <a:xfrm>
            <a:off x="4094922" y="4871922"/>
            <a:ext cx="6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258B07-D5A6-4089-B129-BEC8A6C49ECC}"/>
              </a:ext>
            </a:extLst>
          </p:cNvPr>
          <p:cNvCxnSpPr/>
          <p:nvPr/>
        </p:nvCxnSpPr>
        <p:spPr>
          <a:xfrm>
            <a:off x="4227443" y="5287617"/>
            <a:ext cx="6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F5EA54-20DC-4E00-8824-DE177B386F4A}"/>
              </a:ext>
            </a:extLst>
          </p:cNvPr>
          <p:cNvCxnSpPr/>
          <p:nvPr/>
        </p:nvCxnSpPr>
        <p:spPr>
          <a:xfrm>
            <a:off x="3631096" y="5751444"/>
            <a:ext cx="6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88AB84-5989-4E77-9266-7338544A10AF}"/>
              </a:ext>
            </a:extLst>
          </p:cNvPr>
          <p:cNvSpPr txBox="1"/>
          <p:nvPr/>
        </p:nvSpPr>
        <p:spPr>
          <a:xfrm>
            <a:off x="1250818" y="16688"/>
            <a:ext cx="10927929" cy="83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1</a:t>
            </a:r>
            <a:r>
              <a:rPr lang="vi-VN" sz="3600" b="1" dirty="0">
                <a:solidFill>
                  <a:schemeClr val="bg1"/>
                </a:solidFill>
                <a:latin typeface="+mj-lt"/>
              </a:rPr>
              <a:t>.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Tìm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ngữ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chỉ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hoạt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động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bài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j-lt"/>
              </a:rPr>
              <a:t>thơ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.</a:t>
            </a:r>
            <a:endParaRPr lang="vi-VN" sz="2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840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BC1A2A-B838-4EDE-8044-F18D95CE19F8}"/>
              </a:ext>
            </a:extLst>
          </p:cNvPr>
          <p:cNvSpPr txBox="1"/>
          <p:nvPr/>
        </p:nvSpPr>
        <p:spPr>
          <a:xfrm>
            <a:off x="786993" y="2318506"/>
            <a:ext cx="841340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51AE1-759E-4691-8A4B-029EF6714A4C}"/>
              </a:ext>
            </a:extLst>
          </p:cNvPr>
          <p:cNvSpPr txBox="1"/>
          <p:nvPr/>
        </p:nvSpPr>
        <p:spPr>
          <a:xfrm>
            <a:off x="4993696" y="1187825"/>
            <a:ext cx="5693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1C879-43DE-458F-9537-63D287AE8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420763" y="122715"/>
            <a:ext cx="2645178" cy="2146551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C03580EB-3C99-4BD3-80C4-5FF348010EBB}"/>
              </a:ext>
            </a:extLst>
          </p:cNvPr>
          <p:cNvSpPr/>
          <p:nvPr/>
        </p:nvSpPr>
        <p:spPr>
          <a:xfrm>
            <a:off x="267989" y="3343814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ngồi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02BBBA87-EEF1-4F2B-8987-2462BADC7C4F}"/>
              </a:ext>
            </a:extLst>
          </p:cNvPr>
          <p:cNvSpPr/>
          <p:nvPr/>
        </p:nvSpPr>
        <p:spPr>
          <a:xfrm>
            <a:off x="1976828" y="3343813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ru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BB701EA-DE19-499E-BAA6-877C2418AEFB}"/>
              </a:ext>
            </a:extLst>
          </p:cNvPr>
          <p:cNvSpPr/>
          <p:nvPr/>
        </p:nvSpPr>
        <p:spPr>
          <a:xfrm>
            <a:off x="3594528" y="3351814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quạt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C58D1C09-45E4-40E1-BE3D-7FCEC065C055}"/>
              </a:ext>
            </a:extLst>
          </p:cNvPr>
          <p:cNvSpPr/>
          <p:nvPr/>
        </p:nvSpPr>
        <p:spPr>
          <a:xfrm>
            <a:off x="5422965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đưa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26EE6E3B-EFA7-4549-B28E-9B65F4933D0E}"/>
              </a:ext>
            </a:extLst>
          </p:cNvPr>
          <p:cNvSpPr/>
          <p:nvPr/>
        </p:nvSpPr>
        <p:spPr>
          <a:xfrm>
            <a:off x="7000562" y="3374400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thức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464D0B7-003F-48ED-8236-B03DADECBEDB}"/>
              </a:ext>
            </a:extLst>
          </p:cNvPr>
          <p:cNvSpPr/>
          <p:nvPr/>
        </p:nvSpPr>
        <p:spPr>
          <a:xfrm>
            <a:off x="8953263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ngủ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78654-EF30-49AC-A8E0-85198A85D606}"/>
              </a:ext>
            </a:extLst>
          </p:cNvPr>
          <p:cNvSpPr txBox="1"/>
          <p:nvPr/>
        </p:nvSpPr>
        <p:spPr>
          <a:xfrm>
            <a:off x="786993" y="3859125"/>
            <a:ext cx="7391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Đặt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vừa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E01BFD-601F-4EFD-889A-30456D689B63}"/>
              </a:ext>
            </a:extLst>
          </p:cNvPr>
          <p:cNvSpPr txBox="1"/>
          <p:nvPr/>
        </p:nvSpPr>
        <p:spPr>
          <a:xfrm>
            <a:off x="786992" y="4712833"/>
            <a:ext cx="103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Tôi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rất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ngồi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bên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sổ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ngắm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hoa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ngoài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vườn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60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809221" y="763253"/>
            <a:ext cx="4813256" cy="368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000257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khỉ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dạy bé hát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Chải tóc hàng ngày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kể chuyện hay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 bé đừng khóc?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9472453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</TotalTime>
  <Words>1182</Words>
  <Application>Microsoft Office PowerPoint</Application>
  <PresentationFormat>Widescreen</PresentationFormat>
  <Paragraphs>187</Paragraphs>
  <Slides>27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等线</vt:lpstr>
      <vt:lpstr>宋体</vt:lpstr>
      <vt:lpstr>华文楷体</vt:lpstr>
      <vt:lpstr>Arial</vt:lpstr>
      <vt:lpstr>Arial-Rounded</vt:lpstr>
      <vt:lpstr>Calibri</vt:lpstr>
      <vt:lpstr>Candara</vt:lpstr>
      <vt:lpstr>Symbol</vt:lpstr>
      <vt:lpstr>Tahoma</vt:lpstr>
      <vt:lpstr>Times New Roman</vt:lpstr>
      <vt:lpstr>Wingdings</vt:lpstr>
      <vt:lpstr>3_Office 主题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52</cp:revision>
  <dcterms:created xsi:type="dcterms:W3CDTF">2021-07-20T01:55:21Z</dcterms:created>
  <dcterms:modified xsi:type="dcterms:W3CDTF">2021-12-14T14:36:02Z</dcterms:modified>
</cp:coreProperties>
</file>