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3"/>
  </p:notesMasterIdLst>
  <p:sldIdLst>
    <p:sldId id="288" r:id="rId2"/>
    <p:sldId id="316" r:id="rId3"/>
    <p:sldId id="317" r:id="rId4"/>
    <p:sldId id="318" r:id="rId5"/>
    <p:sldId id="319" r:id="rId6"/>
    <p:sldId id="320" r:id="rId7"/>
    <p:sldId id="321" r:id="rId8"/>
    <p:sldId id="308" r:id="rId9"/>
    <p:sldId id="291" r:id="rId10"/>
    <p:sldId id="323" r:id="rId11"/>
    <p:sldId id="341" r:id="rId12"/>
    <p:sldId id="342" r:id="rId13"/>
    <p:sldId id="309" r:id="rId14"/>
    <p:sldId id="330" r:id="rId15"/>
    <p:sldId id="331" r:id="rId16"/>
    <p:sldId id="333" r:id="rId17"/>
    <p:sldId id="334" r:id="rId18"/>
    <p:sldId id="351" r:id="rId19"/>
    <p:sldId id="335" r:id="rId20"/>
    <p:sldId id="322" r:id="rId21"/>
    <p:sldId id="336" r:id="rId22"/>
    <p:sldId id="343" r:id="rId23"/>
    <p:sldId id="346" r:id="rId24"/>
    <p:sldId id="339" r:id="rId25"/>
    <p:sldId id="347" r:id="rId26"/>
    <p:sldId id="310" r:id="rId27"/>
    <p:sldId id="292" r:id="rId28"/>
    <p:sldId id="350" r:id="rId29"/>
    <p:sldId id="298" r:id="rId30"/>
    <p:sldId id="314" r:id="rId31"/>
    <p:sldId id="348" r:id="rId32"/>
  </p:sldIdLst>
  <p:sldSz cx="9144000" cy="5143500" type="screen16x9"/>
  <p:notesSz cx="6858000" cy="9144000"/>
  <p:embeddedFontLst>
    <p:embeddedFont>
      <p:font typeface="UTM Cool Blue" panose="02040603050506020204" pitchFamily="18" charset="0"/>
      <p:regular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UTM Aquarelle" panose="02040603050506020204" pitchFamily="18" charset="0"/>
      <p:regular r:id="rId37"/>
    </p:embeddedFont>
    <p:embeddedFont>
      <p:font typeface="UTM Azuki" panose="02040603050506020204" pitchFamily="18" charset="0"/>
      <p:regular r:id="rId38"/>
    </p:embeddedFont>
    <p:embeddedFont>
      <p:font typeface="UTM Deutsch Gothic" panose="02040603050506020204" pitchFamily="18" charset="0"/>
      <p:regular r:id="rId39"/>
    </p:embeddedFont>
    <p:embeddedFont>
      <p:font typeface="UTM Dai Co Viet" panose="02040603050506020204" pitchFamily="18" charset="0"/>
      <p:regular r:id="rId40"/>
    </p:embeddedFont>
    <p:embeddedFont>
      <p:font typeface="Cambria Math" panose="02040503050406030204" pitchFamily="18" charset="0"/>
      <p:regular r:id="rId41"/>
    </p:embeddedFont>
    <p:embeddedFont>
      <p:font typeface="UTM Cooper Black" panose="02040603050506020204" pitchFamily="18" charset="0"/>
      <p:regular r:id="rId42"/>
      <p:italic r:id="rId43"/>
    </p:embeddedFont>
    <p:embeddedFont>
      <p:font typeface="宋体" panose="02010600030101010101" pitchFamily="2" charset="-122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algun Gothic" panose="020B0503020000020004" pitchFamily="34" charset="-127"/>
      <p:regular r:id="rId49"/>
      <p:bold r:id="rId50"/>
    </p:embeddedFont>
    <p:embeddedFont>
      <p:font typeface="UTM Mother" panose="02040603050506020204" pitchFamily="18" charset="0"/>
      <p:regular r:id="rId51"/>
    </p:embeddedFont>
    <p:embeddedFont>
      <p:font typeface="UTM Flamenco" panose="02040603050506020204" pitchFamily="18" charset="0"/>
      <p:regular r:id="rId52"/>
    </p:embeddedFont>
    <p:embeddedFont>
      <p:font typeface="Malgun Gothic" panose="020B0503020000020004" pitchFamily="34" charset="-127"/>
      <p:regular r:id="rId49"/>
      <p:bold r:id="rId50"/>
    </p:embeddedFont>
    <p:embeddedFont>
      <p:font typeface="Calibri Light" panose="020F0302020204030204" pitchFamily="34" charset="0"/>
      <p:regular r:id="rId53"/>
      <p:italic r:id="rId54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DF7"/>
    <a:srgbClr val="FF66FF"/>
    <a:srgbClr val="FF0066"/>
    <a:srgbClr val="A1CF6B"/>
    <a:srgbClr val="FF438F"/>
    <a:srgbClr val="E1E884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920" autoAdjust="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clich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28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07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 </a:t>
            </a:r>
            <a:r>
              <a:rPr lang="en-US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NN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06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err="1" smtClean="0"/>
              <a:t>Trồng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trọt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chính</a:t>
            </a: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5127" y="0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" y="1959642"/>
            <a:ext cx="9143244" cy="32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68776" y="-335703"/>
            <a:ext cx="1143318" cy="1143318"/>
          </a:xfrm>
          <a:prstGeom prst="rect">
            <a:avLst/>
          </a:prstGeom>
        </p:spPr>
      </p:pic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60820" y="779512"/>
            <a:ext cx="1143318" cy="11433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2022/11/6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3.wdp"/><Relationship Id="rId7" Type="http://schemas.openxmlformats.org/officeDocument/2006/relationships/image" Target="../media/image3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10" Type="http://schemas.openxmlformats.org/officeDocument/2006/relationships/image" Target="../media/image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7.png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3.wdp"/><Relationship Id="rId7" Type="http://schemas.openxmlformats.org/officeDocument/2006/relationships/image" Target="../media/image3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7.pn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2.xml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openxmlformats.org/officeDocument/2006/relationships/slide" Target="slide5.xml"/><Relationship Id="rId21" Type="http://schemas.microsoft.com/office/2007/relationships/hdphoto" Target="../media/hdphoto10.wdp"/><Relationship Id="rId34" Type="http://schemas.openxmlformats.org/officeDocument/2006/relationships/image" Target="../media/image26.png"/><Relationship Id="rId42" Type="http://schemas.openxmlformats.org/officeDocument/2006/relationships/slide" Target="slide6.xml"/><Relationship Id="rId47" Type="http://schemas.microsoft.com/office/2007/relationships/hdphoto" Target="../media/hdphoto20.wdp"/><Relationship Id="rId50" Type="http://schemas.openxmlformats.org/officeDocument/2006/relationships/image" Target="../media/image32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9" Type="http://schemas.openxmlformats.org/officeDocument/2006/relationships/image" Target="../media/image23.png"/><Relationship Id="rId11" Type="http://schemas.microsoft.com/office/2007/relationships/hdphoto" Target="../media/hdphoto5.wdp"/><Relationship Id="rId24" Type="http://schemas.openxmlformats.org/officeDocument/2006/relationships/image" Target="../media/image20.png"/><Relationship Id="rId32" Type="http://schemas.microsoft.com/office/2007/relationships/hdphoto" Target="../media/hdphoto15.wdp"/><Relationship Id="rId37" Type="http://schemas.openxmlformats.org/officeDocument/2006/relationships/image" Target="../media/image27.png"/><Relationship Id="rId40" Type="http://schemas.openxmlformats.org/officeDocument/2006/relationships/image" Target="../media/image28.png"/><Relationship Id="rId45" Type="http://schemas.openxmlformats.org/officeDocument/2006/relationships/slide" Target="slide7.xml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2.png"/><Relationship Id="rId36" Type="http://schemas.openxmlformats.org/officeDocument/2006/relationships/slide" Target="slide4.xml"/><Relationship Id="rId49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microsoft.com/office/2007/relationships/hdphoto" Target="../media/hdphoto9.wdp"/><Relationship Id="rId31" Type="http://schemas.openxmlformats.org/officeDocument/2006/relationships/image" Target="../media/image24.png"/><Relationship Id="rId44" Type="http://schemas.microsoft.com/office/2007/relationships/hdphoto" Target="../media/hdphoto19.wdp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3.wdp"/><Relationship Id="rId30" Type="http://schemas.microsoft.com/office/2007/relationships/hdphoto" Target="../media/hdphoto14.wdp"/><Relationship Id="rId35" Type="http://schemas.microsoft.com/office/2007/relationships/hdphoto" Target="../media/hdphoto16.wdp"/><Relationship Id="rId43" Type="http://schemas.openxmlformats.org/officeDocument/2006/relationships/image" Target="../media/image29.png"/><Relationship Id="rId48" Type="http://schemas.openxmlformats.org/officeDocument/2006/relationships/image" Target="../media/image31.png"/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openxmlformats.org/officeDocument/2006/relationships/image" Target="../media/image25.png"/><Relationship Id="rId38" Type="http://schemas.microsoft.com/office/2007/relationships/hdphoto" Target="../media/hdphoto17.wdp"/><Relationship Id="rId46" Type="http://schemas.openxmlformats.org/officeDocument/2006/relationships/image" Target="../media/image30.png"/><Relationship Id="rId20" Type="http://schemas.openxmlformats.org/officeDocument/2006/relationships/image" Target="../media/image18.png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22.wdp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2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2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11" Type="http://schemas.microsoft.com/office/2007/relationships/hdphoto" Target="../media/hdphoto22.wdp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.xm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9317" y="1777557"/>
            <a:ext cx="4775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FF0066"/>
                </a:solidFill>
                <a:latin typeface="UTM Deutsch Gothic" pitchFamily="18" charset="0"/>
                <a:ea typeface="微软雅黑" panose="020B0503020204020204" pitchFamily="34" charset="-122"/>
              </a:rPr>
              <a:t>NÔNG NGHIỆP</a:t>
            </a:r>
            <a:endParaRPr lang="zh-CN" altLang="en-US" sz="5400" b="1" dirty="0">
              <a:solidFill>
                <a:srgbClr val="FF0066"/>
              </a:solidFill>
              <a:latin typeface="UTM Deutsch Gothic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90440" y="1315892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Địa</a:t>
            </a:r>
            <a:r>
              <a:rPr lang="en-US" altLang="zh-CN" sz="2400" b="1" u="sng" dirty="0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400" b="1" u="sng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lí</a:t>
            </a:r>
            <a:endParaRPr lang="en-US" altLang="zh-CN" sz="2400" b="1" u="sng" dirty="0">
              <a:solidFill>
                <a:srgbClr val="00B050"/>
              </a:solidFill>
              <a:latin typeface="UTM Aquarelle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17034" y="2728945"/>
            <a:ext cx="2060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Thực</a:t>
            </a:r>
            <a:r>
              <a:rPr lang="en-US" altLang="zh-CN" sz="1800" b="1" dirty="0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1800" b="1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hiện</a:t>
            </a:r>
            <a:r>
              <a:rPr lang="en-US" altLang="zh-CN" sz="1800" b="1" dirty="0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: </a:t>
            </a:r>
            <a:r>
              <a:rPr lang="en-US" altLang="zh-CN" sz="1800" b="1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EduFive</a:t>
            </a:r>
            <a:endParaRPr lang="en-US" altLang="zh-CN" sz="1800" b="1" dirty="0">
              <a:solidFill>
                <a:srgbClr val="00B050"/>
              </a:solidFill>
              <a:latin typeface="UTM Aquarelle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63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1825342"/>
            <a:ext cx="9223987" cy="325914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77793" y="14630"/>
            <a:ext cx="4395028" cy="4535208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173117" y="897225"/>
            <a:ext cx="329979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723371" y="2763246"/>
            <a:ext cx="1495313" cy="22656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4841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85" y="2075622"/>
            <a:ext cx="9210085" cy="325423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055164" y="442758"/>
            <a:ext cx="48343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ta: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chè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89329" y="65200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27868" y="820310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0889" y="952832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73425" y="152267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10747" y="2046450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65296" y="249089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57453" y="2706061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25037" y="307314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44913" y="382189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67624" y="4090882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54157" y="4296669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9329" y="4553128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19913" y="437819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55164" y="1632173"/>
            <a:ext cx="4834393" cy="53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029" y="2337683"/>
            <a:ext cx="1281399" cy="1144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341216" y="2170590"/>
            <a:ext cx="4112540" cy="3005715"/>
            <a:chOff x="4471749" y="2065241"/>
            <a:chExt cx="4112540" cy="3005715"/>
          </a:xfrm>
        </p:grpSpPr>
        <p:pic>
          <p:nvPicPr>
            <p:cNvPr id="22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4471749" y="2065241"/>
              <a:ext cx="4112540" cy="3005715"/>
            </a:xfrm>
            <a:prstGeom prst="rect">
              <a:avLst/>
            </a:prstGeom>
          </p:spPr>
        </p:pic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4835717" y="3060926"/>
              <a:ext cx="3123539" cy="1037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35000"/>
                </a:lnSpc>
                <a:spcBef>
                  <a:spcPct val="50000"/>
                </a:spcBef>
              </a:pP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Các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loại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cây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này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được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trồng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nhiều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ở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đâu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?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92" y="1707623"/>
            <a:ext cx="1623816" cy="14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080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48" y="3180776"/>
            <a:ext cx="5495655" cy="1941798"/>
          </a:xfrm>
          <a:prstGeom prst="rect">
            <a:avLst/>
          </a:prstGeom>
          <a:effectLst>
            <a:softEdge rad="0"/>
          </a:effec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55163" y="200938"/>
            <a:ext cx="483439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yếu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Bắc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Duyên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hải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miền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Nam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72392" y="1770710"/>
            <a:ext cx="483439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chè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phê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,…):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yếu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Bắc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Nguyên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105528" y="3172266"/>
            <a:ext cx="40500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đồi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8" idx="1"/>
          </p:cNvCxnSpPr>
          <p:nvPr/>
        </p:nvCxnSpPr>
        <p:spPr>
          <a:xfrm flipH="1">
            <a:off x="1447137" y="924213"/>
            <a:ext cx="2608026" cy="61749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1"/>
          </p:cNvCxnSpPr>
          <p:nvPr/>
        </p:nvCxnSpPr>
        <p:spPr>
          <a:xfrm flipH="1">
            <a:off x="1714500" y="924213"/>
            <a:ext cx="2340663" cy="133638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1447137" y="924213"/>
            <a:ext cx="2608026" cy="34967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1"/>
          </p:cNvCxnSpPr>
          <p:nvPr/>
        </p:nvCxnSpPr>
        <p:spPr>
          <a:xfrm flipH="1" flipV="1">
            <a:off x="875764" y="880056"/>
            <a:ext cx="3196628" cy="1613929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1"/>
          </p:cNvCxnSpPr>
          <p:nvPr/>
        </p:nvCxnSpPr>
        <p:spPr>
          <a:xfrm flipH="1">
            <a:off x="2011680" y="2493985"/>
            <a:ext cx="2060712" cy="1306738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1"/>
          </p:cNvCxnSpPr>
          <p:nvPr/>
        </p:nvCxnSpPr>
        <p:spPr>
          <a:xfrm flipH="1" flipV="1">
            <a:off x="1081378" y="527222"/>
            <a:ext cx="3024150" cy="3029765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2" idx="1"/>
          </p:cNvCxnSpPr>
          <p:nvPr/>
        </p:nvCxnSpPr>
        <p:spPr>
          <a:xfrm flipH="1">
            <a:off x="1081378" y="3556987"/>
            <a:ext cx="3024150" cy="998537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080120" y="2763246"/>
            <a:ext cx="988379" cy="22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3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491517" y="160338"/>
            <a:ext cx="301266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lúa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074" name="Picture 2" descr="KỸ THUẬT TRỒNG VÀ CHĂM SÓC CÂY L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" y="2608729"/>
            <a:ext cx="4421119" cy="2435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ây lúa cần bổ sung dinh dưỡng phù hợp để luôn khỏe mạ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3990633" cy="254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nh đồng lúa ch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8" y="899384"/>
            <a:ext cx="2376918" cy="14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ttp://www.baobinhthuan.com.vn/data/news/2020/5/127378/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10" y="2647694"/>
            <a:ext cx="4515590" cy="2357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ả cánh đồng lúa xanh vào buổi sáng | VFO.V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00" r="-7116" b="7931"/>
          <a:stretch/>
        </p:blipFill>
        <p:spPr bwMode="auto">
          <a:xfrm>
            <a:off x="6751694" y="899384"/>
            <a:ext cx="2562536" cy="14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4015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4315889" y="150347"/>
            <a:ext cx="442344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lương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thực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076" name="Picture 4" descr="cây lúa cần bổ sung dinh dưỡng phù hợp để luôn khỏe mạ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95" y="2552042"/>
            <a:ext cx="4670612" cy="254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5" descr="Cornc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1908"/>
            <a:ext cx="3322731" cy="456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khoait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49" y="855375"/>
            <a:ext cx="2583648" cy="1714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1_upload45934-san_km94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61" y="875450"/>
            <a:ext cx="2087066" cy="175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924532" y="204741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Khoai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tây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940148" y="1893526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Sắn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15889" y="452440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Lúa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82663" y="508188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Ngô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(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bắp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02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032172" y="37266"/>
            <a:ext cx="370806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quả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6" descr="lit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71" y="714374"/>
            <a:ext cx="4070350" cy="3052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20717145836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4618"/>
            <a:ext cx="3166596" cy="4508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ận trên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53" y="2840414"/>
            <a:ext cx="2957886" cy="2303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545495" y="89439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Vải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649182" y="4636418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Mận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7975" y="448253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Nhãn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66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aurie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8"/>
            <a:ext cx="2990017" cy="3776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xoai8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16" y="1841500"/>
            <a:ext cx="2936983" cy="330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hoto_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16" y="1433095"/>
            <a:ext cx="3217000" cy="250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032172" y="37266"/>
            <a:ext cx="370806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quả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240695" y="1687611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Chôm</a:t>
            </a:r>
            <a:r>
              <a:rPr lang="en-US" altLang="zh-CN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chôm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226620" y="4603212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Xoài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7974" y="3338611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Sầu</a:t>
            </a:r>
            <a:r>
              <a:rPr lang="en-US" altLang="zh-CN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riêng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5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66" y="1221898"/>
            <a:ext cx="3376612" cy="227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aycafe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40" y="1081499"/>
            <a:ext cx="2608660" cy="3829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Nhựa mủ chảy từ thân cây cao su bị rạch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55785"/>
            <a:ext cx="2806642" cy="384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2301273" y="160338"/>
            <a:ext cx="485219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công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nghiệp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240695" y="293428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Chè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737350" y="4339347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Tiêu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22374" y="122459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Cao 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su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35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4061" y="1224501"/>
            <a:ext cx="7760473" cy="2449002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15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87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973403" y="1583618"/>
            <a:ext cx="723234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Cây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trồng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nước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ta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chủ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yếu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là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cây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xứ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nóng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, do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nước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ta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có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khí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hậu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nhiệt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đới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gió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mùa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.</a:t>
            </a:r>
            <a:endParaRPr lang="en-US" altLang="zh-CN" sz="4000" b="1" spc="50" dirty="0">
              <a:ln w="12700" cmpd="sng">
                <a:solidFill>
                  <a:schemeClr val="tx1"/>
                </a:solidFill>
                <a:prstDash val="soli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28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48902" y="2627009"/>
            <a:ext cx="3905670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1800" b="1" i="1" dirty="0">
                <a:latin typeface="+mj-lt"/>
              </a:rPr>
              <a:t>Năm 2020, Việt Nam xuất khẩu 6,15 triệu tấn gạo, mang về 3,07 tỷ USD. Kết quả này đưa Việt Nam vào vị trí thứ 2 thế giới về xuất khẩu gạo, bỏ xa đối thủ Thái Lan, khi nước này chỉ xuất khẩu được 5,27 triệu tấn</a:t>
            </a:r>
            <a:r>
              <a:rPr lang="vi-VN" sz="1800" dirty="0"/>
              <a:t>.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454453" y="1521476"/>
            <a:ext cx="3190946" cy="3332704"/>
            <a:chOff x="4454453" y="1521476"/>
            <a:chExt cx="3190946" cy="3332704"/>
          </a:xfrm>
        </p:grpSpPr>
        <p:grpSp>
          <p:nvGrpSpPr>
            <p:cNvPr id="11" name="组合 10"/>
            <p:cNvGrpSpPr/>
            <p:nvPr/>
          </p:nvGrpSpPr>
          <p:grpSpPr>
            <a:xfrm>
              <a:off x="4454453" y="1521476"/>
              <a:ext cx="3190946" cy="2911362"/>
              <a:chOff x="5604200" y="2055239"/>
              <a:chExt cx="4888394" cy="4460084"/>
            </a:xfrm>
            <a:solidFill>
              <a:srgbClr val="6BD2D5"/>
            </a:solidFill>
          </p:grpSpPr>
          <p:sp>
            <p:nvSpPr>
              <p:cNvPr id="12" name="椭圆 11"/>
              <p:cNvSpPr/>
              <p:nvPr/>
            </p:nvSpPr>
            <p:spPr>
              <a:xfrm>
                <a:off x="6313715" y="2336444"/>
                <a:ext cx="4178879" cy="417887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5910774" y="2176787"/>
                <a:ext cx="475513" cy="4755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6449766" y="2353272"/>
                <a:ext cx="978271" cy="9782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604200" y="2055239"/>
                <a:ext cx="243095" cy="2430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66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985" y="1813115"/>
              <a:ext cx="1693932" cy="304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" descr="KỸ THUẬT TRỒNG VÀ CHĂM SÓC CÂY LÚ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3802"/>
            <a:ext cx="2908300" cy="23545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89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7638" y="3943350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  <a:endParaRPr lang="en-US" sz="2800" dirty="0">
              <a:solidFill>
                <a:srgbClr val="009900"/>
              </a:solidFill>
              <a:latin typeface="UTM Azuki" panose="02040603050506020204" pitchFamily="18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91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83046" y="-596876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1" y="2482683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3" y="206148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321950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408308" y="1633871"/>
            <a:ext cx="3042249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Ngành</a:t>
            </a:r>
            <a:r>
              <a:rPr lang="en-US" altLang="zh-CN" sz="44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chăn</a:t>
            </a:r>
            <a:r>
              <a:rPr lang="en-US" altLang="zh-CN" sz="44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nuôi</a:t>
            </a:r>
            <a:endParaRPr lang="zh-CN" altLang="en-US" sz="4400" dirty="0">
              <a:solidFill>
                <a:srgbClr val="FF438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75245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02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370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1825342"/>
            <a:ext cx="9223987" cy="325914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77793" y="14630"/>
            <a:ext cx="4395028" cy="4535208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218684" y="650090"/>
            <a:ext cx="31512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23371" y="2763246"/>
            <a:ext cx="1495313" cy="226562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" y="14630"/>
            <a:ext cx="3677670" cy="501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65339" y="1359063"/>
            <a:ext cx="3151266" cy="253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76349" y="1481087"/>
            <a:ext cx="31512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vật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ta: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gà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vịt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ngỗng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…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10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" y="14630"/>
            <a:ext cx="3677670" cy="501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48" y="3180776"/>
            <a:ext cx="5495655" cy="1941798"/>
          </a:xfrm>
          <a:prstGeom prst="rect">
            <a:avLst/>
          </a:prstGeom>
          <a:effectLst>
            <a:softEdge rad="0"/>
          </a:effec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69633" y="814633"/>
            <a:ext cx="483439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37179" y="1585798"/>
            <a:ext cx="5287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8" idx="1"/>
          </p:cNvCxnSpPr>
          <p:nvPr/>
        </p:nvCxnSpPr>
        <p:spPr>
          <a:xfrm flipH="1" flipV="1">
            <a:off x="1084385" y="468923"/>
            <a:ext cx="2985248" cy="56115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1"/>
          </p:cNvCxnSpPr>
          <p:nvPr/>
        </p:nvCxnSpPr>
        <p:spPr>
          <a:xfrm flipH="1">
            <a:off x="1143000" y="1030077"/>
            <a:ext cx="2926633" cy="42358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2274277" y="1030077"/>
            <a:ext cx="1795356" cy="207653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1"/>
          </p:cNvCxnSpPr>
          <p:nvPr/>
        </p:nvCxnSpPr>
        <p:spPr>
          <a:xfrm flipH="1" flipV="1">
            <a:off x="1514427" y="1137139"/>
            <a:ext cx="2522752" cy="664103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1"/>
          </p:cNvCxnSpPr>
          <p:nvPr/>
        </p:nvCxnSpPr>
        <p:spPr>
          <a:xfrm flipH="1">
            <a:off x="1514427" y="1801242"/>
            <a:ext cx="2522752" cy="2559743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lc="http://schemas.openxmlformats.org/drawingml/2006/lockedCanvas"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080120" y="2763246"/>
            <a:ext cx="988379" cy="2265625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069633" y="2340356"/>
            <a:ext cx="3956989" cy="2384087"/>
          </a:xfrm>
          <a:prstGeom prst="rect">
            <a:avLst/>
          </a:prstGeom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348065" y="2818181"/>
            <a:ext cx="153955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vực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cỏ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dồi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226627" y="2802577"/>
            <a:ext cx="153955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vực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lương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đảm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02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8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atro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6" y="341800"/>
            <a:ext cx="2584605" cy="236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1152603783lon-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43" y="386498"/>
            <a:ext cx="2574776" cy="2341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240px-Water_buffalo_bat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6" y="2755625"/>
            <a:ext cx="2584605" cy="219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Photo_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25" y="2783050"/>
            <a:ext cx="2648280" cy="216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89037" y="386499"/>
            <a:ext cx="3368351" cy="4465420"/>
          </a:xfrm>
          <a:prstGeom prst="round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22000"/>
                </a:schemeClr>
              </a:gs>
              <a:gs pos="93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850293" y="523541"/>
            <a:ext cx="28458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đảm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đã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súc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ngày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tăng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850292" y="2640562"/>
            <a:ext cx="28458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chú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ý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hơn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tới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phòng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chống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bệnh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dịch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súc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vững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chắc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81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952474" y="-43335"/>
            <a:ext cx="811451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nuôi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súc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cầm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7" descr="peking-d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" y="2958095"/>
            <a:ext cx="3035300" cy="2157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2" y="2907775"/>
            <a:ext cx="3172408" cy="214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Vannulo_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99" y="841376"/>
            <a:ext cx="2725737" cy="2179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even-Stars-Farm-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55" y="2931664"/>
            <a:ext cx="2965637" cy="218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webgoatfarm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69" y="811211"/>
            <a:ext cx="2687637" cy="214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atron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42925"/>
            <a:ext cx="2463217" cy="2180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54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671816" y="80361"/>
            <a:ext cx="81145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Phòng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chống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dịch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bệnh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cho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súc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cầm</a:t>
            </a:r>
            <a:endParaRPr lang="en-US" altLang="zh-C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2" descr="images7830_cumga%2029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37" y="663668"/>
            <a:ext cx="2690256" cy="2559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birdflu_japan_cp_79464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10" y="633773"/>
            <a:ext cx="27432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images838221_G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" y="3254481"/>
            <a:ext cx="2716032" cy="1914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ướng dẫn lịch tiêm vacxin cho lợn an toàn và hiệu quả nhất 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2" y="663668"/>
            <a:ext cx="3335456" cy="2501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Quy trình tiêm phòng vắc xin phòng bệnh cho lợn con, lợn nái, nái hậu bị và lợn thịt - ảnh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68" y="3227322"/>
            <a:ext cx="3449013" cy="1940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39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792564" y="1442261"/>
            <a:ext cx="5803270" cy="3017604"/>
          </a:xfrm>
          <a:prstGeom prst="round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22000"/>
                </a:schemeClr>
              </a:gs>
              <a:gs pos="93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070142" y="1579303"/>
            <a:ext cx="5290301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trọt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xuất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nông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nhất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nguyên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1"/>
          <p:cNvGrpSpPr/>
          <p:nvPr/>
        </p:nvGrpSpPr>
        <p:grpSpPr>
          <a:xfrm>
            <a:off x="955736" y="3227199"/>
            <a:ext cx="763191" cy="1835944"/>
            <a:chOff x="1766888" y="1784748"/>
            <a:chExt cx="763191" cy="1835944"/>
          </a:xfrm>
        </p:grpSpPr>
        <p:sp>
          <p:nvSpPr>
            <p:cNvPr id="22" name="Shape 1034"/>
            <p:cNvSpPr/>
            <p:nvPr/>
          </p:nvSpPr>
          <p:spPr>
            <a:xfrm>
              <a:off x="2152651" y="2224088"/>
              <a:ext cx="107156" cy="8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Shape 1035"/>
            <p:cNvSpPr/>
            <p:nvPr/>
          </p:nvSpPr>
          <p:spPr>
            <a:xfrm>
              <a:off x="2263379" y="2446735"/>
              <a:ext cx="45244" cy="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Shape 1036"/>
            <p:cNvSpPr/>
            <p:nvPr/>
          </p:nvSpPr>
          <p:spPr>
            <a:xfrm>
              <a:off x="2291954" y="2593181"/>
              <a:ext cx="19050" cy="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" name="组合 36"/>
            <p:cNvGrpSpPr>
              <a:grpSpLocks/>
            </p:cNvGrpSpPr>
            <p:nvPr/>
          </p:nvGrpSpPr>
          <p:grpSpPr bwMode="auto">
            <a:xfrm>
              <a:off x="1766888" y="1784748"/>
              <a:ext cx="763191" cy="1835944"/>
              <a:chOff x="9264651" y="476251"/>
              <a:chExt cx="1017588" cy="2447925"/>
            </a:xfrm>
          </p:grpSpPr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9539288" y="2057401"/>
                <a:ext cx="515938" cy="808038"/>
              </a:xfrm>
              <a:custGeom>
                <a:avLst/>
                <a:gdLst>
                  <a:gd name="T0" fmla="*/ 0 w 224"/>
                  <a:gd name="T1" fmla="*/ 0 h 349"/>
                  <a:gd name="T2" fmla="*/ 1188357231 w 224"/>
                  <a:gd name="T3" fmla="*/ 0 h 349"/>
                  <a:gd name="T4" fmla="*/ 1061033407 w 224"/>
                  <a:gd name="T5" fmla="*/ 1752914573 h 349"/>
                  <a:gd name="T6" fmla="*/ 583567337 w 224"/>
                  <a:gd name="T7" fmla="*/ 1870846445 h 349"/>
                  <a:gd name="T8" fmla="*/ 111408059 w 224"/>
                  <a:gd name="T9" fmla="*/ 1736832533 h 349"/>
                  <a:gd name="T10" fmla="*/ 0 w 224"/>
                  <a:gd name="T11" fmla="*/ 0 h 3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349">
                    <a:moveTo>
                      <a:pt x="0" y="0"/>
                    </a:move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0"/>
                      <a:pt x="206" y="285"/>
                      <a:pt x="200" y="327"/>
                    </a:cubicBezTo>
                    <a:cubicBezTo>
                      <a:pt x="110" y="349"/>
                      <a:pt x="110" y="349"/>
                      <a:pt x="110" y="349"/>
                    </a:cubicBezTo>
                    <a:cubicBezTo>
                      <a:pt x="21" y="324"/>
                      <a:pt x="21" y="324"/>
                      <a:pt x="21" y="3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7" name="Freeform 32"/>
              <p:cNvSpPr>
                <a:spLocks/>
              </p:cNvSpPr>
              <p:nvPr/>
            </p:nvSpPr>
            <p:spPr bwMode="auto">
              <a:xfrm>
                <a:off x="9769476" y="2300288"/>
                <a:ext cx="44450" cy="577850"/>
              </a:xfrm>
              <a:custGeom>
                <a:avLst/>
                <a:gdLst>
                  <a:gd name="T0" fmla="*/ 70564375 w 28"/>
                  <a:gd name="T1" fmla="*/ 889615950 h 364"/>
                  <a:gd name="T2" fmla="*/ 42843450 w 28"/>
                  <a:gd name="T3" fmla="*/ 0 h 364"/>
                  <a:gd name="T4" fmla="*/ 0 w 28"/>
                  <a:gd name="T5" fmla="*/ 884575638 h 364"/>
                  <a:gd name="T6" fmla="*/ 35282188 w 28"/>
                  <a:gd name="T7" fmla="*/ 917336875 h 364"/>
                  <a:gd name="T8" fmla="*/ 70564375 w 28"/>
                  <a:gd name="T9" fmla="*/ 88961595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64">
                    <a:moveTo>
                      <a:pt x="28" y="353"/>
                    </a:moveTo>
                    <a:lnTo>
                      <a:pt x="17" y="0"/>
                    </a:lnTo>
                    <a:lnTo>
                      <a:pt x="0" y="351"/>
                    </a:lnTo>
                    <a:lnTo>
                      <a:pt x="14" y="364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4C3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8" name="Freeform 33"/>
              <p:cNvSpPr>
                <a:spLocks/>
              </p:cNvSpPr>
              <p:nvPr/>
            </p:nvSpPr>
            <p:spPr bwMode="auto">
              <a:xfrm>
                <a:off x="9369426" y="2771776"/>
                <a:ext cx="452438" cy="152400"/>
              </a:xfrm>
              <a:custGeom>
                <a:avLst/>
                <a:gdLst>
                  <a:gd name="T0" fmla="*/ 516866556 w 196"/>
                  <a:gd name="T1" fmla="*/ 15995073 h 66"/>
                  <a:gd name="T2" fmla="*/ 522194245 w 196"/>
                  <a:gd name="T3" fmla="*/ 335910382 h 66"/>
                  <a:gd name="T4" fmla="*/ 964461623 w 196"/>
                  <a:gd name="T5" fmla="*/ 213276873 h 66"/>
                  <a:gd name="T6" fmla="*/ 516866556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97" y="3"/>
                    </a:moveTo>
                    <a:cubicBezTo>
                      <a:pt x="66" y="6"/>
                      <a:pt x="0" y="66"/>
                      <a:pt x="98" y="63"/>
                    </a:cubicBezTo>
                    <a:cubicBezTo>
                      <a:pt x="196" y="61"/>
                      <a:pt x="183" y="47"/>
                      <a:pt x="181" y="40"/>
                    </a:cubicBezTo>
                    <a:cubicBezTo>
                      <a:pt x="180" y="32"/>
                      <a:pt x="141" y="0"/>
                      <a:pt x="97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9" name="Freeform 34"/>
              <p:cNvSpPr>
                <a:spLocks/>
              </p:cNvSpPr>
              <p:nvPr/>
            </p:nvSpPr>
            <p:spPr bwMode="auto">
              <a:xfrm>
                <a:off x="9759951" y="2771776"/>
                <a:ext cx="452438" cy="152400"/>
              </a:xfrm>
              <a:custGeom>
                <a:avLst/>
                <a:gdLst>
                  <a:gd name="T0" fmla="*/ 532851929 w 196"/>
                  <a:gd name="T1" fmla="*/ 15995073 h 66"/>
                  <a:gd name="T2" fmla="*/ 522194245 w 196"/>
                  <a:gd name="T3" fmla="*/ 335910382 h 66"/>
                  <a:gd name="T4" fmla="*/ 79926866 w 196"/>
                  <a:gd name="T5" fmla="*/ 213276873 h 66"/>
                  <a:gd name="T6" fmla="*/ 532851929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100" y="3"/>
                    </a:moveTo>
                    <a:cubicBezTo>
                      <a:pt x="130" y="6"/>
                      <a:pt x="196" y="66"/>
                      <a:pt x="98" y="63"/>
                    </a:cubicBezTo>
                    <a:cubicBezTo>
                      <a:pt x="0" y="61"/>
                      <a:pt x="14" y="47"/>
                      <a:pt x="15" y="40"/>
                    </a:cubicBezTo>
                    <a:cubicBezTo>
                      <a:pt x="16" y="32"/>
                      <a:pt x="55" y="0"/>
                      <a:pt x="100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0" name="Freeform 35"/>
              <p:cNvSpPr>
                <a:spLocks/>
              </p:cNvSpPr>
              <p:nvPr/>
            </p:nvSpPr>
            <p:spPr bwMode="auto">
              <a:xfrm>
                <a:off x="9586913" y="1431926"/>
                <a:ext cx="436563" cy="665163"/>
              </a:xfrm>
              <a:custGeom>
                <a:avLst/>
                <a:gdLst>
                  <a:gd name="T0" fmla="*/ 1008398164 w 189"/>
                  <a:gd name="T1" fmla="*/ 1536256308 h 288"/>
                  <a:gd name="T2" fmla="*/ 0 w 189"/>
                  <a:gd name="T3" fmla="*/ 1536256308 h 288"/>
                  <a:gd name="T4" fmla="*/ 0 w 189"/>
                  <a:gd name="T5" fmla="*/ 0 h 288"/>
                  <a:gd name="T6" fmla="*/ 1008398164 w 189"/>
                  <a:gd name="T7" fmla="*/ 0 h 288"/>
                  <a:gd name="T8" fmla="*/ 1008398164 w 189"/>
                  <a:gd name="T9" fmla="*/ 153625630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8">
                    <a:moveTo>
                      <a:pt x="189" y="288"/>
                    </a:moveTo>
                    <a:cubicBezTo>
                      <a:pt x="124" y="279"/>
                      <a:pt x="61" y="279"/>
                      <a:pt x="0" y="2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89" y="288"/>
                    </a:lnTo>
                    <a:close/>
                  </a:path>
                </a:pathLst>
              </a:custGeom>
              <a:solidFill>
                <a:srgbClr val="F4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1" name="Rectangle 36"/>
              <p:cNvSpPr>
                <a:spLocks noChangeArrowheads="1"/>
              </p:cNvSpPr>
              <p:nvPr/>
            </p:nvSpPr>
            <p:spPr bwMode="auto">
              <a:xfrm>
                <a:off x="9758363" y="1533526"/>
                <a:ext cx="55563" cy="65088"/>
              </a:xfrm>
              <a:prstGeom prst="rect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32" name="Freeform 37"/>
              <p:cNvSpPr>
                <a:spLocks/>
              </p:cNvSpPr>
              <p:nvPr/>
            </p:nvSpPr>
            <p:spPr bwMode="auto">
              <a:xfrm>
                <a:off x="9709151" y="1590676"/>
                <a:ext cx="163513" cy="461963"/>
              </a:xfrm>
              <a:custGeom>
                <a:avLst/>
                <a:gdLst>
                  <a:gd name="T0" fmla="*/ 95766230 w 103"/>
                  <a:gd name="T1" fmla="*/ 0 h 291"/>
                  <a:gd name="T2" fmla="*/ 0 w 103"/>
                  <a:gd name="T3" fmla="*/ 584676883 h 291"/>
                  <a:gd name="T4" fmla="*/ 136088854 w 103"/>
                  <a:gd name="T5" fmla="*/ 733367056 h 291"/>
                  <a:gd name="T6" fmla="*/ 259577681 w 103"/>
                  <a:gd name="T7" fmla="*/ 579636565 h 291"/>
                  <a:gd name="T8" fmla="*/ 146169509 w 103"/>
                  <a:gd name="T9" fmla="*/ 0 h 291"/>
                  <a:gd name="T10" fmla="*/ 95766230 w 10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291">
                    <a:moveTo>
                      <a:pt x="38" y="0"/>
                    </a:moveTo>
                    <a:lnTo>
                      <a:pt x="0" y="232"/>
                    </a:lnTo>
                    <a:lnTo>
                      <a:pt x="54" y="291"/>
                    </a:lnTo>
                    <a:lnTo>
                      <a:pt x="103" y="230"/>
                    </a:lnTo>
                    <a:lnTo>
                      <a:pt x="5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3" name="Freeform 38"/>
              <p:cNvSpPr>
                <a:spLocks/>
              </p:cNvSpPr>
              <p:nvPr/>
            </p:nvSpPr>
            <p:spPr bwMode="auto">
              <a:xfrm>
                <a:off x="9637713" y="1517651"/>
                <a:ext cx="293688" cy="133350"/>
              </a:xfrm>
              <a:custGeom>
                <a:avLst/>
                <a:gdLst>
                  <a:gd name="T0" fmla="*/ 0 w 185"/>
                  <a:gd name="T1" fmla="*/ 0 h 84"/>
                  <a:gd name="T2" fmla="*/ 0 w 185"/>
                  <a:gd name="T3" fmla="*/ 211693125 h 84"/>
                  <a:gd name="T4" fmla="*/ 239416045 w 185"/>
                  <a:gd name="T5" fmla="*/ 75604688 h 84"/>
                  <a:gd name="T6" fmla="*/ 458669218 w 185"/>
                  <a:gd name="T7" fmla="*/ 211693125 h 84"/>
                  <a:gd name="T8" fmla="*/ 466230494 w 185"/>
                  <a:gd name="T9" fmla="*/ 0 h 84"/>
                  <a:gd name="T10" fmla="*/ 0 w 185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5" h="84">
                    <a:moveTo>
                      <a:pt x="0" y="0"/>
                    </a:moveTo>
                    <a:lnTo>
                      <a:pt x="0" y="84"/>
                    </a:lnTo>
                    <a:lnTo>
                      <a:pt x="95" y="30"/>
                    </a:lnTo>
                    <a:lnTo>
                      <a:pt x="182" y="84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4" name="Freeform 39"/>
              <p:cNvSpPr>
                <a:spLocks/>
              </p:cNvSpPr>
              <p:nvPr/>
            </p:nvSpPr>
            <p:spPr bwMode="auto">
              <a:xfrm>
                <a:off x="9348788" y="1466851"/>
                <a:ext cx="319088" cy="1009650"/>
              </a:xfrm>
              <a:custGeom>
                <a:avLst/>
                <a:gdLst>
                  <a:gd name="T0" fmla="*/ 465137815 w 138"/>
                  <a:gd name="T1" fmla="*/ 0 h 437"/>
                  <a:gd name="T2" fmla="*/ 0 w 138"/>
                  <a:gd name="T3" fmla="*/ 1136995283 h 437"/>
                  <a:gd name="T4" fmla="*/ 299399346 w 138"/>
                  <a:gd name="T5" fmla="*/ 1473289597 h 437"/>
                  <a:gd name="T6" fmla="*/ 272667633 w 138"/>
                  <a:gd name="T7" fmla="*/ 1996413060 h 437"/>
                  <a:gd name="T8" fmla="*/ 433060222 w 138"/>
                  <a:gd name="T9" fmla="*/ 2147483647 h 437"/>
                  <a:gd name="T10" fmla="*/ 588106931 w 138"/>
                  <a:gd name="T11" fmla="*/ 2028442300 h 437"/>
                  <a:gd name="T12" fmla="*/ 737805447 w 138"/>
                  <a:gd name="T13" fmla="*/ 112098875 h 437"/>
                  <a:gd name="T14" fmla="*/ 465137815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87" y="0"/>
                    </a:moveTo>
                    <a:cubicBezTo>
                      <a:pt x="87" y="0"/>
                      <a:pt x="0" y="145"/>
                      <a:pt x="0" y="213"/>
                    </a:cubicBezTo>
                    <a:cubicBezTo>
                      <a:pt x="0" y="236"/>
                      <a:pt x="56" y="276"/>
                      <a:pt x="56" y="276"/>
                    </a:cubicBezTo>
                    <a:cubicBezTo>
                      <a:pt x="51" y="374"/>
                      <a:pt x="51" y="374"/>
                      <a:pt x="51" y="374"/>
                    </a:cubicBezTo>
                    <a:cubicBezTo>
                      <a:pt x="51" y="374"/>
                      <a:pt x="48" y="410"/>
                      <a:pt x="81" y="425"/>
                    </a:cubicBezTo>
                    <a:cubicBezTo>
                      <a:pt x="105" y="437"/>
                      <a:pt x="110" y="380"/>
                      <a:pt x="110" y="380"/>
                    </a:cubicBezTo>
                    <a:cubicBezTo>
                      <a:pt x="110" y="380"/>
                      <a:pt x="138" y="63"/>
                      <a:pt x="138" y="21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5" name="Freeform 40"/>
              <p:cNvSpPr>
                <a:spLocks/>
              </p:cNvSpPr>
              <p:nvPr/>
            </p:nvSpPr>
            <p:spPr bwMode="auto">
              <a:xfrm>
                <a:off x="9453563" y="1727201"/>
                <a:ext cx="41275" cy="376238"/>
              </a:xfrm>
              <a:custGeom>
                <a:avLst/>
                <a:gdLst>
                  <a:gd name="T0" fmla="*/ 0 w 18"/>
                  <a:gd name="T1" fmla="*/ 820485058 h 163"/>
                  <a:gd name="T2" fmla="*/ 0 w 18"/>
                  <a:gd name="T3" fmla="*/ 820485058 h 163"/>
                  <a:gd name="T4" fmla="*/ 57840033 w 18"/>
                  <a:gd name="T5" fmla="*/ 868435783 h 163"/>
                  <a:gd name="T6" fmla="*/ 89387892 w 18"/>
                  <a:gd name="T7" fmla="*/ 0 h 163"/>
                  <a:gd name="T8" fmla="*/ 0 w 18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3">
                    <a:moveTo>
                      <a:pt x="0" y="154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" y="160"/>
                      <a:pt x="11" y="163"/>
                      <a:pt x="11" y="163"/>
                    </a:cubicBezTo>
                    <a:cubicBezTo>
                      <a:pt x="11" y="163"/>
                      <a:pt x="18" y="37"/>
                      <a:pt x="17" y="0"/>
                    </a:cubicBezTo>
                    <a:cubicBezTo>
                      <a:pt x="17" y="0"/>
                      <a:pt x="7" y="146"/>
                      <a:pt x="0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>
                <a:off x="9910763" y="1466851"/>
                <a:ext cx="317500" cy="1009650"/>
              </a:xfrm>
              <a:custGeom>
                <a:avLst/>
                <a:gdLst>
                  <a:gd name="T0" fmla="*/ 269960127 w 138"/>
                  <a:gd name="T1" fmla="*/ 0 h 437"/>
                  <a:gd name="T2" fmla="*/ 730480072 w 138"/>
                  <a:gd name="T3" fmla="*/ 1136995283 h 437"/>
                  <a:gd name="T4" fmla="*/ 434052409 w 138"/>
                  <a:gd name="T5" fmla="*/ 1473289597 h 437"/>
                  <a:gd name="T6" fmla="*/ 460519946 w 138"/>
                  <a:gd name="T7" fmla="*/ 1996413060 h 437"/>
                  <a:gd name="T8" fmla="*/ 301719330 w 138"/>
                  <a:gd name="T9" fmla="*/ 2147483647 h 437"/>
                  <a:gd name="T10" fmla="*/ 148212681 w 138"/>
                  <a:gd name="T11" fmla="*/ 2028442300 h 437"/>
                  <a:gd name="T12" fmla="*/ 0 w 138"/>
                  <a:gd name="T13" fmla="*/ 112098875 h 437"/>
                  <a:gd name="T14" fmla="*/ 269960127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51" y="0"/>
                    </a:moveTo>
                    <a:cubicBezTo>
                      <a:pt x="51" y="0"/>
                      <a:pt x="138" y="145"/>
                      <a:pt x="138" y="213"/>
                    </a:cubicBezTo>
                    <a:cubicBezTo>
                      <a:pt x="138" y="236"/>
                      <a:pt x="82" y="276"/>
                      <a:pt x="82" y="276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87" y="374"/>
                      <a:pt x="90" y="410"/>
                      <a:pt x="57" y="425"/>
                    </a:cubicBezTo>
                    <a:cubicBezTo>
                      <a:pt x="33" y="437"/>
                      <a:pt x="28" y="380"/>
                      <a:pt x="28" y="380"/>
                    </a:cubicBezTo>
                    <a:cubicBezTo>
                      <a:pt x="28" y="380"/>
                      <a:pt x="0" y="63"/>
                      <a:pt x="0" y="2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7" name="Freeform 42"/>
              <p:cNvSpPr>
                <a:spLocks/>
              </p:cNvSpPr>
              <p:nvPr/>
            </p:nvSpPr>
            <p:spPr bwMode="auto">
              <a:xfrm>
                <a:off x="10083801" y="1727201"/>
                <a:ext cx="42863" cy="376238"/>
              </a:xfrm>
              <a:custGeom>
                <a:avLst/>
                <a:gdLst>
                  <a:gd name="T0" fmla="*/ 96696672 w 19"/>
                  <a:gd name="T1" fmla="*/ 820485058 h 163"/>
                  <a:gd name="T2" fmla="*/ 96696672 w 19"/>
                  <a:gd name="T3" fmla="*/ 820485058 h 163"/>
                  <a:gd name="T4" fmla="*/ 35625921 w 19"/>
                  <a:gd name="T5" fmla="*/ 868435783 h 163"/>
                  <a:gd name="T6" fmla="*/ 5089417 w 19"/>
                  <a:gd name="T7" fmla="*/ 0 h 163"/>
                  <a:gd name="T8" fmla="*/ 96696672 w 19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3">
                    <a:moveTo>
                      <a:pt x="19" y="154"/>
                    </a:moveTo>
                    <a:cubicBezTo>
                      <a:pt x="19" y="154"/>
                      <a:pt x="19" y="154"/>
                      <a:pt x="19" y="154"/>
                    </a:cubicBezTo>
                    <a:cubicBezTo>
                      <a:pt x="12" y="160"/>
                      <a:pt x="7" y="163"/>
                      <a:pt x="7" y="163"/>
                    </a:cubicBezTo>
                    <a:cubicBezTo>
                      <a:pt x="7" y="163"/>
                      <a:pt x="0" y="37"/>
                      <a:pt x="1" y="0"/>
                    </a:cubicBezTo>
                    <a:cubicBezTo>
                      <a:pt x="1" y="0"/>
                      <a:pt x="11" y="146"/>
                      <a:pt x="19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8" name="Freeform 43"/>
              <p:cNvSpPr>
                <a:spLocks/>
              </p:cNvSpPr>
              <p:nvPr/>
            </p:nvSpPr>
            <p:spPr bwMode="auto">
              <a:xfrm>
                <a:off x="9301163" y="476251"/>
                <a:ext cx="952500" cy="874713"/>
              </a:xfrm>
              <a:custGeom>
                <a:avLst/>
                <a:gdLst>
                  <a:gd name="T0" fmla="*/ 95741241 w 413"/>
                  <a:gd name="T1" fmla="*/ 1429746167 h 378"/>
                  <a:gd name="T2" fmla="*/ 180845847 w 413"/>
                  <a:gd name="T3" fmla="*/ 680066217 h 378"/>
                  <a:gd name="T4" fmla="*/ 1276559873 w 413"/>
                  <a:gd name="T5" fmla="*/ 117806254 h 378"/>
                  <a:gd name="T6" fmla="*/ 1744631749 w 413"/>
                  <a:gd name="T7" fmla="*/ 107096805 h 378"/>
                  <a:gd name="T8" fmla="*/ 2058451671 w 413"/>
                  <a:gd name="T9" fmla="*/ 819293684 h 378"/>
                  <a:gd name="T10" fmla="*/ 2074408929 w 413"/>
                  <a:gd name="T11" fmla="*/ 1451165065 h 378"/>
                  <a:gd name="T12" fmla="*/ 1585061477 w 413"/>
                  <a:gd name="T13" fmla="*/ 2024134477 h 378"/>
                  <a:gd name="T14" fmla="*/ 505304709 w 413"/>
                  <a:gd name="T15" fmla="*/ 2024134477 h 378"/>
                  <a:gd name="T16" fmla="*/ 95741241 w 413"/>
                  <a:gd name="T17" fmla="*/ 1429746167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3" h="378">
                    <a:moveTo>
                      <a:pt x="18" y="267"/>
                    </a:moveTo>
                    <a:cubicBezTo>
                      <a:pt x="18" y="267"/>
                      <a:pt x="0" y="128"/>
                      <a:pt x="34" y="127"/>
                    </a:cubicBezTo>
                    <a:cubicBezTo>
                      <a:pt x="34" y="127"/>
                      <a:pt x="40" y="0"/>
                      <a:pt x="240" y="22"/>
                    </a:cubicBezTo>
                    <a:cubicBezTo>
                      <a:pt x="240" y="22"/>
                      <a:pt x="306" y="33"/>
                      <a:pt x="328" y="20"/>
                    </a:cubicBezTo>
                    <a:cubicBezTo>
                      <a:pt x="350" y="7"/>
                      <a:pt x="413" y="28"/>
                      <a:pt x="387" y="153"/>
                    </a:cubicBezTo>
                    <a:cubicBezTo>
                      <a:pt x="387" y="153"/>
                      <a:pt x="412" y="143"/>
                      <a:pt x="390" y="271"/>
                    </a:cubicBezTo>
                    <a:cubicBezTo>
                      <a:pt x="298" y="378"/>
                      <a:pt x="298" y="378"/>
                      <a:pt x="298" y="378"/>
                    </a:cubicBezTo>
                    <a:cubicBezTo>
                      <a:pt x="95" y="378"/>
                      <a:pt x="95" y="378"/>
                      <a:pt x="95" y="378"/>
                    </a:cubicBezTo>
                    <a:lnTo>
                      <a:pt x="18" y="267"/>
                    </a:lnTo>
                    <a:close/>
                  </a:path>
                </a:pathLst>
              </a:custGeom>
              <a:solidFill>
                <a:srgbClr val="4C4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9" name="Freeform 44"/>
              <p:cNvSpPr>
                <a:spLocks/>
              </p:cNvSpPr>
              <p:nvPr/>
            </p:nvSpPr>
            <p:spPr bwMode="auto">
              <a:xfrm>
                <a:off x="9455151" y="688976"/>
                <a:ext cx="784225" cy="301625"/>
              </a:xfrm>
              <a:custGeom>
                <a:avLst/>
                <a:gdLst>
                  <a:gd name="T0" fmla="*/ 1452400846 w 340"/>
                  <a:gd name="T1" fmla="*/ 586778955 h 130"/>
                  <a:gd name="T2" fmla="*/ 1489640001 w 340"/>
                  <a:gd name="T3" fmla="*/ 0 h 130"/>
                  <a:gd name="T4" fmla="*/ 510733451 w 340"/>
                  <a:gd name="T5" fmla="*/ 166882152 h 130"/>
                  <a:gd name="T6" fmla="*/ 0 w 340"/>
                  <a:gd name="T7" fmla="*/ 662145762 h 130"/>
                  <a:gd name="T8" fmla="*/ 1154471462 w 340"/>
                  <a:gd name="T9" fmla="*/ 699828005 h 130"/>
                  <a:gd name="T10" fmla="*/ 1452400846 w 340"/>
                  <a:gd name="T11" fmla="*/ 586778955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130">
                    <a:moveTo>
                      <a:pt x="273" y="109"/>
                    </a:moveTo>
                    <a:cubicBezTo>
                      <a:pt x="273" y="109"/>
                      <a:pt x="340" y="81"/>
                      <a:pt x="280" y="0"/>
                    </a:cubicBezTo>
                    <a:cubicBezTo>
                      <a:pt x="280" y="0"/>
                      <a:pt x="207" y="33"/>
                      <a:pt x="96" y="31"/>
                    </a:cubicBezTo>
                    <a:cubicBezTo>
                      <a:pt x="9" y="30"/>
                      <a:pt x="1" y="118"/>
                      <a:pt x="0" y="123"/>
                    </a:cubicBezTo>
                    <a:cubicBezTo>
                      <a:pt x="217" y="130"/>
                      <a:pt x="217" y="130"/>
                      <a:pt x="217" y="130"/>
                    </a:cubicBezTo>
                    <a:lnTo>
                      <a:pt x="273" y="109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0" name="Freeform 45"/>
              <p:cNvSpPr>
                <a:spLocks/>
              </p:cNvSpPr>
              <p:nvPr/>
            </p:nvSpPr>
            <p:spPr bwMode="auto">
              <a:xfrm>
                <a:off x="9264651" y="1031876"/>
                <a:ext cx="185738" cy="358775"/>
              </a:xfrm>
              <a:custGeom>
                <a:avLst/>
                <a:gdLst>
                  <a:gd name="T0" fmla="*/ 425908699 w 81"/>
                  <a:gd name="T1" fmla="*/ 257172235 h 155"/>
                  <a:gd name="T2" fmla="*/ 163002293 w 81"/>
                  <a:gd name="T3" fmla="*/ 117870318 h 155"/>
                  <a:gd name="T4" fmla="*/ 383844775 w 81"/>
                  <a:gd name="T5" fmla="*/ 830448391 h 155"/>
                  <a:gd name="T6" fmla="*/ 425908699 w 81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55">
                    <a:moveTo>
                      <a:pt x="81" y="48"/>
                    </a:moveTo>
                    <a:cubicBezTo>
                      <a:pt x="81" y="48"/>
                      <a:pt x="62" y="0"/>
                      <a:pt x="31" y="22"/>
                    </a:cubicBezTo>
                    <a:cubicBezTo>
                      <a:pt x="0" y="43"/>
                      <a:pt x="40" y="142"/>
                      <a:pt x="73" y="155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1" name="Freeform 46"/>
              <p:cNvSpPr>
                <a:spLocks/>
              </p:cNvSpPr>
              <p:nvPr/>
            </p:nvSpPr>
            <p:spPr bwMode="auto">
              <a:xfrm>
                <a:off x="10096501" y="1031876"/>
                <a:ext cx="185738" cy="358775"/>
              </a:xfrm>
              <a:custGeom>
                <a:avLst/>
                <a:gdLst>
                  <a:gd name="T0" fmla="*/ 0 w 80"/>
                  <a:gd name="T1" fmla="*/ 257172235 h 155"/>
                  <a:gd name="T2" fmla="*/ 264131045 w 80"/>
                  <a:gd name="T3" fmla="*/ 117870318 h 155"/>
                  <a:gd name="T4" fmla="*/ 37732675 w 80"/>
                  <a:gd name="T5" fmla="*/ 830448391 h 155"/>
                  <a:gd name="T6" fmla="*/ 0 w 80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55">
                    <a:moveTo>
                      <a:pt x="0" y="48"/>
                    </a:moveTo>
                    <a:cubicBezTo>
                      <a:pt x="0" y="48"/>
                      <a:pt x="18" y="0"/>
                      <a:pt x="49" y="22"/>
                    </a:cubicBezTo>
                    <a:cubicBezTo>
                      <a:pt x="80" y="43"/>
                      <a:pt x="40" y="142"/>
                      <a:pt x="7" y="155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2" name="Freeform 47"/>
              <p:cNvSpPr>
                <a:spLocks/>
              </p:cNvSpPr>
              <p:nvPr/>
            </p:nvSpPr>
            <p:spPr bwMode="auto">
              <a:xfrm>
                <a:off x="9383713" y="809626"/>
                <a:ext cx="776288" cy="739775"/>
              </a:xfrm>
              <a:custGeom>
                <a:avLst/>
                <a:gdLst>
                  <a:gd name="T0" fmla="*/ 165474105 w 336"/>
                  <a:gd name="T1" fmla="*/ 379453715 h 320"/>
                  <a:gd name="T2" fmla="*/ 571151586 w 336"/>
                  <a:gd name="T3" fmla="*/ 90855929 h 320"/>
                  <a:gd name="T4" fmla="*/ 1243721964 w 336"/>
                  <a:gd name="T5" fmla="*/ 224463918 h 320"/>
                  <a:gd name="T6" fmla="*/ 1622709924 w 336"/>
                  <a:gd name="T7" fmla="*/ 304630098 h 320"/>
                  <a:gd name="T8" fmla="*/ 1788184029 w 336"/>
                  <a:gd name="T9" fmla="*/ 1368167627 h 320"/>
                  <a:gd name="T10" fmla="*/ 1772168468 w 336"/>
                  <a:gd name="T11" fmla="*/ 1448333807 h 320"/>
                  <a:gd name="T12" fmla="*/ 912773755 w 336"/>
                  <a:gd name="T13" fmla="*/ 1710209533 h 320"/>
                  <a:gd name="T14" fmla="*/ 32026501 w 336"/>
                  <a:gd name="T15" fmla="*/ 1448333807 h 320"/>
                  <a:gd name="T16" fmla="*/ 5336980 w 336"/>
                  <a:gd name="T17" fmla="*/ 1362822752 h 320"/>
                  <a:gd name="T18" fmla="*/ 165474105 w 336"/>
                  <a:gd name="T19" fmla="*/ 379453715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6" h="320">
                    <a:moveTo>
                      <a:pt x="31" y="71"/>
                    </a:moveTo>
                    <a:cubicBezTo>
                      <a:pt x="31" y="71"/>
                      <a:pt x="52" y="35"/>
                      <a:pt x="107" y="17"/>
                    </a:cubicBezTo>
                    <a:cubicBezTo>
                      <a:pt x="163" y="0"/>
                      <a:pt x="197" y="23"/>
                      <a:pt x="233" y="42"/>
                    </a:cubicBezTo>
                    <a:cubicBezTo>
                      <a:pt x="269" y="62"/>
                      <a:pt x="304" y="57"/>
                      <a:pt x="304" y="57"/>
                    </a:cubicBezTo>
                    <a:cubicBezTo>
                      <a:pt x="335" y="256"/>
                      <a:pt x="335" y="256"/>
                      <a:pt x="335" y="256"/>
                    </a:cubicBezTo>
                    <a:cubicBezTo>
                      <a:pt x="336" y="261"/>
                      <a:pt x="335" y="267"/>
                      <a:pt x="332" y="271"/>
                    </a:cubicBezTo>
                    <a:cubicBezTo>
                      <a:pt x="320" y="287"/>
                      <a:pt x="281" y="320"/>
                      <a:pt x="171" y="320"/>
                    </a:cubicBezTo>
                    <a:cubicBezTo>
                      <a:pt x="62" y="320"/>
                      <a:pt x="19" y="287"/>
                      <a:pt x="6" y="271"/>
                    </a:cubicBezTo>
                    <a:cubicBezTo>
                      <a:pt x="2" y="267"/>
                      <a:pt x="0" y="261"/>
                      <a:pt x="1" y="255"/>
                    </a:cubicBez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3" name="Freeform 48"/>
              <p:cNvSpPr>
                <a:spLocks/>
              </p:cNvSpPr>
              <p:nvPr/>
            </p:nvSpPr>
            <p:spPr bwMode="auto">
              <a:xfrm>
                <a:off x="9509126" y="1284288"/>
                <a:ext cx="536575" cy="157163"/>
              </a:xfrm>
              <a:custGeom>
                <a:avLst/>
                <a:gdLst>
                  <a:gd name="T0" fmla="*/ 631097407 w 233"/>
                  <a:gd name="T1" fmla="*/ 363238361 h 68"/>
                  <a:gd name="T2" fmla="*/ 281077790 w 233"/>
                  <a:gd name="T3" fmla="*/ 309821431 h 68"/>
                  <a:gd name="T4" fmla="*/ 90156114 w 233"/>
                  <a:gd name="T5" fmla="*/ 192302798 h 68"/>
                  <a:gd name="T6" fmla="*/ 0 w 233"/>
                  <a:gd name="T7" fmla="*/ 21367234 h 68"/>
                  <a:gd name="T8" fmla="*/ 15910715 w 233"/>
                  <a:gd name="T9" fmla="*/ 0 h 68"/>
                  <a:gd name="T10" fmla="*/ 31819128 w 233"/>
                  <a:gd name="T11" fmla="*/ 16026004 h 68"/>
                  <a:gd name="T12" fmla="*/ 116673973 w 233"/>
                  <a:gd name="T13" fmla="*/ 170935563 h 68"/>
                  <a:gd name="T14" fmla="*/ 631097407 w 233"/>
                  <a:gd name="T15" fmla="*/ 325845123 h 68"/>
                  <a:gd name="T16" fmla="*/ 1129610126 w 233"/>
                  <a:gd name="T17" fmla="*/ 170935563 h 68"/>
                  <a:gd name="T18" fmla="*/ 1203857828 w 233"/>
                  <a:gd name="T19" fmla="*/ 16026004 h 68"/>
                  <a:gd name="T20" fmla="*/ 1219766240 w 233"/>
                  <a:gd name="T21" fmla="*/ 0 h 68"/>
                  <a:gd name="T22" fmla="*/ 1235676955 w 233"/>
                  <a:gd name="T23" fmla="*/ 16026004 h 68"/>
                  <a:gd name="T24" fmla="*/ 1156127985 w 233"/>
                  <a:gd name="T25" fmla="*/ 192302798 h 68"/>
                  <a:gd name="T26" fmla="*/ 970509881 w 233"/>
                  <a:gd name="T27" fmla="*/ 309821431 h 68"/>
                  <a:gd name="T28" fmla="*/ 631097407 w 233"/>
                  <a:gd name="T29" fmla="*/ 3632383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3" h="68">
                    <a:moveTo>
                      <a:pt x="119" y="68"/>
                    </a:moveTo>
                    <a:cubicBezTo>
                      <a:pt x="93" y="68"/>
                      <a:pt x="71" y="64"/>
                      <a:pt x="53" y="58"/>
                    </a:cubicBezTo>
                    <a:cubicBezTo>
                      <a:pt x="39" y="53"/>
                      <a:pt x="27" y="45"/>
                      <a:pt x="17" y="36"/>
                    </a:cubicBezTo>
                    <a:cubicBezTo>
                      <a:pt x="2" y="20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6" y="3"/>
                      <a:pt x="8" y="18"/>
                      <a:pt x="22" y="32"/>
                    </a:cubicBezTo>
                    <a:cubicBezTo>
                      <a:pt x="36" y="45"/>
                      <a:pt x="63" y="61"/>
                      <a:pt x="119" y="61"/>
                    </a:cubicBezTo>
                    <a:cubicBezTo>
                      <a:pt x="174" y="61"/>
                      <a:pt x="200" y="45"/>
                      <a:pt x="213" y="32"/>
                    </a:cubicBezTo>
                    <a:cubicBezTo>
                      <a:pt x="226" y="18"/>
                      <a:pt x="227" y="3"/>
                      <a:pt x="227" y="3"/>
                    </a:cubicBezTo>
                    <a:cubicBezTo>
                      <a:pt x="227" y="1"/>
                      <a:pt x="228" y="0"/>
                      <a:pt x="230" y="0"/>
                    </a:cubicBezTo>
                    <a:cubicBezTo>
                      <a:pt x="232" y="0"/>
                      <a:pt x="233" y="2"/>
                      <a:pt x="233" y="3"/>
                    </a:cubicBezTo>
                    <a:cubicBezTo>
                      <a:pt x="233" y="4"/>
                      <a:pt x="233" y="20"/>
                      <a:pt x="218" y="36"/>
                    </a:cubicBezTo>
                    <a:cubicBezTo>
                      <a:pt x="209" y="45"/>
                      <a:pt x="198" y="53"/>
                      <a:pt x="183" y="58"/>
                    </a:cubicBezTo>
                    <a:cubicBezTo>
                      <a:pt x="166" y="64"/>
                      <a:pt x="144" y="68"/>
                      <a:pt x="119" y="68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4" name="Freeform 49"/>
              <p:cNvSpPr>
                <a:spLocks/>
              </p:cNvSpPr>
              <p:nvPr/>
            </p:nvSpPr>
            <p:spPr bwMode="auto">
              <a:xfrm>
                <a:off x="9691688" y="1287463"/>
                <a:ext cx="174625" cy="44450"/>
              </a:xfrm>
              <a:custGeom>
                <a:avLst/>
                <a:gdLst>
                  <a:gd name="T0" fmla="*/ 0 w 76"/>
                  <a:gd name="T1" fmla="*/ 0 h 19"/>
                  <a:gd name="T2" fmla="*/ 190058633 w 76"/>
                  <a:gd name="T3" fmla="*/ 65678384 h 19"/>
                  <a:gd name="T4" fmla="*/ 401235403 w 76"/>
                  <a:gd name="T5" fmla="*/ 0 h 19"/>
                  <a:gd name="T6" fmla="*/ 190058633 w 76"/>
                  <a:gd name="T7" fmla="*/ 103989605 h 19"/>
                  <a:gd name="T8" fmla="*/ 0 w 7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9">
                    <a:moveTo>
                      <a:pt x="0" y="0"/>
                    </a:moveTo>
                    <a:cubicBezTo>
                      <a:pt x="0" y="0"/>
                      <a:pt x="19" y="12"/>
                      <a:pt x="36" y="12"/>
                    </a:cubicBezTo>
                    <a:cubicBezTo>
                      <a:pt x="53" y="12"/>
                      <a:pt x="76" y="0"/>
                      <a:pt x="76" y="0"/>
                    </a:cubicBezTo>
                    <a:cubicBezTo>
                      <a:pt x="76" y="0"/>
                      <a:pt x="52" y="19"/>
                      <a:pt x="36" y="19"/>
                    </a:cubicBezTo>
                    <a:cubicBezTo>
                      <a:pt x="20" y="1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5" name="Oval 50"/>
              <p:cNvSpPr>
                <a:spLocks noChangeArrowheads="1"/>
              </p:cNvSpPr>
              <p:nvPr/>
            </p:nvSpPr>
            <p:spPr bwMode="auto">
              <a:xfrm>
                <a:off x="9536113" y="1073151"/>
                <a:ext cx="100013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46" name="Freeform 51"/>
              <p:cNvSpPr>
                <a:spLocks/>
              </p:cNvSpPr>
              <p:nvPr/>
            </p:nvSpPr>
            <p:spPr bwMode="auto">
              <a:xfrm>
                <a:off x="9567863" y="1079501"/>
                <a:ext cx="49213" cy="30163"/>
              </a:xfrm>
              <a:custGeom>
                <a:avLst/>
                <a:gdLst>
                  <a:gd name="T0" fmla="*/ 5490765 w 21"/>
                  <a:gd name="T1" fmla="*/ 26916997 h 13"/>
                  <a:gd name="T2" fmla="*/ 54919365 w 21"/>
                  <a:gd name="T3" fmla="*/ 64602185 h 13"/>
                  <a:gd name="T4" fmla="*/ 109838729 w 21"/>
                  <a:gd name="T5" fmla="*/ 43068124 h 13"/>
                  <a:gd name="T6" fmla="*/ 65903237 w 21"/>
                  <a:gd name="T7" fmla="*/ 5382935 h 13"/>
                  <a:gd name="T8" fmla="*/ 5490765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1" y="5"/>
                    </a:moveTo>
                    <a:cubicBezTo>
                      <a:pt x="0" y="8"/>
                      <a:pt x="4" y="11"/>
                      <a:pt x="10" y="12"/>
                    </a:cubicBezTo>
                    <a:cubicBezTo>
                      <a:pt x="15" y="13"/>
                      <a:pt x="20" y="12"/>
                      <a:pt x="20" y="8"/>
                    </a:cubicBezTo>
                    <a:cubicBezTo>
                      <a:pt x="21" y="5"/>
                      <a:pt x="17" y="2"/>
                      <a:pt x="12" y="1"/>
                    </a:cubicBezTo>
                    <a:cubicBezTo>
                      <a:pt x="6" y="0"/>
                      <a:pt x="2" y="1"/>
                      <a:pt x="1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7" name="Freeform 52"/>
              <p:cNvSpPr>
                <a:spLocks/>
              </p:cNvSpPr>
              <p:nvPr/>
            </p:nvSpPr>
            <p:spPr bwMode="auto">
              <a:xfrm>
                <a:off x="9480551" y="977901"/>
                <a:ext cx="196850" cy="71438"/>
              </a:xfrm>
              <a:custGeom>
                <a:avLst/>
                <a:gdLst>
                  <a:gd name="T0" fmla="*/ 0 w 85"/>
                  <a:gd name="T1" fmla="*/ 37173109 h 31"/>
                  <a:gd name="T2" fmla="*/ 0 w 85"/>
                  <a:gd name="T3" fmla="*/ 154004197 h 31"/>
                  <a:gd name="T4" fmla="*/ 455881441 w 85"/>
                  <a:gd name="T5" fmla="*/ 127452305 h 31"/>
                  <a:gd name="T6" fmla="*/ 455881441 w 85"/>
                  <a:gd name="T7" fmla="*/ 0 h 31"/>
                  <a:gd name="T8" fmla="*/ 0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0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8" y="31"/>
                      <a:pt x="56" y="30"/>
                      <a:pt x="85" y="2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56" y="6"/>
                      <a:pt x="28" y="9"/>
                      <a:pt x="0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8" name="Oval 53"/>
              <p:cNvSpPr>
                <a:spLocks noChangeArrowheads="1"/>
              </p:cNvSpPr>
              <p:nvPr/>
            </p:nvSpPr>
            <p:spPr bwMode="auto">
              <a:xfrm>
                <a:off x="9921876" y="1073151"/>
                <a:ext cx="101600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49" name="Freeform 54"/>
              <p:cNvSpPr>
                <a:spLocks/>
              </p:cNvSpPr>
              <p:nvPr/>
            </p:nvSpPr>
            <p:spPr bwMode="auto">
              <a:xfrm>
                <a:off x="9956801" y="1079501"/>
                <a:ext cx="47625" cy="30163"/>
              </a:xfrm>
              <a:custGeom>
                <a:avLst/>
                <a:gdLst>
                  <a:gd name="T0" fmla="*/ 0 w 21"/>
                  <a:gd name="T1" fmla="*/ 26916997 h 13"/>
                  <a:gd name="T2" fmla="*/ 46289232 w 21"/>
                  <a:gd name="T3" fmla="*/ 64602185 h 13"/>
                  <a:gd name="T4" fmla="*/ 102863196 w 21"/>
                  <a:gd name="T5" fmla="*/ 43068124 h 13"/>
                  <a:gd name="T6" fmla="*/ 56573964 w 21"/>
                  <a:gd name="T7" fmla="*/ 5382935 h 13"/>
                  <a:gd name="T8" fmla="*/ 0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8"/>
                      <a:pt x="4" y="11"/>
                      <a:pt x="9" y="12"/>
                    </a:cubicBezTo>
                    <a:cubicBezTo>
                      <a:pt x="14" y="13"/>
                      <a:pt x="19" y="12"/>
                      <a:pt x="20" y="8"/>
                    </a:cubicBezTo>
                    <a:cubicBezTo>
                      <a:pt x="21" y="5"/>
                      <a:pt x="17" y="2"/>
                      <a:pt x="11" y="1"/>
                    </a:cubicBezTo>
                    <a:cubicBezTo>
                      <a:pt x="6" y="0"/>
                      <a:pt x="1" y="1"/>
                      <a:pt x="0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50" name="Freeform 55"/>
              <p:cNvSpPr>
                <a:spLocks/>
              </p:cNvSpPr>
              <p:nvPr/>
            </p:nvSpPr>
            <p:spPr bwMode="auto">
              <a:xfrm>
                <a:off x="9882188" y="977901"/>
                <a:ext cx="196850" cy="71438"/>
              </a:xfrm>
              <a:custGeom>
                <a:avLst/>
                <a:gdLst>
                  <a:gd name="T0" fmla="*/ 455881441 w 85"/>
                  <a:gd name="T1" fmla="*/ 37173109 h 31"/>
                  <a:gd name="T2" fmla="*/ 455881441 w 85"/>
                  <a:gd name="T3" fmla="*/ 154004197 h 31"/>
                  <a:gd name="T4" fmla="*/ 0 w 85"/>
                  <a:gd name="T5" fmla="*/ 127452305 h 31"/>
                  <a:gd name="T6" fmla="*/ 0 w 85"/>
                  <a:gd name="T7" fmla="*/ 0 h 31"/>
                  <a:gd name="T8" fmla="*/ 455881441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85" y="7"/>
                    </a:moveTo>
                    <a:cubicBezTo>
                      <a:pt x="85" y="29"/>
                      <a:pt x="85" y="29"/>
                      <a:pt x="85" y="29"/>
                    </a:cubicBezTo>
                    <a:cubicBezTo>
                      <a:pt x="56" y="31"/>
                      <a:pt x="28" y="30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6"/>
                      <a:pt x="56" y="9"/>
                      <a:pt x="85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4196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1203416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614963" y="2502457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800" dirty="0" err="1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4800" dirty="0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cố</a:t>
            </a:r>
            <a:endParaRPr lang="zh-CN" altLang="en-US" sz="4800" dirty="0">
              <a:solidFill>
                <a:srgbClr val="FFFFF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056711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FFFFFF"/>
                </a:solidFill>
                <a:ea typeface="微软雅黑" panose="020B0503020204020204" pitchFamily="34" charset="-122"/>
              </a:rPr>
              <a:t>03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0" y="456063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8"/>
          <a:stretch/>
        </p:blipFill>
        <p:spPr>
          <a:xfrm>
            <a:off x="843182" y="1"/>
            <a:ext cx="7291001" cy="4991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/>
          <p:cNvSpPr/>
          <p:nvPr/>
        </p:nvSpPr>
        <p:spPr>
          <a:xfrm>
            <a:off x="5601547" y="4612640"/>
            <a:ext cx="2160693" cy="331893"/>
          </a:xfrm>
          <a:prstGeom prst="rect">
            <a:avLst/>
          </a:prstGeom>
          <a:solidFill>
            <a:srgbClr val="EDEDF7"/>
          </a:solidFill>
          <a:ln>
            <a:solidFill>
              <a:srgbClr val="EDED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11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8254" y="278296"/>
            <a:ext cx="7474226" cy="6679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138193"/>
              </p:ext>
            </p:extLst>
          </p:nvPr>
        </p:nvGraphicFramePr>
        <p:xfrm>
          <a:off x="660903" y="1240324"/>
          <a:ext cx="7903675" cy="30238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31271"/>
                <a:gridCol w="3433274"/>
                <a:gridCol w="3239130"/>
              </a:tblGrid>
              <a:tr h="601539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UTM Flamenco" pitchFamily="18" charset="0"/>
                        </a:rPr>
                        <a:t>Câ</a:t>
                      </a:r>
                      <a:r>
                        <a:rPr lang="en-US" sz="2800" baseline="0" dirty="0" err="1" smtClean="0">
                          <a:latin typeface="UTM Flamenco" pitchFamily="18" charset="0"/>
                        </a:rPr>
                        <a:t>y</a:t>
                      </a:r>
                      <a:r>
                        <a:rPr lang="en-US" sz="2800" baseline="0" dirty="0" smtClean="0">
                          <a:latin typeface="UTM Flamenco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UTM Flamenco" pitchFamily="18" charset="0"/>
                        </a:rPr>
                        <a:t>trồng</a:t>
                      </a:r>
                      <a:endParaRPr lang="en-US" sz="2800" dirty="0"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UTM Flamenco" pitchFamily="18" charset="0"/>
                        </a:rPr>
                        <a:t>Vật</a:t>
                      </a:r>
                      <a:r>
                        <a:rPr lang="en-US" sz="2800" dirty="0" smtClean="0">
                          <a:latin typeface="UTM Flamenco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UTM Flamenco" pitchFamily="18" charset="0"/>
                        </a:rPr>
                        <a:t>nuôi</a:t>
                      </a:r>
                      <a:endParaRPr lang="en-US" sz="2800" dirty="0">
                        <a:latin typeface="UTM Flamenco" pitchFamily="18" charset="0"/>
                      </a:endParaRPr>
                    </a:p>
                  </a:txBody>
                  <a:tcPr anchor="ctr"/>
                </a:tc>
              </a:tr>
              <a:tr h="11457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Vùng</a:t>
                      </a:r>
                      <a:r>
                        <a:rPr lang="en-US" sz="2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núi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2765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bằng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55959" y="2020428"/>
            <a:ext cx="3458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/>
          </a:p>
        </p:txBody>
      </p:sp>
      <p:sp>
        <p:nvSpPr>
          <p:cNvPr id="71" name="Rectangle 70"/>
          <p:cNvSpPr/>
          <p:nvPr/>
        </p:nvSpPr>
        <p:spPr>
          <a:xfrm>
            <a:off x="5332489" y="2020424"/>
            <a:ext cx="3458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endParaRPr lang="en-US" sz="2200" dirty="0"/>
          </a:p>
        </p:txBody>
      </p:sp>
      <p:sp>
        <p:nvSpPr>
          <p:cNvPr id="72" name="Rectangle 71"/>
          <p:cNvSpPr/>
          <p:nvPr/>
        </p:nvSpPr>
        <p:spPr>
          <a:xfrm>
            <a:off x="1855959" y="3204922"/>
            <a:ext cx="3458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/>
          </a:p>
        </p:txBody>
      </p:sp>
      <p:sp>
        <p:nvSpPr>
          <p:cNvPr id="73" name="Rectangle 72"/>
          <p:cNvSpPr/>
          <p:nvPr/>
        </p:nvSpPr>
        <p:spPr>
          <a:xfrm>
            <a:off x="5332489" y="3192183"/>
            <a:ext cx="3458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endParaRPr lang="en-US" sz="2200" dirty="0"/>
          </a:p>
        </p:txBody>
      </p:sp>
      <p:sp>
        <p:nvSpPr>
          <p:cNvPr id="74" name="TextBox 13"/>
          <p:cNvSpPr txBox="1">
            <a:spLocks noChangeArrowheads="1"/>
          </p:cNvSpPr>
          <p:nvPr/>
        </p:nvSpPr>
        <p:spPr bwMode="auto">
          <a:xfrm>
            <a:off x="1101910" y="382536"/>
            <a:ext cx="720917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Điền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nội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dung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thích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hợp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vào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bảng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sau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en-US" altLang="zh-CN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07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1" grpId="0"/>
      <p:bldP spid="72" grpId="0"/>
      <p:bldP spid="73" grpId="0"/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28096" y="1132879"/>
            <a:ext cx="3276230" cy="1257815"/>
            <a:chOff x="1428096" y="1132879"/>
            <a:chExt cx="3276230" cy="1257815"/>
          </a:xfrm>
        </p:grpSpPr>
        <p:grpSp>
          <p:nvGrpSpPr>
            <p:cNvPr id="3" name="Group 2"/>
            <p:cNvGrpSpPr/>
            <p:nvPr/>
          </p:nvGrpSpPr>
          <p:grpSpPr>
            <a:xfrm>
              <a:off x="1428096" y="1132879"/>
              <a:ext cx="2666630" cy="648215"/>
              <a:chOff x="1774741" y="1689019"/>
              <a:chExt cx="2666630" cy="648215"/>
            </a:xfrm>
          </p:grpSpPr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28" name="Group 127"/>
            <p:cNvGrpSpPr/>
            <p:nvPr/>
          </p:nvGrpSpPr>
          <p:grpSpPr>
            <a:xfrm>
              <a:off x="1580496" y="1285279"/>
              <a:ext cx="2666630" cy="648215"/>
              <a:chOff x="1774741" y="1689019"/>
              <a:chExt cx="2666630" cy="648215"/>
            </a:xfrm>
          </p:grpSpPr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33" name="Group 132"/>
            <p:cNvGrpSpPr/>
            <p:nvPr/>
          </p:nvGrpSpPr>
          <p:grpSpPr>
            <a:xfrm>
              <a:off x="1732896" y="1437679"/>
              <a:ext cx="2666630" cy="648215"/>
              <a:chOff x="1774741" y="1689019"/>
              <a:chExt cx="2666630" cy="648215"/>
            </a:xfrm>
          </p:grpSpPr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1885296" y="1590079"/>
              <a:ext cx="2666630" cy="648215"/>
              <a:chOff x="1774741" y="1689019"/>
              <a:chExt cx="2666630" cy="648215"/>
            </a:xfrm>
          </p:grpSpPr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43" name="Group 142"/>
            <p:cNvGrpSpPr/>
            <p:nvPr/>
          </p:nvGrpSpPr>
          <p:grpSpPr>
            <a:xfrm>
              <a:off x="2037696" y="1742479"/>
              <a:ext cx="2666630" cy="648215"/>
              <a:chOff x="1774741" y="1689019"/>
              <a:chExt cx="2666630" cy="648215"/>
            </a:xfrm>
          </p:grpSpPr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lc="http://schemas.openxmlformats.org/drawingml/2006/lockedCanvas"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</p:grpSp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84947"/>
            <a:ext cx="591798" cy="4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" y="4121978"/>
            <a:ext cx="734318" cy="721872"/>
          </a:xfrm>
          <a:prstGeom prst="rect">
            <a:avLst/>
          </a:prstGeom>
        </p:spPr>
      </p:pic>
      <p:pic>
        <p:nvPicPr>
          <p:cNvPr id="5" name="Picture 4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77" y="159058"/>
            <a:ext cx="2413817" cy="20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69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6827E-6 L 0.47847 0.08603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42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84829E-6 L -0.27761 0.0111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55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77336E-6 L 0.73247 -0.00895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46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65042E-6 L -0.65156 0.00925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3399" y="1828837"/>
            <a:ext cx="4602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l Blue" pitchFamily="18" charset="0"/>
                <a:ea typeface="微软雅黑" panose="020B0503020204020204" pitchFamily="34" charset="-122"/>
              </a:rPr>
              <a:t>THANK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l Blue" pitchFamily="18" charset="0"/>
                <a:ea typeface="微软雅黑" panose="020B0503020204020204" pitchFamily="34" charset="-122"/>
              </a:rPr>
              <a:t>YOU!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l Blue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61787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219249" y="1002003"/>
            <a:ext cx="7103342" cy="3614824"/>
          </a:xfrm>
          <a:prstGeom prst="rect">
            <a:avLst/>
          </a:prstGeom>
          <a:noFill/>
        </p:spPr>
        <p:txBody>
          <a:bodyPr wrap="square" lIns="68568" tIns="34284" rIns="68568" bIns="34284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24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24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24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24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24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9048" y="354130"/>
            <a:ext cx="2627162" cy="76174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45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45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9201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0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5168" y="699197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ta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bao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tộc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85180" y="1869674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51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7979" y="1854274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53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7672" y="2432439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52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3745" y="2446317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54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80" y="1883065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46" y="2395306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81" y="1833509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479649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771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151725"/>
            <a:ext cx="8534399" cy="24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7293" y="445892"/>
            <a:ext cx="595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tộc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đông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04230" y="2452480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Khmer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4230" y="1474819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Tày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7672" y="2432439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7672" y="1474819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A.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Kinh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0" y="2465871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17" y="1416239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0" y="1501603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479649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4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2" y="-1126607"/>
            <a:ext cx="8534399" cy="25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0231" y="545285"/>
            <a:ext cx="6529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cư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trung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thưa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thớt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0" y="4406402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69534" y="1454496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bằng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9" y="2323378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Ven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sông</a:t>
            </a:r>
            <a:endParaRPr lang="en-US" sz="2800" dirty="0" smtClean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9534" y="2323378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Ven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biển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9" y="1454496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C.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Vùng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núi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34" y="1489144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6462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42" y="2358026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340342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3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271694"/>
            <a:ext cx="8534399" cy="32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3050" y="527507"/>
                <a:ext cx="6397905" cy="1232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dân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sống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2800" b="1" dirty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.</a:t>
                </a:r>
                <a:endParaRPr lang="en-US" sz="2800" b="1" dirty="0" smtClean="0">
                  <a:solidFill>
                    <a:schemeClr val="bg1"/>
                  </a:solidFill>
                  <a:latin typeface="UTM Cooper Black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hay </a:t>
                </a:r>
                <a:r>
                  <a:rPr lang="en-US" sz="2800" b="1" dirty="0" err="1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sai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?</a:t>
                </a:r>
                <a:endParaRPr lang="en-US" sz="2800" b="1" dirty="0">
                  <a:solidFill>
                    <a:srgbClr val="FFFF00"/>
                  </a:solidFill>
                  <a:latin typeface="UTM Cooper Black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050" y="527507"/>
                <a:ext cx="6397905" cy="1232197"/>
              </a:xfrm>
              <a:prstGeom prst="rect">
                <a:avLst/>
              </a:prstGeom>
              <a:blipFill rotWithShape="1">
                <a:blip r:embed="rId6"/>
                <a:stretch>
                  <a:fillRect r="-1524" b="-1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37787" y="218201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Đúng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9" y="218201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Sai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26" y="2313433"/>
            <a:ext cx="583191" cy="583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93" y="2007625"/>
            <a:ext cx="579072" cy="6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4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5387472" y="2057469"/>
            <a:ext cx="3218688" cy="2877312"/>
          </a:xfrm>
          <a:prstGeom prst="roundRec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1447" y="2057469"/>
            <a:ext cx="3218688" cy="2877312"/>
          </a:xfrm>
          <a:prstGeom prst="round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665997" y="2158210"/>
            <a:ext cx="2168384" cy="2679542"/>
            <a:chOff x="1037431" y="1077062"/>
            <a:chExt cx="2168384" cy="2679542"/>
          </a:xfrm>
        </p:grpSpPr>
        <p:sp>
          <p:nvSpPr>
            <p:cNvPr id="8" name="자유형 88"/>
            <p:cNvSpPr/>
            <p:nvPr/>
          </p:nvSpPr>
          <p:spPr bwMode="auto">
            <a:xfrm>
              <a:off x="1037431" y="1484195"/>
              <a:ext cx="2168384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6BD2D5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자유형 87"/>
            <p:cNvSpPr/>
            <p:nvPr/>
          </p:nvSpPr>
          <p:spPr bwMode="auto">
            <a:xfrm>
              <a:off x="2226546" y="3166531"/>
              <a:ext cx="713827" cy="489634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6BD2D5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자유형 200"/>
            <p:cNvSpPr/>
            <p:nvPr/>
          </p:nvSpPr>
          <p:spPr bwMode="auto">
            <a:xfrm>
              <a:off x="1225754" y="1548763"/>
              <a:ext cx="1947779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자유형 124"/>
            <p:cNvSpPr/>
            <p:nvPr/>
          </p:nvSpPr>
          <p:spPr bwMode="auto">
            <a:xfrm>
              <a:off x="2154806" y="1358647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타원 113"/>
            <p:cNvSpPr/>
            <p:nvPr/>
          </p:nvSpPr>
          <p:spPr bwMode="auto">
            <a:xfrm>
              <a:off x="2129696" y="1077062"/>
              <a:ext cx="303106" cy="303108"/>
            </a:xfrm>
            <a:prstGeom prst="ellipse">
              <a:avLst/>
            </a:pr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120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/>
            <p:nvPr/>
          </p:nvSpPr>
          <p:spPr>
            <a:xfrm>
              <a:off x="1170152" y="2032716"/>
              <a:ext cx="1902942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Ngành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trồng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trọt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913521" y="2145448"/>
            <a:ext cx="2166590" cy="2679541"/>
            <a:chOff x="3476638" y="1141629"/>
            <a:chExt cx="2166590" cy="2679541"/>
          </a:xfrm>
        </p:grpSpPr>
        <p:sp>
          <p:nvSpPr>
            <p:cNvPr id="13" name="자유형 88"/>
            <p:cNvSpPr/>
            <p:nvPr/>
          </p:nvSpPr>
          <p:spPr bwMode="auto">
            <a:xfrm>
              <a:off x="3476638" y="1548761"/>
              <a:ext cx="2166590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자유형 87"/>
            <p:cNvSpPr/>
            <p:nvPr/>
          </p:nvSpPr>
          <p:spPr bwMode="auto">
            <a:xfrm>
              <a:off x="4577869" y="317908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자유형 200"/>
            <p:cNvSpPr/>
            <p:nvPr/>
          </p:nvSpPr>
          <p:spPr bwMode="auto">
            <a:xfrm>
              <a:off x="3663168" y="1613329"/>
              <a:ext cx="1949573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자유형 124"/>
            <p:cNvSpPr/>
            <p:nvPr/>
          </p:nvSpPr>
          <p:spPr bwMode="auto">
            <a:xfrm>
              <a:off x="4592219" y="1423215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타원 113"/>
            <p:cNvSpPr/>
            <p:nvPr/>
          </p:nvSpPr>
          <p:spPr bwMode="auto">
            <a:xfrm>
              <a:off x="4568902" y="1141629"/>
              <a:ext cx="301314" cy="303108"/>
            </a:xfrm>
            <a:prstGeom prst="ellipse">
              <a:avLst/>
            </a:pr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120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/>
            <p:nvPr/>
          </p:nvSpPr>
          <p:spPr>
            <a:xfrm>
              <a:off x="3595013" y="2108008"/>
              <a:ext cx="2017728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Ngành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chăn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nuôi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35" name="MH_Other_1"/>
          <p:cNvSpPr/>
          <p:nvPr>
            <p:custDataLst>
              <p:tags r:id="rId1"/>
            </p:custDataLst>
          </p:nvPr>
        </p:nvSpPr>
        <p:spPr>
          <a:xfrm rot="21239558">
            <a:off x="3708113" y="99125"/>
            <a:ext cx="1419686" cy="815275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32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5" y="-1112622"/>
            <a:ext cx="8929901" cy="1206908"/>
          </a:xfrm>
          <a:prstGeom prst="rect">
            <a:avLst/>
          </a:prstGeom>
        </p:spPr>
      </p:pic>
      <p:sp>
        <p:nvSpPr>
          <p:cNvPr id="34" name="MH_Other_2"/>
          <p:cNvSpPr/>
          <p:nvPr>
            <p:custDataLst>
              <p:tags r:id="rId2"/>
            </p:custDataLst>
          </p:nvPr>
        </p:nvSpPr>
        <p:spPr>
          <a:xfrm>
            <a:off x="4189804" y="94286"/>
            <a:ext cx="334384" cy="334384"/>
          </a:xfrm>
          <a:prstGeom prst="ellipse">
            <a:avLst/>
          </a:prstGeom>
          <a:solidFill>
            <a:srgbClr val="A1CF6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MH_SubTitle_1"/>
          <p:cNvSpPr/>
          <p:nvPr>
            <p:custDataLst>
              <p:tags r:id="rId3"/>
            </p:custDataLst>
          </p:nvPr>
        </p:nvSpPr>
        <p:spPr>
          <a:xfrm>
            <a:off x="3031652" y="712488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800" dirty="0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NÔNG NGHIỆP</a:t>
            </a:r>
            <a:endParaRPr lang="zh-CN" altLang="en-US" sz="2800" dirty="0">
              <a:solidFill>
                <a:srgbClr val="FFFFF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-115767"/>
            <a:ext cx="3170067" cy="2161405"/>
            <a:chOff x="-46832" y="-15957"/>
            <a:chExt cx="3170067" cy="2161405"/>
          </a:xfrm>
        </p:grpSpPr>
        <p:sp>
          <p:nvSpPr>
            <p:cNvPr id="42" name="Cloud Callout 41"/>
            <p:cNvSpPr/>
            <p:nvPr/>
          </p:nvSpPr>
          <p:spPr>
            <a:xfrm>
              <a:off x="-46832" y="-15957"/>
              <a:ext cx="3170067" cy="2161405"/>
            </a:xfrm>
            <a:prstGeom prst="cloudCallout">
              <a:avLst>
                <a:gd name="adj1" fmla="val 4319"/>
                <a:gd name="adj2" fmla="val 72061"/>
              </a:avLst>
            </a:prstGeom>
            <a:solidFill>
              <a:srgbClr val="A1CF6B"/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9847" y="432650"/>
              <a:ext cx="27349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trọt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ngành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góp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gần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¾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7" name="Straight Arrow Connector 36"/>
          <p:cNvCxnSpPr>
            <a:stCxn id="33" idx="3"/>
            <a:endCxn id="29" idx="0"/>
          </p:cNvCxnSpPr>
          <p:nvPr/>
        </p:nvCxnSpPr>
        <p:spPr>
          <a:xfrm>
            <a:off x="5706723" y="1379063"/>
            <a:ext cx="1290093" cy="678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3" idx="1"/>
            <a:endCxn id="2" idx="0"/>
          </p:cNvCxnSpPr>
          <p:nvPr/>
        </p:nvCxnSpPr>
        <p:spPr>
          <a:xfrm flipH="1">
            <a:off x="1830791" y="1379063"/>
            <a:ext cx="1200861" cy="678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579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5" grpId="0" animBg="1"/>
      <p:bldP spid="34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1203416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614963" y="2502457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algn="ctr">
              <a:defRPr/>
            </a:pP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Ngành</a:t>
            </a:r>
            <a:r>
              <a:rPr lang="en-US" altLang="zh-CN" sz="40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trồng</a:t>
            </a:r>
            <a:r>
              <a:rPr lang="en-US" altLang="zh-CN" sz="40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trọt</a:t>
            </a:r>
            <a:endParaRPr lang="zh-CN" altLang="en-US" sz="4000" dirty="0">
              <a:solidFill>
                <a:srgbClr val="FF438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056711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01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716</TotalTime>
  <Words>814</Words>
  <Application>Microsoft Office PowerPoint</Application>
  <PresentationFormat>On-screen Show (16:9)</PresentationFormat>
  <Paragraphs>108</Paragraphs>
  <Slides>31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UTM Cool Blue</vt:lpstr>
      <vt:lpstr>Arial</vt:lpstr>
      <vt:lpstr>微软雅黑</vt:lpstr>
      <vt:lpstr>Wingdings</vt:lpstr>
      <vt:lpstr>UTM Aquarelle</vt:lpstr>
      <vt:lpstr>UTM Azuki</vt:lpstr>
      <vt:lpstr>等线 Light</vt:lpstr>
      <vt:lpstr>UTM Deutsch Gothic</vt:lpstr>
      <vt:lpstr>UTM Dai Co Viet</vt:lpstr>
      <vt:lpstr>Cambria Math</vt:lpstr>
      <vt:lpstr>UTM Cooper Black</vt:lpstr>
      <vt:lpstr>宋体</vt:lpstr>
      <vt:lpstr>Calibri</vt:lpstr>
      <vt:lpstr>Malgun Gothic</vt:lpstr>
      <vt:lpstr>UTM Mother</vt:lpstr>
      <vt:lpstr>inpin heiti</vt:lpstr>
      <vt:lpstr>UTM Flamenco</vt:lpstr>
      <vt:lpstr>Malgun Gothic</vt:lpstr>
      <vt:lpstr>等线</vt:lpstr>
      <vt:lpstr>Times New Roman</vt:lpstr>
      <vt:lpstr>Calibri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Microsoft account</cp:lastModifiedBy>
  <cp:revision>98</cp:revision>
  <dcterms:created xsi:type="dcterms:W3CDTF">2017-03-04T06:55:50Z</dcterms:created>
  <dcterms:modified xsi:type="dcterms:W3CDTF">2022-11-06T01:06:12Z</dcterms:modified>
</cp:coreProperties>
</file>