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x-wav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  <p:sldMasterId id="2147483666" r:id="rId2"/>
  </p:sldMasterIdLst>
  <p:notesMasterIdLst>
    <p:notesMasterId r:id="rId30"/>
  </p:notesMasterIdLst>
  <p:handoutMasterIdLst>
    <p:handoutMasterId r:id="rId31"/>
  </p:handoutMasterIdLst>
  <p:sldIdLst>
    <p:sldId id="256" r:id="rId3"/>
    <p:sldId id="307" r:id="rId4"/>
    <p:sldId id="259" r:id="rId5"/>
    <p:sldId id="305" r:id="rId6"/>
    <p:sldId id="276" r:id="rId7"/>
    <p:sldId id="292" r:id="rId8"/>
    <p:sldId id="258" r:id="rId9"/>
    <p:sldId id="294" r:id="rId10"/>
    <p:sldId id="295" r:id="rId11"/>
    <p:sldId id="265" r:id="rId12"/>
    <p:sldId id="297" r:id="rId13"/>
    <p:sldId id="298" r:id="rId14"/>
    <p:sldId id="299" r:id="rId15"/>
    <p:sldId id="273" r:id="rId16"/>
    <p:sldId id="268" r:id="rId17"/>
    <p:sldId id="300" r:id="rId18"/>
    <p:sldId id="267" r:id="rId19"/>
    <p:sldId id="301" r:id="rId20"/>
    <p:sldId id="272" r:id="rId21"/>
    <p:sldId id="302" r:id="rId22"/>
    <p:sldId id="271" r:id="rId23"/>
    <p:sldId id="303" r:id="rId24"/>
    <p:sldId id="304" r:id="rId25"/>
    <p:sldId id="308" r:id="rId26"/>
    <p:sldId id="270" r:id="rId27"/>
    <p:sldId id="277" r:id="rId28"/>
    <p:sldId id="306" r:id="rId29"/>
  </p:sldIdLst>
  <p:sldSz cx="12192000" cy="6858000"/>
  <p:notesSz cx="6858000" cy="9144000"/>
  <p:embeddedFontLst>
    <p:embeddedFont>
      <p:font typeface="微软雅黑" panose="020B0503020204020204" pitchFamily="34" charset="-122"/>
      <p:regular r:id="rId32"/>
      <p:bold r:id="rId33"/>
    </p:embeddedFont>
    <p:embeddedFont>
      <p:font typeface="宋体" panose="02010600030101010101" pitchFamily="2" charset="-122"/>
      <p:regular r:id="rId34"/>
    </p:embeddedFont>
    <p:embeddedFont>
      <p:font typeface="字魂59号-创粗黑" panose="020B0604020202020204" charset="-122"/>
      <p:regular r:id="rId35"/>
    </p:embeddedFont>
    <p:embeddedFont>
      <p:font typeface="#9Slide03 AmpleSoft Bold" panose="020B0604020202020204" charset="0"/>
      <p:regular r:id="rId36"/>
      <p:bold r:id="rId37"/>
    </p:embeddedFont>
    <p:embeddedFont>
      <p:font typeface="#9Slide03 Montserrat Bold" panose="020B0604020202020204" charset="0"/>
      <p:bold r:id="rId38"/>
    </p:embeddedFont>
    <p:embeddedFont>
      <p:font typeface="#9Slide03 Montserrat Medium" panose="020B0604020202020204" charset="0"/>
      <p:regular r:id="rId39"/>
    </p:embeddedFont>
    <p:embeddedFont>
      <p:font typeface="#9Slide03 Penumbra" panose="020B0604020202020204" charset="0"/>
      <p:bold r:id="rId40"/>
    </p:embeddedFont>
    <p:embeddedFont>
      <p:font typeface="#9Slide03 SFU Futura_05 ExtraBo" panose="020B0604020202020204" charset="0"/>
      <p:bold r:id="rId41"/>
    </p:embeddedFont>
    <p:embeddedFont>
      <p:font typeface="#9Slide03 SFU Futura_05 ExtraBo" panose="020B0604020202020204" charset="0"/>
      <p:bold r:id="rId41"/>
    </p:embeddedFont>
    <p:embeddedFont>
      <p:font typeface="#9Slide05 Bodega Script" panose="020B0604020202020204" charset="0"/>
      <p:regular r:id="rId42"/>
    </p:embeddedFont>
    <p:embeddedFont>
      <p:font typeface="#9Slide07 HoneyCream" panose="020B0604020202020204" charset="0"/>
      <p:regular r:id="rId43"/>
    </p:embeddedFont>
    <p:embeddedFont>
      <p:font typeface="#9SLIDE07 SVN-ZICLETS MEDIUM" panose="02000603000000000000" charset="0"/>
      <p:regular r:id="rId44"/>
    </p:embeddedFont>
    <p:embeddedFont>
      <p:font typeface="Calibri" panose="020F0502020204030204" pitchFamily="34" charset="0"/>
      <p:regular r:id="rId45"/>
      <p:bold r:id="rId46"/>
      <p:italic r:id="rId47"/>
      <p:boldItalic r:id="rId48"/>
    </p:embeddedFont>
    <p:embeddedFont>
      <p:font typeface="Cambria" panose="02040503050406030204" pitchFamily="18" charset="0"/>
      <p:regular r:id="rId49"/>
      <p:bold r:id="rId50"/>
      <p:italic r:id="rId51"/>
      <p:boldItalic r:id="rId52"/>
    </p:embeddedFont>
    <p:embeddedFont>
      <p:font typeface="DengXian" panose="02010600030101010101" pitchFamily="2" charset="-122"/>
      <p:regular r:id="rId53"/>
      <p:bold r:id="rId54"/>
    </p:embeddedFont>
    <p:embeddedFont>
      <p:font typeface="DengXian" panose="02010600030101010101" pitchFamily="2" charset="-122"/>
      <p:regular r:id="rId53"/>
      <p:bold r:id="rId54"/>
    </p:embeddedFont>
    <p:embeddedFont>
      <p:font typeface="DengXian Light" panose="02010600030101010101" pitchFamily="2" charset="-122"/>
      <p:regular r:id="rId55"/>
    </p:embeddedFont>
    <p:embeddedFont>
      <p:font typeface="Fredoka One" panose="020B0604020202020204" charset="0"/>
      <p:regular r:id="rId56"/>
    </p:embeddedFont>
  </p:embeddedFontLst>
  <p:custDataLst>
    <p:tags r:id="rId5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594">
          <p15:clr>
            <a:srgbClr val="A4A3A4"/>
          </p15:clr>
        </p15:guide>
        <p15:guide id="2" pos="3763">
          <p15:clr>
            <a:srgbClr val="A4A3A4"/>
          </p15:clr>
        </p15:guide>
        <p15:guide id="3" orient="horz" pos="227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F730B"/>
    <a:srgbClr val="498E40"/>
    <a:srgbClr val="BC2852"/>
    <a:srgbClr val="522504"/>
    <a:srgbClr val="004952"/>
    <a:srgbClr val="A34143"/>
    <a:srgbClr val="BF5E60"/>
    <a:srgbClr val="3CA535"/>
    <a:srgbClr val="00A3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4923"/>
    <p:restoredTop sz="94640"/>
  </p:normalViewPr>
  <p:slideViewPr>
    <p:cSldViewPr snapToGrid="0" snapToObjects="1" showGuides="1">
      <p:cViewPr varScale="1">
        <p:scale>
          <a:sx n="87" d="100"/>
          <a:sy n="87" d="100"/>
        </p:scale>
        <p:origin x="72" y="96"/>
      </p:cViewPr>
      <p:guideLst>
        <p:guide orient="horz" pos="3594"/>
        <p:guide pos="3763"/>
        <p:guide orient="horz" pos="227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85" d="100"/>
          <a:sy n="85" d="100"/>
        </p:scale>
        <p:origin x="3928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font" Target="fonts/font8.fntdata"/><Relationship Id="rId21" Type="http://schemas.openxmlformats.org/officeDocument/2006/relationships/slide" Target="slides/slide19.xml"/><Relationship Id="rId34" Type="http://schemas.openxmlformats.org/officeDocument/2006/relationships/font" Target="fonts/font3.fntdata"/><Relationship Id="rId42" Type="http://schemas.openxmlformats.org/officeDocument/2006/relationships/font" Target="fonts/font11.fntdata"/><Relationship Id="rId47" Type="http://schemas.openxmlformats.org/officeDocument/2006/relationships/font" Target="fonts/font16.fntdata"/><Relationship Id="rId50" Type="http://schemas.openxmlformats.org/officeDocument/2006/relationships/font" Target="fonts/font19.fntdata"/><Relationship Id="rId55" Type="http://schemas.openxmlformats.org/officeDocument/2006/relationships/font" Target="fonts/font24.fntdata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font" Target="fonts/font1.fntdata"/><Relationship Id="rId37" Type="http://schemas.openxmlformats.org/officeDocument/2006/relationships/font" Target="fonts/font6.fntdata"/><Relationship Id="rId40" Type="http://schemas.openxmlformats.org/officeDocument/2006/relationships/font" Target="fonts/font9.fntdata"/><Relationship Id="rId45" Type="http://schemas.openxmlformats.org/officeDocument/2006/relationships/font" Target="fonts/font14.fntdata"/><Relationship Id="rId53" Type="http://schemas.openxmlformats.org/officeDocument/2006/relationships/font" Target="fonts/font22.fntdata"/><Relationship Id="rId58" Type="http://schemas.openxmlformats.org/officeDocument/2006/relationships/presProps" Target="presProps.xml"/><Relationship Id="rId5" Type="http://schemas.openxmlformats.org/officeDocument/2006/relationships/slide" Target="slides/slide3.xml"/><Relationship Id="rId61" Type="http://schemas.openxmlformats.org/officeDocument/2006/relationships/tableStyles" Target="tableStyles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font" Target="fonts/font4.fntdata"/><Relationship Id="rId43" Type="http://schemas.openxmlformats.org/officeDocument/2006/relationships/font" Target="fonts/font12.fntdata"/><Relationship Id="rId48" Type="http://schemas.openxmlformats.org/officeDocument/2006/relationships/font" Target="fonts/font17.fntdata"/><Relationship Id="rId56" Type="http://schemas.openxmlformats.org/officeDocument/2006/relationships/font" Target="fonts/font25.fntdata"/><Relationship Id="rId8" Type="http://schemas.openxmlformats.org/officeDocument/2006/relationships/slide" Target="slides/slide6.xml"/><Relationship Id="rId51" Type="http://schemas.openxmlformats.org/officeDocument/2006/relationships/font" Target="fonts/font20.fntdata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font" Target="fonts/font2.fntdata"/><Relationship Id="rId38" Type="http://schemas.openxmlformats.org/officeDocument/2006/relationships/font" Target="fonts/font7.fntdata"/><Relationship Id="rId46" Type="http://schemas.openxmlformats.org/officeDocument/2006/relationships/font" Target="fonts/font15.fntdata"/><Relationship Id="rId59" Type="http://schemas.openxmlformats.org/officeDocument/2006/relationships/viewProps" Target="viewProps.xml"/><Relationship Id="rId20" Type="http://schemas.openxmlformats.org/officeDocument/2006/relationships/slide" Target="slides/slide18.xml"/><Relationship Id="rId41" Type="http://schemas.openxmlformats.org/officeDocument/2006/relationships/font" Target="fonts/font10.fntdata"/><Relationship Id="rId54" Type="http://schemas.openxmlformats.org/officeDocument/2006/relationships/font" Target="fonts/font2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font" Target="fonts/font5.fntdata"/><Relationship Id="rId49" Type="http://schemas.openxmlformats.org/officeDocument/2006/relationships/font" Target="fonts/font18.fntdata"/><Relationship Id="rId57" Type="http://schemas.openxmlformats.org/officeDocument/2006/relationships/tags" Target="tags/tag1.xml"/><Relationship Id="rId10" Type="http://schemas.openxmlformats.org/officeDocument/2006/relationships/slide" Target="slides/slide8.xml"/><Relationship Id="rId31" Type="http://schemas.openxmlformats.org/officeDocument/2006/relationships/handoutMaster" Target="handoutMasters/handoutMaster1.xml"/><Relationship Id="rId44" Type="http://schemas.openxmlformats.org/officeDocument/2006/relationships/font" Target="fonts/font13.fntdata"/><Relationship Id="rId52" Type="http://schemas.openxmlformats.org/officeDocument/2006/relationships/font" Target="fonts/font21.fntdata"/><Relationship Id="rId6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5B837A-4F50-0840-98B4-297D59CBA587}" type="datetimeFigureOut">
              <a:rPr kumimoji="1" lang="zh-CN" altLang="en-US" smtClean="0"/>
              <a:t>2022/11/4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A4733B-4A2F-4E4E-80BF-E72B5690F0A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407483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1284C1-8670-49C3-B67F-A6697502E6C4}" type="datetimeFigureOut">
              <a:rPr lang="zh-CN" altLang="en-US" smtClean="0"/>
              <a:t>2022/11/4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839BE3-3F13-46D3-BC75-170175CDBD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06811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839BE3-3F13-46D3-BC75-170175CDBD5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57143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839BE3-3F13-46D3-BC75-170175CDBD5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627902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839BE3-3F13-46D3-BC75-170175CDBD5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68311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839BE3-3F13-46D3-BC75-170175CDBD5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487378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839BE3-3F13-46D3-BC75-170175CDBD5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621454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839BE3-3F13-46D3-BC75-170175CDBD5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318229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839BE3-3F13-46D3-BC75-170175CDBD5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044851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839BE3-3F13-46D3-BC75-170175CDBD5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911762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839BE3-3F13-46D3-BC75-170175CDBD50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040909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839BE3-3F13-46D3-BC75-170175CDBD50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207922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839BE3-3F13-46D3-BC75-170175CDBD50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42167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839BE3-3F13-46D3-BC75-170175CDBD5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663528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839BE3-3F13-46D3-BC75-170175CDBD50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921459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839BE3-3F13-46D3-BC75-170175CDBD50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369282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839BE3-3F13-46D3-BC75-170175CDBD50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851436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839BE3-3F13-46D3-BC75-170175CDBD50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156538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839BE3-3F13-46D3-BC75-170175CDBD50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68686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839BE3-3F13-46D3-BC75-170175CDBD5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7583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839BE3-3F13-46D3-BC75-170175CDBD5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19189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839BE3-3F13-46D3-BC75-170175CDBD5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91767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839BE3-3F13-46D3-BC75-170175CDBD5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18968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839BE3-3F13-46D3-BC75-170175CDBD5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1967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839BE3-3F13-46D3-BC75-170175CDBD5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4636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839BE3-3F13-46D3-BC75-170175CDBD5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85830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5846112c90b0d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978" r="4173"/>
          <a:stretch>
            <a:fillRect/>
          </a:stretch>
        </p:blipFill>
        <p:spPr>
          <a:xfrm>
            <a:off x="-46990" y="14605"/>
            <a:ext cx="12236450" cy="68605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8C430-C6E6-784E-9D9D-A2FAFE40E12F}" type="datetimeFigureOut">
              <a:rPr kumimoji="1" lang="zh-CN" altLang="en-US" smtClean="0"/>
              <a:t>2022/11/4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448FB-7E06-454F-9CAF-88D6592C9D4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8C430-C6E6-784E-9D9D-A2FAFE40E12F}" type="datetimeFigureOut">
              <a:rPr kumimoji="1" lang="zh-CN" altLang="en-US" smtClean="0"/>
              <a:t>2022/11/4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448FB-7E06-454F-9CAF-88D6592C9D4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8C430-C6E6-784E-9D9D-A2FAFE40E12F}" type="datetimeFigureOut">
              <a:rPr kumimoji="1" lang="zh-CN" altLang="en-US" smtClean="0"/>
              <a:t>2022/11/4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448FB-7E06-454F-9CAF-88D6592C9D4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8C430-C6E6-784E-9D9D-A2FAFE40E12F}" type="datetimeFigureOut">
              <a:rPr kumimoji="1" lang="zh-CN" altLang="en-US" smtClean="0"/>
              <a:t>2022/11/4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448FB-7E06-454F-9CAF-88D6592C9D4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8C430-C6E6-784E-9D9D-A2FAFE40E12F}" type="datetimeFigureOut">
              <a:rPr kumimoji="1" lang="zh-CN" altLang="en-US" smtClean="0"/>
              <a:t>2022/11/4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448FB-7E06-454F-9CAF-88D6592C9D4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8C430-C6E6-784E-9D9D-A2FAFE40E12F}" type="datetimeFigureOut">
              <a:rPr kumimoji="1" lang="zh-CN" altLang="en-US" smtClean="0"/>
              <a:t>2022/11/4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448FB-7E06-454F-9CAF-88D6592C9D4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8C430-C6E6-784E-9D9D-A2FAFE40E12F}" type="datetimeFigureOut">
              <a:rPr kumimoji="1" lang="zh-CN" altLang="en-US" smtClean="0"/>
              <a:t>2022/11/4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448FB-7E06-454F-9CAF-88D6592C9D4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8C430-C6E6-784E-9D9D-A2FAFE40E12F}" type="datetimeFigureOut">
              <a:rPr kumimoji="1" lang="zh-CN" altLang="en-US" smtClean="0"/>
              <a:t>2022/11/4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448FB-7E06-454F-9CAF-88D6592C9D4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 userDrawn="1">
  <p:cSld name="Title and three columns"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Shape 9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4" name="Google Shape;984;p14"/>
          <p:cNvSpPr/>
          <p:nvPr/>
        </p:nvSpPr>
        <p:spPr>
          <a:xfrm>
            <a:off x="8502319" y="311468"/>
            <a:ext cx="277292" cy="277237"/>
          </a:xfrm>
          <a:custGeom>
            <a:avLst/>
            <a:gdLst/>
            <a:ahLst/>
            <a:cxnLst/>
            <a:rect l="l" t="t" r="r" b="b"/>
            <a:pathLst>
              <a:path w="5011" h="5010" extrusionOk="0">
                <a:moveTo>
                  <a:pt x="2484" y="0"/>
                </a:moveTo>
                <a:lnTo>
                  <a:pt x="2013" y="1070"/>
                </a:lnTo>
                <a:lnTo>
                  <a:pt x="1842" y="1413"/>
                </a:lnTo>
                <a:lnTo>
                  <a:pt x="1628" y="1627"/>
                </a:lnTo>
                <a:lnTo>
                  <a:pt x="1371" y="1841"/>
                </a:lnTo>
                <a:lnTo>
                  <a:pt x="1028" y="2012"/>
                </a:lnTo>
                <a:lnTo>
                  <a:pt x="1" y="2526"/>
                </a:lnTo>
                <a:lnTo>
                  <a:pt x="1028" y="2997"/>
                </a:lnTo>
                <a:lnTo>
                  <a:pt x="1371" y="3168"/>
                </a:lnTo>
                <a:lnTo>
                  <a:pt x="1628" y="3382"/>
                </a:lnTo>
                <a:lnTo>
                  <a:pt x="1842" y="3639"/>
                </a:lnTo>
                <a:lnTo>
                  <a:pt x="2013" y="3982"/>
                </a:lnTo>
                <a:lnTo>
                  <a:pt x="2484" y="5009"/>
                </a:lnTo>
                <a:lnTo>
                  <a:pt x="2955" y="3982"/>
                </a:lnTo>
                <a:lnTo>
                  <a:pt x="3169" y="3639"/>
                </a:lnTo>
                <a:lnTo>
                  <a:pt x="3383" y="3382"/>
                </a:lnTo>
                <a:lnTo>
                  <a:pt x="3597" y="3168"/>
                </a:lnTo>
                <a:lnTo>
                  <a:pt x="3940" y="2997"/>
                </a:lnTo>
                <a:lnTo>
                  <a:pt x="5010" y="2526"/>
                </a:lnTo>
                <a:lnTo>
                  <a:pt x="3940" y="2012"/>
                </a:lnTo>
                <a:lnTo>
                  <a:pt x="3597" y="1841"/>
                </a:lnTo>
                <a:lnTo>
                  <a:pt x="3383" y="1627"/>
                </a:lnTo>
                <a:lnTo>
                  <a:pt x="3169" y="1413"/>
                </a:lnTo>
                <a:lnTo>
                  <a:pt x="2955" y="1070"/>
                </a:lnTo>
                <a:lnTo>
                  <a:pt x="2484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513632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85" name="Google Shape;985;p14"/>
          <p:cNvSpPr/>
          <p:nvPr/>
        </p:nvSpPr>
        <p:spPr>
          <a:xfrm>
            <a:off x="586919" y="6035235"/>
            <a:ext cx="277292" cy="277237"/>
          </a:xfrm>
          <a:custGeom>
            <a:avLst/>
            <a:gdLst/>
            <a:ahLst/>
            <a:cxnLst/>
            <a:rect l="l" t="t" r="r" b="b"/>
            <a:pathLst>
              <a:path w="5011" h="5010" extrusionOk="0">
                <a:moveTo>
                  <a:pt x="2484" y="0"/>
                </a:moveTo>
                <a:lnTo>
                  <a:pt x="2013" y="1070"/>
                </a:lnTo>
                <a:lnTo>
                  <a:pt x="1842" y="1413"/>
                </a:lnTo>
                <a:lnTo>
                  <a:pt x="1628" y="1627"/>
                </a:lnTo>
                <a:lnTo>
                  <a:pt x="1371" y="1841"/>
                </a:lnTo>
                <a:lnTo>
                  <a:pt x="1028" y="2012"/>
                </a:lnTo>
                <a:lnTo>
                  <a:pt x="1" y="2526"/>
                </a:lnTo>
                <a:lnTo>
                  <a:pt x="1028" y="2997"/>
                </a:lnTo>
                <a:lnTo>
                  <a:pt x="1371" y="3168"/>
                </a:lnTo>
                <a:lnTo>
                  <a:pt x="1628" y="3382"/>
                </a:lnTo>
                <a:lnTo>
                  <a:pt x="1842" y="3639"/>
                </a:lnTo>
                <a:lnTo>
                  <a:pt x="2013" y="3982"/>
                </a:lnTo>
                <a:lnTo>
                  <a:pt x="2484" y="5009"/>
                </a:lnTo>
                <a:lnTo>
                  <a:pt x="2955" y="3982"/>
                </a:lnTo>
                <a:lnTo>
                  <a:pt x="3169" y="3639"/>
                </a:lnTo>
                <a:lnTo>
                  <a:pt x="3383" y="3382"/>
                </a:lnTo>
                <a:lnTo>
                  <a:pt x="3597" y="3168"/>
                </a:lnTo>
                <a:lnTo>
                  <a:pt x="3940" y="2997"/>
                </a:lnTo>
                <a:lnTo>
                  <a:pt x="5010" y="2526"/>
                </a:lnTo>
                <a:lnTo>
                  <a:pt x="3940" y="2012"/>
                </a:lnTo>
                <a:lnTo>
                  <a:pt x="3597" y="1841"/>
                </a:lnTo>
                <a:lnTo>
                  <a:pt x="3383" y="1627"/>
                </a:lnTo>
                <a:lnTo>
                  <a:pt x="3169" y="1413"/>
                </a:lnTo>
                <a:lnTo>
                  <a:pt x="2955" y="1070"/>
                </a:lnTo>
                <a:lnTo>
                  <a:pt x="2484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513632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86" name="Google Shape;986;p14"/>
          <p:cNvSpPr/>
          <p:nvPr/>
        </p:nvSpPr>
        <p:spPr>
          <a:xfrm>
            <a:off x="719202" y="311468"/>
            <a:ext cx="277292" cy="277237"/>
          </a:xfrm>
          <a:custGeom>
            <a:avLst/>
            <a:gdLst/>
            <a:ahLst/>
            <a:cxnLst/>
            <a:rect l="l" t="t" r="r" b="b"/>
            <a:pathLst>
              <a:path w="5011" h="5010" extrusionOk="0">
                <a:moveTo>
                  <a:pt x="2484" y="0"/>
                </a:moveTo>
                <a:lnTo>
                  <a:pt x="2013" y="1070"/>
                </a:lnTo>
                <a:lnTo>
                  <a:pt x="1842" y="1413"/>
                </a:lnTo>
                <a:lnTo>
                  <a:pt x="1628" y="1627"/>
                </a:lnTo>
                <a:lnTo>
                  <a:pt x="1371" y="1841"/>
                </a:lnTo>
                <a:lnTo>
                  <a:pt x="1028" y="2012"/>
                </a:lnTo>
                <a:lnTo>
                  <a:pt x="1" y="2526"/>
                </a:lnTo>
                <a:lnTo>
                  <a:pt x="1028" y="2997"/>
                </a:lnTo>
                <a:lnTo>
                  <a:pt x="1371" y="3168"/>
                </a:lnTo>
                <a:lnTo>
                  <a:pt x="1628" y="3382"/>
                </a:lnTo>
                <a:lnTo>
                  <a:pt x="1842" y="3639"/>
                </a:lnTo>
                <a:lnTo>
                  <a:pt x="2013" y="3982"/>
                </a:lnTo>
                <a:lnTo>
                  <a:pt x="2484" y="5009"/>
                </a:lnTo>
                <a:lnTo>
                  <a:pt x="2955" y="3982"/>
                </a:lnTo>
                <a:lnTo>
                  <a:pt x="3169" y="3639"/>
                </a:lnTo>
                <a:lnTo>
                  <a:pt x="3383" y="3382"/>
                </a:lnTo>
                <a:lnTo>
                  <a:pt x="3597" y="3168"/>
                </a:lnTo>
                <a:lnTo>
                  <a:pt x="3940" y="2997"/>
                </a:lnTo>
                <a:lnTo>
                  <a:pt x="5010" y="2526"/>
                </a:lnTo>
                <a:lnTo>
                  <a:pt x="3940" y="2012"/>
                </a:lnTo>
                <a:lnTo>
                  <a:pt x="3597" y="1841"/>
                </a:lnTo>
                <a:lnTo>
                  <a:pt x="3383" y="1627"/>
                </a:lnTo>
                <a:lnTo>
                  <a:pt x="3169" y="1413"/>
                </a:lnTo>
                <a:lnTo>
                  <a:pt x="2955" y="1070"/>
                </a:lnTo>
                <a:lnTo>
                  <a:pt x="2484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513632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87" name="Google Shape;987;p14"/>
          <p:cNvSpPr/>
          <p:nvPr/>
        </p:nvSpPr>
        <p:spPr>
          <a:xfrm>
            <a:off x="11432702" y="6035235"/>
            <a:ext cx="277292" cy="277237"/>
          </a:xfrm>
          <a:custGeom>
            <a:avLst/>
            <a:gdLst/>
            <a:ahLst/>
            <a:cxnLst/>
            <a:rect l="l" t="t" r="r" b="b"/>
            <a:pathLst>
              <a:path w="5011" h="5010" extrusionOk="0">
                <a:moveTo>
                  <a:pt x="2484" y="0"/>
                </a:moveTo>
                <a:lnTo>
                  <a:pt x="2013" y="1070"/>
                </a:lnTo>
                <a:lnTo>
                  <a:pt x="1842" y="1413"/>
                </a:lnTo>
                <a:lnTo>
                  <a:pt x="1628" y="1627"/>
                </a:lnTo>
                <a:lnTo>
                  <a:pt x="1371" y="1841"/>
                </a:lnTo>
                <a:lnTo>
                  <a:pt x="1028" y="2012"/>
                </a:lnTo>
                <a:lnTo>
                  <a:pt x="1" y="2526"/>
                </a:lnTo>
                <a:lnTo>
                  <a:pt x="1028" y="2997"/>
                </a:lnTo>
                <a:lnTo>
                  <a:pt x="1371" y="3168"/>
                </a:lnTo>
                <a:lnTo>
                  <a:pt x="1628" y="3382"/>
                </a:lnTo>
                <a:lnTo>
                  <a:pt x="1842" y="3639"/>
                </a:lnTo>
                <a:lnTo>
                  <a:pt x="2013" y="3982"/>
                </a:lnTo>
                <a:lnTo>
                  <a:pt x="2484" y="5009"/>
                </a:lnTo>
                <a:lnTo>
                  <a:pt x="2955" y="3982"/>
                </a:lnTo>
                <a:lnTo>
                  <a:pt x="3169" y="3639"/>
                </a:lnTo>
                <a:lnTo>
                  <a:pt x="3383" y="3382"/>
                </a:lnTo>
                <a:lnTo>
                  <a:pt x="3597" y="3168"/>
                </a:lnTo>
                <a:lnTo>
                  <a:pt x="3940" y="2997"/>
                </a:lnTo>
                <a:lnTo>
                  <a:pt x="5010" y="2526"/>
                </a:lnTo>
                <a:lnTo>
                  <a:pt x="3940" y="2012"/>
                </a:lnTo>
                <a:lnTo>
                  <a:pt x="3597" y="1841"/>
                </a:lnTo>
                <a:lnTo>
                  <a:pt x="3383" y="1627"/>
                </a:lnTo>
                <a:lnTo>
                  <a:pt x="3169" y="1413"/>
                </a:lnTo>
                <a:lnTo>
                  <a:pt x="2955" y="1070"/>
                </a:lnTo>
                <a:lnTo>
                  <a:pt x="2484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513632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078912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5846112c90b0d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978" r="4173"/>
          <a:stretch>
            <a:fillRect/>
          </a:stretch>
        </p:blipFill>
        <p:spPr>
          <a:xfrm>
            <a:off x="-46990" y="14605"/>
            <a:ext cx="12236450" cy="6860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8510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5846112c90b0d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978" r="4173"/>
          <a:stretch>
            <a:fillRect/>
          </a:stretch>
        </p:blipFill>
        <p:spPr>
          <a:xfrm>
            <a:off x="-22225" y="13335"/>
            <a:ext cx="12236450" cy="68605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5846112c90b0d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978" r="4173"/>
          <a:stretch>
            <a:fillRect/>
          </a:stretch>
        </p:blipFill>
        <p:spPr>
          <a:xfrm>
            <a:off x="-22225" y="13335"/>
            <a:ext cx="12236450" cy="6860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48832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5846112c90b0d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978" r="4173"/>
          <a:stretch>
            <a:fillRect/>
          </a:stretch>
        </p:blipFill>
        <p:spPr>
          <a:xfrm>
            <a:off x="-22225" y="13335"/>
            <a:ext cx="12236450" cy="6860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4530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d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15875"/>
            <a:ext cx="12198350" cy="68884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8C430-C6E6-784E-9D9D-A2FAFE40E12F}" type="datetimeFigureOut">
              <a:rPr kumimoji="1" lang="zh-CN" altLang="en-US" smtClean="0"/>
              <a:t>2022/11/4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448FB-7E06-454F-9CAF-88D6592C9D4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hyperlink" Target="https://www.facebook.com/groups/629898828017053" TargetMode="Externa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3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.png"/><Relationship Id="rId5" Type="http://schemas.openxmlformats.org/officeDocument/2006/relationships/hyperlink" Target="https://www.facebook.com/groups/629898828017053" TargetMode="Externa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68C430-C6E6-784E-9D9D-A2FAFE40E12F}" type="datetimeFigureOut">
              <a:rPr kumimoji="1" lang="zh-CN" altLang="en-US" smtClean="0"/>
              <a:t>2022/11/4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D448FB-7E06-454F-9CAF-88D6592C9D4D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C41725A-66FC-ECC9-D741-C488264DA5C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667"/>
          <a:stretch/>
        </p:blipFill>
        <p:spPr>
          <a:xfrm>
            <a:off x="-2736274" y="-294765"/>
            <a:ext cx="2914996" cy="308987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0ECB967-163D-97A1-9542-86B164988CD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142"/>
          <a:stretch/>
        </p:blipFill>
        <p:spPr>
          <a:xfrm>
            <a:off x="415602" y="6858002"/>
            <a:ext cx="2432012" cy="2669980"/>
          </a:xfrm>
          <a:prstGeom prst="rect">
            <a:avLst/>
          </a:prstGeom>
        </p:spPr>
      </p:pic>
      <p:sp>
        <p:nvSpPr>
          <p:cNvPr id="9" name="TextBox 3">
            <a:extLst>
              <a:ext uri="{FF2B5EF4-FFF2-40B4-BE49-F238E27FC236}">
                <a16:creationId xmlns:a16="http://schemas.microsoft.com/office/drawing/2014/main" id="{29EA2F57-C96A-966D-50AE-CA599802F3D7}"/>
              </a:ext>
            </a:extLst>
          </p:cNvPr>
          <p:cNvSpPr txBox="1"/>
          <p:nvPr userDrawn="1"/>
        </p:nvSpPr>
        <p:spPr>
          <a:xfrm>
            <a:off x="2324760" y="8600891"/>
            <a:ext cx="830424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2C9430"/>
                </a:solidFill>
                <a:effectLst/>
                <a:uLnTx/>
                <a:uFillTx/>
                <a:latin typeface="SVN-Newton" panose="02040603050506020204" pitchFamily="18" charset="0"/>
                <a:ea typeface="+mn-ea"/>
                <a:cs typeface="Times New Roman" panose="02020603050405020304" pitchFamily="18" charset="0"/>
              </a:rPr>
              <a:t>MĂNG NON – TÀI LIỆU TIỂU HỌC</a:t>
            </a:r>
          </a:p>
          <a:p>
            <a:pPr marL="0" marR="0" lvl="0" indent="0" algn="ctr" defTabSz="6095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513632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Mời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513632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truy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513632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513632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cập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513632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hlinkClick r:id="rId2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MĂNG NON- TÀI LIỆU TIỂU HỌC | Facebook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FF0066"/>
              </a:solidFill>
              <a:effectLst/>
              <a:uLnTx/>
              <a:uFillTx/>
              <a:latin typeface="SVN-Newton" panose="020406030505060202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D4370"/>
                </a:solidFill>
                <a:effectLst/>
                <a:uLnTx/>
                <a:uFillTx/>
                <a:latin typeface="SVN-Newton" panose="02040603050506020204" pitchFamily="18" charset="0"/>
                <a:ea typeface="+mn-ea"/>
                <a:cs typeface="Times New Roman" panose="02020603050405020304" pitchFamily="18" charset="0"/>
              </a:rPr>
              <a:t>SĐT ZALO : </a:t>
            </a:r>
            <a:r>
              <a:rPr kumimoji="0" lang="en-US" sz="2400" b="1" i="0" u="sng" strike="noStrike" kern="1200" cap="none" spc="0" normalizeH="0" baseline="0" noProof="0" dirty="0">
                <a:ln>
                  <a:noFill/>
                </a:ln>
                <a:solidFill>
                  <a:srgbClr val="0D4370"/>
                </a:solidFill>
                <a:effectLst/>
                <a:uLnTx/>
                <a:uFillTx/>
                <a:latin typeface="SVN-Newton" panose="02040603050506020204" pitchFamily="18" charset="0"/>
                <a:ea typeface="+mn-ea"/>
                <a:cs typeface="+mn-cs"/>
              </a:rPr>
              <a:t>0382348780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D4370"/>
                </a:solidFill>
                <a:effectLst/>
                <a:uLnTx/>
                <a:uFillTx/>
                <a:latin typeface="SVN-Newton" panose="02040603050506020204" pitchFamily="18" charset="0"/>
                <a:ea typeface="+mn-ea"/>
                <a:cs typeface="+mn-cs"/>
              </a:rPr>
              <a:t> - </a:t>
            </a:r>
            <a:r>
              <a:rPr kumimoji="0" lang="en-US" sz="2400" b="1" i="0" u="sng" strike="noStrike" kern="1200" cap="none" spc="0" normalizeH="0" baseline="0" noProof="0" dirty="0">
                <a:ln>
                  <a:noFill/>
                </a:ln>
                <a:solidFill>
                  <a:srgbClr val="0D4370"/>
                </a:solidFill>
                <a:effectLst/>
                <a:uLnTx/>
                <a:uFillTx/>
                <a:latin typeface="SVN-Newton" panose="02040603050506020204" pitchFamily="18" charset="0"/>
                <a:ea typeface="+mn-ea"/>
                <a:cs typeface="+mn-cs"/>
              </a:rPr>
              <a:t>0984848929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0D4370"/>
              </a:solidFill>
              <a:effectLst/>
              <a:uLnTx/>
              <a:uFillTx/>
              <a:latin typeface="SVN-Newton" panose="020406030505060202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39CB496-B064-1976-8A73-F5C96C8179F1}"/>
              </a:ext>
            </a:extLst>
          </p:cNvPr>
          <p:cNvSpPr txBox="1">
            <a:spLocks/>
          </p:cNvSpPr>
          <p:nvPr userDrawn="1"/>
        </p:nvSpPr>
        <p:spPr>
          <a:xfrm>
            <a:off x="9839114" y="-489500"/>
            <a:ext cx="2914996" cy="1049867"/>
          </a:xfrm>
          <a:prstGeom prst="rect">
            <a:avLst/>
          </a:prstGeom>
        </p:spPr>
        <p:txBody>
          <a:bodyPr vert="horz" lIns="121920" tIns="60960" rIns="121920" bIns="6096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FFC51C">
                    <a:lumMod val="20000"/>
                    <a:lumOff val="80000"/>
                  </a:srgbClr>
                </a:solidFill>
                <a:effectLst/>
                <a:uLnTx/>
                <a:uFillTx/>
                <a:latin typeface="#9Slide07 HoneyCream" pitchFamily="2" charset="0"/>
                <a:ea typeface="+mj-ea"/>
                <a:cs typeface="+mj-cs"/>
              </a:rPr>
              <a:t>Măng Non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C51C">
                  <a:lumMod val="20000"/>
                  <a:lumOff val="80000"/>
                </a:srgbClr>
              </a:solidFill>
              <a:effectLst/>
              <a:uLnTx/>
              <a:uFillTx/>
              <a:latin typeface="#9Slide07 HoneyCream" pitchFamily="2" charset="0"/>
              <a:ea typeface="+mj-ea"/>
              <a:cs typeface="+mj-cs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C2819393-8A5D-E722-6425-C1F457F21F4D}"/>
              </a:ext>
            </a:extLst>
          </p:cNvPr>
          <p:cNvSpPr txBox="1">
            <a:spLocks/>
          </p:cNvSpPr>
          <p:nvPr userDrawn="1"/>
        </p:nvSpPr>
        <p:spPr>
          <a:xfrm>
            <a:off x="174111" y="9086149"/>
            <a:ext cx="2914996" cy="1049867"/>
          </a:xfrm>
          <a:prstGeom prst="rect">
            <a:avLst/>
          </a:prstGeom>
        </p:spPr>
        <p:txBody>
          <a:bodyPr vert="horz" lIns="121920" tIns="60960" rIns="121920" bIns="6096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267" b="0" i="0" u="none" strike="noStrike" kern="1200" cap="none" spc="0" normalizeH="0" baseline="0" noProof="0">
                <a:ln>
                  <a:noFill/>
                </a:ln>
                <a:solidFill>
                  <a:srgbClr val="2C9430"/>
                </a:solidFill>
                <a:effectLst/>
                <a:uLnTx/>
                <a:uFillTx/>
                <a:latin typeface="#9Slide07 HoneyCream" pitchFamily="2" charset="0"/>
                <a:ea typeface="+mj-ea"/>
                <a:cs typeface="+mj-cs"/>
              </a:rPr>
              <a:t>Măng Non</a:t>
            </a:r>
            <a:endParaRPr kumimoji="0" lang="en-US" sz="4267" b="0" i="0" u="none" strike="noStrike" kern="1200" cap="none" spc="0" normalizeH="0" baseline="0" noProof="0" dirty="0">
              <a:ln>
                <a:noFill/>
              </a:ln>
              <a:solidFill>
                <a:srgbClr val="2C9430"/>
              </a:solidFill>
              <a:effectLst/>
              <a:uLnTx/>
              <a:uFillTx/>
              <a:latin typeface="#9Slide07 HoneyCream" pitchFamily="2" charset="0"/>
              <a:ea typeface="+mj-ea"/>
              <a:cs typeface="+mj-cs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67CE625A-7EB5-37D6-AA98-E6F10E173EFB}"/>
              </a:ext>
            </a:extLst>
          </p:cNvPr>
          <p:cNvSpPr txBox="1">
            <a:spLocks/>
          </p:cNvSpPr>
          <p:nvPr userDrawn="1"/>
        </p:nvSpPr>
        <p:spPr>
          <a:xfrm>
            <a:off x="-759234" y="5808133"/>
            <a:ext cx="2914996" cy="1049867"/>
          </a:xfrm>
          <a:prstGeom prst="rect">
            <a:avLst/>
          </a:prstGeom>
        </p:spPr>
        <p:txBody>
          <a:bodyPr vert="horz" lIns="121920" tIns="60960" rIns="121920" bIns="6096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C51C">
                    <a:lumMod val="20000"/>
                    <a:lumOff val="80000"/>
                  </a:srgbClr>
                </a:solidFill>
                <a:effectLst/>
                <a:uLnTx/>
                <a:uFillTx/>
                <a:latin typeface="#9Slide07 HoneyCream" pitchFamily="2" charset="0"/>
                <a:ea typeface="+mj-ea"/>
                <a:cs typeface="+mj-cs"/>
              </a:rPr>
              <a:t>Măng Non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FFC51C">
                  <a:lumMod val="20000"/>
                  <a:lumOff val="80000"/>
                </a:srgbClr>
              </a:solidFill>
              <a:effectLst/>
              <a:uLnTx/>
              <a:uFillTx/>
              <a:latin typeface="#9Slide07 HoneyCream" pitchFamily="2" charset="0"/>
              <a:ea typeface="+mj-ea"/>
              <a:cs typeface="+mj-cs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31214003-03FC-7C19-38B7-EEB5CFD5508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68" r="10051"/>
          <a:stretch/>
        </p:blipFill>
        <p:spPr>
          <a:xfrm>
            <a:off x="-59348133" y="-25769008"/>
            <a:ext cx="4836708" cy="634889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51728834-2BDF-F93F-4AD5-61289A5A095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68" r="10051"/>
          <a:stretch/>
        </p:blipFill>
        <p:spPr>
          <a:xfrm>
            <a:off x="-59348133" y="31562423"/>
            <a:ext cx="4836708" cy="6348893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8CF45EE3-5EA9-4D9F-6F60-095E1FD0689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68" r="10051"/>
          <a:stretch/>
        </p:blipFill>
        <p:spPr>
          <a:xfrm>
            <a:off x="69967727" y="-25769008"/>
            <a:ext cx="4836708" cy="6348893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8AB2AF07-4A1F-056A-E6D0-606BDE2FF58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68" r="10051"/>
          <a:stretch/>
        </p:blipFill>
        <p:spPr>
          <a:xfrm>
            <a:off x="70318579" y="31562423"/>
            <a:ext cx="4836708" cy="6348893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A9185F81-9F4C-9E1A-DA28-FF4DF54F9336}"/>
              </a:ext>
            </a:extLst>
          </p:cNvPr>
          <p:cNvSpPr txBox="1"/>
          <p:nvPr userDrawn="1"/>
        </p:nvSpPr>
        <p:spPr>
          <a:xfrm>
            <a:off x="-3496166" y="2549368"/>
            <a:ext cx="44347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err="1">
                <a:ln w="0"/>
                <a:gradFill>
                  <a:gsLst>
                    <a:gs pos="0">
                      <a:srgbClr val="FF6374">
                        <a:lumMod val="50000"/>
                      </a:srgbClr>
                    </a:gs>
                    <a:gs pos="50000">
                      <a:srgbClr val="FF6374"/>
                    </a:gs>
                    <a:gs pos="100000">
                      <a:srgbClr val="FF6374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#9Slide07 HoneyCream" pitchFamily="2" charset="0"/>
                <a:ea typeface="+mn-ea"/>
                <a:cs typeface="#9Slide05 Bodega Script" pitchFamily="2" charset="0"/>
              </a:rPr>
              <a:t>Măng</a:t>
            </a:r>
            <a:r>
              <a:rPr kumimoji="0" lang="en-US" sz="4000" b="0" i="0" u="none" strike="noStrike" kern="1200" cap="none" spc="0" normalizeH="0" baseline="0" noProof="0">
                <a:ln w="0"/>
                <a:gradFill>
                  <a:gsLst>
                    <a:gs pos="0">
                      <a:srgbClr val="FF6374">
                        <a:lumMod val="50000"/>
                      </a:srgbClr>
                    </a:gs>
                    <a:gs pos="50000">
                      <a:srgbClr val="FF6374"/>
                    </a:gs>
                    <a:gs pos="100000">
                      <a:srgbClr val="FF6374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#9Slide07 HoneyCream" pitchFamily="2" charset="0"/>
                <a:ea typeface="+mn-ea"/>
                <a:cs typeface="#9Slide05 Bodega Script" pitchFamily="2" charset="0"/>
              </a:rPr>
              <a:t> Non</a:t>
            </a:r>
            <a:endParaRPr kumimoji="0" lang="id-ID" sz="4000" b="0" i="0" u="none" strike="noStrike" kern="1200" cap="none" spc="0" normalizeH="0" baseline="0" noProof="0">
              <a:ln w="0"/>
              <a:gradFill>
                <a:gsLst>
                  <a:gs pos="0">
                    <a:srgbClr val="FF6374">
                      <a:lumMod val="50000"/>
                    </a:srgbClr>
                  </a:gs>
                  <a:gs pos="50000">
                    <a:srgbClr val="FF6374"/>
                  </a:gs>
                  <a:gs pos="100000">
                    <a:srgbClr val="FF6374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uLnTx/>
              <a:uFillTx/>
              <a:latin typeface="#9Slide07 HoneyCream" pitchFamily="2" charset="0"/>
              <a:ea typeface="+mn-ea"/>
              <a:cs typeface="#9Slide05 Bodega Script" pitchFamily="2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BE93520-6E9F-4C6B-1BDC-F5F4B404C88B}"/>
              </a:ext>
            </a:extLst>
          </p:cNvPr>
          <p:cNvSpPr txBox="1"/>
          <p:nvPr userDrawn="1"/>
        </p:nvSpPr>
        <p:spPr>
          <a:xfrm>
            <a:off x="605095" y="9963312"/>
            <a:ext cx="1172545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+mn-cs"/>
              </a:rPr>
              <a:t>Sản phẩm của Măng Non – Tài liệu Tiểu học.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+mn-cs"/>
              </a:rPr>
              <a:t> Nghiêm cấm buôn bán, sao chép và chỉnh sửa để thu lợi nhuận.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3" r:id="rId2"/>
    <p:sldLayoutId id="2147483650" r:id="rId3"/>
    <p:sldLayoutId id="2147483651" r:id="rId4"/>
    <p:sldLayoutId id="2147483665" r:id="rId5"/>
    <p:sldLayoutId id="2147483664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  <p:sldLayoutId id="2147483660" r:id="rId15"/>
    <p:sldLayoutId id="2147483661" r:id="rId16"/>
    <p:sldLayoutId id="2147483662" r:id="rId17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repeatCount="indefinite" accel="7000" decel="14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1050" fill="hold"/>
                                        <p:tgtEl>
                                          <p:spTgt spid="1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</p:bld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2800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2800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2800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2800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2800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2800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2800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2800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2800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 PLUS Rounded 1c"/>
              <a:buChar char="●"/>
              <a:defRPr>
                <a:solidFill>
                  <a:schemeClr val="dk2"/>
                </a:solidFill>
                <a:latin typeface="M PLUS Rounded 1c"/>
                <a:ea typeface="M PLUS Rounded 1c"/>
                <a:cs typeface="M PLUS Rounded 1c"/>
                <a:sym typeface="M PLUS Rounded 1c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 PLUS Rounded 1c"/>
              <a:buChar char="○"/>
              <a:defRPr>
                <a:solidFill>
                  <a:schemeClr val="dk2"/>
                </a:solidFill>
                <a:latin typeface="M PLUS Rounded 1c"/>
                <a:ea typeface="M PLUS Rounded 1c"/>
                <a:cs typeface="M PLUS Rounded 1c"/>
                <a:sym typeface="M PLUS Rounded 1c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 PLUS Rounded 1c"/>
              <a:buChar char="■"/>
              <a:defRPr>
                <a:solidFill>
                  <a:schemeClr val="dk2"/>
                </a:solidFill>
                <a:latin typeface="M PLUS Rounded 1c"/>
                <a:ea typeface="M PLUS Rounded 1c"/>
                <a:cs typeface="M PLUS Rounded 1c"/>
                <a:sym typeface="M PLUS Rounded 1c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 PLUS Rounded 1c"/>
              <a:buChar char="●"/>
              <a:defRPr>
                <a:solidFill>
                  <a:schemeClr val="dk2"/>
                </a:solidFill>
                <a:latin typeface="M PLUS Rounded 1c"/>
                <a:ea typeface="M PLUS Rounded 1c"/>
                <a:cs typeface="M PLUS Rounded 1c"/>
                <a:sym typeface="M PLUS Rounded 1c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 PLUS Rounded 1c"/>
              <a:buChar char="○"/>
              <a:defRPr>
                <a:solidFill>
                  <a:schemeClr val="dk2"/>
                </a:solidFill>
                <a:latin typeface="M PLUS Rounded 1c"/>
                <a:ea typeface="M PLUS Rounded 1c"/>
                <a:cs typeface="M PLUS Rounded 1c"/>
                <a:sym typeface="M PLUS Rounded 1c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 PLUS Rounded 1c"/>
              <a:buChar char="■"/>
              <a:defRPr>
                <a:solidFill>
                  <a:schemeClr val="dk2"/>
                </a:solidFill>
                <a:latin typeface="M PLUS Rounded 1c"/>
                <a:ea typeface="M PLUS Rounded 1c"/>
                <a:cs typeface="M PLUS Rounded 1c"/>
                <a:sym typeface="M PLUS Rounded 1c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 PLUS Rounded 1c"/>
              <a:buChar char="●"/>
              <a:defRPr>
                <a:solidFill>
                  <a:schemeClr val="dk2"/>
                </a:solidFill>
                <a:latin typeface="M PLUS Rounded 1c"/>
                <a:ea typeface="M PLUS Rounded 1c"/>
                <a:cs typeface="M PLUS Rounded 1c"/>
                <a:sym typeface="M PLUS Rounded 1c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 PLUS Rounded 1c"/>
              <a:buChar char="○"/>
              <a:defRPr>
                <a:solidFill>
                  <a:schemeClr val="dk2"/>
                </a:solidFill>
                <a:latin typeface="M PLUS Rounded 1c"/>
                <a:ea typeface="M PLUS Rounded 1c"/>
                <a:cs typeface="M PLUS Rounded 1c"/>
                <a:sym typeface="M PLUS Rounded 1c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M PLUS Rounded 1c"/>
              <a:buChar char="■"/>
              <a:defRPr>
                <a:solidFill>
                  <a:schemeClr val="dk2"/>
                </a:solidFill>
                <a:latin typeface="M PLUS Rounded 1c"/>
                <a:ea typeface="M PLUS Rounded 1c"/>
                <a:cs typeface="M PLUS Rounded 1c"/>
                <a:sym typeface="M PLUS Rounded 1c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333">
                <a:solidFill>
                  <a:schemeClr val="dk2"/>
                </a:solidFill>
              </a:defRPr>
            </a:lvl1pPr>
            <a:lvl2pPr lvl="1" algn="r">
              <a:buNone/>
              <a:defRPr sz="1333">
                <a:solidFill>
                  <a:schemeClr val="dk2"/>
                </a:solidFill>
              </a:defRPr>
            </a:lvl2pPr>
            <a:lvl3pPr lvl="2" algn="r">
              <a:buNone/>
              <a:defRPr sz="1333">
                <a:solidFill>
                  <a:schemeClr val="dk2"/>
                </a:solidFill>
              </a:defRPr>
            </a:lvl3pPr>
            <a:lvl4pPr lvl="3" algn="r">
              <a:buNone/>
              <a:defRPr sz="1333">
                <a:solidFill>
                  <a:schemeClr val="dk2"/>
                </a:solidFill>
              </a:defRPr>
            </a:lvl4pPr>
            <a:lvl5pPr lvl="4" algn="r">
              <a:buNone/>
              <a:defRPr sz="1333">
                <a:solidFill>
                  <a:schemeClr val="dk2"/>
                </a:solidFill>
              </a:defRPr>
            </a:lvl5pPr>
            <a:lvl6pPr lvl="5" algn="r">
              <a:buNone/>
              <a:defRPr sz="1333">
                <a:solidFill>
                  <a:schemeClr val="dk2"/>
                </a:solidFill>
              </a:defRPr>
            </a:lvl6pPr>
            <a:lvl7pPr lvl="6" algn="r">
              <a:buNone/>
              <a:defRPr sz="1333">
                <a:solidFill>
                  <a:schemeClr val="dk2"/>
                </a:solidFill>
              </a:defRPr>
            </a:lvl7pPr>
            <a:lvl8pPr lvl="7" algn="r">
              <a:buNone/>
              <a:defRPr sz="1333">
                <a:solidFill>
                  <a:schemeClr val="dk2"/>
                </a:solidFill>
              </a:defRPr>
            </a:lvl8pPr>
            <a:lvl9pPr lvl="8" algn="r">
              <a:buNone/>
              <a:defRPr sz="1333">
                <a:solidFill>
                  <a:schemeClr val="dk2"/>
                </a:solidFill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" sz="1333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" sz="1333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C41725A-66FC-ECC9-D741-C488264DA5C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667"/>
          <a:stretch/>
        </p:blipFill>
        <p:spPr>
          <a:xfrm>
            <a:off x="-2736274" y="-294765"/>
            <a:ext cx="2914996" cy="308987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0ECB967-163D-97A1-9542-86B164988CD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142"/>
          <a:stretch/>
        </p:blipFill>
        <p:spPr>
          <a:xfrm>
            <a:off x="415602" y="6858002"/>
            <a:ext cx="2432012" cy="2669980"/>
          </a:xfrm>
          <a:prstGeom prst="rect">
            <a:avLst/>
          </a:prstGeom>
        </p:spPr>
      </p:pic>
      <p:sp>
        <p:nvSpPr>
          <p:cNvPr id="10" name="TextBox 3">
            <a:extLst>
              <a:ext uri="{FF2B5EF4-FFF2-40B4-BE49-F238E27FC236}">
                <a16:creationId xmlns:a16="http://schemas.microsoft.com/office/drawing/2014/main" id="{29EA2F57-C96A-966D-50AE-CA599802F3D7}"/>
              </a:ext>
            </a:extLst>
          </p:cNvPr>
          <p:cNvSpPr txBox="1"/>
          <p:nvPr userDrawn="1"/>
        </p:nvSpPr>
        <p:spPr>
          <a:xfrm>
            <a:off x="2324760" y="8600891"/>
            <a:ext cx="830424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2C9430"/>
                </a:solidFill>
                <a:effectLst/>
                <a:uLnTx/>
                <a:uFillTx/>
                <a:latin typeface="SVN-Newton" panose="02040603050506020204" pitchFamily="18" charset="0"/>
                <a:ea typeface="+mn-ea"/>
                <a:cs typeface="Times New Roman" panose="02020603050405020304" pitchFamily="18" charset="0"/>
              </a:rPr>
              <a:t>MĂNG NON – TÀI LIỆU TIỂU HỌC</a:t>
            </a:r>
          </a:p>
          <a:p>
            <a:pPr marL="0" marR="0" lvl="0" indent="0" algn="ctr" defTabSz="6095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513632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Mời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513632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truy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513632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513632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cập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513632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MĂNG NON- TÀI LIỆU TIỂU HỌC | Facebook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FF0066"/>
              </a:solidFill>
              <a:effectLst/>
              <a:uLnTx/>
              <a:uFillTx/>
              <a:latin typeface="SVN-Newton" panose="020406030505060202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D4370"/>
                </a:solidFill>
                <a:effectLst/>
                <a:uLnTx/>
                <a:uFillTx/>
                <a:latin typeface="SVN-Newton" panose="02040603050506020204" pitchFamily="18" charset="0"/>
                <a:ea typeface="+mn-ea"/>
                <a:cs typeface="Times New Roman" panose="02020603050405020304" pitchFamily="18" charset="0"/>
              </a:rPr>
              <a:t>SĐT ZALO : </a:t>
            </a:r>
            <a:r>
              <a:rPr kumimoji="0" lang="en-US" sz="2400" b="1" i="0" u="sng" strike="noStrike" kern="1200" cap="none" spc="0" normalizeH="0" baseline="0" noProof="0" dirty="0">
                <a:ln>
                  <a:noFill/>
                </a:ln>
                <a:solidFill>
                  <a:srgbClr val="0D4370"/>
                </a:solidFill>
                <a:effectLst/>
                <a:uLnTx/>
                <a:uFillTx/>
                <a:latin typeface="SVN-Newton" panose="02040603050506020204" pitchFamily="18" charset="0"/>
                <a:ea typeface="+mn-ea"/>
                <a:cs typeface="+mn-cs"/>
              </a:rPr>
              <a:t>0382348780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D4370"/>
                </a:solidFill>
                <a:effectLst/>
                <a:uLnTx/>
                <a:uFillTx/>
                <a:latin typeface="SVN-Newton" panose="02040603050506020204" pitchFamily="18" charset="0"/>
                <a:ea typeface="+mn-ea"/>
                <a:cs typeface="+mn-cs"/>
              </a:rPr>
              <a:t> - </a:t>
            </a:r>
            <a:r>
              <a:rPr kumimoji="0" lang="en-US" sz="2400" b="1" i="0" u="sng" strike="noStrike" kern="1200" cap="none" spc="0" normalizeH="0" baseline="0" noProof="0" dirty="0">
                <a:ln>
                  <a:noFill/>
                </a:ln>
                <a:solidFill>
                  <a:srgbClr val="0D4370"/>
                </a:solidFill>
                <a:effectLst/>
                <a:uLnTx/>
                <a:uFillTx/>
                <a:latin typeface="SVN-Newton" panose="02040603050506020204" pitchFamily="18" charset="0"/>
                <a:ea typeface="+mn-ea"/>
                <a:cs typeface="+mn-cs"/>
              </a:rPr>
              <a:t>0984848929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0D4370"/>
              </a:solidFill>
              <a:effectLst/>
              <a:uLnTx/>
              <a:uFillTx/>
              <a:latin typeface="SVN-Newton" panose="020406030505060202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839CB496-B064-1976-8A73-F5C96C8179F1}"/>
              </a:ext>
            </a:extLst>
          </p:cNvPr>
          <p:cNvSpPr txBox="1">
            <a:spLocks/>
          </p:cNvSpPr>
          <p:nvPr userDrawn="1"/>
        </p:nvSpPr>
        <p:spPr>
          <a:xfrm>
            <a:off x="9839114" y="-489500"/>
            <a:ext cx="2914996" cy="1049867"/>
          </a:xfrm>
          <a:prstGeom prst="rect">
            <a:avLst/>
          </a:prstGeom>
        </p:spPr>
        <p:txBody>
          <a:bodyPr vert="horz" lIns="121920" tIns="60960" rIns="121920" bIns="6096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FFC51C">
                    <a:lumMod val="20000"/>
                    <a:lumOff val="80000"/>
                  </a:srgbClr>
                </a:solidFill>
                <a:effectLst/>
                <a:uLnTx/>
                <a:uFillTx/>
                <a:latin typeface="#9Slide07 HoneyCream" pitchFamily="2" charset="0"/>
                <a:ea typeface="+mj-ea"/>
                <a:cs typeface="+mj-cs"/>
              </a:rPr>
              <a:t>Măng Non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C51C">
                  <a:lumMod val="20000"/>
                  <a:lumOff val="80000"/>
                </a:srgbClr>
              </a:solidFill>
              <a:effectLst/>
              <a:uLnTx/>
              <a:uFillTx/>
              <a:latin typeface="#9Slide07 HoneyCream" pitchFamily="2" charset="0"/>
              <a:ea typeface="+mj-ea"/>
              <a:cs typeface="+mj-cs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C2819393-8A5D-E722-6425-C1F457F21F4D}"/>
              </a:ext>
            </a:extLst>
          </p:cNvPr>
          <p:cNvSpPr txBox="1">
            <a:spLocks/>
          </p:cNvSpPr>
          <p:nvPr userDrawn="1"/>
        </p:nvSpPr>
        <p:spPr>
          <a:xfrm>
            <a:off x="174111" y="9086149"/>
            <a:ext cx="2914996" cy="1049867"/>
          </a:xfrm>
          <a:prstGeom prst="rect">
            <a:avLst/>
          </a:prstGeom>
        </p:spPr>
        <p:txBody>
          <a:bodyPr vert="horz" lIns="121920" tIns="60960" rIns="121920" bIns="6096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267" b="0" i="0" u="none" strike="noStrike" kern="1200" cap="none" spc="0" normalizeH="0" baseline="0" noProof="0">
                <a:ln>
                  <a:noFill/>
                </a:ln>
                <a:solidFill>
                  <a:srgbClr val="2C9430"/>
                </a:solidFill>
                <a:effectLst/>
                <a:uLnTx/>
                <a:uFillTx/>
                <a:latin typeface="#9Slide07 HoneyCream" pitchFamily="2" charset="0"/>
                <a:ea typeface="+mj-ea"/>
                <a:cs typeface="+mj-cs"/>
              </a:rPr>
              <a:t>Măng Non</a:t>
            </a:r>
            <a:endParaRPr kumimoji="0" lang="en-US" sz="4267" b="0" i="0" u="none" strike="noStrike" kern="1200" cap="none" spc="0" normalizeH="0" baseline="0" noProof="0" dirty="0">
              <a:ln>
                <a:noFill/>
              </a:ln>
              <a:solidFill>
                <a:srgbClr val="2C9430"/>
              </a:solidFill>
              <a:effectLst/>
              <a:uLnTx/>
              <a:uFillTx/>
              <a:latin typeface="#9Slide07 HoneyCream" pitchFamily="2" charset="0"/>
              <a:ea typeface="+mj-ea"/>
              <a:cs typeface="+mj-cs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67CE625A-7EB5-37D6-AA98-E6F10E173EFB}"/>
              </a:ext>
            </a:extLst>
          </p:cNvPr>
          <p:cNvSpPr txBox="1">
            <a:spLocks/>
          </p:cNvSpPr>
          <p:nvPr userDrawn="1"/>
        </p:nvSpPr>
        <p:spPr>
          <a:xfrm>
            <a:off x="-759234" y="5808133"/>
            <a:ext cx="2914996" cy="1049867"/>
          </a:xfrm>
          <a:prstGeom prst="rect">
            <a:avLst/>
          </a:prstGeom>
        </p:spPr>
        <p:txBody>
          <a:bodyPr vert="horz" lIns="121920" tIns="60960" rIns="121920" bIns="6096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C51C">
                    <a:lumMod val="20000"/>
                    <a:lumOff val="80000"/>
                  </a:srgbClr>
                </a:solidFill>
                <a:effectLst/>
                <a:uLnTx/>
                <a:uFillTx/>
                <a:latin typeface="#9Slide07 HoneyCream" pitchFamily="2" charset="0"/>
                <a:ea typeface="+mj-ea"/>
                <a:cs typeface="+mj-cs"/>
              </a:rPr>
              <a:t>Măng Non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FFC51C">
                  <a:lumMod val="20000"/>
                  <a:lumOff val="80000"/>
                </a:srgbClr>
              </a:solidFill>
              <a:effectLst/>
              <a:uLnTx/>
              <a:uFillTx/>
              <a:latin typeface="#9Slide07 HoneyCream" pitchFamily="2" charset="0"/>
              <a:ea typeface="+mj-ea"/>
              <a:cs typeface="+mj-cs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31214003-03FC-7C19-38B7-EEB5CFD5508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68" r="10051"/>
          <a:stretch/>
        </p:blipFill>
        <p:spPr>
          <a:xfrm>
            <a:off x="-59348133" y="-25769008"/>
            <a:ext cx="4836708" cy="6348893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51728834-2BDF-F93F-4AD5-61289A5A095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68" r="10051"/>
          <a:stretch/>
        </p:blipFill>
        <p:spPr>
          <a:xfrm>
            <a:off x="-59348133" y="31562423"/>
            <a:ext cx="4836708" cy="6348893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8CF45EE3-5EA9-4D9F-6F60-095E1FD0689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68" r="10051"/>
          <a:stretch/>
        </p:blipFill>
        <p:spPr>
          <a:xfrm>
            <a:off x="69967727" y="-25769008"/>
            <a:ext cx="4836708" cy="634889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8AB2AF07-4A1F-056A-E6D0-606BDE2FF58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68" r="10051"/>
          <a:stretch/>
        </p:blipFill>
        <p:spPr>
          <a:xfrm>
            <a:off x="70318579" y="31562423"/>
            <a:ext cx="4836708" cy="6348893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A9185F81-9F4C-9E1A-DA28-FF4DF54F9336}"/>
              </a:ext>
            </a:extLst>
          </p:cNvPr>
          <p:cNvSpPr txBox="1"/>
          <p:nvPr userDrawn="1"/>
        </p:nvSpPr>
        <p:spPr>
          <a:xfrm>
            <a:off x="-3496166" y="2549368"/>
            <a:ext cx="44347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err="1">
                <a:ln w="0"/>
                <a:gradFill>
                  <a:gsLst>
                    <a:gs pos="0">
                      <a:srgbClr val="FF6374">
                        <a:lumMod val="50000"/>
                      </a:srgbClr>
                    </a:gs>
                    <a:gs pos="50000">
                      <a:srgbClr val="FF6374"/>
                    </a:gs>
                    <a:gs pos="100000">
                      <a:srgbClr val="FF6374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#9Slide07 HoneyCream" pitchFamily="2" charset="0"/>
                <a:ea typeface="+mn-ea"/>
                <a:cs typeface="#9Slide05 Bodega Script" pitchFamily="2" charset="0"/>
              </a:rPr>
              <a:t>Măng</a:t>
            </a:r>
            <a:r>
              <a:rPr kumimoji="0" lang="en-US" sz="4000" b="0" i="0" u="none" strike="noStrike" kern="1200" cap="none" spc="0" normalizeH="0" baseline="0" noProof="0">
                <a:ln w="0"/>
                <a:gradFill>
                  <a:gsLst>
                    <a:gs pos="0">
                      <a:srgbClr val="FF6374">
                        <a:lumMod val="50000"/>
                      </a:srgbClr>
                    </a:gs>
                    <a:gs pos="50000">
                      <a:srgbClr val="FF6374"/>
                    </a:gs>
                    <a:gs pos="100000">
                      <a:srgbClr val="FF6374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#9Slide07 HoneyCream" pitchFamily="2" charset="0"/>
                <a:ea typeface="+mn-ea"/>
                <a:cs typeface="#9Slide05 Bodega Script" pitchFamily="2" charset="0"/>
              </a:rPr>
              <a:t> Non</a:t>
            </a:r>
            <a:endParaRPr kumimoji="0" lang="id-ID" sz="4000" b="0" i="0" u="none" strike="noStrike" kern="1200" cap="none" spc="0" normalizeH="0" baseline="0" noProof="0">
              <a:ln w="0"/>
              <a:gradFill>
                <a:gsLst>
                  <a:gs pos="0">
                    <a:srgbClr val="FF6374">
                      <a:lumMod val="50000"/>
                    </a:srgbClr>
                  </a:gs>
                  <a:gs pos="50000">
                    <a:srgbClr val="FF6374"/>
                  </a:gs>
                  <a:gs pos="100000">
                    <a:srgbClr val="FF6374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uLnTx/>
              <a:uFillTx/>
              <a:latin typeface="#9Slide07 HoneyCream" pitchFamily="2" charset="0"/>
              <a:ea typeface="+mn-ea"/>
              <a:cs typeface="#9Slide05 Bodega Script" pitchFamily="2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BE93520-6E9F-4C6B-1BDC-F5F4B404C88B}"/>
              </a:ext>
            </a:extLst>
          </p:cNvPr>
          <p:cNvSpPr txBox="1"/>
          <p:nvPr userDrawn="1"/>
        </p:nvSpPr>
        <p:spPr>
          <a:xfrm>
            <a:off x="605095" y="9963312"/>
            <a:ext cx="1172545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+mn-cs"/>
              </a:rPr>
              <a:t>Sản phẩm của Măng Non – Tài liệu Tiểu học.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+mn-cs"/>
              </a:rPr>
              <a:t> Nghiêm cấm buôn bán, sao chép và chỉnh sửa để thu lợi nhuận.</a:t>
            </a:r>
          </a:p>
        </p:txBody>
      </p:sp>
    </p:spTree>
    <p:extLst>
      <p:ext uri="{BB962C8B-B14F-4D97-AF65-F5344CB8AC3E}">
        <p14:creationId xmlns:p14="http://schemas.microsoft.com/office/powerpoint/2010/main" val="2204170461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7" r:id="rId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repeatCount="indefinite" accel="7000" decel="14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1050" fill="hold"/>
                                        <p:tgtEl>
                                          <p:spTgt spid="1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9" grpId="1"/>
    </p:bldLst>
  </p:timing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9.emf"/><Relationship Id="rId5" Type="http://schemas.openxmlformats.org/officeDocument/2006/relationships/image" Target="../media/image18.png"/><Relationship Id="rId4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9.emf"/><Relationship Id="rId5" Type="http://schemas.openxmlformats.org/officeDocument/2006/relationships/image" Target="../media/image18.png"/><Relationship Id="rId4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7.jpeg"/><Relationship Id="rId5" Type="http://schemas.openxmlformats.org/officeDocument/2006/relationships/image" Target="../media/image26.png"/><Relationship Id="rId4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28.png"/><Relationship Id="rId5" Type="http://schemas.openxmlformats.org/officeDocument/2006/relationships/audio" Target="../media/audio1.wav"/><Relationship Id="rId4" Type="http://schemas.openxmlformats.org/officeDocument/2006/relationships/notesSlide" Target="../notesSlides/notesSlide2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acebook.com/groups/629898828017053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7.png"/><Relationship Id="rId4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9.emf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140461" y="3296079"/>
            <a:ext cx="45847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rgbClr val="498E40"/>
                </a:solidFill>
                <a:latin typeface="#9Slide03 Montserrat Bold" pitchFamily="2" charset="77"/>
                <a:ea typeface="字魂59号-创粗黑" panose="00000500000000000000" charset="-122"/>
                <a:cs typeface="字魂59号-创粗黑" panose="00000500000000000000" charset="-122"/>
              </a:rPr>
              <a:t>(TIẾT 1)</a:t>
            </a:r>
            <a:endParaRPr lang="zh-CN" altLang="en-US" b="1" dirty="0">
              <a:solidFill>
                <a:srgbClr val="498E40"/>
              </a:solidFill>
              <a:latin typeface="#9Slide03 Montserrat Bold" pitchFamily="2" charset="77"/>
              <a:ea typeface="字魂59号-创粗黑" panose="00000500000000000000" charset="-122"/>
              <a:cs typeface="字魂59号-创粗黑" panose="00000500000000000000" charset="-122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AF3118E-BD80-2D4A-A74A-03CB8CF02A4F}"/>
              </a:ext>
            </a:extLst>
          </p:cNvPr>
          <p:cNvSpPr/>
          <p:nvPr/>
        </p:nvSpPr>
        <p:spPr>
          <a:xfrm>
            <a:off x="1828298" y="1541753"/>
            <a:ext cx="853540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0" cap="none" spc="0" dirty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#9SLIDE03 SFU FUTURA_05 EXTRABO" pitchFamily="2" charset="77"/>
              </a:rPr>
              <a:t>HOẠT ĐỘNG SẢN XUẤT NÔNG NGHIỆP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30147B6-4783-9847-B29B-1C5C1EBCF595}"/>
              </a:ext>
            </a:extLst>
          </p:cNvPr>
          <p:cNvSpPr txBox="1"/>
          <p:nvPr/>
        </p:nvSpPr>
        <p:spPr>
          <a:xfrm>
            <a:off x="4415225" y="1018533"/>
            <a:ext cx="47645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VN" sz="2800" b="1" dirty="0">
                <a:latin typeface="#9Slide03 AmpleSoft Bold" panose="02000000000000000000" pitchFamily="2" charset="77"/>
              </a:rPr>
              <a:t>TỰ NHIÊN VÀ XÃ HỘI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167C203D-1BD3-6F47-B290-BD64824B297D}"/>
              </a:ext>
            </a:extLst>
          </p:cNvPr>
          <p:cNvGrpSpPr/>
          <p:nvPr/>
        </p:nvGrpSpPr>
        <p:grpSpPr>
          <a:xfrm>
            <a:off x="5245305" y="874978"/>
            <a:ext cx="6278463" cy="2160591"/>
            <a:chOff x="5245305" y="1447589"/>
            <a:chExt cx="6278463" cy="2160591"/>
          </a:xfrm>
        </p:grpSpPr>
        <p:sp>
          <p:nvSpPr>
            <p:cNvPr id="15" name="折角形 14"/>
            <p:cNvSpPr/>
            <p:nvPr/>
          </p:nvSpPr>
          <p:spPr>
            <a:xfrm>
              <a:off x="5245305" y="1447589"/>
              <a:ext cx="6278463" cy="2160591"/>
            </a:xfrm>
            <a:prstGeom prst="foldedCorner">
              <a:avLst>
                <a:gd name="adj" fmla="val 12237"/>
              </a:avLst>
            </a:prstGeom>
            <a:solidFill>
              <a:srgbClr val="1F73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2800"/>
            </a:p>
          </p:txBody>
        </p:sp>
        <p:sp>
          <p:nvSpPr>
            <p:cNvPr id="13" name="矩形 12"/>
            <p:cNvSpPr/>
            <p:nvPr/>
          </p:nvSpPr>
          <p:spPr>
            <a:xfrm>
              <a:off x="5425009" y="1546077"/>
              <a:ext cx="5619509" cy="20621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indent="-342900" algn="just">
                <a:buFont typeface="Arial" panose="020B0604020202020204" pitchFamily="34" charset="0"/>
                <a:buChar char="•"/>
              </a:pPr>
              <a:r>
                <a:rPr lang="en-US" altLang="zh-CN" sz="32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Bức</a:t>
              </a:r>
              <a:r>
                <a:rPr lang="en-US" altLang="zh-CN" sz="32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32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tranh</a:t>
              </a:r>
              <a:r>
                <a:rPr lang="en-US" altLang="zh-CN" sz="32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32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mô</a:t>
              </a:r>
              <a:r>
                <a:rPr lang="en-US" altLang="zh-CN" sz="32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32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tả</a:t>
              </a:r>
              <a:r>
                <a:rPr lang="en-US" altLang="zh-CN" sz="32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32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hoạt</a:t>
              </a:r>
              <a:r>
                <a:rPr lang="en-US" altLang="zh-CN" sz="32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32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động</a:t>
              </a:r>
              <a:r>
                <a:rPr lang="en-US" altLang="zh-CN" sz="32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32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trồng</a:t>
              </a:r>
              <a:r>
                <a:rPr lang="en-US" altLang="zh-CN" sz="32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32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lúa</a:t>
              </a:r>
              <a:endParaRPr lang="en-US" altLang="zh-CN" sz="3200" dirty="0">
                <a:solidFill>
                  <a:schemeClr val="bg1"/>
                </a:solidFill>
                <a:latin typeface="Cambria" panose="02040503050406030204" pitchFamily="18" charset="0"/>
                <a:ea typeface="字魂59号-创粗黑" panose="00000500000000000000" charset="-122"/>
                <a:cs typeface="字魂59号-创粗黑" panose="00000500000000000000" charset="-122"/>
              </a:endParaRPr>
            </a:p>
            <a:p>
              <a:pPr marL="342900" indent="-342900" algn="just">
                <a:buFont typeface="Arial" panose="020B0604020202020204" pitchFamily="34" charset="0"/>
                <a:buChar char="•"/>
              </a:pPr>
              <a:r>
                <a:rPr lang="en-US" altLang="zh-CN" sz="32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Sản</a:t>
              </a:r>
              <a:r>
                <a:rPr lang="en-US" altLang="zh-CN" sz="32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32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phẩm</a:t>
              </a:r>
              <a:r>
                <a:rPr lang="en-US" altLang="zh-CN" sz="32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32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của</a:t>
              </a:r>
              <a:r>
                <a:rPr lang="en-US" altLang="zh-CN" sz="32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32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hoạt</a:t>
              </a:r>
              <a:r>
                <a:rPr lang="en-US" altLang="zh-CN" sz="32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32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động</a:t>
              </a:r>
              <a:r>
                <a:rPr lang="en-US" altLang="zh-CN" sz="32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32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trồng</a:t>
              </a:r>
              <a:r>
                <a:rPr lang="en-US" altLang="zh-CN" sz="32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32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lúa</a:t>
              </a:r>
              <a:r>
                <a:rPr lang="en-US" altLang="zh-CN" sz="32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32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là</a:t>
              </a:r>
              <a:r>
                <a:rPr lang="en-US" altLang="zh-CN" sz="32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32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lúa</a:t>
              </a:r>
              <a:r>
                <a:rPr lang="en-US" altLang="zh-CN" sz="32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32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gạo</a:t>
              </a:r>
              <a:endParaRPr lang="zh-CN" altLang="en-US" sz="3200" dirty="0">
                <a:solidFill>
                  <a:schemeClr val="bg1"/>
                </a:solidFill>
                <a:latin typeface="Cambria" panose="02040503050406030204" pitchFamily="18" charset="0"/>
                <a:ea typeface="字魂59号-创粗黑" panose="00000500000000000000" charset="-122"/>
                <a:cs typeface="字魂59号-创粗黑" panose="00000500000000000000" charset="-122"/>
              </a:endParaRPr>
            </a:p>
          </p:txBody>
        </p:sp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5AA5F12D-F3A4-8A4F-AEEA-3A75B18D86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5415" y="481549"/>
            <a:ext cx="3885276" cy="294745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D6B2DABD-AC40-FF44-AED3-F0557B8A01C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5416" y="3620203"/>
            <a:ext cx="3885275" cy="2907349"/>
          </a:xfrm>
          <a:prstGeom prst="rect">
            <a:avLst/>
          </a:prstGeom>
          <a:solidFill>
            <a:schemeClr val="tx1"/>
          </a:solidFill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E0EC668C-20CE-4E4C-82EB-61B73AB444F7}"/>
              </a:ext>
            </a:extLst>
          </p:cNvPr>
          <p:cNvGrpSpPr/>
          <p:nvPr/>
        </p:nvGrpSpPr>
        <p:grpSpPr>
          <a:xfrm>
            <a:off x="5245305" y="3787095"/>
            <a:ext cx="6278463" cy="2573564"/>
            <a:chOff x="5245305" y="3620203"/>
            <a:chExt cx="6278463" cy="2573564"/>
          </a:xfrm>
        </p:grpSpPr>
        <p:sp>
          <p:nvSpPr>
            <p:cNvPr id="9" name="折角形 14">
              <a:extLst>
                <a:ext uri="{FF2B5EF4-FFF2-40B4-BE49-F238E27FC236}">
                  <a16:creationId xmlns:a16="http://schemas.microsoft.com/office/drawing/2014/main" id="{7CA504D0-B495-614D-A922-FA54073A9794}"/>
                </a:ext>
              </a:extLst>
            </p:cNvPr>
            <p:cNvSpPr/>
            <p:nvPr/>
          </p:nvSpPr>
          <p:spPr>
            <a:xfrm>
              <a:off x="5245305" y="3620203"/>
              <a:ext cx="6278463" cy="2573564"/>
            </a:xfrm>
            <a:prstGeom prst="foldedCorner">
              <a:avLst>
                <a:gd name="adj" fmla="val 12237"/>
              </a:avLst>
            </a:prstGeom>
            <a:solidFill>
              <a:srgbClr val="1F73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2800"/>
            </a:p>
          </p:txBody>
        </p:sp>
        <p:sp>
          <p:nvSpPr>
            <p:cNvPr id="17" name="矩形 12">
              <a:extLst>
                <a:ext uri="{FF2B5EF4-FFF2-40B4-BE49-F238E27FC236}">
                  <a16:creationId xmlns:a16="http://schemas.microsoft.com/office/drawing/2014/main" id="{AFADB23A-539E-644E-AE78-119B2DDA9129}"/>
                </a:ext>
              </a:extLst>
            </p:cNvPr>
            <p:cNvSpPr/>
            <p:nvPr/>
          </p:nvSpPr>
          <p:spPr>
            <a:xfrm>
              <a:off x="5425008" y="3787095"/>
              <a:ext cx="5619509" cy="20621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indent="-342900" algn="just">
                <a:buFont typeface="Arial" panose="020B0604020202020204" pitchFamily="34" charset="0"/>
                <a:buChar char="•"/>
              </a:pPr>
              <a:r>
                <a:rPr lang="en-US" altLang="zh-CN" sz="32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Bức</a:t>
              </a:r>
              <a:r>
                <a:rPr lang="en-US" altLang="zh-CN" sz="32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32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tranh</a:t>
              </a:r>
              <a:r>
                <a:rPr lang="en-US" altLang="zh-CN" sz="32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32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mô</a:t>
              </a:r>
              <a:r>
                <a:rPr lang="en-US" altLang="zh-CN" sz="32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32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tả</a:t>
              </a:r>
              <a:r>
                <a:rPr lang="en-US" altLang="zh-CN" sz="32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32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hoạt</a:t>
              </a:r>
              <a:r>
                <a:rPr lang="en-US" altLang="zh-CN" sz="32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32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động</a:t>
              </a:r>
              <a:r>
                <a:rPr lang="en-US" altLang="zh-CN" sz="32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32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chăn</a:t>
              </a:r>
              <a:r>
                <a:rPr lang="en-US" altLang="zh-CN" sz="32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32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nuôi</a:t>
              </a:r>
              <a:r>
                <a:rPr lang="en-US" altLang="zh-CN" sz="32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32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gia</a:t>
              </a:r>
              <a:r>
                <a:rPr lang="en-US" altLang="zh-CN" sz="32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32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súc</a:t>
              </a:r>
              <a:r>
                <a:rPr lang="en-US" altLang="zh-CN" sz="32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(</a:t>
              </a:r>
              <a:r>
                <a:rPr lang="en-US" altLang="zh-CN" sz="32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lợn</a:t>
              </a:r>
              <a:r>
                <a:rPr lang="en-US" altLang="zh-CN" sz="32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)</a:t>
              </a:r>
            </a:p>
            <a:p>
              <a:pPr marL="342900" indent="-342900" algn="just">
                <a:buFont typeface="Arial" panose="020B0604020202020204" pitchFamily="34" charset="0"/>
                <a:buChar char="•"/>
              </a:pPr>
              <a:r>
                <a:rPr lang="en-US" altLang="zh-CN" sz="32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Sản</a:t>
              </a:r>
              <a:r>
                <a:rPr lang="en-US" altLang="zh-CN" sz="32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32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phẩm</a:t>
              </a:r>
              <a:r>
                <a:rPr lang="en-US" altLang="zh-CN" sz="32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32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của</a:t>
              </a:r>
              <a:r>
                <a:rPr lang="en-US" altLang="zh-CN" sz="32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32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hoạt</a:t>
              </a:r>
              <a:r>
                <a:rPr lang="en-US" altLang="zh-CN" sz="32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32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động</a:t>
              </a:r>
              <a:r>
                <a:rPr lang="en-US" altLang="zh-CN" sz="32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32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chăn</a:t>
              </a:r>
              <a:r>
                <a:rPr lang="en-US" altLang="zh-CN" sz="32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32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nuôi</a:t>
              </a:r>
              <a:r>
                <a:rPr lang="en-US" altLang="zh-CN" sz="32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32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gia</a:t>
              </a:r>
              <a:r>
                <a:rPr lang="en-US" altLang="zh-CN" sz="32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32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súc</a:t>
              </a:r>
              <a:r>
                <a:rPr lang="en-US" altLang="zh-CN" sz="32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32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là</a:t>
              </a:r>
              <a:r>
                <a:rPr lang="en-US" altLang="zh-CN" sz="32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32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thịt</a:t>
              </a:r>
              <a:endParaRPr lang="zh-CN" altLang="en-US" sz="3200" dirty="0">
                <a:solidFill>
                  <a:schemeClr val="bg1"/>
                </a:solidFill>
                <a:latin typeface="Cambria" panose="02040503050406030204" pitchFamily="18" charset="0"/>
                <a:ea typeface="字魂59号-创粗黑" panose="00000500000000000000" charset="-122"/>
                <a:cs typeface="字魂59号-创粗黑" panose="00000500000000000000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167C203D-1BD3-6F47-B290-BD64824B297D}"/>
              </a:ext>
            </a:extLst>
          </p:cNvPr>
          <p:cNvGrpSpPr/>
          <p:nvPr/>
        </p:nvGrpSpPr>
        <p:grpSpPr>
          <a:xfrm>
            <a:off x="5245305" y="743498"/>
            <a:ext cx="6278463" cy="2685502"/>
            <a:chOff x="5245305" y="1447589"/>
            <a:chExt cx="6278463" cy="2160591"/>
          </a:xfrm>
        </p:grpSpPr>
        <p:sp>
          <p:nvSpPr>
            <p:cNvPr id="15" name="折角形 14"/>
            <p:cNvSpPr/>
            <p:nvPr/>
          </p:nvSpPr>
          <p:spPr>
            <a:xfrm>
              <a:off x="5245305" y="1447589"/>
              <a:ext cx="6278463" cy="2160591"/>
            </a:xfrm>
            <a:prstGeom prst="foldedCorner">
              <a:avLst>
                <a:gd name="adj" fmla="val 12237"/>
              </a:avLst>
            </a:prstGeom>
            <a:solidFill>
              <a:srgbClr val="1F73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5414718" y="1626889"/>
              <a:ext cx="5619509" cy="18019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indent="-342900" algn="just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Bức</a:t>
              </a:r>
              <a:r>
                <a:rPr lang="en-US" altLang="zh-CN" sz="24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tranh</a:t>
              </a:r>
              <a:r>
                <a:rPr lang="en-US" altLang="zh-CN" sz="24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mô</a:t>
              </a:r>
              <a:r>
                <a:rPr lang="en-US" altLang="zh-CN" sz="24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tả</a:t>
              </a:r>
              <a:r>
                <a:rPr lang="en-US" altLang="zh-CN" sz="24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hoạt</a:t>
              </a:r>
              <a:r>
                <a:rPr lang="en-US" altLang="zh-CN" sz="24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động</a:t>
              </a:r>
              <a:r>
                <a:rPr lang="en-US" altLang="zh-CN" sz="24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trồng</a:t>
              </a:r>
              <a:r>
                <a:rPr lang="en-US" altLang="zh-CN" sz="24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và</a:t>
              </a:r>
              <a:r>
                <a:rPr lang="en-US" altLang="zh-CN" sz="24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chăm</a:t>
              </a:r>
              <a:r>
                <a:rPr lang="en-US" altLang="zh-CN" sz="24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sóc</a:t>
              </a:r>
              <a:r>
                <a:rPr lang="en-US" altLang="zh-CN" sz="24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hoa</a:t>
              </a:r>
              <a:r>
                <a:rPr lang="en-US" altLang="zh-CN" sz="24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, </a:t>
              </a: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cây</a:t>
              </a:r>
              <a:r>
                <a:rPr lang="en-US" altLang="zh-CN" sz="24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cảnh</a:t>
              </a:r>
              <a:endParaRPr lang="en-US" altLang="zh-CN" sz="2400" dirty="0">
                <a:solidFill>
                  <a:schemeClr val="bg1"/>
                </a:solidFill>
                <a:latin typeface="Cambria" panose="02040503050406030204" pitchFamily="18" charset="0"/>
                <a:ea typeface="字魂59号-创粗黑" panose="00000500000000000000" charset="-122"/>
                <a:cs typeface="字魂59号-创粗黑" panose="00000500000000000000" charset="-122"/>
              </a:endParaRPr>
            </a:p>
            <a:p>
              <a:pPr marL="342900" indent="-342900" algn="just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Sản</a:t>
              </a:r>
              <a:r>
                <a:rPr lang="en-US" altLang="zh-CN" sz="24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phẩm</a:t>
              </a:r>
              <a:r>
                <a:rPr lang="en-US" altLang="zh-CN" sz="24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của</a:t>
              </a:r>
              <a:r>
                <a:rPr lang="en-US" altLang="zh-CN" sz="24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hoạt</a:t>
              </a:r>
              <a:r>
                <a:rPr lang="en-US" altLang="zh-CN" sz="24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động</a:t>
              </a:r>
              <a:r>
                <a:rPr lang="en-US" altLang="zh-CN" sz="24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này</a:t>
              </a:r>
              <a:r>
                <a:rPr lang="en-US" altLang="zh-CN" sz="24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là</a:t>
              </a:r>
              <a:r>
                <a:rPr lang="en-US" altLang="zh-CN" sz="24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hoa</a:t>
              </a:r>
              <a:r>
                <a:rPr lang="en-US" altLang="zh-CN" sz="24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, </a:t>
              </a: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cây</a:t>
              </a:r>
              <a:r>
                <a:rPr lang="en-US" altLang="zh-CN" sz="24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cảnh</a:t>
              </a:r>
              <a:endParaRPr lang="zh-CN" altLang="en-US" sz="2400" dirty="0">
                <a:solidFill>
                  <a:schemeClr val="bg1"/>
                </a:solidFill>
                <a:latin typeface="Cambria" panose="02040503050406030204" pitchFamily="18" charset="0"/>
                <a:ea typeface="字魂59号-创粗黑" panose="00000500000000000000" charset="-122"/>
                <a:cs typeface="字魂59号-创粗黑" panose="00000500000000000000" charset="-122"/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E0EC668C-20CE-4E4C-82EB-61B73AB444F7}"/>
              </a:ext>
            </a:extLst>
          </p:cNvPr>
          <p:cNvGrpSpPr/>
          <p:nvPr/>
        </p:nvGrpSpPr>
        <p:grpSpPr>
          <a:xfrm>
            <a:off x="5245305" y="3783341"/>
            <a:ext cx="6278463" cy="2195927"/>
            <a:chOff x="5245305" y="3620203"/>
            <a:chExt cx="6278463" cy="2573564"/>
          </a:xfrm>
        </p:grpSpPr>
        <p:sp>
          <p:nvSpPr>
            <p:cNvPr id="9" name="折角形 14">
              <a:extLst>
                <a:ext uri="{FF2B5EF4-FFF2-40B4-BE49-F238E27FC236}">
                  <a16:creationId xmlns:a16="http://schemas.microsoft.com/office/drawing/2014/main" id="{7CA504D0-B495-614D-A922-FA54073A9794}"/>
                </a:ext>
              </a:extLst>
            </p:cNvPr>
            <p:cNvSpPr/>
            <p:nvPr/>
          </p:nvSpPr>
          <p:spPr>
            <a:xfrm>
              <a:off x="5245305" y="3620203"/>
              <a:ext cx="6278463" cy="2573564"/>
            </a:xfrm>
            <a:prstGeom prst="foldedCorner">
              <a:avLst>
                <a:gd name="adj" fmla="val 12237"/>
              </a:avLst>
            </a:prstGeom>
            <a:solidFill>
              <a:srgbClr val="1F73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" name="矩形 12">
              <a:extLst>
                <a:ext uri="{FF2B5EF4-FFF2-40B4-BE49-F238E27FC236}">
                  <a16:creationId xmlns:a16="http://schemas.microsoft.com/office/drawing/2014/main" id="{AFADB23A-539E-644E-AE78-119B2DDA9129}"/>
                </a:ext>
              </a:extLst>
            </p:cNvPr>
            <p:cNvSpPr/>
            <p:nvPr/>
          </p:nvSpPr>
          <p:spPr>
            <a:xfrm>
              <a:off x="5425008" y="3787095"/>
              <a:ext cx="5619509" cy="16857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indent="-342900" algn="just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Bức</a:t>
              </a:r>
              <a:r>
                <a:rPr lang="en-US" altLang="zh-CN" sz="24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tranh</a:t>
              </a:r>
              <a:r>
                <a:rPr lang="en-US" altLang="zh-CN" sz="24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mô</a:t>
              </a:r>
              <a:r>
                <a:rPr lang="en-US" altLang="zh-CN" sz="24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tả</a:t>
              </a:r>
              <a:r>
                <a:rPr lang="en-US" altLang="zh-CN" sz="24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hoạt</a:t>
              </a:r>
              <a:r>
                <a:rPr lang="en-US" altLang="zh-CN" sz="24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động</a:t>
              </a:r>
              <a:r>
                <a:rPr lang="en-US" altLang="zh-CN" sz="24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nuôi</a:t>
              </a:r>
              <a:r>
                <a:rPr lang="en-US" altLang="zh-CN" sz="24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cá</a:t>
              </a:r>
              <a:r>
                <a:rPr lang="en-US" altLang="zh-CN" sz="24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lồng</a:t>
              </a:r>
              <a:r>
                <a:rPr lang="en-US" altLang="zh-CN" sz="24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trên</a:t>
              </a:r>
              <a:r>
                <a:rPr lang="en-US" altLang="zh-CN" sz="24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sông</a:t>
              </a:r>
              <a:r>
                <a:rPr lang="en-US" altLang="zh-CN" sz="24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, </a:t>
              </a: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biển</a:t>
              </a:r>
              <a:endParaRPr lang="en-US" altLang="zh-CN" sz="2400" dirty="0">
                <a:solidFill>
                  <a:schemeClr val="bg1"/>
                </a:solidFill>
                <a:latin typeface="Cambria" panose="02040503050406030204" pitchFamily="18" charset="0"/>
                <a:ea typeface="字魂59号-创粗黑" panose="00000500000000000000" charset="-122"/>
                <a:cs typeface="字魂59号-创粗黑" panose="00000500000000000000" charset="-122"/>
              </a:endParaRPr>
            </a:p>
            <a:p>
              <a:pPr marL="342900" indent="-342900" algn="just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Sản</a:t>
              </a:r>
              <a:r>
                <a:rPr lang="en-US" altLang="zh-CN" sz="24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phẩm</a:t>
              </a:r>
              <a:r>
                <a:rPr lang="en-US" altLang="zh-CN" sz="24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của</a:t>
              </a:r>
              <a:r>
                <a:rPr lang="en-US" altLang="zh-CN" sz="24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hoạt</a:t>
              </a:r>
              <a:r>
                <a:rPr lang="en-US" altLang="zh-CN" sz="24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động</a:t>
              </a:r>
              <a:r>
                <a:rPr lang="en-US" altLang="zh-CN" sz="24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này</a:t>
              </a:r>
              <a:r>
                <a:rPr lang="en-US" altLang="zh-CN" sz="24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là</a:t>
              </a:r>
              <a:r>
                <a:rPr lang="en-US" altLang="zh-CN" sz="24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cá</a:t>
              </a:r>
              <a:endParaRPr lang="zh-CN" altLang="en-US" sz="2400" dirty="0">
                <a:solidFill>
                  <a:schemeClr val="bg1"/>
                </a:solidFill>
                <a:latin typeface="Cambria" panose="02040503050406030204" pitchFamily="18" charset="0"/>
                <a:ea typeface="字魂59号-创粗黑" panose="00000500000000000000" charset="-122"/>
                <a:cs typeface="字魂59号-创粗黑" panose="00000500000000000000" charset="-122"/>
              </a:endParaRPr>
            </a:p>
          </p:txBody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94963FD6-4BC1-B34A-B6E9-55456A0298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0316" y="622598"/>
            <a:ext cx="3750373" cy="280640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5AEF51E-F09D-3D4E-A22D-7385A81FCD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5415" y="3429000"/>
            <a:ext cx="3885274" cy="2907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48368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167C203D-1BD3-6F47-B290-BD64824B297D}"/>
              </a:ext>
            </a:extLst>
          </p:cNvPr>
          <p:cNvGrpSpPr/>
          <p:nvPr/>
        </p:nvGrpSpPr>
        <p:grpSpPr>
          <a:xfrm>
            <a:off x="5245305" y="743498"/>
            <a:ext cx="6278463" cy="2685501"/>
            <a:chOff x="5245305" y="1447589"/>
            <a:chExt cx="6278463" cy="2160591"/>
          </a:xfrm>
        </p:grpSpPr>
        <p:sp>
          <p:nvSpPr>
            <p:cNvPr id="15" name="折角形 14"/>
            <p:cNvSpPr/>
            <p:nvPr/>
          </p:nvSpPr>
          <p:spPr>
            <a:xfrm>
              <a:off x="5245305" y="1447589"/>
              <a:ext cx="6278463" cy="2160591"/>
            </a:xfrm>
            <a:prstGeom prst="foldedCorner">
              <a:avLst>
                <a:gd name="adj" fmla="val 12237"/>
              </a:avLst>
            </a:prstGeom>
            <a:solidFill>
              <a:srgbClr val="1F73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5414718" y="1626889"/>
              <a:ext cx="5619509" cy="18019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indent="-342900" algn="just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Bức</a:t>
              </a:r>
              <a:r>
                <a:rPr lang="en-US" altLang="zh-CN" sz="24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tranh</a:t>
              </a:r>
              <a:r>
                <a:rPr lang="en-US" altLang="zh-CN" sz="24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mô</a:t>
              </a:r>
              <a:r>
                <a:rPr lang="en-US" altLang="zh-CN" sz="24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tả</a:t>
              </a:r>
              <a:r>
                <a:rPr lang="en-US" altLang="zh-CN" sz="24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hoạt</a:t>
              </a:r>
              <a:r>
                <a:rPr lang="en-US" altLang="zh-CN" sz="24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động</a:t>
              </a:r>
              <a:r>
                <a:rPr lang="en-US" altLang="zh-CN" sz="24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trồng</a:t>
              </a:r>
              <a:r>
                <a:rPr lang="en-US" altLang="zh-CN" sz="24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cây</a:t>
              </a:r>
              <a:r>
                <a:rPr lang="en-US" altLang="zh-CN" sz="24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ăn</a:t>
              </a:r>
              <a:r>
                <a:rPr lang="en-US" altLang="zh-CN" sz="24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quả</a:t>
              </a:r>
              <a:r>
                <a:rPr lang="en-US" altLang="zh-CN" sz="24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(</a:t>
              </a: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thanh</a:t>
              </a:r>
              <a:r>
                <a:rPr lang="en-US" altLang="zh-CN" sz="24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long)</a:t>
              </a:r>
            </a:p>
            <a:p>
              <a:pPr marL="342900" indent="-342900" algn="just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Sản</a:t>
              </a:r>
              <a:r>
                <a:rPr lang="en-US" altLang="zh-CN" sz="24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phẩm</a:t>
              </a:r>
              <a:r>
                <a:rPr lang="en-US" altLang="zh-CN" sz="24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của</a:t>
              </a:r>
              <a:r>
                <a:rPr lang="en-US" altLang="zh-CN" sz="24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hoạt</a:t>
              </a:r>
              <a:r>
                <a:rPr lang="en-US" altLang="zh-CN" sz="24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động</a:t>
              </a:r>
              <a:r>
                <a:rPr lang="en-US" altLang="zh-CN" sz="24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này</a:t>
              </a:r>
              <a:r>
                <a:rPr lang="en-US" altLang="zh-CN" sz="24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là</a:t>
              </a:r>
              <a:r>
                <a:rPr lang="en-US" altLang="zh-CN" sz="24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quả</a:t>
              </a:r>
              <a:r>
                <a:rPr lang="en-US" altLang="zh-CN" sz="24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thanh</a:t>
              </a:r>
              <a:r>
                <a:rPr lang="en-US" altLang="zh-CN" sz="24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long</a:t>
              </a:r>
              <a:endParaRPr lang="zh-CN" altLang="en-US" sz="2400" dirty="0">
                <a:solidFill>
                  <a:schemeClr val="bg1"/>
                </a:solidFill>
                <a:latin typeface="Cambria" panose="02040503050406030204" pitchFamily="18" charset="0"/>
                <a:ea typeface="字魂59号-创粗黑" panose="00000500000000000000" charset="-122"/>
                <a:cs typeface="字魂59号-创粗黑" panose="00000500000000000000" charset="-122"/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E0EC668C-20CE-4E4C-82EB-61B73AB444F7}"/>
              </a:ext>
            </a:extLst>
          </p:cNvPr>
          <p:cNvGrpSpPr/>
          <p:nvPr/>
        </p:nvGrpSpPr>
        <p:grpSpPr>
          <a:xfrm>
            <a:off x="5245304" y="3651859"/>
            <a:ext cx="6278463" cy="2574730"/>
            <a:chOff x="5245305" y="3620203"/>
            <a:chExt cx="6278463" cy="2732055"/>
          </a:xfrm>
        </p:grpSpPr>
        <p:sp>
          <p:nvSpPr>
            <p:cNvPr id="9" name="折角形 14">
              <a:extLst>
                <a:ext uri="{FF2B5EF4-FFF2-40B4-BE49-F238E27FC236}">
                  <a16:creationId xmlns:a16="http://schemas.microsoft.com/office/drawing/2014/main" id="{7CA504D0-B495-614D-A922-FA54073A9794}"/>
                </a:ext>
              </a:extLst>
            </p:cNvPr>
            <p:cNvSpPr/>
            <p:nvPr/>
          </p:nvSpPr>
          <p:spPr>
            <a:xfrm>
              <a:off x="5245305" y="3620203"/>
              <a:ext cx="6278463" cy="2573564"/>
            </a:xfrm>
            <a:prstGeom prst="foldedCorner">
              <a:avLst>
                <a:gd name="adj" fmla="val 12237"/>
              </a:avLst>
            </a:prstGeom>
            <a:solidFill>
              <a:srgbClr val="1F73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" name="矩形 12">
              <a:extLst>
                <a:ext uri="{FF2B5EF4-FFF2-40B4-BE49-F238E27FC236}">
                  <a16:creationId xmlns:a16="http://schemas.microsoft.com/office/drawing/2014/main" id="{AFADB23A-539E-644E-AE78-119B2DDA9129}"/>
                </a:ext>
              </a:extLst>
            </p:cNvPr>
            <p:cNvSpPr/>
            <p:nvPr/>
          </p:nvSpPr>
          <p:spPr>
            <a:xfrm>
              <a:off x="5335156" y="3727300"/>
              <a:ext cx="6098760" cy="26249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indent="-342900" algn="just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Bức</a:t>
              </a:r>
              <a:r>
                <a:rPr lang="en-US" altLang="zh-CN" sz="24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tranh</a:t>
              </a:r>
              <a:r>
                <a:rPr lang="en-US" altLang="zh-CN" sz="24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mô</a:t>
              </a:r>
              <a:r>
                <a:rPr lang="en-US" altLang="zh-CN" sz="24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tả</a:t>
              </a:r>
              <a:r>
                <a:rPr lang="en-US" altLang="zh-CN" sz="24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hoạt</a:t>
              </a:r>
              <a:r>
                <a:rPr lang="en-US" altLang="zh-CN" sz="24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động</a:t>
              </a:r>
              <a:r>
                <a:rPr lang="en-US" altLang="zh-CN" sz="24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nuôi</a:t>
              </a:r>
              <a:r>
                <a:rPr lang="en-US" altLang="zh-CN" sz="24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gà</a:t>
              </a:r>
              <a:r>
                <a:rPr lang="en-US" altLang="zh-CN" sz="24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, </a:t>
              </a: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gia</a:t>
              </a:r>
              <a:r>
                <a:rPr lang="en-US" altLang="zh-CN" sz="24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cầm</a:t>
              </a:r>
              <a:endParaRPr lang="en-US" altLang="zh-CN" sz="2400" dirty="0">
                <a:solidFill>
                  <a:schemeClr val="bg1"/>
                </a:solidFill>
                <a:latin typeface="Cambria" panose="02040503050406030204" pitchFamily="18" charset="0"/>
                <a:ea typeface="字魂59号-创粗黑" panose="00000500000000000000" charset="-122"/>
                <a:cs typeface="字魂59号-创粗黑" panose="00000500000000000000" charset="-122"/>
              </a:endParaRPr>
            </a:p>
            <a:p>
              <a:pPr marL="342900" indent="-342900" algn="just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Sản</a:t>
              </a:r>
              <a:r>
                <a:rPr lang="en-US" altLang="zh-CN" sz="24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phẩm</a:t>
              </a:r>
              <a:r>
                <a:rPr lang="en-US" altLang="zh-CN" sz="24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của</a:t>
              </a:r>
              <a:r>
                <a:rPr lang="en-US" altLang="zh-CN" sz="24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hoạt</a:t>
              </a:r>
              <a:r>
                <a:rPr lang="en-US" altLang="zh-CN" sz="24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động</a:t>
              </a:r>
              <a:r>
                <a:rPr lang="en-US" altLang="zh-CN" sz="24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này</a:t>
              </a:r>
              <a:r>
                <a:rPr lang="en-US" altLang="zh-CN" sz="24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là</a:t>
              </a:r>
              <a:r>
                <a:rPr lang="en-US" altLang="zh-CN" sz="24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thịt</a:t>
              </a:r>
              <a:r>
                <a:rPr lang="en-US" altLang="zh-CN" sz="24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gà</a:t>
              </a:r>
              <a:r>
                <a:rPr lang="en-US" altLang="zh-CN" sz="24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, </a:t>
              </a: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trứng</a:t>
              </a:r>
              <a:endParaRPr lang="zh-CN" altLang="en-US" sz="2400" dirty="0">
                <a:solidFill>
                  <a:schemeClr val="bg1"/>
                </a:solidFill>
                <a:latin typeface="Cambria" panose="02040503050406030204" pitchFamily="18" charset="0"/>
                <a:ea typeface="字魂59号-创粗黑" panose="00000500000000000000" charset="-122"/>
                <a:cs typeface="字魂59号-创粗黑" panose="00000500000000000000" charset="-122"/>
              </a:endParaRPr>
            </a:p>
          </p:txBody>
        </p:sp>
      </p:grpSp>
      <p:pic>
        <p:nvPicPr>
          <p:cNvPr id="12" name="Picture 11">
            <a:extLst>
              <a:ext uri="{FF2B5EF4-FFF2-40B4-BE49-F238E27FC236}">
                <a16:creationId xmlns:a16="http://schemas.microsoft.com/office/drawing/2014/main" id="{4851686D-76F5-CC46-8830-886D942CD2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3649" y="743498"/>
            <a:ext cx="3588805" cy="268550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89ECCB1-C0CA-0E4E-B375-316C8F48971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7663" y="3593939"/>
            <a:ext cx="3440775" cy="2574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77862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167C203D-1BD3-6F47-B290-BD64824B297D}"/>
              </a:ext>
            </a:extLst>
          </p:cNvPr>
          <p:cNvGrpSpPr/>
          <p:nvPr/>
        </p:nvGrpSpPr>
        <p:grpSpPr>
          <a:xfrm>
            <a:off x="5245305" y="743498"/>
            <a:ext cx="6278463" cy="2685501"/>
            <a:chOff x="5245305" y="1447589"/>
            <a:chExt cx="6278463" cy="2160591"/>
          </a:xfrm>
        </p:grpSpPr>
        <p:sp>
          <p:nvSpPr>
            <p:cNvPr id="15" name="折角形 14"/>
            <p:cNvSpPr/>
            <p:nvPr/>
          </p:nvSpPr>
          <p:spPr>
            <a:xfrm>
              <a:off x="5245305" y="1447589"/>
              <a:ext cx="6278463" cy="2160591"/>
            </a:xfrm>
            <a:prstGeom prst="foldedCorner">
              <a:avLst>
                <a:gd name="adj" fmla="val 12237"/>
              </a:avLst>
            </a:prstGeom>
            <a:solidFill>
              <a:srgbClr val="1F73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5414718" y="1626889"/>
              <a:ext cx="5619509" cy="18019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indent="-342900" algn="just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Bức</a:t>
              </a:r>
              <a:r>
                <a:rPr lang="en-US" altLang="zh-CN" sz="24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tranh</a:t>
              </a:r>
              <a:r>
                <a:rPr lang="en-US" altLang="zh-CN" sz="24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mô</a:t>
              </a:r>
              <a:r>
                <a:rPr lang="en-US" altLang="zh-CN" sz="24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tả</a:t>
              </a:r>
              <a:r>
                <a:rPr lang="en-US" altLang="zh-CN" sz="24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hoạt</a:t>
              </a:r>
              <a:r>
                <a:rPr lang="en-US" altLang="zh-CN" sz="24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động</a:t>
              </a:r>
              <a:r>
                <a:rPr lang="en-US" altLang="zh-CN" sz="24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chăm</a:t>
              </a:r>
              <a:r>
                <a:rPr lang="en-US" altLang="zh-CN" sz="24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sóc</a:t>
              </a:r>
              <a:r>
                <a:rPr lang="en-US" altLang="zh-CN" sz="24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rừng</a:t>
              </a:r>
              <a:r>
                <a:rPr lang="en-US" altLang="zh-CN" sz="24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(</a:t>
              </a: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cây</a:t>
              </a:r>
              <a:r>
                <a:rPr lang="en-US" altLang="zh-CN" sz="24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keo</a:t>
              </a:r>
              <a:r>
                <a:rPr lang="en-US" altLang="zh-CN" sz="24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, </a:t>
              </a: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cây</a:t>
              </a:r>
              <a:r>
                <a:rPr lang="en-US" altLang="zh-CN" sz="24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tràm</a:t>
              </a:r>
              <a:r>
                <a:rPr lang="en-US" altLang="zh-CN" sz="24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hoa</a:t>
              </a:r>
              <a:r>
                <a:rPr lang="en-US" altLang="zh-CN" sz="24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vàng</a:t>
              </a:r>
              <a:r>
                <a:rPr lang="en-US" altLang="zh-CN" sz="24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)</a:t>
              </a:r>
            </a:p>
            <a:p>
              <a:pPr marL="342900" indent="-342900" algn="just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Sản</a:t>
              </a:r>
              <a:r>
                <a:rPr lang="en-US" altLang="zh-CN" sz="24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phẩm</a:t>
              </a:r>
              <a:r>
                <a:rPr lang="en-US" altLang="zh-CN" sz="24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của</a:t>
              </a:r>
              <a:r>
                <a:rPr lang="en-US" altLang="zh-CN" sz="24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hoạt</a:t>
              </a:r>
              <a:r>
                <a:rPr lang="en-US" altLang="zh-CN" sz="24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động</a:t>
              </a:r>
              <a:r>
                <a:rPr lang="en-US" altLang="zh-CN" sz="24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chăm</a:t>
              </a:r>
              <a:r>
                <a:rPr lang="en-US" altLang="zh-CN" sz="24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sóc</a:t>
              </a:r>
              <a:r>
                <a:rPr lang="en-US" altLang="zh-CN" sz="24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rừng</a:t>
              </a:r>
              <a:r>
                <a:rPr lang="en-US" altLang="zh-CN" sz="24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là</a:t>
              </a:r>
              <a:r>
                <a:rPr lang="en-US" altLang="zh-CN" sz="24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gỗ</a:t>
              </a:r>
              <a:endParaRPr lang="zh-CN" altLang="en-US" sz="2400" dirty="0">
                <a:solidFill>
                  <a:schemeClr val="bg1"/>
                </a:solidFill>
                <a:latin typeface="Cambria" panose="02040503050406030204" pitchFamily="18" charset="0"/>
                <a:ea typeface="字魂59号-创粗黑" panose="00000500000000000000" charset="-122"/>
                <a:cs typeface="字魂59号-创粗黑" panose="00000500000000000000" charset="-122"/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E0EC668C-20CE-4E4C-82EB-61B73AB444F7}"/>
              </a:ext>
            </a:extLst>
          </p:cNvPr>
          <p:cNvGrpSpPr/>
          <p:nvPr/>
        </p:nvGrpSpPr>
        <p:grpSpPr>
          <a:xfrm>
            <a:off x="5245304" y="3651859"/>
            <a:ext cx="6278463" cy="2425366"/>
            <a:chOff x="5245305" y="3620203"/>
            <a:chExt cx="6278463" cy="2573564"/>
          </a:xfrm>
        </p:grpSpPr>
        <p:sp>
          <p:nvSpPr>
            <p:cNvPr id="9" name="折角形 14">
              <a:extLst>
                <a:ext uri="{FF2B5EF4-FFF2-40B4-BE49-F238E27FC236}">
                  <a16:creationId xmlns:a16="http://schemas.microsoft.com/office/drawing/2014/main" id="{7CA504D0-B495-614D-A922-FA54073A9794}"/>
                </a:ext>
              </a:extLst>
            </p:cNvPr>
            <p:cNvSpPr/>
            <p:nvPr/>
          </p:nvSpPr>
          <p:spPr>
            <a:xfrm>
              <a:off x="5245305" y="3620203"/>
              <a:ext cx="6278463" cy="2573564"/>
            </a:xfrm>
            <a:prstGeom prst="foldedCorner">
              <a:avLst>
                <a:gd name="adj" fmla="val 12237"/>
              </a:avLst>
            </a:prstGeom>
            <a:solidFill>
              <a:srgbClr val="1F73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" name="矩形 12">
              <a:extLst>
                <a:ext uri="{FF2B5EF4-FFF2-40B4-BE49-F238E27FC236}">
                  <a16:creationId xmlns:a16="http://schemas.microsoft.com/office/drawing/2014/main" id="{AFADB23A-539E-644E-AE78-119B2DDA9129}"/>
                </a:ext>
              </a:extLst>
            </p:cNvPr>
            <p:cNvSpPr/>
            <p:nvPr/>
          </p:nvSpPr>
          <p:spPr>
            <a:xfrm>
              <a:off x="5335156" y="3727300"/>
              <a:ext cx="6098760" cy="23766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indent="-342900" algn="just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Bức</a:t>
              </a:r>
              <a:r>
                <a:rPr lang="en-US" altLang="zh-CN" sz="24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tranh</a:t>
              </a:r>
              <a:r>
                <a:rPr lang="en-US" altLang="zh-CN" sz="24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mô</a:t>
              </a:r>
              <a:r>
                <a:rPr lang="en-US" altLang="zh-CN" sz="24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tả</a:t>
              </a:r>
              <a:r>
                <a:rPr lang="en-US" altLang="zh-CN" sz="24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hoạt</a:t>
              </a:r>
              <a:r>
                <a:rPr lang="en-US" altLang="zh-CN" sz="24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động</a:t>
              </a:r>
              <a:r>
                <a:rPr lang="en-US" altLang="zh-CN" sz="24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đánh</a:t>
              </a:r>
              <a:r>
                <a:rPr lang="en-US" altLang="zh-CN" sz="24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bắt</a:t>
              </a:r>
              <a:r>
                <a:rPr lang="en-US" altLang="zh-CN" sz="24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cá</a:t>
              </a:r>
              <a:r>
                <a:rPr lang="en-US" altLang="zh-CN" sz="24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trên</a:t>
              </a:r>
              <a:r>
                <a:rPr lang="en-US" altLang="zh-CN" sz="24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biển</a:t>
              </a:r>
              <a:endParaRPr lang="en-US" altLang="zh-CN" sz="2400" dirty="0">
                <a:solidFill>
                  <a:schemeClr val="bg1"/>
                </a:solidFill>
                <a:latin typeface="Cambria" panose="02040503050406030204" pitchFamily="18" charset="0"/>
                <a:ea typeface="字魂59号-创粗黑" panose="00000500000000000000" charset="-122"/>
                <a:cs typeface="字魂59号-创粗黑" panose="00000500000000000000" charset="-122"/>
              </a:endParaRPr>
            </a:p>
            <a:p>
              <a:pPr marL="342900" indent="-342900" algn="just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Sản</a:t>
              </a:r>
              <a:r>
                <a:rPr lang="en-US" altLang="zh-CN" sz="24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phẩm</a:t>
              </a:r>
              <a:r>
                <a:rPr lang="en-US" altLang="zh-CN" sz="24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của</a:t>
              </a:r>
              <a:r>
                <a:rPr lang="en-US" altLang="zh-CN" sz="24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hoạt</a:t>
              </a:r>
              <a:r>
                <a:rPr lang="en-US" altLang="zh-CN" sz="24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động</a:t>
              </a:r>
              <a:r>
                <a:rPr lang="en-US" altLang="zh-CN" sz="24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này</a:t>
              </a:r>
              <a:r>
                <a:rPr lang="en-US" altLang="zh-CN" sz="24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là</a:t>
              </a:r>
              <a:r>
                <a:rPr lang="en-US" altLang="zh-CN" sz="24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hải</a:t>
              </a:r>
              <a:r>
                <a:rPr lang="en-US" altLang="zh-CN" sz="24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 </a:t>
              </a: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sản</a:t>
              </a:r>
              <a:r>
                <a:rPr lang="en-US" altLang="zh-CN" sz="24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: </a:t>
              </a: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cá</a:t>
              </a:r>
              <a:r>
                <a:rPr lang="en-US" altLang="zh-CN" sz="24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, </a:t>
              </a: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tôm</a:t>
              </a:r>
              <a:r>
                <a:rPr lang="en-US" altLang="zh-CN" sz="24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, </a:t>
              </a:r>
              <a:r>
                <a:rPr lang="en-US" altLang="zh-CN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mực</a:t>
              </a:r>
              <a:r>
                <a:rPr lang="en-US" altLang="zh-CN" sz="24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,…</a:t>
              </a:r>
              <a:endParaRPr lang="zh-CN" altLang="en-US" sz="2400" dirty="0">
                <a:solidFill>
                  <a:schemeClr val="bg1"/>
                </a:solidFill>
                <a:latin typeface="Cambria" panose="02040503050406030204" pitchFamily="18" charset="0"/>
                <a:ea typeface="字魂59号-创粗黑" panose="00000500000000000000" charset="-122"/>
                <a:cs typeface="字魂59号-创粗黑" panose="00000500000000000000" charset="-122"/>
              </a:endParaRPr>
            </a:p>
          </p:txBody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D679E967-4C22-534C-9F82-6912EF990A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0358" y="743498"/>
            <a:ext cx="3715384" cy="278022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DA30CBB-C035-3846-8C8E-FAADF1626CF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0358" y="3651859"/>
            <a:ext cx="3588804" cy="268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6360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折角形 4"/>
          <p:cNvSpPr/>
          <p:nvPr/>
        </p:nvSpPr>
        <p:spPr>
          <a:xfrm>
            <a:off x="5492960" y="505178"/>
            <a:ext cx="6214533" cy="3040201"/>
          </a:xfrm>
          <a:prstGeom prst="foldedCorner">
            <a:avLst>
              <a:gd name="adj" fmla="val 12237"/>
            </a:avLst>
          </a:prstGeom>
          <a:solidFill>
            <a:srgbClr val="1F73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en-US" altLang="zh-CN" sz="2400" b="1" dirty="0" err="1">
                <a:latin typeface="Cambria" panose="02040503050406030204" pitchFamily="18" charset="0"/>
                <a:ea typeface="字魂59号-创粗黑" panose="00000500000000000000" charset="-122"/>
              </a:rPr>
              <a:t>Thảo</a:t>
            </a:r>
            <a:r>
              <a:rPr kumimoji="1" lang="en-US" altLang="zh-CN" sz="2400" b="1" dirty="0">
                <a:latin typeface="Cambria" panose="02040503050406030204" pitchFamily="18" charset="0"/>
                <a:ea typeface="字魂59号-创粗黑" panose="00000500000000000000" charset="-122"/>
              </a:rPr>
              <a:t> </a:t>
            </a:r>
            <a:r>
              <a:rPr kumimoji="1" lang="en-US" altLang="zh-CN" sz="2400" b="1" dirty="0" err="1">
                <a:latin typeface="Cambria" panose="02040503050406030204" pitchFamily="18" charset="0"/>
                <a:ea typeface="字魂59号-创粗黑" panose="00000500000000000000" charset="-122"/>
              </a:rPr>
              <a:t>luận</a:t>
            </a:r>
            <a:r>
              <a:rPr kumimoji="1" lang="en-US" altLang="zh-CN" sz="2400" b="1" dirty="0">
                <a:latin typeface="Cambria" panose="02040503050406030204" pitchFamily="18" charset="0"/>
                <a:ea typeface="字魂59号-创粗黑" panose="00000500000000000000" charset="-122"/>
              </a:rPr>
              <a:t> </a:t>
            </a:r>
            <a:r>
              <a:rPr kumimoji="1" lang="en-US" altLang="zh-CN" sz="2400" b="1" dirty="0" err="1">
                <a:latin typeface="Cambria" panose="02040503050406030204" pitchFamily="18" charset="0"/>
                <a:ea typeface="字魂59号-创粗黑" panose="00000500000000000000" charset="-122"/>
              </a:rPr>
              <a:t>nhóm</a:t>
            </a:r>
            <a:r>
              <a:rPr kumimoji="1" lang="en-US" altLang="zh-CN" sz="2400" b="1" dirty="0">
                <a:latin typeface="Cambria" panose="02040503050406030204" pitchFamily="18" charset="0"/>
                <a:ea typeface="字魂59号-创粗黑" panose="00000500000000000000" charset="-122"/>
              </a:rPr>
              <a:t> 4, </a:t>
            </a:r>
            <a:r>
              <a:rPr kumimoji="1" lang="en-US" altLang="zh-CN" sz="2400" b="1" dirty="0" err="1">
                <a:latin typeface="Cambria" panose="02040503050406030204" pitchFamily="18" charset="0"/>
                <a:ea typeface="字魂59号-创粗黑" panose="00000500000000000000" charset="-122"/>
              </a:rPr>
              <a:t>hãy</a:t>
            </a:r>
            <a:r>
              <a:rPr kumimoji="1" lang="en-US" altLang="zh-CN" sz="2400" b="1" dirty="0">
                <a:latin typeface="Cambria" panose="02040503050406030204" pitchFamily="18" charset="0"/>
                <a:ea typeface="字魂59号-创粗黑" panose="00000500000000000000" charset="-122"/>
              </a:rPr>
              <a:t>: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en-US" altLang="zh-CN" sz="2400" b="1" dirty="0">
                <a:latin typeface="Cambria" panose="02040503050406030204" pitchFamily="18" charset="0"/>
                <a:ea typeface="字魂59号-创粗黑" panose="00000500000000000000" charset="-122"/>
              </a:rPr>
              <a:t> </a:t>
            </a:r>
            <a:r>
              <a:rPr kumimoji="1" lang="nl-NL" altLang="zh-CN" sz="2400" b="1" dirty="0" err="1">
                <a:latin typeface="Cambria" panose="02040503050406030204" pitchFamily="18" charset="0"/>
                <a:ea typeface="字魂59号-创粗黑" panose="00000500000000000000" charset="-122"/>
              </a:rPr>
              <a:t>K</a:t>
            </a:r>
            <a:r>
              <a:rPr kumimoji="1" lang="nl-NL" sz="2400" b="1" dirty="0" err="1">
                <a:latin typeface="Cambria" panose="02040503050406030204" pitchFamily="18" charset="0"/>
                <a:ea typeface="字魂59号-创粗黑" panose="00000500000000000000" charset="-122"/>
              </a:rPr>
              <a:t>ể</a:t>
            </a:r>
            <a:r>
              <a:rPr kumimoji="1" lang="nl-NL" sz="2400" b="1" dirty="0">
                <a:latin typeface="Cambria" panose="02040503050406030204" pitchFamily="18" charset="0"/>
                <a:ea typeface="字魂59号-创粗黑" panose="00000500000000000000" charset="-122"/>
              </a:rPr>
              <a:t> </a:t>
            </a:r>
            <a:r>
              <a:rPr kumimoji="1" lang="nl-NL" sz="2400" b="1" dirty="0" err="1">
                <a:latin typeface="Cambria" panose="02040503050406030204" pitchFamily="18" charset="0"/>
                <a:ea typeface="字魂59号-创粗黑" panose="00000500000000000000" charset="-122"/>
              </a:rPr>
              <a:t>tên</a:t>
            </a:r>
            <a:r>
              <a:rPr kumimoji="1" lang="nl-NL" sz="2400" b="1" dirty="0">
                <a:latin typeface="Cambria" panose="02040503050406030204" pitchFamily="18" charset="0"/>
                <a:ea typeface="字魂59号-创粗黑" panose="00000500000000000000" charset="-122"/>
              </a:rPr>
              <a:t> </a:t>
            </a:r>
            <a:r>
              <a:rPr kumimoji="1" lang="nl-NL" sz="2400" b="1" dirty="0" err="1">
                <a:latin typeface="Cambria" panose="02040503050406030204" pitchFamily="18" charset="0"/>
                <a:ea typeface="字魂59号-创粗黑" panose="00000500000000000000" charset="-122"/>
              </a:rPr>
              <a:t>một</a:t>
            </a:r>
            <a:r>
              <a:rPr kumimoji="1" lang="nl-NL" sz="2400" b="1" dirty="0">
                <a:latin typeface="Cambria" panose="02040503050406030204" pitchFamily="18" charset="0"/>
                <a:ea typeface="字魂59号-创粗黑" panose="00000500000000000000" charset="-122"/>
              </a:rPr>
              <a:t> </a:t>
            </a:r>
            <a:r>
              <a:rPr kumimoji="1" lang="nl-NL" sz="2400" b="1" dirty="0" err="1">
                <a:latin typeface="Cambria" panose="02040503050406030204" pitchFamily="18" charset="0"/>
                <a:ea typeface="字魂59号-创粗黑" panose="00000500000000000000" charset="-122"/>
              </a:rPr>
              <a:t>số</a:t>
            </a:r>
            <a:r>
              <a:rPr kumimoji="1" lang="nl-NL" sz="2400" b="1" dirty="0">
                <a:latin typeface="Cambria" panose="02040503050406030204" pitchFamily="18" charset="0"/>
                <a:ea typeface="字魂59号-创粗黑" panose="00000500000000000000" charset="-122"/>
              </a:rPr>
              <a:t> </a:t>
            </a:r>
            <a:r>
              <a:rPr kumimoji="1" lang="nl-NL" sz="2400" b="1" dirty="0" err="1">
                <a:latin typeface="Cambria" panose="02040503050406030204" pitchFamily="18" charset="0"/>
                <a:ea typeface="字魂59号-创粗黑" panose="00000500000000000000" charset="-122"/>
              </a:rPr>
              <a:t>hoạt</a:t>
            </a:r>
            <a:r>
              <a:rPr kumimoji="1" lang="nl-NL" sz="2400" b="1" dirty="0">
                <a:latin typeface="Cambria" panose="02040503050406030204" pitchFamily="18" charset="0"/>
                <a:ea typeface="字魂59号-创粗黑" panose="00000500000000000000" charset="-122"/>
              </a:rPr>
              <a:t> </a:t>
            </a:r>
            <a:r>
              <a:rPr kumimoji="1" lang="nl-NL" sz="2400" b="1" dirty="0" err="1">
                <a:latin typeface="Cambria" panose="02040503050406030204" pitchFamily="18" charset="0"/>
                <a:ea typeface="字魂59号-创粗黑" panose="00000500000000000000" charset="-122"/>
              </a:rPr>
              <a:t>động</a:t>
            </a:r>
            <a:r>
              <a:rPr kumimoji="1" lang="nl-NL" sz="2400" b="1" dirty="0">
                <a:latin typeface="Cambria" panose="02040503050406030204" pitchFamily="18" charset="0"/>
                <a:ea typeface="字魂59号-创粗黑" panose="00000500000000000000" charset="-122"/>
              </a:rPr>
              <a:t> </a:t>
            </a:r>
            <a:r>
              <a:rPr kumimoji="1" lang="nl-NL" sz="2400" b="1" dirty="0" err="1">
                <a:latin typeface="Cambria" panose="02040503050406030204" pitchFamily="18" charset="0"/>
                <a:ea typeface="字魂59号-创粗黑" panose="00000500000000000000" charset="-122"/>
              </a:rPr>
              <a:t>sản</a:t>
            </a:r>
            <a:r>
              <a:rPr kumimoji="1" lang="nl-NL" sz="2400" b="1" dirty="0">
                <a:latin typeface="Cambria" panose="02040503050406030204" pitchFamily="18" charset="0"/>
                <a:ea typeface="字魂59号-创粗黑" panose="00000500000000000000" charset="-122"/>
              </a:rPr>
              <a:t> </a:t>
            </a:r>
            <a:r>
              <a:rPr kumimoji="1" lang="nl-NL" sz="2400" b="1" dirty="0" err="1">
                <a:latin typeface="Cambria" panose="02040503050406030204" pitchFamily="18" charset="0"/>
                <a:ea typeface="字魂59号-创粗黑" panose="00000500000000000000" charset="-122"/>
              </a:rPr>
              <a:t>xuất</a:t>
            </a:r>
            <a:r>
              <a:rPr kumimoji="1" lang="nl-NL" sz="2400" b="1" dirty="0">
                <a:latin typeface="Cambria" panose="02040503050406030204" pitchFamily="18" charset="0"/>
                <a:ea typeface="字魂59号-创粗黑" panose="00000500000000000000" charset="-122"/>
              </a:rPr>
              <a:t> </a:t>
            </a:r>
            <a:r>
              <a:rPr kumimoji="1" lang="nl-NL" sz="2400" b="1" dirty="0" err="1">
                <a:latin typeface="Cambria" panose="02040503050406030204" pitchFamily="18" charset="0"/>
                <a:ea typeface="字魂59号-创粗黑" panose="00000500000000000000" charset="-122"/>
              </a:rPr>
              <a:t>nông</a:t>
            </a:r>
            <a:r>
              <a:rPr kumimoji="1" lang="nl-NL" sz="2400" b="1" dirty="0">
                <a:latin typeface="Cambria" panose="02040503050406030204" pitchFamily="18" charset="0"/>
                <a:ea typeface="字魂59号-创粗黑" panose="00000500000000000000" charset="-122"/>
              </a:rPr>
              <a:t> </a:t>
            </a:r>
            <a:r>
              <a:rPr kumimoji="1" lang="nl-NL" sz="2400" b="1" dirty="0" err="1">
                <a:latin typeface="Cambria" panose="02040503050406030204" pitchFamily="18" charset="0"/>
                <a:ea typeface="字魂59号-创粗黑" panose="00000500000000000000" charset="-122"/>
              </a:rPr>
              <a:t>nghiệp</a:t>
            </a:r>
            <a:r>
              <a:rPr kumimoji="1" lang="nl-NL" sz="2400" b="1" dirty="0">
                <a:latin typeface="Cambria" panose="02040503050406030204" pitchFamily="18" charset="0"/>
                <a:ea typeface="字魂59号-创粗黑" panose="00000500000000000000" charset="-122"/>
              </a:rPr>
              <a:t> </a:t>
            </a:r>
            <a:r>
              <a:rPr kumimoji="1" lang="nl-NL" sz="2400" b="1" dirty="0" err="1">
                <a:latin typeface="Cambria" panose="02040503050406030204" pitchFamily="18" charset="0"/>
                <a:ea typeface="字魂59号-创粗黑" panose="00000500000000000000" charset="-122"/>
              </a:rPr>
              <a:t>khác</a:t>
            </a:r>
            <a:r>
              <a:rPr kumimoji="1" lang="nl-NL" sz="2400" b="1" dirty="0">
                <a:latin typeface="Cambria" panose="02040503050406030204" pitchFamily="18" charset="0"/>
                <a:ea typeface="字魂59号-创粗黑" panose="00000500000000000000" charset="-122"/>
              </a:rPr>
              <a:t> </a:t>
            </a:r>
            <a:r>
              <a:rPr kumimoji="1" lang="nl-NL" sz="2400" b="1" dirty="0" err="1">
                <a:latin typeface="Cambria" panose="02040503050406030204" pitchFamily="18" charset="0"/>
                <a:ea typeface="字魂59号-创粗黑" panose="00000500000000000000" charset="-122"/>
              </a:rPr>
              <a:t>mà</a:t>
            </a:r>
            <a:r>
              <a:rPr kumimoji="1" lang="nl-NL" sz="2400" b="1" dirty="0">
                <a:latin typeface="Cambria" panose="02040503050406030204" pitchFamily="18" charset="0"/>
                <a:ea typeface="字魂59号-创粗黑" panose="00000500000000000000" charset="-122"/>
              </a:rPr>
              <a:t> </a:t>
            </a:r>
            <a:r>
              <a:rPr kumimoji="1" lang="nl-NL" sz="2400" b="1" dirty="0" err="1">
                <a:latin typeface="Cambria" panose="02040503050406030204" pitchFamily="18" charset="0"/>
                <a:ea typeface="字魂59号-创粗黑" panose="00000500000000000000" charset="-122"/>
              </a:rPr>
              <a:t>em</a:t>
            </a:r>
            <a:r>
              <a:rPr kumimoji="1" lang="nl-NL" sz="2400" b="1" dirty="0">
                <a:latin typeface="Cambria" panose="02040503050406030204" pitchFamily="18" charset="0"/>
                <a:ea typeface="字魂59号-创粗黑" panose="00000500000000000000" charset="-122"/>
              </a:rPr>
              <a:t> </a:t>
            </a:r>
            <a:r>
              <a:rPr kumimoji="1" lang="nl-NL" sz="2400" b="1" dirty="0" err="1">
                <a:latin typeface="Cambria" panose="02040503050406030204" pitchFamily="18" charset="0"/>
                <a:ea typeface="字魂59号-创粗黑" panose="00000500000000000000" charset="-122"/>
              </a:rPr>
              <a:t>biết</a:t>
            </a:r>
            <a:r>
              <a:rPr kumimoji="1" lang="nl-NL" sz="2400" b="1" dirty="0">
                <a:latin typeface="Cambria" panose="02040503050406030204" pitchFamily="18" charset="0"/>
                <a:ea typeface="字魂59号-创粗黑" panose="00000500000000000000" charset="-122"/>
              </a:rPr>
              <a:t>.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nl-NL" sz="2400" b="1" dirty="0">
                <a:latin typeface="Cambria" panose="02040503050406030204" pitchFamily="18" charset="0"/>
                <a:ea typeface="字魂59号-创粗黑" panose="00000500000000000000" charset="-122"/>
              </a:rPr>
              <a:t>Nói </a:t>
            </a:r>
            <a:r>
              <a:rPr kumimoji="1" lang="nl-NL" sz="2400" b="1" dirty="0" err="1">
                <a:latin typeface="Cambria" panose="02040503050406030204" pitchFamily="18" charset="0"/>
                <a:ea typeface="字魂59号-创粗黑" panose="00000500000000000000" charset="-122"/>
              </a:rPr>
              <a:t>tên</a:t>
            </a:r>
            <a:r>
              <a:rPr kumimoji="1" lang="nl-NL" sz="2400" b="1" dirty="0">
                <a:latin typeface="Cambria" panose="02040503050406030204" pitchFamily="18" charset="0"/>
                <a:ea typeface="字魂59号-创粗黑" panose="00000500000000000000" charset="-122"/>
              </a:rPr>
              <a:t> </a:t>
            </a:r>
            <a:r>
              <a:rPr kumimoji="1" lang="nl-NL" sz="2400" b="1" dirty="0" err="1">
                <a:latin typeface="Cambria" panose="02040503050406030204" pitchFamily="18" charset="0"/>
                <a:ea typeface="字魂59号-创粗黑" panose="00000500000000000000" charset="-122"/>
              </a:rPr>
              <a:t>sản</a:t>
            </a:r>
            <a:r>
              <a:rPr kumimoji="1" lang="nl-NL" sz="2400" b="1" dirty="0">
                <a:latin typeface="Cambria" panose="02040503050406030204" pitchFamily="18" charset="0"/>
                <a:ea typeface="字魂59号-创粗黑" panose="00000500000000000000" charset="-122"/>
              </a:rPr>
              <a:t> </a:t>
            </a:r>
            <a:r>
              <a:rPr kumimoji="1" lang="nl-NL" sz="2400" b="1" dirty="0" err="1">
                <a:latin typeface="Cambria" panose="02040503050406030204" pitchFamily="18" charset="0"/>
                <a:ea typeface="字魂59号-创粗黑" panose="00000500000000000000" charset="-122"/>
              </a:rPr>
              <a:t>phẩm</a:t>
            </a:r>
            <a:r>
              <a:rPr kumimoji="1" lang="nl-NL" sz="2400" b="1" dirty="0">
                <a:latin typeface="Cambria" panose="02040503050406030204" pitchFamily="18" charset="0"/>
                <a:ea typeface="字魂59号-创粗黑" panose="00000500000000000000" charset="-122"/>
              </a:rPr>
              <a:t> </a:t>
            </a:r>
            <a:r>
              <a:rPr kumimoji="1" lang="nl-NL" sz="2400" b="1" dirty="0" err="1">
                <a:latin typeface="Cambria" panose="02040503050406030204" pitchFamily="18" charset="0"/>
                <a:ea typeface="字魂59号-创粗黑" panose="00000500000000000000" charset="-122"/>
              </a:rPr>
              <a:t>của</a:t>
            </a:r>
            <a:r>
              <a:rPr kumimoji="1" lang="nl-NL" sz="2400" b="1" dirty="0">
                <a:latin typeface="Cambria" panose="02040503050406030204" pitchFamily="18" charset="0"/>
                <a:ea typeface="字魂59号-创粗黑" panose="00000500000000000000" charset="-122"/>
              </a:rPr>
              <a:t> </a:t>
            </a:r>
            <a:r>
              <a:rPr kumimoji="1" lang="nl-NL" sz="2400" b="1" dirty="0" err="1">
                <a:latin typeface="Cambria" panose="02040503050406030204" pitchFamily="18" charset="0"/>
                <a:ea typeface="字魂59号-创粗黑" panose="00000500000000000000" charset="-122"/>
              </a:rPr>
              <a:t>hoạt</a:t>
            </a:r>
            <a:r>
              <a:rPr kumimoji="1" lang="nl-NL" sz="2400" b="1" dirty="0">
                <a:latin typeface="Cambria" panose="02040503050406030204" pitchFamily="18" charset="0"/>
                <a:ea typeface="字魂59号-创粗黑" panose="00000500000000000000" charset="-122"/>
              </a:rPr>
              <a:t> </a:t>
            </a:r>
            <a:r>
              <a:rPr kumimoji="1" lang="nl-NL" sz="2400" b="1" dirty="0" err="1">
                <a:latin typeface="Cambria" panose="02040503050406030204" pitchFamily="18" charset="0"/>
                <a:ea typeface="字魂59号-创粗黑" panose="00000500000000000000" charset="-122"/>
              </a:rPr>
              <a:t>động</a:t>
            </a:r>
            <a:r>
              <a:rPr kumimoji="1" lang="nl-NL" sz="2400" b="1" dirty="0">
                <a:latin typeface="Cambria" panose="02040503050406030204" pitchFamily="18" charset="0"/>
                <a:ea typeface="字魂59号-创粗黑" panose="00000500000000000000" charset="-122"/>
              </a:rPr>
              <a:t> </a:t>
            </a:r>
            <a:r>
              <a:rPr kumimoji="1" lang="nl-NL" sz="2400" b="1" dirty="0" err="1">
                <a:latin typeface="Cambria" panose="02040503050406030204" pitchFamily="18" charset="0"/>
                <a:ea typeface="字魂59号-创粗黑" panose="00000500000000000000" charset="-122"/>
              </a:rPr>
              <a:t>đó</a:t>
            </a:r>
            <a:r>
              <a:rPr kumimoji="1" lang="nl-NL" sz="2400" b="1" dirty="0">
                <a:latin typeface="Cambria" panose="02040503050406030204" pitchFamily="18" charset="0"/>
                <a:ea typeface="字魂59号-创粗黑" panose="00000500000000000000" charset="-122"/>
              </a:rPr>
              <a:t> ?</a:t>
            </a:r>
            <a:endParaRPr kumimoji="1" lang="en-VN" sz="2400" b="1" dirty="0">
              <a:latin typeface="Cambria" panose="02040503050406030204" pitchFamily="18" charset="0"/>
              <a:ea typeface="字魂59号-创粗黑" panose="00000500000000000000" charset="-122"/>
            </a:endParaRPr>
          </a:p>
          <a:p>
            <a:pPr algn="ctr"/>
            <a:endParaRPr kumimoji="1" lang="zh-CN" altLang="en-US" sz="2400" dirty="0"/>
          </a:p>
        </p:txBody>
      </p:sp>
      <p:sp>
        <p:nvSpPr>
          <p:cNvPr id="7" name="Terminator 6">
            <a:extLst>
              <a:ext uri="{FF2B5EF4-FFF2-40B4-BE49-F238E27FC236}">
                <a16:creationId xmlns:a16="http://schemas.microsoft.com/office/drawing/2014/main" id="{0E2CC9B7-0711-0C4C-A895-164098392602}"/>
              </a:ext>
            </a:extLst>
          </p:cNvPr>
          <p:cNvSpPr/>
          <p:nvPr/>
        </p:nvSpPr>
        <p:spPr>
          <a:xfrm>
            <a:off x="7175863" y="3775867"/>
            <a:ext cx="2848726" cy="607526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400" b="1" dirty="0">
                <a:solidFill>
                  <a:schemeClr val="bg1"/>
                </a:solidFill>
                <a:latin typeface="#9Slide03 Montserrat Medium" pitchFamily="2" charset="77"/>
                <a:ea typeface="字魂59号-创粗黑" panose="00000500000000000000" charset="-122"/>
                <a:cs typeface="字魂59号-创粗黑" panose="00000500000000000000" charset="-122"/>
              </a:rPr>
              <a:t>HOẠT ĐỘNG 2:</a:t>
            </a:r>
            <a:endParaRPr kumimoji="1" lang="zh-CN" altLang="en-US" sz="2400" b="1" dirty="0">
              <a:solidFill>
                <a:schemeClr val="bg1"/>
              </a:solidFill>
              <a:latin typeface="#9Slide03 Montserrat Medium" pitchFamily="2" charset="77"/>
              <a:ea typeface="字魂59号-创粗黑" panose="00000500000000000000" charset="-122"/>
              <a:cs typeface="字魂59号-创粗黑" panose="00000500000000000000" charset="-122"/>
            </a:endParaRPr>
          </a:p>
        </p:txBody>
      </p:sp>
      <p:pic>
        <p:nvPicPr>
          <p:cNvPr id="1026" name="Picture 2" descr="Nông dân tập phim hoạt hình thiết kế biểu tượng màu">
            <a:extLst>
              <a:ext uri="{FF2B5EF4-FFF2-40B4-BE49-F238E27FC236}">
                <a16:creationId xmlns:a16="http://schemas.microsoft.com/office/drawing/2014/main" id="{B7B901D9-8A37-D14C-8015-C913990F26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648" y="888195"/>
            <a:ext cx="3704854" cy="330349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onjunto de estilo plano de gente trabajadora de profesión agrícola">
            <a:extLst>
              <a:ext uri="{FF2B5EF4-FFF2-40B4-BE49-F238E27FC236}">
                <a16:creationId xmlns:a16="http://schemas.microsoft.com/office/drawing/2014/main" id="{AB9D603B-ED7C-F349-9CFD-EB53300C79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2673" y="2905893"/>
            <a:ext cx="3446929" cy="344692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69273266-7448-D04C-8D7D-270CB6BE14FA}"/>
              </a:ext>
            </a:extLst>
          </p:cNvPr>
          <p:cNvGrpSpPr/>
          <p:nvPr/>
        </p:nvGrpSpPr>
        <p:grpSpPr>
          <a:xfrm>
            <a:off x="738178" y="1388777"/>
            <a:ext cx="5108990" cy="4080445"/>
            <a:chOff x="6095999" y="3557423"/>
            <a:chExt cx="4664337" cy="3472348"/>
          </a:xfrm>
        </p:grpSpPr>
        <p:pic>
          <p:nvPicPr>
            <p:cNvPr id="11" name="图片 8">
              <a:extLst>
                <a:ext uri="{FF2B5EF4-FFF2-40B4-BE49-F238E27FC236}">
                  <a16:creationId xmlns:a16="http://schemas.microsoft.com/office/drawing/2014/main" id="{295E43F1-6C95-874D-9022-3D10E9F7D9F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95999" y="3557423"/>
              <a:ext cx="4664337" cy="3472348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1C876A43-0A61-334E-A23D-3FD97C4C298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706641" y="5375971"/>
              <a:ext cx="3369688" cy="453610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5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3105878" y="698989"/>
            <a:ext cx="646459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4000" b="1" dirty="0">
                <a:solidFill>
                  <a:schemeClr val="accent2">
                    <a:lumMod val="75000"/>
                  </a:schemeClr>
                </a:solidFill>
                <a:latin typeface="#9Slide03 AmpleSoft Bold" panose="02000000000000000000" pitchFamily="2" charset="77"/>
                <a:ea typeface="字魂59号-创粗黑" panose="00000500000000000000" charset="-122"/>
                <a:cs typeface="字魂59号-创粗黑" panose="00000500000000000000" charset="-122"/>
              </a:rPr>
              <a:t>CÁC HOẠT ĐỘNG SẢN XUẤT </a:t>
            </a:r>
          </a:p>
          <a:p>
            <a:pPr algn="ctr"/>
            <a:r>
              <a:rPr kumimoji="1" lang="en-US" altLang="zh-CN" sz="4000" b="1" dirty="0">
                <a:solidFill>
                  <a:schemeClr val="accent2">
                    <a:lumMod val="75000"/>
                  </a:schemeClr>
                </a:solidFill>
                <a:latin typeface="#9Slide03 AmpleSoft Bold" panose="02000000000000000000" pitchFamily="2" charset="77"/>
                <a:ea typeface="字魂59号-创粗黑" panose="00000500000000000000" charset="-122"/>
                <a:cs typeface="字魂59号-创粗黑" panose="00000500000000000000" charset="-122"/>
              </a:rPr>
              <a:t>NÔNG NGHIỆP</a:t>
            </a:r>
            <a:endParaRPr kumimoji="1" lang="zh-CN" altLang="en-US" sz="4000" b="1" dirty="0">
              <a:solidFill>
                <a:schemeClr val="accent2">
                  <a:lumMod val="75000"/>
                </a:schemeClr>
              </a:solidFill>
              <a:latin typeface="#9Slide03 AmpleSoft Bold" panose="02000000000000000000" pitchFamily="2" charset="77"/>
              <a:ea typeface="字魂59号-创粗黑" panose="00000500000000000000" charset="-122"/>
              <a:cs typeface="字魂59号-创粗黑" panose="00000500000000000000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51447" y="2120918"/>
            <a:ext cx="8539948" cy="3677289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nl-NL" sz="2800" dirty="0">
                <a:latin typeface="Calibri" panose="020F0502020204030204" pitchFamily="34" charset="0"/>
                <a:cs typeface="Calibri" panose="020F0502020204030204" pitchFamily="34" charset="0"/>
              </a:rPr>
              <a:t>Hoạt động sản xuất nông nghiệp là ngành sản xuất lớn, bao gồm trồng trọt (trồng cây lương thực như: trồng lúa, ngô, khoai, sắn, ...; trồng các loại rau, củ, trồng cây ăn quả,...); chăn nuôi (chăn nuôi gia súc bò, lợn, dê, trâu, ...; chăn nuôi gia cầm gà, vịt, ngan , ngỗng, chim bồ câu, chim cút, ...; nuôi thả cá, tôm; ...) trồng, khai thác, bảo vệ rừng, nuôi trồng và khai thác thủy, hải sản. </a:t>
            </a:r>
            <a:endParaRPr lang="zh-CN" altLang="en-US" sz="2400" dirty="0">
              <a:solidFill>
                <a:schemeClr val="accent2">
                  <a:lumMod val="75000"/>
                </a:schemeClr>
              </a:solidFill>
              <a:latin typeface="Calibri" panose="020F0502020204030204" pitchFamily="34" charset="0"/>
              <a:ea typeface="字魂59号-创粗黑" panose="00000500000000000000" charset="-122"/>
              <a:cs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 46"/>
          <p:cNvGrpSpPr/>
          <p:nvPr/>
        </p:nvGrpSpPr>
        <p:grpSpPr>
          <a:xfrm>
            <a:off x="5059800" y="953521"/>
            <a:ext cx="2051040" cy="1816440"/>
            <a:chOff x="3592643" y="2008682"/>
            <a:chExt cx="5006714" cy="2563318"/>
          </a:xfrm>
          <a:effectLst/>
        </p:grpSpPr>
        <p:sp>
          <p:nvSpPr>
            <p:cNvPr id="48" name="矩形 47"/>
            <p:cNvSpPr/>
            <p:nvPr/>
          </p:nvSpPr>
          <p:spPr>
            <a:xfrm>
              <a:off x="3592643" y="2008682"/>
              <a:ext cx="5006714" cy="2563318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>
              <a:off x="4092516" y="2263514"/>
              <a:ext cx="4001336" cy="2038662"/>
            </a:xfrm>
            <a:prstGeom prst="rect">
              <a:avLst/>
            </a:prstGeom>
            <a:solidFill>
              <a:srgbClr val="E6FA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50" name="文本框 49"/>
          <p:cNvSpPr txBox="1"/>
          <p:nvPr/>
        </p:nvSpPr>
        <p:spPr>
          <a:xfrm>
            <a:off x="3418023" y="3014286"/>
            <a:ext cx="539602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6000" b="1" spc="300" dirty="0">
                <a:solidFill>
                  <a:schemeClr val="accent2">
                    <a:lumMod val="75000"/>
                  </a:schemeClr>
                </a:solidFill>
                <a:latin typeface="#9Slide03 Penumbra" panose="02040603050506020204" pitchFamily="18" charset="0"/>
                <a:ea typeface="字魂59号-创粗黑" panose="00000500000000000000" charset="-122"/>
                <a:cs typeface="字魂59号-创粗黑" panose="00000500000000000000" charset="-122"/>
              </a:rPr>
              <a:t>THỰC HÀNH</a:t>
            </a:r>
            <a:endParaRPr kumimoji="1" lang="zh-CN" altLang="en-US" sz="6000" b="1" spc="300" dirty="0">
              <a:solidFill>
                <a:schemeClr val="accent2">
                  <a:lumMod val="75000"/>
                </a:schemeClr>
              </a:solidFill>
              <a:latin typeface="#9Slide03 Penumbra" panose="02040603050506020204" pitchFamily="18" charset="0"/>
              <a:ea typeface="字魂59号-创粗黑" panose="00000500000000000000" charset="-122"/>
              <a:cs typeface="字魂59号-创粗黑" panose="00000500000000000000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5391507" y="1378427"/>
            <a:ext cx="138531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7200" dirty="0">
                <a:solidFill>
                  <a:schemeClr val="accent2">
                    <a:lumMod val="75000"/>
                  </a:schemeClr>
                </a:solidFill>
                <a:latin typeface="#9Slide03 Montserrat Medium" pitchFamily="2" charset="77"/>
                <a:ea typeface="字魂59号-创粗黑" panose="00000500000000000000" charset="-122"/>
                <a:cs typeface="思源黑体 CN Normal" panose="020B0400000000000000" charset="-122"/>
              </a:rPr>
              <a:t>03</a:t>
            </a:r>
          </a:p>
        </p:txBody>
      </p:sp>
    </p:spTree>
    <p:extLst>
      <p:ext uri="{BB962C8B-B14F-4D97-AF65-F5344CB8AC3E}">
        <p14:creationId xmlns:p14="http://schemas.microsoft.com/office/powerpoint/2010/main" val="32579079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5796414">
            <a:off x="2113052" y="-149541"/>
            <a:ext cx="6426362" cy="789516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94545" y="2036586"/>
            <a:ext cx="5463376" cy="39241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400" dirty="0" err="1">
                <a:solidFill>
                  <a:schemeClr val="accent2">
                    <a:lumMod val="75000"/>
                  </a:schemeClr>
                </a:solidFill>
                <a:latin typeface="#9Slide03 Montserrat Medium" pitchFamily="2" charset="77"/>
                <a:ea typeface="字魂59号-创粗黑" panose="00000500000000000000" charset="-122"/>
                <a:cs typeface="字魂59号-创粗黑" panose="00000500000000000000" charset="-122"/>
              </a:rPr>
              <a:t>Giới</a:t>
            </a:r>
            <a:r>
              <a:rPr kumimoji="1" lang="en-US" altLang="zh-CN" sz="2400" dirty="0">
                <a:solidFill>
                  <a:schemeClr val="accent2">
                    <a:lumMod val="75000"/>
                  </a:schemeClr>
                </a:solidFill>
                <a:latin typeface="#9Slide03 Montserrat Medium" pitchFamily="2" charset="77"/>
                <a:ea typeface="字魂59号-创粗黑" panose="00000500000000000000" charset="-122"/>
                <a:cs typeface="字魂59号-创粗黑" panose="00000500000000000000" charset="-122"/>
              </a:rPr>
              <a:t> </a:t>
            </a:r>
            <a:r>
              <a:rPr kumimoji="1" lang="en-US" altLang="zh-CN" sz="2400" dirty="0" err="1">
                <a:solidFill>
                  <a:schemeClr val="accent2">
                    <a:lumMod val="75000"/>
                  </a:schemeClr>
                </a:solidFill>
                <a:latin typeface="#9Slide03 Montserrat Medium" pitchFamily="2" charset="77"/>
                <a:ea typeface="字魂59号-创粗黑" panose="00000500000000000000" charset="-122"/>
                <a:cs typeface="字魂59号-创粗黑" panose="00000500000000000000" charset="-122"/>
              </a:rPr>
              <a:t>thiệu</a:t>
            </a:r>
            <a:r>
              <a:rPr kumimoji="1" lang="en-US" altLang="zh-CN" sz="2400" dirty="0">
                <a:solidFill>
                  <a:schemeClr val="accent2">
                    <a:lumMod val="75000"/>
                  </a:schemeClr>
                </a:solidFill>
                <a:latin typeface="#9Slide03 Montserrat Medium" pitchFamily="2" charset="77"/>
                <a:ea typeface="字魂59号-创粗黑" panose="00000500000000000000" charset="-122"/>
                <a:cs typeface="字魂59号-创粗黑" panose="00000500000000000000" charset="-122"/>
              </a:rPr>
              <a:t> </a:t>
            </a:r>
            <a:r>
              <a:rPr kumimoji="1" lang="en-US" altLang="zh-CN" sz="2400" dirty="0" err="1">
                <a:solidFill>
                  <a:schemeClr val="accent2">
                    <a:lumMod val="75000"/>
                  </a:schemeClr>
                </a:solidFill>
                <a:latin typeface="#9Slide03 Montserrat Medium" pitchFamily="2" charset="77"/>
                <a:ea typeface="字魂59号-创粗黑" panose="00000500000000000000" charset="-122"/>
                <a:cs typeface="字魂59号-创粗黑" panose="00000500000000000000" charset="-122"/>
              </a:rPr>
              <a:t>một</a:t>
            </a:r>
            <a:r>
              <a:rPr kumimoji="1" lang="en-US" altLang="zh-CN" sz="2400" dirty="0">
                <a:solidFill>
                  <a:schemeClr val="accent2">
                    <a:lumMod val="75000"/>
                  </a:schemeClr>
                </a:solidFill>
                <a:latin typeface="#9Slide03 Montserrat Medium" pitchFamily="2" charset="77"/>
                <a:ea typeface="字魂59号-创粗黑" panose="00000500000000000000" charset="-122"/>
                <a:cs typeface="字魂59号-创粗黑" panose="00000500000000000000" charset="-122"/>
              </a:rPr>
              <a:t> </a:t>
            </a:r>
            <a:r>
              <a:rPr kumimoji="1" lang="en-US" altLang="zh-CN" sz="2400" dirty="0" err="1">
                <a:solidFill>
                  <a:schemeClr val="accent2">
                    <a:lumMod val="75000"/>
                  </a:schemeClr>
                </a:solidFill>
                <a:latin typeface="#9Slide03 Montserrat Medium" pitchFamily="2" charset="77"/>
                <a:ea typeface="字魂59号-创粗黑" panose="00000500000000000000" charset="-122"/>
                <a:cs typeface="字魂59号-创粗黑" panose="00000500000000000000" charset="-122"/>
              </a:rPr>
              <a:t>số</a:t>
            </a:r>
            <a:r>
              <a:rPr kumimoji="1" lang="en-US" altLang="zh-CN" sz="2400" dirty="0">
                <a:solidFill>
                  <a:schemeClr val="accent2">
                    <a:lumMod val="75000"/>
                  </a:schemeClr>
                </a:solidFill>
                <a:latin typeface="#9Slide03 Montserrat Medium" pitchFamily="2" charset="77"/>
                <a:ea typeface="字魂59号-创粗黑" panose="00000500000000000000" charset="-122"/>
                <a:cs typeface="字魂59号-创粗黑" panose="00000500000000000000" charset="-122"/>
              </a:rPr>
              <a:t> </a:t>
            </a:r>
            <a:r>
              <a:rPr kumimoji="1" lang="en-US" altLang="zh-CN" sz="2400" dirty="0" err="1">
                <a:solidFill>
                  <a:schemeClr val="accent2">
                    <a:lumMod val="75000"/>
                  </a:schemeClr>
                </a:solidFill>
                <a:latin typeface="#9Slide03 Montserrat Medium" pitchFamily="2" charset="77"/>
                <a:ea typeface="字魂59号-创粗黑" panose="00000500000000000000" charset="-122"/>
                <a:cs typeface="字魂59号-创粗黑" panose="00000500000000000000" charset="-122"/>
              </a:rPr>
              <a:t>hoạt</a:t>
            </a:r>
            <a:r>
              <a:rPr kumimoji="1" lang="en-US" altLang="zh-CN" sz="2400" dirty="0">
                <a:solidFill>
                  <a:schemeClr val="accent2">
                    <a:lumMod val="75000"/>
                  </a:schemeClr>
                </a:solidFill>
                <a:latin typeface="#9Slide03 Montserrat Medium" pitchFamily="2" charset="77"/>
                <a:ea typeface="字魂59号-创粗黑" panose="00000500000000000000" charset="-122"/>
                <a:cs typeface="字魂59号-创粗黑" panose="00000500000000000000" charset="-122"/>
              </a:rPr>
              <a:t> </a:t>
            </a:r>
            <a:r>
              <a:rPr kumimoji="1" lang="en-US" altLang="zh-CN" sz="2400" dirty="0" err="1">
                <a:solidFill>
                  <a:schemeClr val="accent2">
                    <a:lumMod val="75000"/>
                  </a:schemeClr>
                </a:solidFill>
                <a:latin typeface="#9Slide03 Montserrat Medium" pitchFamily="2" charset="77"/>
                <a:ea typeface="字魂59号-创粗黑" panose="00000500000000000000" charset="-122"/>
                <a:cs typeface="字魂59号-创粗黑" panose="00000500000000000000" charset="-122"/>
              </a:rPr>
              <a:t>động</a:t>
            </a:r>
            <a:r>
              <a:rPr kumimoji="1" lang="en-US" altLang="zh-CN" sz="2400" dirty="0">
                <a:solidFill>
                  <a:schemeClr val="accent2">
                    <a:lumMod val="75000"/>
                  </a:schemeClr>
                </a:solidFill>
                <a:latin typeface="#9Slide03 Montserrat Medium" pitchFamily="2" charset="77"/>
                <a:ea typeface="字魂59号-创粗黑" panose="00000500000000000000" charset="-122"/>
                <a:cs typeface="字魂59号-创粗黑" panose="00000500000000000000" charset="-122"/>
              </a:rPr>
              <a:t> </a:t>
            </a:r>
            <a:r>
              <a:rPr kumimoji="1" lang="en-US" altLang="zh-CN" sz="2400" dirty="0" err="1">
                <a:solidFill>
                  <a:schemeClr val="accent2">
                    <a:lumMod val="75000"/>
                  </a:schemeClr>
                </a:solidFill>
                <a:latin typeface="#9Slide03 Montserrat Medium" pitchFamily="2" charset="77"/>
                <a:ea typeface="字魂59号-创粗黑" panose="00000500000000000000" charset="-122"/>
                <a:cs typeface="字魂59号-创粗黑" panose="00000500000000000000" charset="-122"/>
              </a:rPr>
              <a:t>sản</a:t>
            </a:r>
            <a:r>
              <a:rPr kumimoji="1" lang="en-US" altLang="zh-CN" sz="2400" dirty="0">
                <a:solidFill>
                  <a:schemeClr val="accent2">
                    <a:lumMod val="75000"/>
                  </a:schemeClr>
                </a:solidFill>
                <a:latin typeface="#9Slide03 Montserrat Medium" pitchFamily="2" charset="77"/>
                <a:ea typeface="字魂59号-创粗黑" panose="00000500000000000000" charset="-122"/>
                <a:cs typeface="字魂59号-创粗黑" panose="00000500000000000000" charset="-122"/>
              </a:rPr>
              <a:t> </a:t>
            </a:r>
            <a:r>
              <a:rPr kumimoji="1" lang="en-US" altLang="zh-CN" sz="2400" dirty="0" err="1">
                <a:solidFill>
                  <a:schemeClr val="accent2">
                    <a:lumMod val="75000"/>
                  </a:schemeClr>
                </a:solidFill>
                <a:latin typeface="#9Slide03 Montserrat Medium" pitchFamily="2" charset="77"/>
                <a:ea typeface="字魂59号-创粗黑" panose="00000500000000000000" charset="-122"/>
                <a:cs typeface="字魂59号-创粗黑" panose="00000500000000000000" charset="-122"/>
              </a:rPr>
              <a:t>xuất</a:t>
            </a:r>
            <a:r>
              <a:rPr kumimoji="1" lang="en-US" altLang="zh-CN" sz="2400" dirty="0">
                <a:solidFill>
                  <a:schemeClr val="accent2">
                    <a:lumMod val="75000"/>
                  </a:schemeClr>
                </a:solidFill>
                <a:latin typeface="#9Slide03 Montserrat Medium" pitchFamily="2" charset="77"/>
                <a:ea typeface="字魂59号-创粗黑" panose="00000500000000000000" charset="-122"/>
                <a:cs typeface="字魂59号-创粗黑" panose="00000500000000000000" charset="-122"/>
              </a:rPr>
              <a:t> </a:t>
            </a:r>
            <a:r>
              <a:rPr kumimoji="1" lang="en-US" altLang="zh-CN" sz="2400" dirty="0" err="1">
                <a:solidFill>
                  <a:schemeClr val="accent2">
                    <a:lumMod val="75000"/>
                  </a:schemeClr>
                </a:solidFill>
                <a:latin typeface="#9Slide03 Montserrat Medium" pitchFamily="2" charset="77"/>
                <a:ea typeface="字魂59号-创粗黑" panose="00000500000000000000" charset="-122"/>
                <a:cs typeface="字魂59号-创粗黑" panose="00000500000000000000" charset="-122"/>
              </a:rPr>
              <a:t>và</a:t>
            </a:r>
            <a:r>
              <a:rPr kumimoji="1" lang="en-US" altLang="zh-CN" sz="2400" dirty="0">
                <a:solidFill>
                  <a:schemeClr val="accent2">
                    <a:lumMod val="75000"/>
                  </a:schemeClr>
                </a:solidFill>
                <a:latin typeface="#9Slide03 Montserrat Medium" pitchFamily="2" charset="77"/>
                <a:ea typeface="字魂59号-创粗黑" panose="00000500000000000000" charset="-122"/>
                <a:cs typeface="字魂59号-创粗黑" panose="00000500000000000000" charset="-122"/>
              </a:rPr>
              <a:t> </a:t>
            </a:r>
            <a:r>
              <a:rPr kumimoji="1" lang="en-US" altLang="zh-CN" sz="2400" dirty="0" err="1">
                <a:solidFill>
                  <a:schemeClr val="accent2">
                    <a:lumMod val="75000"/>
                  </a:schemeClr>
                </a:solidFill>
                <a:latin typeface="#9Slide03 Montserrat Medium" pitchFamily="2" charset="77"/>
                <a:ea typeface="字魂59号-创粗黑" panose="00000500000000000000" charset="-122"/>
                <a:cs typeface="字魂59号-创粗黑" panose="00000500000000000000" charset="-122"/>
              </a:rPr>
              <a:t>sản</a:t>
            </a:r>
            <a:r>
              <a:rPr kumimoji="1" lang="en-US" altLang="zh-CN" sz="2400" dirty="0">
                <a:solidFill>
                  <a:schemeClr val="accent2">
                    <a:lumMod val="75000"/>
                  </a:schemeClr>
                </a:solidFill>
                <a:latin typeface="#9Slide03 Montserrat Medium" pitchFamily="2" charset="77"/>
                <a:ea typeface="字魂59号-创粗黑" panose="00000500000000000000" charset="-122"/>
                <a:cs typeface="字魂59号-创粗黑" panose="00000500000000000000" charset="-122"/>
              </a:rPr>
              <a:t> </a:t>
            </a:r>
            <a:r>
              <a:rPr kumimoji="1" lang="en-US" altLang="zh-CN" sz="2400" dirty="0" err="1">
                <a:solidFill>
                  <a:schemeClr val="accent2">
                    <a:lumMod val="75000"/>
                  </a:schemeClr>
                </a:solidFill>
                <a:latin typeface="#9Slide03 Montserrat Medium" pitchFamily="2" charset="77"/>
                <a:ea typeface="字魂59号-创粗黑" panose="00000500000000000000" charset="-122"/>
                <a:cs typeface="字魂59号-创粗黑" panose="00000500000000000000" charset="-122"/>
              </a:rPr>
              <a:t>phẩm</a:t>
            </a:r>
            <a:r>
              <a:rPr kumimoji="1" lang="en-US" altLang="zh-CN" sz="2400" dirty="0">
                <a:solidFill>
                  <a:schemeClr val="accent2">
                    <a:lumMod val="75000"/>
                  </a:schemeClr>
                </a:solidFill>
                <a:latin typeface="#9Slide03 Montserrat Medium" pitchFamily="2" charset="77"/>
                <a:ea typeface="字魂59号-创粗黑" panose="00000500000000000000" charset="-122"/>
                <a:cs typeface="字魂59号-创粗黑" panose="00000500000000000000" charset="-122"/>
              </a:rPr>
              <a:t> </a:t>
            </a:r>
            <a:r>
              <a:rPr kumimoji="1" lang="en-US" altLang="zh-CN" sz="2400" dirty="0" err="1">
                <a:solidFill>
                  <a:schemeClr val="accent2">
                    <a:lumMod val="75000"/>
                  </a:schemeClr>
                </a:solidFill>
                <a:latin typeface="#9Slide03 Montserrat Medium" pitchFamily="2" charset="77"/>
                <a:ea typeface="字魂59号-创粗黑" panose="00000500000000000000" charset="-122"/>
                <a:cs typeface="字魂59号-创粗黑" panose="00000500000000000000" charset="-122"/>
              </a:rPr>
              <a:t>nông</a:t>
            </a:r>
            <a:r>
              <a:rPr kumimoji="1" lang="en-US" altLang="zh-CN" sz="2400" dirty="0">
                <a:solidFill>
                  <a:schemeClr val="accent2">
                    <a:lumMod val="75000"/>
                  </a:schemeClr>
                </a:solidFill>
                <a:latin typeface="#9Slide03 Montserrat Medium" pitchFamily="2" charset="77"/>
                <a:ea typeface="字魂59号-创粗黑" panose="00000500000000000000" charset="-122"/>
                <a:cs typeface="字魂59号-创粗黑" panose="00000500000000000000" charset="-122"/>
              </a:rPr>
              <a:t> </a:t>
            </a:r>
            <a:r>
              <a:rPr kumimoji="1" lang="en-US" altLang="zh-CN" sz="2400" dirty="0" err="1">
                <a:solidFill>
                  <a:schemeClr val="accent2">
                    <a:lumMod val="75000"/>
                  </a:schemeClr>
                </a:solidFill>
                <a:latin typeface="#9Slide03 Montserrat Medium" pitchFamily="2" charset="77"/>
                <a:ea typeface="字魂59号-创粗黑" panose="00000500000000000000" charset="-122"/>
                <a:cs typeface="字魂59号-创粗黑" panose="00000500000000000000" charset="-122"/>
              </a:rPr>
              <a:t>nghiệp</a:t>
            </a:r>
            <a:r>
              <a:rPr kumimoji="1" lang="en-US" altLang="zh-CN" sz="2400" dirty="0">
                <a:solidFill>
                  <a:schemeClr val="accent2">
                    <a:lumMod val="75000"/>
                  </a:schemeClr>
                </a:solidFill>
                <a:latin typeface="#9Slide03 Montserrat Medium" pitchFamily="2" charset="77"/>
                <a:ea typeface="字魂59号-创粗黑" panose="00000500000000000000" charset="-122"/>
                <a:cs typeface="字魂59号-创粗黑" panose="00000500000000000000" charset="-122"/>
              </a:rPr>
              <a:t> </a:t>
            </a:r>
            <a:r>
              <a:rPr kumimoji="1" lang="en-US" altLang="zh-CN" sz="2400" dirty="0" err="1">
                <a:solidFill>
                  <a:schemeClr val="accent2">
                    <a:lumMod val="75000"/>
                  </a:schemeClr>
                </a:solidFill>
                <a:latin typeface="#9Slide03 Montserrat Medium" pitchFamily="2" charset="77"/>
                <a:ea typeface="字魂59号-创粗黑" panose="00000500000000000000" charset="-122"/>
                <a:cs typeface="字魂59号-创粗黑" panose="00000500000000000000" charset="-122"/>
              </a:rPr>
              <a:t>ở</a:t>
            </a:r>
            <a:r>
              <a:rPr kumimoji="1" lang="en-US" altLang="zh-CN" sz="2400" dirty="0">
                <a:solidFill>
                  <a:schemeClr val="accent2">
                    <a:lumMod val="75000"/>
                  </a:schemeClr>
                </a:solidFill>
                <a:latin typeface="#9Slide03 Montserrat Medium" pitchFamily="2" charset="77"/>
                <a:ea typeface="字魂59号-创粗黑" panose="00000500000000000000" charset="-122"/>
                <a:cs typeface="字魂59号-创粗黑" panose="00000500000000000000" charset="-122"/>
              </a:rPr>
              <a:t> </a:t>
            </a:r>
            <a:r>
              <a:rPr kumimoji="1" lang="en-US" altLang="zh-CN" sz="2400" dirty="0" err="1">
                <a:solidFill>
                  <a:schemeClr val="accent2">
                    <a:lumMod val="75000"/>
                  </a:schemeClr>
                </a:solidFill>
                <a:latin typeface="#9Slide03 Montserrat Medium" pitchFamily="2" charset="77"/>
                <a:ea typeface="字魂59号-创粗黑" panose="00000500000000000000" charset="-122"/>
                <a:cs typeface="字魂59号-创粗黑" panose="00000500000000000000" charset="-122"/>
              </a:rPr>
              <a:t>địa</a:t>
            </a:r>
            <a:r>
              <a:rPr kumimoji="1" lang="en-US" altLang="zh-CN" sz="2400" dirty="0">
                <a:solidFill>
                  <a:schemeClr val="accent2">
                    <a:lumMod val="75000"/>
                  </a:schemeClr>
                </a:solidFill>
                <a:latin typeface="#9Slide03 Montserrat Medium" pitchFamily="2" charset="77"/>
                <a:ea typeface="字魂59号-创粗黑" panose="00000500000000000000" charset="-122"/>
                <a:cs typeface="字魂59号-创粗黑" panose="00000500000000000000" charset="-122"/>
              </a:rPr>
              <a:t> </a:t>
            </a:r>
            <a:r>
              <a:rPr kumimoji="1" lang="en-US" altLang="zh-CN" sz="2400" dirty="0" err="1">
                <a:solidFill>
                  <a:schemeClr val="accent2">
                    <a:lumMod val="75000"/>
                  </a:schemeClr>
                </a:solidFill>
                <a:latin typeface="#9Slide03 Montserrat Medium" pitchFamily="2" charset="77"/>
                <a:ea typeface="字魂59号-创粗黑" panose="00000500000000000000" charset="-122"/>
                <a:cs typeface="字魂59号-创粗黑" panose="00000500000000000000" charset="-122"/>
              </a:rPr>
              <a:t>phương</a:t>
            </a:r>
            <a:r>
              <a:rPr kumimoji="1" lang="en-US" altLang="zh-CN" sz="2400" dirty="0">
                <a:solidFill>
                  <a:schemeClr val="accent2">
                    <a:lumMod val="75000"/>
                  </a:schemeClr>
                </a:solidFill>
                <a:latin typeface="#9Slide03 Montserrat Medium" pitchFamily="2" charset="77"/>
                <a:ea typeface="字魂59号-创粗黑" panose="00000500000000000000" charset="-122"/>
                <a:cs typeface="字魂59号-创粗黑" panose="00000500000000000000" charset="-122"/>
              </a:rPr>
              <a:t> </a:t>
            </a:r>
            <a:r>
              <a:rPr kumimoji="1" lang="en-US" altLang="zh-CN" sz="2400" dirty="0" err="1">
                <a:solidFill>
                  <a:schemeClr val="accent2">
                    <a:lumMod val="75000"/>
                  </a:schemeClr>
                </a:solidFill>
                <a:latin typeface="#9Slide03 Montserrat Medium" pitchFamily="2" charset="77"/>
                <a:ea typeface="字魂59号-创粗黑" panose="00000500000000000000" charset="-122"/>
                <a:cs typeface="字魂59号-创粗黑" panose="00000500000000000000" charset="-122"/>
              </a:rPr>
              <a:t>em</a:t>
            </a:r>
            <a:endParaRPr kumimoji="1" lang="en-US" altLang="zh-CN" sz="2400" dirty="0">
              <a:solidFill>
                <a:schemeClr val="accent2">
                  <a:lumMod val="75000"/>
                </a:schemeClr>
              </a:solidFill>
              <a:latin typeface="#9Slide03 Montserrat Medium" pitchFamily="2" charset="77"/>
              <a:ea typeface="字魂59号-创粗黑" panose="00000500000000000000" charset="-122"/>
              <a:cs typeface="字魂59号-创粗黑" panose="00000500000000000000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en-US" altLang="zh-CN" sz="2400" i="1" dirty="0" err="1">
                <a:latin typeface="#9Slide03 Montserrat Medium" pitchFamily="2" charset="77"/>
                <a:ea typeface="字魂59号-创粗黑" panose="00000500000000000000" charset="-122"/>
                <a:cs typeface="字魂59号-创粗黑" panose="00000500000000000000" charset="-122"/>
              </a:rPr>
              <a:t>Tên</a:t>
            </a:r>
            <a:r>
              <a:rPr kumimoji="1" lang="en-US" altLang="zh-CN" sz="2400" i="1" dirty="0">
                <a:latin typeface="#9Slide03 Montserrat Medium" pitchFamily="2" charset="77"/>
                <a:ea typeface="字魂59号-创粗黑" panose="00000500000000000000" charset="-122"/>
                <a:cs typeface="字魂59号-创粗黑" panose="00000500000000000000" charset="-122"/>
              </a:rPr>
              <a:t> </a:t>
            </a:r>
            <a:r>
              <a:rPr kumimoji="1" lang="en-US" altLang="zh-CN" sz="2400" i="1" dirty="0" err="1">
                <a:latin typeface="#9Slide03 Montserrat Medium" pitchFamily="2" charset="77"/>
                <a:ea typeface="字魂59号-创粗黑" panose="00000500000000000000" charset="-122"/>
                <a:cs typeface="字魂59号-创粗黑" panose="00000500000000000000" charset="-122"/>
              </a:rPr>
              <a:t>hoạt</a:t>
            </a:r>
            <a:r>
              <a:rPr kumimoji="1" lang="en-US" altLang="zh-CN" sz="2400" i="1" dirty="0">
                <a:latin typeface="#9Slide03 Montserrat Medium" pitchFamily="2" charset="77"/>
                <a:ea typeface="字魂59号-创粗黑" panose="00000500000000000000" charset="-122"/>
                <a:cs typeface="字魂59号-创粗黑" panose="00000500000000000000" charset="-122"/>
              </a:rPr>
              <a:t> </a:t>
            </a:r>
            <a:r>
              <a:rPr kumimoji="1" lang="en-US" altLang="zh-CN" sz="2400" i="1" dirty="0" err="1">
                <a:latin typeface="#9Slide03 Montserrat Medium" pitchFamily="2" charset="77"/>
                <a:ea typeface="字魂59号-创粗黑" panose="00000500000000000000" charset="-122"/>
                <a:cs typeface="字魂59号-创粗黑" panose="00000500000000000000" charset="-122"/>
              </a:rPr>
              <a:t>động</a:t>
            </a:r>
            <a:r>
              <a:rPr kumimoji="1" lang="en-US" altLang="zh-CN" sz="2400" i="1" dirty="0">
                <a:latin typeface="#9Slide03 Montserrat Medium" pitchFamily="2" charset="77"/>
                <a:ea typeface="字魂59号-创粗黑" panose="00000500000000000000" charset="-122"/>
                <a:cs typeface="字魂59号-创粗黑" panose="00000500000000000000" charset="-122"/>
              </a:rPr>
              <a:t> </a:t>
            </a:r>
            <a:r>
              <a:rPr kumimoji="1" lang="en-US" altLang="zh-CN" sz="2400" i="1" dirty="0" err="1">
                <a:latin typeface="#9Slide03 Montserrat Medium" pitchFamily="2" charset="77"/>
                <a:ea typeface="字魂59号-创粗黑" panose="00000500000000000000" charset="-122"/>
                <a:cs typeface="字魂59号-创粗黑" panose="00000500000000000000" charset="-122"/>
              </a:rPr>
              <a:t>sản</a:t>
            </a:r>
            <a:r>
              <a:rPr kumimoji="1" lang="en-US" altLang="zh-CN" sz="2400" i="1" dirty="0">
                <a:latin typeface="#9Slide03 Montserrat Medium" pitchFamily="2" charset="77"/>
                <a:ea typeface="字魂59号-创粗黑" panose="00000500000000000000" charset="-122"/>
                <a:cs typeface="字魂59号-创粗黑" panose="00000500000000000000" charset="-122"/>
              </a:rPr>
              <a:t> </a:t>
            </a:r>
            <a:r>
              <a:rPr kumimoji="1" lang="en-US" altLang="zh-CN" sz="2400" i="1" dirty="0" err="1">
                <a:latin typeface="#9Slide03 Montserrat Medium" pitchFamily="2" charset="77"/>
                <a:ea typeface="字魂59号-创粗黑" panose="00000500000000000000" charset="-122"/>
                <a:cs typeface="字魂59号-创粗黑" panose="00000500000000000000" charset="-122"/>
              </a:rPr>
              <a:t>xuất</a:t>
            </a:r>
            <a:r>
              <a:rPr kumimoji="1" lang="en-US" altLang="zh-CN" sz="2400" i="1" dirty="0">
                <a:latin typeface="#9Slide03 Montserrat Medium" pitchFamily="2" charset="77"/>
                <a:ea typeface="字魂59号-创粗黑" panose="00000500000000000000" charset="-122"/>
                <a:cs typeface="字魂59号-创粗黑" panose="00000500000000000000" charset="-122"/>
              </a:rPr>
              <a:t> </a:t>
            </a:r>
            <a:r>
              <a:rPr kumimoji="1" lang="en-US" altLang="zh-CN" sz="2400" i="1" dirty="0" err="1">
                <a:latin typeface="#9Slide03 Montserrat Medium" pitchFamily="2" charset="77"/>
                <a:ea typeface="字魂59号-创粗黑" panose="00000500000000000000" charset="-122"/>
                <a:cs typeface="字魂59号-创粗黑" panose="00000500000000000000" charset="-122"/>
              </a:rPr>
              <a:t>và</a:t>
            </a:r>
            <a:r>
              <a:rPr kumimoji="1" lang="en-US" altLang="zh-CN" sz="2400" i="1" dirty="0">
                <a:latin typeface="#9Slide03 Montserrat Medium" pitchFamily="2" charset="77"/>
                <a:ea typeface="字魂59号-创粗黑" panose="00000500000000000000" charset="-122"/>
                <a:cs typeface="字魂59号-创粗黑" panose="00000500000000000000" charset="-122"/>
              </a:rPr>
              <a:t> </a:t>
            </a:r>
            <a:r>
              <a:rPr kumimoji="1" lang="en-US" altLang="zh-CN" sz="2400" i="1" dirty="0" err="1">
                <a:latin typeface="#9Slide03 Montserrat Medium" pitchFamily="2" charset="77"/>
                <a:ea typeface="字魂59号-创粗黑" panose="00000500000000000000" charset="-122"/>
                <a:cs typeface="字魂59号-创粗黑" panose="00000500000000000000" charset="-122"/>
              </a:rPr>
              <a:t>nơi</a:t>
            </a:r>
            <a:r>
              <a:rPr kumimoji="1" lang="en-US" altLang="zh-CN" sz="2400" i="1" dirty="0">
                <a:latin typeface="#9Slide03 Montserrat Medium" pitchFamily="2" charset="77"/>
                <a:ea typeface="字魂59号-创粗黑" panose="00000500000000000000" charset="-122"/>
                <a:cs typeface="字魂59号-创粗黑" panose="00000500000000000000" charset="-122"/>
              </a:rPr>
              <a:t> </a:t>
            </a:r>
            <a:r>
              <a:rPr kumimoji="1" lang="en-US" altLang="zh-CN" sz="2400" i="1" dirty="0" err="1">
                <a:latin typeface="#9Slide03 Montserrat Medium" pitchFamily="2" charset="77"/>
                <a:ea typeface="字魂59号-创粗黑" panose="00000500000000000000" charset="-122"/>
                <a:cs typeface="字魂59号-创粗黑" panose="00000500000000000000" charset="-122"/>
              </a:rPr>
              <a:t>diễn</a:t>
            </a:r>
            <a:r>
              <a:rPr kumimoji="1" lang="en-US" altLang="zh-CN" sz="2400" i="1" dirty="0">
                <a:latin typeface="#9Slide03 Montserrat Medium" pitchFamily="2" charset="77"/>
                <a:ea typeface="字魂59号-创粗黑" panose="00000500000000000000" charset="-122"/>
                <a:cs typeface="字魂59号-创粗黑" panose="00000500000000000000" charset="-122"/>
              </a:rPr>
              <a:t> ra </a:t>
            </a:r>
            <a:r>
              <a:rPr kumimoji="1" lang="en-US" altLang="zh-CN" sz="2400" i="1" dirty="0" err="1">
                <a:latin typeface="#9Slide03 Montserrat Medium" pitchFamily="2" charset="77"/>
                <a:ea typeface="字魂59号-创粗黑" panose="00000500000000000000" charset="-122"/>
                <a:cs typeface="字魂59号-创粗黑" panose="00000500000000000000" charset="-122"/>
              </a:rPr>
              <a:t>hoạt</a:t>
            </a:r>
            <a:r>
              <a:rPr kumimoji="1" lang="en-US" altLang="zh-CN" sz="2400" i="1" dirty="0">
                <a:latin typeface="#9Slide03 Montserrat Medium" pitchFamily="2" charset="77"/>
                <a:ea typeface="字魂59号-创粗黑" panose="00000500000000000000" charset="-122"/>
                <a:cs typeface="字魂59号-创粗黑" panose="00000500000000000000" charset="-122"/>
              </a:rPr>
              <a:t> </a:t>
            </a:r>
            <a:r>
              <a:rPr kumimoji="1" lang="en-US" altLang="zh-CN" sz="2400" i="1" dirty="0" err="1">
                <a:latin typeface="#9Slide03 Montserrat Medium" pitchFamily="2" charset="77"/>
                <a:ea typeface="字魂59号-创粗黑" panose="00000500000000000000" charset="-122"/>
                <a:cs typeface="字魂59号-创粗黑" panose="00000500000000000000" charset="-122"/>
              </a:rPr>
              <a:t>động</a:t>
            </a:r>
            <a:r>
              <a:rPr kumimoji="1" lang="en-US" altLang="zh-CN" sz="2400" i="1" dirty="0">
                <a:latin typeface="#9Slide03 Montserrat Medium" pitchFamily="2" charset="77"/>
                <a:ea typeface="字魂59号-创粗黑" panose="00000500000000000000" charset="-122"/>
                <a:cs typeface="字魂59号-创粗黑" panose="00000500000000000000" charset="-122"/>
              </a:rPr>
              <a:t> </a:t>
            </a:r>
            <a:r>
              <a:rPr kumimoji="1" lang="en-US" altLang="zh-CN" sz="2400" i="1" dirty="0" err="1">
                <a:latin typeface="#9Slide03 Montserrat Medium" pitchFamily="2" charset="77"/>
                <a:ea typeface="字魂59号-创粗黑" panose="00000500000000000000" charset="-122"/>
                <a:cs typeface="字魂59号-创粗黑" panose="00000500000000000000" charset="-122"/>
              </a:rPr>
              <a:t>đó</a:t>
            </a:r>
            <a:endParaRPr kumimoji="1" lang="en-US" altLang="zh-CN" sz="2400" i="1" dirty="0">
              <a:latin typeface="#9Slide03 Montserrat Medium" pitchFamily="2" charset="77"/>
              <a:ea typeface="字魂59号-创粗黑" panose="00000500000000000000" charset="-122"/>
              <a:cs typeface="字魂59号-创粗黑" panose="00000500000000000000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en-US" altLang="zh-CN" sz="2400" i="1" dirty="0" err="1">
                <a:latin typeface="#9Slide03 Montserrat Medium" pitchFamily="2" charset="77"/>
                <a:ea typeface="字魂59号-创粗黑" panose="00000500000000000000" charset="-122"/>
                <a:cs typeface="字魂59号-创粗黑" panose="00000500000000000000" charset="-122"/>
              </a:rPr>
              <a:t>Tên</a:t>
            </a:r>
            <a:r>
              <a:rPr kumimoji="1" lang="en-US" altLang="zh-CN" sz="2400" i="1" dirty="0">
                <a:latin typeface="#9Slide03 Montserrat Medium" pitchFamily="2" charset="77"/>
                <a:ea typeface="字魂59号-创粗黑" panose="00000500000000000000" charset="-122"/>
                <a:cs typeface="字魂59号-创粗黑" panose="00000500000000000000" charset="-122"/>
              </a:rPr>
              <a:t> </a:t>
            </a:r>
            <a:r>
              <a:rPr kumimoji="1" lang="en-US" altLang="zh-CN" sz="2400" i="1" dirty="0" err="1">
                <a:latin typeface="#9Slide03 Montserrat Medium" pitchFamily="2" charset="77"/>
                <a:ea typeface="字魂59号-创粗黑" panose="00000500000000000000" charset="-122"/>
                <a:cs typeface="字魂59号-创粗黑" panose="00000500000000000000" charset="-122"/>
              </a:rPr>
              <a:t>các</a:t>
            </a:r>
            <a:r>
              <a:rPr kumimoji="1" lang="en-US" altLang="zh-CN" sz="2400" i="1" dirty="0">
                <a:latin typeface="#9Slide03 Montserrat Medium" pitchFamily="2" charset="77"/>
                <a:ea typeface="字魂59号-创粗黑" panose="00000500000000000000" charset="-122"/>
                <a:cs typeface="字魂59号-创粗黑" panose="00000500000000000000" charset="-122"/>
              </a:rPr>
              <a:t> </a:t>
            </a:r>
            <a:r>
              <a:rPr kumimoji="1" lang="en-US" altLang="zh-CN" sz="2400" i="1" dirty="0" err="1">
                <a:latin typeface="#9Slide03 Montserrat Medium" pitchFamily="2" charset="77"/>
                <a:ea typeface="字魂59号-创粗黑" panose="00000500000000000000" charset="-122"/>
                <a:cs typeface="字魂59号-创粗黑" panose="00000500000000000000" charset="-122"/>
              </a:rPr>
              <a:t>sản</a:t>
            </a:r>
            <a:r>
              <a:rPr kumimoji="1" lang="en-US" altLang="zh-CN" sz="2400" i="1" dirty="0">
                <a:latin typeface="#9Slide03 Montserrat Medium" pitchFamily="2" charset="77"/>
                <a:ea typeface="字魂59号-创粗黑" panose="00000500000000000000" charset="-122"/>
                <a:cs typeface="字魂59号-创粗黑" panose="00000500000000000000" charset="-122"/>
              </a:rPr>
              <a:t> </a:t>
            </a:r>
            <a:r>
              <a:rPr kumimoji="1" lang="en-US" altLang="zh-CN" sz="2400" i="1" dirty="0" err="1">
                <a:latin typeface="#9Slide03 Montserrat Medium" pitchFamily="2" charset="77"/>
                <a:ea typeface="字魂59号-创粗黑" panose="00000500000000000000" charset="-122"/>
                <a:cs typeface="字魂59号-创粗黑" panose="00000500000000000000" charset="-122"/>
              </a:rPr>
              <a:t>phẩm</a:t>
            </a:r>
            <a:r>
              <a:rPr kumimoji="1" lang="en-US" altLang="zh-CN" sz="2400" i="1" dirty="0">
                <a:latin typeface="#9Slide03 Montserrat Medium" pitchFamily="2" charset="77"/>
                <a:ea typeface="字魂59号-创粗黑" panose="00000500000000000000" charset="-122"/>
                <a:cs typeface="字魂59号-创粗黑" panose="00000500000000000000" charset="-122"/>
              </a:rPr>
              <a:t> </a:t>
            </a:r>
            <a:r>
              <a:rPr kumimoji="1" lang="en-US" altLang="zh-CN" sz="2400" i="1" dirty="0" err="1">
                <a:latin typeface="#9Slide03 Montserrat Medium" pitchFamily="2" charset="77"/>
                <a:ea typeface="字魂59号-创粗黑" panose="00000500000000000000" charset="-122"/>
                <a:cs typeface="字魂59号-创粗黑" panose="00000500000000000000" charset="-122"/>
              </a:rPr>
              <a:t>nông</a:t>
            </a:r>
            <a:r>
              <a:rPr kumimoji="1" lang="en-US" altLang="zh-CN" sz="2400" i="1" dirty="0">
                <a:latin typeface="#9Slide03 Montserrat Medium" pitchFamily="2" charset="77"/>
                <a:ea typeface="字魂59号-创粗黑" panose="00000500000000000000" charset="-122"/>
                <a:cs typeface="字魂59号-创粗黑" panose="00000500000000000000" charset="-122"/>
              </a:rPr>
              <a:t> </a:t>
            </a:r>
            <a:r>
              <a:rPr kumimoji="1" lang="en-US" altLang="zh-CN" sz="2400" i="1" dirty="0" err="1">
                <a:latin typeface="#9Slide03 Montserrat Medium" pitchFamily="2" charset="77"/>
                <a:ea typeface="字魂59号-创粗黑" panose="00000500000000000000" charset="-122"/>
                <a:cs typeface="字魂59号-创粗黑" panose="00000500000000000000" charset="-122"/>
              </a:rPr>
              <a:t>nghiệp</a:t>
            </a:r>
            <a:endParaRPr kumimoji="1" lang="en-US" altLang="zh-CN" sz="2400" i="1" dirty="0">
              <a:latin typeface="#9Slide03 Montserrat Medium" pitchFamily="2" charset="77"/>
              <a:ea typeface="字魂59号-创粗黑" panose="00000500000000000000" charset="-122"/>
              <a:cs typeface="字魂59号-创粗黑" panose="00000500000000000000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en-US" altLang="zh-CN" sz="2400" i="1" dirty="0" err="1">
                <a:latin typeface="#9Slide03 Montserrat Medium" pitchFamily="2" charset="77"/>
                <a:ea typeface="字魂59号-创粗黑" panose="00000500000000000000" charset="-122"/>
                <a:cs typeface="字魂59号-创粗黑" panose="00000500000000000000" charset="-122"/>
              </a:rPr>
              <a:t>Đặc</a:t>
            </a:r>
            <a:r>
              <a:rPr kumimoji="1" lang="en-US" altLang="zh-CN" sz="2400" i="1" dirty="0">
                <a:latin typeface="#9Slide03 Montserrat Medium" pitchFamily="2" charset="77"/>
                <a:ea typeface="字魂59号-创粗黑" panose="00000500000000000000" charset="-122"/>
                <a:cs typeface="字魂59号-创粗黑" panose="00000500000000000000" charset="-122"/>
              </a:rPr>
              <a:t> </a:t>
            </a:r>
            <a:r>
              <a:rPr kumimoji="1" lang="en-US" altLang="zh-CN" sz="2400" i="1" dirty="0" err="1">
                <a:latin typeface="#9Slide03 Montserrat Medium" pitchFamily="2" charset="77"/>
                <a:ea typeface="字魂59号-创粗黑" panose="00000500000000000000" charset="-122"/>
                <a:cs typeface="字魂59号-创粗黑" panose="00000500000000000000" charset="-122"/>
              </a:rPr>
              <a:t>sản</a:t>
            </a:r>
            <a:r>
              <a:rPr kumimoji="1" lang="en-US" altLang="zh-CN" sz="2400" i="1" dirty="0">
                <a:latin typeface="#9Slide03 Montserrat Medium" pitchFamily="2" charset="77"/>
                <a:ea typeface="字魂59号-创粗黑" panose="00000500000000000000" charset="-122"/>
                <a:cs typeface="字魂59号-创粗黑" panose="00000500000000000000" charset="-122"/>
              </a:rPr>
              <a:t> </a:t>
            </a:r>
            <a:r>
              <a:rPr kumimoji="1" lang="en-US" altLang="zh-CN" sz="2400" i="1" dirty="0" err="1">
                <a:latin typeface="#9Slide03 Montserrat Medium" pitchFamily="2" charset="77"/>
                <a:ea typeface="字魂59号-创粗黑" panose="00000500000000000000" charset="-122"/>
                <a:cs typeface="字魂59号-创粗黑" panose="00000500000000000000" charset="-122"/>
              </a:rPr>
              <a:t>của</a:t>
            </a:r>
            <a:r>
              <a:rPr kumimoji="1" lang="en-US" altLang="zh-CN" sz="2400" i="1" dirty="0">
                <a:latin typeface="#9Slide03 Montserrat Medium" pitchFamily="2" charset="77"/>
                <a:ea typeface="字魂59号-创粗黑" panose="00000500000000000000" charset="-122"/>
                <a:cs typeface="字魂59号-创粗黑" panose="00000500000000000000" charset="-122"/>
              </a:rPr>
              <a:t> </a:t>
            </a:r>
            <a:r>
              <a:rPr kumimoji="1" lang="en-US" altLang="zh-CN" sz="2400" i="1" dirty="0" err="1">
                <a:latin typeface="#9Slide03 Montserrat Medium" pitchFamily="2" charset="77"/>
                <a:ea typeface="字魂59号-创粗黑" panose="00000500000000000000" charset="-122"/>
                <a:cs typeface="字魂59号-创粗黑" panose="00000500000000000000" charset="-122"/>
              </a:rPr>
              <a:t>địa</a:t>
            </a:r>
            <a:r>
              <a:rPr kumimoji="1" lang="en-US" altLang="zh-CN" sz="2400" i="1" dirty="0">
                <a:latin typeface="#9Slide03 Montserrat Medium" pitchFamily="2" charset="77"/>
                <a:ea typeface="字魂59号-创粗黑" panose="00000500000000000000" charset="-122"/>
                <a:cs typeface="字魂59号-创粗黑" panose="00000500000000000000" charset="-122"/>
              </a:rPr>
              <a:t> </a:t>
            </a:r>
            <a:r>
              <a:rPr kumimoji="1" lang="en-US" altLang="zh-CN" sz="2400" i="1" dirty="0" err="1">
                <a:latin typeface="#9Slide03 Montserrat Medium" pitchFamily="2" charset="77"/>
                <a:ea typeface="字魂59号-创粗黑" panose="00000500000000000000" charset="-122"/>
                <a:cs typeface="字魂59号-创粗黑" panose="00000500000000000000" charset="-122"/>
              </a:rPr>
              <a:t>phương</a:t>
            </a:r>
            <a:r>
              <a:rPr kumimoji="1" lang="en-US" altLang="zh-CN" sz="2400" i="1" dirty="0">
                <a:latin typeface="#9Slide03 Montserrat Medium" pitchFamily="2" charset="77"/>
                <a:ea typeface="字魂59号-创粗黑" panose="00000500000000000000" charset="-122"/>
                <a:cs typeface="字魂59号-创粗黑" panose="00000500000000000000" charset="-122"/>
              </a:rPr>
              <a:t> </a:t>
            </a:r>
            <a:r>
              <a:rPr kumimoji="1" lang="en-US" altLang="zh-CN" sz="2400" i="1" dirty="0" err="1">
                <a:latin typeface="#9Slide03 Montserrat Medium" pitchFamily="2" charset="77"/>
                <a:ea typeface="字魂59号-创粗黑" panose="00000500000000000000" charset="-122"/>
                <a:cs typeface="字魂59号-创粗黑" panose="00000500000000000000" charset="-122"/>
              </a:rPr>
              <a:t>em</a:t>
            </a:r>
            <a:endParaRPr lang="zh-CN" altLang="en-US" sz="2400" i="1" dirty="0">
              <a:latin typeface="字魂59号-创粗黑" panose="00000500000000000000" charset="-122"/>
              <a:ea typeface="字魂59号-创粗黑" panose="00000500000000000000" charset="-122"/>
              <a:cs typeface="字魂59号-创粗黑" panose="00000500000000000000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96305" y="2471737"/>
            <a:ext cx="2580537" cy="4386263"/>
          </a:xfrm>
          <a:prstGeom prst="rect">
            <a:avLst/>
          </a:prstGeom>
        </p:spPr>
      </p:pic>
      <p:sp>
        <p:nvSpPr>
          <p:cNvPr id="6" name="Terminator 5">
            <a:extLst>
              <a:ext uri="{FF2B5EF4-FFF2-40B4-BE49-F238E27FC236}">
                <a16:creationId xmlns:a16="http://schemas.microsoft.com/office/drawing/2014/main" id="{E91F1893-32BC-4448-BECC-9E383880FFC0}"/>
              </a:ext>
            </a:extLst>
          </p:cNvPr>
          <p:cNvSpPr/>
          <p:nvPr/>
        </p:nvSpPr>
        <p:spPr>
          <a:xfrm>
            <a:off x="3368056" y="799118"/>
            <a:ext cx="3865263" cy="607526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400" b="1" dirty="0" err="1">
                <a:solidFill>
                  <a:schemeClr val="bg1"/>
                </a:solidFill>
                <a:latin typeface="#9Slide03 Montserrat Medium" pitchFamily="2" charset="77"/>
                <a:ea typeface="字魂59号-创粗黑" panose="00000500000000000000" charset="-122"/>
                <a:cs typeface="字魂59号-创粗黑" panose="00000500000000000000" charset="-122"/>
              </a:rPr>
              <a:t>Thảo</a:t>
            </a:r>
            <a:r>
              <a:rPr kumimoji="1" lang="en-US" altLang="zh-CN" sz="2400" b="1" dirty="0">
                <a:solidFill>
                  <a:schemeClr val="bg1"/>
                </a:solidFill>
                <a:latin typeface="#9Slide03 Montserrat Medium" pitchFamily="2" charset="77"/>
                <a:ea typeface="字魂59号-创粗黑" panose="00000500000000000000" charset="-122"/>
                <a:cs typeface="字魂59号-创粗黑" panose="00000500000000000000" charset="-122"/>
              </a:rPr>
              <a:t> </a:t>
            </a:r>
            <a:r>
              <a:rPr kumimoji="1" lang="en-US" altLang="zh-CN" sz="2400" b="1" dirty="0" err="1">
                <a:solidFill>
                  <a:schemeClr val="bg1"/>
                </a:solidFill>
                <a:latin typeface="#9Slide03 Montserrat Medium" pitchFamily="2" charset="77"/>
                <a:ea typeface="字魂59号-创粗黑" panose="00000500000000000000" charset="-122"/>
                <a:cs typeface="字魂59号-创粗黑" panose="00000500000000000000" charset="-122"/>
              </a:rPr>
              <a:t>luận</a:t>
            </a:r>
            <a:r>
              <a:rPr kumimoji="1" lang="en-US" altLang="zh-CN" sz="2400" b="1" dirty="0">
                <a:solidFill>
                  <a:schemeClr val="bg1"/>
                </a:solidFill>
                <a:latin typeface="#9Slide03 Montserrat Medium" pitchFamily="2" charset="77"/>
                <a:ea typeface="字魂59号-创粗黑" panose="00000500000000000000" charset="-122"/>
                <a:cs typeface="字魂59号-创粗黑" panose="00000500000000000000" charset="-122"/>
              </a:rPr>
              <a:t> </a:t>
            </a:r>
            <a:r>
              <a:rPr kumimoji="1" lang="en-US" altLang="zh-CN" sz="2400" b="1" dirty="0" err="1">
                <a:solidFill>
                  <a:schemeClr val="bg1"/>
                </a:solidFill>
                <a:latin typeface="#9Slide03 Montserrat Medium" pitchFamily="2" charset="77"/>
                <a:ea typeface="字魂59号-创粗黑" panose="00000500000000000000" charset="-122"/>
                <a:cs typeface="字魂59号-创粗黑" panose="00000500000000000000" charset="-122"/>
              </a:rPr>
              <a:t>nhóm</a:t>
            </a:r>
            <a:r>
              <a:rPr kumimoji="1" lang="en-US" altLang="zh-CN" sz="2400" b="1" dirty="0">
                <a:solidFill>
                  <a:schemeClr val="bg1"/>
                </a:solidFill>
                <a:latin typeface="#9Slide03 Montserrat Medium" pitchFamily="2" charset="77"/>
                <a:ea typeface="字魂59号-创粗黑" panose="00000500000000000000" charset="-122"/>
                <a:cs typeface="字魂59号-创粗黑" panose="00000500000000000000" charset="-122"/>
              </a:rPr>
              <a:t> 4</a:t>
            </a:r>
            <a:endParaRPr kumimoji="1" lang="zh-CN" altLang="en-US" sz="2400" b="1" dirty="0">
              <a:solidFill>
                <a:schemeClr val="bg1"/>
              </a:solidFill>
              <a:latin typeface="#9Slide03 Montserrat Medium" pitchFamily="2" charset="77"/>
              <a:ea typeface="字魂59号-创粗黑" panose="00000500000000000000" charset="-122"/>
              <a:cs typeface="字魂59号-创粗黑" panose="000005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5796414">
            <a:off x="2113052" y="-149541"/>
            <a:ext cx="6426362" cy="78951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96305" y="2471737"/>
            <a:ext cx="2580537" cy="4386263"/>
          </a:xfrm>
          <a:prstGeom prst="rect">
            <a:avLst/>
          </a:prstGeom>
        </p:spPr>
      </p:pic>
      <p:sp>
        <p:nvSpPr>
          <p:cNvPr id="6" name="Terminator 5">
            <a:extLst>
              <a:ext uri="{FF2B5EF4-FFF2-40B4-BE49-F238E27FC236}">
                <a16:creationId xmlns:a16="http://schemas.microsoft.com/office/drawing/2014/main" id="{E91F1893-32BC-4448-BECC-9E383880FFC0}"/>
              </a:ext>
            </a:extLst>
          </p:cNvPr>
          <p:cNvSpPr/>
          <p:nvPr/>
        </p:nvSpPr>
        <p:spPr>
          <a:xfrm>
            <a:off x="3368056" y="799118"/>
            <a:ext cx="3865263" cy="607526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400" b="1" dirty="0" err="1">
                <a:solidFill>
                  <a:schemeClr val="bg1"/>
                </a:solidFill>
                <a:latin typeface="#9Slide03 Montserrat Medium" pitchFamily="2" charset="77"/>
                <a:ea typeface="字魂59号-创粗黑" panose="00000500000000000000" charset="-122"/>
                <a:cs typeface="字魂59号-创粗黑" panose="00000500000000000000" charset="-122"/>
              </a:rPr>
              <a:t>Thảo</a:t>
            </a:r>
            <a:r>
              <a:rPr kumimoji="1" lang="en-US" altLang="zh-CN" sz="2400" b="1" dirty="0">
                <a:solidFill>
                  <a:schemeClr val="bg1"/>
                </a:solidFill>
                <a:latin typeface="#9Slide03 Montserrat Medium" pitchFamily="2" charset="77"/>
                <a:ea typeface="字魂59号-创粗黑" panose="00000500000000000000" charset="-122"/>
                <a:cs typeface="字魂59号-创粗黑" panose="00000500000000000000" charset="-122"/>
              </a:rPr>
              <a:t> </a:t>
            </a:r>
            <a:r>
              <a:rPr kumimoji="1" lang="en-US" altLang="zh-CN" sz="2400" b="1" dirty="0" err="1">
                <a:solidFill>
                  <a:schemeClr val="bg1"/>
                </a:solidFill>
                <a:latin typeface="#9Slide03 Montserrat Medium" pitchFamily="2" charset="77"/>
                <a:ea typeface="字魂59号-创粗黑" panose="00000500000000000000" charset="-122"/>
                <a:cs typeface="字魂59号-创粗黑" panose="00000500000000000000" charset="-122"/>
              </a:rPr>
              <a:t>luận</a:t>
            </a:r>
            <a:r>
              <a:rPr kumimoji="1" lang="en-US" altLang="zh-CN" sz="2400" b="1" dirty="0">
                <a:solidFill>
                  <a:schemeClr val="bg1"/>
                </a:solidFill>
                <a:latin typeface="#9Slide03 Montserrat Medium" pitchFamily="2" charset="77"/>
                <a:ea typeface="字魂59号-创粗黑" panose="00000500000000000000" charset="-122"/>
                <a:cs typeface="字魂59号-创粗黑" panose="00000500000000000000" charset="-122"/>
              </a:rPr>
              <a:t> </a:t>
            </a:r>
            <a:r>
              <a:rPr kumimoji="1" lang="en-US" altLang="zh-CN" sz="2400" b="1" dirty="0" err="1">
                <a:solidFill>
                  <a:schemeClr val="bg1"/>
                </a:solidFill>
                <a:latin typeface="#9Slide03 Montserrat Medium" pitchFamily="2" charset="77"/>
                <a:ea typeface="字魂59号-创粗黑" panose="00000500000000000000" charset="-122"/>
                <a:cs typeface="字魂59号-创粗黑" panose="00000500000000000000" charset="-122"/>
              </a:rPr>
              <a:t>nhóm</a:t>
            </a:r>
            <a:r>
              <a:rPr kumimoji="1" lang="en-US" altLang="zh-CN" sz="2400" b="1" dirty="0">
                <a:solidFill>
                  <a:schemeClr val="bg1"/>
                </a:solidFill>
                <a:latin typeface="#9Slide03 Montserrat Medium" pitchFamily="2" charset="77"/>
                <a:ea typeface="字魂59号-创粗黑" panose="00000500000000000000" charset="-122"/>
                <a:cs typeface="字魂59号-创粗黑" panose="00000500000000000000" charset="-122"/>
              </a:rPr>
              <a:t> 4</a:t>
            </a:r>
            <a:endParaRPr kumimoji="1" lang="zh-CN" altLang="en-US" sz="2400" b="1" dirty="0">
              <a:solidFill>
                <a:schemeClr val="bg1"/>
              </a:solidFill>
              <a:latin typeface="#9Slide03 Montserrat Medium" pitchFamily="2" charset="77"/>
              <a:ea typeface="字魂59号-创粗黑" panose="00000500000000000000" charset="-122"/>
              <a:cs typeface="字魂59号-创粗黑" panose="00000500000000000000" charset="-122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D47E2426-F112-C642-9BC4-CB537D1E603F}"/>
              </a:ext>
            </a:extLst>
          </p:cNvPr>
          <p:cNvGrpSpPr/>
          <p:nvPr/>
        </p:nvGrpSpPr>
        <p:grpSpPr>
          <a:xfrm>
            <a:off x="2746192" y="1757818"/>
            <a:ext cx="5108990" cy="4080445"/>
            <a:chOff x="2746192" y="1757818"/>
            <a:chExt cx="5108990" cy="4080445"/>
          </a:xfrm>
        </p:grpSpPr>
        <p:pic>
          <p:nvPicPr>
            <p:cNvPr id="7" name="图片 8">
              <a:extLst>
                <a:ext uri="{FF2B5EF4-FFF2-40B4-BE49-F238E27FC236}">
                  <a16:creationId xmlns:a16="http://schemas.microsoft.com/office/drawing/2014/main" id="{A1CE7657-3B47-2648-B824-5493696B650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46192" y="1757818"/>
              <a:ext cx="5108990" cy="4080445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793BAF83-7600-8847-8266-9267EE547EF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455226" y="3798040"/>
              <a:ext cx="3690922" cy="53304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418854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3217711" y="269571"/>
            <a:ext cx="90919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3200" b="1" dirty="0">
                <a:solidFill>
                  <a:srgbClr val="C00000"/>
                </a:solidFill>
                <a:latin typeface="Cambria" panose="02040503050406030204" pitchFamily="18" charset="0"/>
                <a:ea typeface="字魂59号-创粗黑" panose="00000500000000000000" charset="-122"/>
                <a:cs typeface="字魂59号-创粗黑" panose="00000500000000000000" charset="-122"/>
              </a:rPr>
              <a:t>CÁC HOẠT ĐỘNG NÔNG NGHIỆP </a:t>
            </a:r>
            <a:r>
              <a:rPr kumimoji="1" lang="en-US" altLang="zh-CN" sz="3200" b="1" dirty="0" err="1">
                <a:solidFill>
                  <a:srgbClr val="C00000"/>
                </a:solidFill>
                <a:latin typeface="Cambria" panose="02040503050406030204" pitchFamily="18" charset="0"/>
                <a:ea typeface="字魂59号-创粗黑" panose="00000500000000000000" charset="-122"/>
                <a:cs typeface="字魂59号-创粗黑" panose="00000500000000000000" charset="-122"/>
              </a:rPr>
              <a:t>Ở</a:t>
            </a:r>
            <a:r>
              <a:rPr kumimoji="1" lang="en-US" altLang="zh-CN" sz="3200" b="1" dirty="0">
                <a:solidFill>
                  <a:srgbClr val="C00000"/>
                </a:solidFill>
                <a:latin typeface="Cambria" panose="02040503050406030204" pitchFamily="18" charset="0"/>
                <a:ea typeface="字魂59号-创粗黑" panose="00000500000000000000" charset="-122"/>
                <a:cs typeface="字魂59号-创粗黑" panose="00000500000000000000" charset="-122"/>
              </a:rPr>
              <a:t> ĐỊA PHƯƠNG</a:t>
            </a:r>
            <a:endParaRPr kumimoji="1" lang="zh-CN" altLang="en-US" sz="3200" b="1" dirty="0">
              <a:solidFill>
                <a:srgbClr val="C00000"/>
              </a:solidFill>
              <a:latin typeface="Cambria" panose="02040503050406030204" pitchFamily="18" charset="0"/>
              <a:ea typeface="字魂59号-创粗黑" panose="00000500000000000000" charset="-122"/>
              <a:cs typeface="字魂59号-创粗黑" panose="00000500000000000000" charset="-122"/>
            </a:endParaRPr>
          </a:p>
        </p:txBody>
      </p:sp>
      <p:pic>
        <p:nvPicPr>
          <p:cNvPr id="3074" name="Picture 2" descr="Đặc điểm của sản xuất nông nghiệp và vai trò của nông nghiệp">
            <a:extLst>
              <a:ext uri="{FF2B5EF4-FFF2-40B4-BE49-F238E27FC236}">
                <a16:creationId xmlns:a16="http://schemas.microsoft.com/office/drawing/2014/main" id="{66689ACA-9E27-CB4E-9679-F86D068A88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8667" y="1077862"/>
            <a:ext cx="4634006" cy="2610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Thành phố Đà Nẵng phát triển ngành thủy sản theo hướng bền vững">
            <a:extLst>
              <a:ext uri="{FF2B5EF4-FFF2-40B4-BE49-F238E27FC236}">
                <a16:creationId xmlns:a16="http://schemas.microsoft.com/office/drawing/2014/main" id="{CF37654A-64A7-A04F-8A57-049D7DF2C3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1877" y="1077862"/>
            <a:ext cx="4634006" cy="2610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''">
            <a:extLst>
              <a:ext uri="{FF2B5EF4-FFF2-40B4-BE49-F238E27FC236}">
                <a16:creationId xmlns:a16="http://schemas.microsoft.com/office/drawing/2014/main" id="{DB441D9D-EEE4-E64D-B21E-CA266058EE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8667" y="3912086"/>
            <a:ext cx="4634005" cy="2610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Nâng cao hiệu quả hoạt động của hợp tác xã nông nghiệp">
            <a:extLst>
              <a:ext uri="{FF2B5EF4-FFF2-40B4-BE49-F238E27FC236}">
                <a16:creationId xmlns:a16="http://schemas.microsoft.com/office/drawing/2014/main" id="{EF81A2E9-C64B-3D45-BFDE-236E22C203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1877" y="3912086"/>
            <a:ext cx="4634005" cy="2696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 49">
            <a:extLst>
              <a:ext uri="{FF2B5EF4-FFF2-40B4-BE49-F238E27FC236}">
                <a16:creationId xmlns:a16="http://schemas.microsoft.com/office/drawing/2014/main" id="{476908B3-12E8-4019-9648-FF03094B76FE}"/>
              </a:ext>
            </a:extLst>
          </p:cNvPr>
          <p:cNvGrpSpPr/>
          <p:nvPr/>
        </p:nvGrpSpPr>
        <p:grpSpPr>
          <a:xfrm>
            <a:off x="1714501" y="435339"/>
            <a:ext cx="7341578" cy="3433278"/>
            <a:chOff x="1256351" y="1872497"/>
            <a:chExt cx="535531" cy="535531"/>
          </a:xfrm>
        </p:grpSpPr>
        <p:sp>
          <p:nvSpPr>
            <p:cNvPr id="4" name="圆角矩形 50">
              <a:extLst>
                <a:ext uri="{FF2B5EF4-FFF2-40B4-BE49-F238E27FC236}">
                  <a16:creationId xmlns:a16="http://schemas.microsoft.com/office/drawing/2014/main" id="{0ED1108C-F310-488B-BF72-8F650A4F66FD}"/>
                </a:ext>
              </a:extLst>
            </p:cNvPr>
            <p:cNvSpPr/>
            <p:nvPr/>
          </p:nvSpPr>
          <p:spPr>
            <a:xfrm>
              <a:off x="1256351" y="1872497"/>
              <a:ext cx="535531" cy="535531"/>
            </a:xfrm>
            <a:prstGeom prst="roundRect">
              <a:avLst/>
            </a:prstGeom>
            <a:solidFill>
              <a:srgbClr val="1F730B"/>
            </a:solidFill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" name="文本框 51">
              <a:extLst>
                <a:ext uri="{FF2B5EF4-FFF2-40B4-BE49-F238E27FC236}">
                  <a16:creationId xmlns:a16="http://schemas.microsoft.com/office/drawing/2014/main" id="{FED32408-8FC8-4300-9922-0028504F16F7}"/>
                </a:ext>
              </a:extLst>
            </p:cNvPr>
            <p:cNvSpPr txBox="1"/>
            <p:nvPr/>
          </p:nvSpPr>
          <p:spPr>
            <a:xfrm>
              <a:off x="1288739" y="1897854"/>
              <a:ext cx="470755" cy="4272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sz="3200" dirty="0" err="1">
                  <a:solidFill>
                    <a:srgbClr val="FFFF00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Yêu</a:t>
              </a:r>
              <a:r>
                <a:rPr kumimoji="1" lang="en-US" altLang="zh-CN" sz="3200" dirty="0">
                  <a:solidFill>
                    <a:srgbClr val="FFFF00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 </a:t>
              </a:r>
              <a:r>
                <a:rPr kumimoji="1" lang="en-US" altLang="zh-CN" sz="3200" dirty="0" err="1">
                  <a:solidFill>
                    <a:srgbClr val="FFFF00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cầu</a:t>
              </a:r>
              <a:r>
                <a:rPr kumimoji="1" lang="en-US" altLang="zh-CN" sz="3200" dirty="0">
                  <a:solidFill>
                    <a:srgbClr val="FFFF00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 </a:t>
              </a:r>
              <a:r>
                <a:rPr kumimoji="1" lang="en-US" altLang="zh-CN" sz="3200" dirty="0" err="1">
                  <a:solidFill>
                    <a:srgbClr val="FFFF00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cần</a:t>
              </a:r>
              <a:r>
                <a:rPr kumimoji="1" lang="en-US" altLang="zh-CN" sz="3200" dirty="0">
                  <a:solidFill>
                    <a:srgbClr val="FFFF00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 </a:t>
              </a:r>
              <a:r>
                <a:rPr kumimoji="1" lang="en-US" altLang="zh-CN" sz="3200" dirty="0" err="1">
                  <a:solidFill>
                    <a:srgbClr val="FFFF00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đạt</a:t>
              </a:r>
              <a:endParaRPr kumimoji="1" lang="en-US" altLang="zh-CN" sz="3200" dirty="0">
                <a:solidFill>
                  <a:srgbClr val="FFFF00"/>
                </a:solidFill>
                <a:latin typeface="Times New Roman" panose="02020603050405020304" pitchFamily="18" charset="0"/>
                <a:ea typeface="字魂59号-创粗黑" panose="00000500000000000000" charset="-122"/>
                <a:cs typeface="Times New Roman" panose="02020603050405020304" pitchFamily="18" charset="0"/>
              </a:endParaRPr>
            </a:p>
            <a:p>
              <a:pPr algn="ctr"/>
              <a:endParaRPr kumimoji="1"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ea typeface="字魂59号-创粗黑" panose="00000500000000000000" charset="-122"/>
                <a:cs typeface="Times New Roman" panose="02020603050405020304" pitchFamily="18" charset="0"/>
              </a:endParaRPr>
            </a:p>
            <a:p>
              <a:pPr marL="457200" indent="-457200">
                <a:buFontTx/>
                <a:buChar char="-"/>
              </a:pPr>
              <a:r>
                <a:rPr kumimoji="1" lang="en-US" altLang="zh-CN" sz="280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Kể</a:t>
              </a:r>
              <a:r>
                <a:rPr kumimoji="1"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 đ</a:t>
              </a:r>
              <a:r>
                <a:rPr kumimoji="1" lang="vi-VN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ư</a:t>
              </a:r>
              <a:r>
                <a:rPr kumimoji="1" lang="en-US" altLang="zh-CN" sz="280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ợc</a:t>
              </a:r>
              <a:r>
                <a:rPr kumimoji="1"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 </a:t>
              </a:r>
              <a:r>
                <a:rPr kumimoji="1" lang="en-US" altLang="zh-CN" sz="280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tên</a:t>
              </a:r>
              <a:r>
                <a:rPr kumimoji="1"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 </a:t>
              </a:r>
              <a:r>
                <a:rPr kumimoji="1" lang="en-US" altLang="zh-CN" sz="280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sản</a:t>
              </a:r>
              <a:r>
                <a:rPr kumimoji="1"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 </a:t>
              </a:r>
              <a:r>
                <a:rPr kumimoji="1" lang="en-US" altLang="zh-CN" sz="280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phẩm</a:t>
              </a:r>
              <a:r>
                <a:rPr kumimoji="1"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 </a:t>
              </a:r>
              <a:r>
                <a:rPr kumimoji="1" lang="en-US" altLang="zh-CN" sz="280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của</a:t>
              </a:r>
              <a:r>
                <a:rPr kumimoji="1"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 </a:t>
              </a:r>
              <a:r>
                <a:rPr kumimoji="1" lang="en-US" altLang="zh-CN" sz="280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một</a:t>
              </a:r>
              <a:r>
                <a:rPr kumimoji="1"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 </a:t>
              </a:r>
              <a:r>
                <a:rPr kumimoji="1" lang="en-US" altLang="zh-CN" sz="280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số</a:t>
              </a:r>
              <a:r>
                <a:rPr kumimoji="1"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 </a:t>
              </a:r>
              <a:r>
                <a:rPr kumimoji="1" lang="en-US" altLang="zh-CN" sz="280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hoạt</a:t>
              </a:r>
              <a:r>
                <a:rPr kumimoji="1"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 </a:t>
              </a:r>
              <a:r>
                <a:rPr kumimoji="1" lang="en-US" altLang="zh-CN" sz="280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động</a:t>
              </a:r>
              <a:r>
                <a:rPr kumimoji="1"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 </a:t>
              </a:r>
              <a:r>
                <a:rPr kumimoji="1" lang="en-US" altLang="zh-CN" sz="280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sản</a:t>
              </a:r>
              <a:r>
                <a:rPr kumimoji="1"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 </a:t>
              </a:r>
              <a:r>
                <a:rPr kumimoji="1" lang="en-US" altLang="zh-CN" sz="280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xuất</a:t>
              </a:r>
              <a:r>
                <a:rPr kumimoji="1"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 </a:t>
              </a:r>
              <a:r>
                <a:rPr kumimoji="1" lang="en-US" altLang="zh-CN" sz="280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nông</a:t>
              </a:r>
              <a:r>
                <a:rPr kumimoji="1"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 </a:t>
              </a:r>
              <a:r>
                <a:rPr kumimoji="1" lang="en-US" altLang="zh-CN" sz="280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nghiệp</a:t>
              </a:r>
              <a:r>
                <a:rPr kumimoji="1"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 ở </a:t>
              </a:r>
              <a:r>
                <a:rPr kumimoji="1" lang="en-US" altLang="zh-CN" sz="280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địa</a:t>
              </a:r>
              <a:r>
                <a:rPr kumimoji="1"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 </a:t>
              </a:r>
              <a:r>
                <a:rPr kumimoji="1" lang="en-US" altLang="zh-CN" sz="280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ph</a:t>
              </a:r>
              <a:r>
                <a:rPr kumimoji="1" lang="vi-VN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ư</a:t>
              </a:r>
              <a:r>
                <a:rPr kumimoji="1" lang="en-US" altLang="zh-CN" sz="280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ơng</a:t>
              </a:r>
              <a:r>
                <a:rPr kumimoji="1"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.</a:t>
              </a:r>
            </a:p>
            <a:p>
              <a:pPr marL="457200" indent="-457200">
                <a:buFontTx/>
                <a:buChar char="-"/>
              </a:pPr>
              <a:r>
                <a:rPr kumimoji="1"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Chia </a:t>
              </a:r>
              <a:r>
                <a:rPr kumimoji="1" lang="en-US" altLang="zh-CN" sz="280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sẻ</a:t>
              </a:r>
              <a:r>
                <a:rPr kumimoji="1"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 </a:t>
              </a:r>
              <a:r>
                <a:rPr kumimoji="1" lang="en-US" altLang="zh-CN" sz="280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với</a:t>
              </a:r>
              <a:r>
                <a:rPr kumimoji="1"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 </a:t>
              </a:r>
              <a:r>
                <a:rPr kumimoji="1" lang="en-US" altLang="zh-CN" sz="280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bạn</a:t>
              </a:r>
              <a:r>
                <a:rPr kumimoji="1"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 </a:t>
              </a:r>
              <a:r>
                <a:rPr kumimoji="1" lang="en-US" altLang="zh-CN" sz="280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bè</a:t>
              </a:r>
              <a:r>
                <a:rPr kumimoji="1"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 </a:t>
              </a:r>
              <a:r>
                <a:rPr kumimoji="1" lang="en-US" altLang="zh-CN" sz="280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về</a:t>
              </a:r>
              <a:r>
                <a:rPr kumimoji="1"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 </a:t>
              </a:r>
              <a:r>
                <a:rPr kumimoji="1" lang="en-US" altLang="zh-CN" sz="280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các</a:t>
              </a:r>
              <a:r>
                <a:rPr kumimoji="1"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 </a:t>
              </a:r>
              <a:r>
                <a:rPr kumimoji="1" lang="en-US" altLang="zh-CN" sz="280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hoạt</a:t>
              </a:r>
              <a:r>
                <a:rPr kumimoji="1"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 </a:t>
              </a:r>
              <a:r>
                <a:rPr kumimoji="1" lang="en-US" altLang="zh-CN" sz="280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động</a:t>
              </a:r>
              <a:r>
                <a:rPr kumimoji="1"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 </a:t>
              </a:r>
              <a:r>
                <a:rPr kumimoji="1" lang="en-US" altLang="zh-CN" sz="280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nông</a:t>
              </a:r>
              <a:r>
                <a:rPr kumimoji="1"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 </a:t>
              </a:r>
              <a:r>
                <a:rPr kumimoji="1" lang="en-US" altLang="zh-CN" sz="280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nghiệp</a:t>
              </a:r>
              <a:r>
                <a:rPr kumimoji="1"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 </a:t>
              </a:r>
              <a:r>
                <a:rPr kumimoji="1" lang="en-US" altLang="zh-CN" sz="280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và</a:t>
              </a:r>
              <a:r>
                <a:rPr kumimoji="1"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 </a:t>
              </a:r>
              <a:r>
                <a:rPr kumimoji="1" lang="en-US" altLang="zh-CN" sz="280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sản</a:t>
              </a:r>
              <a:r>
                <a:rPr kumimoji="1"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 </a:t>
              </a:r>
              <a:r>
                <a:rPr kumimoji="1" lang="en-US" altLang="zh-CN" sz="280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xuất</a:t>
              </a:r>
              <a:r>
                <a:rPr kumimoji="1"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 </a:t>
              </a:r>
              <a:r>
                <a:rPr kumimoji="1" lang="en-US" altLang="zh-CN" sz="280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mà</a:t>
              </a:r>
              <a:r>
                <a:rPr kumimoji="1"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 </a:t>
              </a:r>
              <a:r>
                <a:rPr kumimoji="1" lang="en-US" altLang="zh-CN" sz="280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em</a:t>
              </a:r>
              <a:r>
                <a:rPr kumimoji="1"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 </a:t>
              </a:r>
              <a:r>
                <a:rPr kumimoji="1" lang="en-US" altLang="zh-CN" sz="280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biết</a:t>
              </a:r>
              <a:r>
                <a:rPr kumimoji="1"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131852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 46"/>
          <p:cNvGrpSpPr/>
          <p:nvPr/>
        </p:nvGrpSpPr>
        <p:grpSpPr>
          <a:xfrm>
            <a:off x="5059800" y="953521"/>
            <a:ext cx="2051040" cy="1816440"/>
            <a:chOff x="3592643" y="2008682"/>
            <a:chExt cx="5006714" cy="2563318"/>
          </a:xfrm>
          <a:effectLst/>
        </p:grpSpPr>
        <p:sp>
          <p:nvSpPr>
            <p:cNvPr id="48" name="矩形 47"/>
            <p:cNvSpPr/>
            <p:nvPr/>
          </p:nvSpPr>
          <p:spPr>
            <a:xfrm>
              <a:off x="3592643" y="2008682"/>
              <a:ext cx="5006714" cy="2563318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>
              <a:off x="4092516" y="2263514"/>
              <a:ext cx="4001336" cy="2038662"/>
            </a:xfrm>
            <a:prstGeom prst="rect">
              <a:avLst/>
            </a:prstGeom>
            <a:solidFill>
              <a:srgbClr val="E6FA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50" name="文本框 49"/>
          <p:cNvSpPr txBox="1"/>
          <p:nvPr/>
        </p:nvSpPr>
        <p:spPr>
          <a:xfrm>
            <a:off x="3418023" y="3014286"/>
            <a:ext cx="486062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6000" b="1" spc="300" dirty="0">
                <a:solidFill>
                  <a:schemeClr val="accent2">
                    <a:lumMod val="75000"/>
                  </a:schemeClr>
                </a:solidFill>
                <a:latin typeface="#9Slide03 Penumbra" panose="02040603050506020204" pitchFamily="18" charset="0"/>
                <a:ea typeface="字魂59号-创粗黑" panose="00000500000000000000" charset="-122"/>
                <a:cs typeface="字魂59号-创粗黑" panose="00000500000000000000" charset="-122"/>
              </a:rPr>
              <a:t>VẬN DỤNG</a:t>
            </a:r>
            <a:endParaRPr kumimoji="1" lang="zh-CN" altLang="en-US" sz="6000" b="1" spc="300" dirty="0">
              <a:solidFill>
                <a:schemeClr val="accent2">
                  <a:lumMod val="75000"/>
                </a:schemeClr>
              </a:solidFill>
              <a:latin typeface="#9Slide03 Penumbra" panose="02040603050506020204" pitchFamily="18" charset="0"/>
              <a:ea typeface="字魂59号-创粗黑" panose="00000500000000000000" charset="-122"/>
              <a:cs typeface="字魂59号-创粗黑" panose="00000500000000000000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5388301" y="1378427"/>
            <a:ext cx="139172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7200" dirty="0">
                <a:solidFill>
                  <a:schemeClr val="accent2">
                    <a:lumMod val="75000"/>
                  </a:schemeClr>
                </a:solidFill>
                <a:latin typeface="#9Slide03 Montserrat Medium" pitchFamily="2" charset="77"/>
                <a:ea typeface="字魂59号-创粗黑" panose="00000500000000000000" charset="-122"/>
                <a:cs typeface="思源黑体 CN Normal" panose="020B0400000000000000" charset="-122"/>
              </a:rPr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14131951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4788466" y="952456"/>
            <a:ext cx="554395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6000" b="1" u="sng" dirty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  <a:ea typeface="字魂59号-创粗黑" panose="00000500000000000000" charset="-122"/>
                <a:cs typeface="字魂59号-创粗黑" panose="00000500000000000000" charset="-122"/>
              </a:rPr>
              <a:t>TRÒ CHƠI</a:t>
            </a:r>
            <a:endParaRPr kumimoji="1" lang="zh-CN" altLang="en-US" sz="6000" b="1" u="sng" dirty="0">
              <a:solidFill>
                <a:schemeClr val="accent2">
                  <a:lumMod val="75000"/>
                </a:schemeClr>
              </a:solidFill>
              <a:latin typeface="Cambria" panose="02040503050406030204" pitchFamily="18" charset="0"/>
              <a:ea typeface="字魂59号-创粗黑" panose="00000500000000000000" charset="-122"/>
              <a:cs typeface="字魂59号-创粗黑" panose="00000500000000000000" charset="-122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74ED3F2-A625-B843-985A-9B2F84833CF9}"/>
              </a:ext>
            </a:extLst>
          </p:cNvPr>
          <p:cNvSpPr/>
          <p:nvPr/>
        </p:nvSpPr>
        <p:spPr>
          <a:xfrm>
            <a:off x="2449810" y="1736717"/>
            <a:ext cx="7963293" cy="36317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15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#9SLIDE07 SVN-ZICLETS MEDIUM" panose="02000603000000000000" pitchFamily="2" charset="0"/>
              </a:rPr>
              <a:t>AI NHANH, </a:t>
            </a:r>
          </a:p>
          <a:p>
            <a:pPr algn="ctr"/>
            <a:r>
              <a:rPr lang="en-US" sz="115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#9SLIDE07 SVN-ZICLETS MEDIUM" panose="02000603000000000000" pitchFamily="2" charset="0"/>
              </a:rPr>
              <a:t> AI ĐÚNG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4935017" y="935453"/>
            <a:ext cx="25012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3600" b="1" dirty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  <a:ea typeface="字魂59号-创粗黑" panose="00000500000000000000" charset="-122"/>
                <a:cs typeface="字魂59号-创粗黑" panose="00000500000000000000" charset="-122"/>
              </a:rPr>
              <a:t>LUẬT CHƠI</a:t>
            </a:r>
            <a:endParaRPr kumimoji="1" lang="zh-CN" altLang="en-US" sz="3600" b="1" dirty="0">
              <a:solidFill>
                <a:schemeClr val="accent2">
                  <a:lumMod val="75000"/>
                </a:schemeClr>
              </a:solidFill>
              <a:latin typeface="Cambria" panose="02040503050406030204" pitchFamily="18" charset="0"/>
              <a:ea typeface="字魂59号-创粗黑" panose="00000500000000000000" charset="-122"/>
              <a:cs typeface="字魂59号-创粗黑" panose="00000500000000000000" charset="-122"/>
            </a:endParaRPr>
          </a:p>
        </p:txBody>
      </p:sp>
      <p:sp>
        <p:nvSpPr>
          <p:cNvPr id="3" name="Rectangle 7"/>
          <p:cNvSpPr txBox="1">
            <a:spLocks noChangeArrowheads="1"/>
          </p:cNvSpPr>
          <p:nvPr/>
        </p:nvSpPr>
        <p:spPr>
          <a:xfrm>
            <a:off x="1882589" y="1977931"/>
            <a:ext cx="8606118" cy="381867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600" b="1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400" b="0" dirty="0" err="1">
                <a:solidFill>
                  <a:schemeClr val="tx1"/>
                </a:solidFill>
                <a:latin typeface="Cambria" panose="02040503050406030204" pitchFamily="18" charset="0"/>
              </a:rPr>
              <a:t>Chia</a:t>
            </a:r>
            <a:r>
              <a:rPr lang="nl-NL" sz="2400" b="0" dirty="0">
                <a:solidFill>
                  <a:schemeClr val="tx1"/>
                </a:solidFill>
                <a:latin typeface="Cambria" panose="02040503050406030204" pitchFamily="18" charset="0"/>
              </a:rPr>
              <a:t> </a:t>
            </a:r>
            <a:r>
              <a:rPr lang="nl-NL" sz="2400" b="0" dirty="0" err="1">
                <a:solidFill>
                  <a:schemeClr val="tx1"/>
                </a:solidFill>
                <a:latin typeface="Cambria" panose="02040503050406030204" pitchFamily="18" charset="0"/>
              </a:rPr>
              <a:t>lớp</a:t>
            </a:r>
            <a:r>
              <a:rPr lang="nl-NL" sz="2400" b="0" dirty="0">
                <a:solidFill>
                  <a:schemeClr val="tx1"/>
                </a:solidFill>
                <a:latin typeface="Cambria" panose="02040503050406030204" pitchFamily="18" charset="0"/>
              </a:rPr>
              <a:t> </a:t>
            </a:r>
            <a:r>
              <a:rPr lang="nl-NL" sz="2400" b="0" dirty="0" err="1">
                <a:solidFill>
                  <a:schemeClr val="tx1"/>
                </a:solidFill>
                <a:latin typeface="Cambria" panose="02040503050406030204" pitchFamily="18" charset="0"/>
              </a:rPr>
              <a:t>thành</a:t>
            </a:r>
            <a:r>
              <a:rPr lang="nl-NL" sz="2400" b="0" dirty="0">
                <a:solidFill>
                  <a:schemeClr val="tx1"/>
                </a:solidFill>
                <a:latin typeface="Cambria" panose="02040503050406030204" pitchFamily="18" charset="0"/>
              </a:rPr>
              <a:t> 4 </a:t>
            </a:r>
            <a:r>
              <a:rPr lang="nl-NL" sz="2400" b="0" dirty="0" err="1">
                <a:solidFill>
                  <a:schemeClr val="tx1"/>
                </a:solidFill>
                <a:latin typeface="Cambria" panose="02040503050406030204" pitchFamily="18" charset="0"/>
              </a:rPr>
              <a:t>nhóm</a:t>
            </a:r>
            <a:r>
              <a:rPr lang="nl-NL" sz="2400" b="0" dirty="0">
                <a:solidFill>
                  <a:schemeClr val="tx1"/>
                </a:solidFill>
                <a:latin typeface="Cambria" panose="02040503050406030204" pitchFamily="18" charset="0"/>
              </a:rPr>
              <a:t>, </a:t>
            </a:r>
            <a:r>
              <a:rPr lang="nl-NL" sz="2400" b="0" dirty="0" err="1">
                <a:solidFill>
                  <a:schemeClr val="tx1"/>
                </a:solidFill>
                <a:latin typeface="Cambria" panose="02040503050406030204" pitchFamily="18" charset="0"/>
              </a:rPr>
              <a:t>mỗi</a:t>
            </a:r>
            <a:r>
              <a:rPr lang="nl-NL" sz="2400" b="0" dirty="0">
                <a:solidFill>
                  <a:schemeClr val="tx1"/>
                </a:solidFill>
                <a:latin typeface="Cambria" panose="02040503050406030204" pitchFamily="18" charset="0"/>
              </a:rPr>
              <a:t> </a:t>
            </a:r>
            <a:r>
              <a:rPr lang="nl-NL" sz="2400" b="0" dirty="0" err="1">
                <a:solidFill>
                  <a:schemeClr val="tx1"/>
                </a:solidFill>
                <a:latin typeface="Cambria" panose="02040503050406030204" pitchFamily="18" charset="0"/>
              </a:rPr>
              <a:t>tổ</a:t>
            </a:r>
            <a:r>
              <a:rPr lang="nl-NL" sz="2400" b="0" dirty="0">
                <a:solidFill>
                  <a:schemeClr val="tx1"/>
                </a:solidFill>
                <a:latin typeface="Cambria" panose="02040503050406030204" pitchFamily="18" charset="0"/>
              </a:rPr>
              <a:t> </a:t>
            </a:r>
            <a:r>
              <a:rPr lang="nl-NL" sz="2400" b="0" dirty="0" err="1">
                <a:solidFill>
                  <a:schemeClr val="tx1"/>
                </a:solidFill>
                <a:latin typeface="Cambria" panose="02040503050406030204" pitchFamily="18" charset="0"/>
              </a:rPr>
              <a:t>là</a:t>
            </a:r>
            <a:r>
              <a:rPr lang="nl-NL" sz="2400" b="0" dirty="0">
                <a:solidFill>
                  <a:schemeClr val="tx1"/>
                </a:solidFill>
                <a:latin typeface="Cambria" panose="02040503050406030204" pitchFamily="18" charset="0"/>
              </a:rPr>
              <a:t> 1 </a:t>
            </a:r>
            <a:r>
              <a:rPr lang="nl-NL" sz="2400" b="0" dirty="0" err="1">
                <a:solidFill>
                  <a:schemeClr val="tx1"/>
                </a:solidFill>
                <a:latin typeface="Cambria" panose="02040503050406030204" pitchFamily="18" charset="0"/>
              </a:rPr>
              <a:t>nhóm</a:t>
            </a:r>
            <a:r>
              <a:rPr lang="nl-NL" sz="2400" b="0" dirty="0">
                <a:solidFill>
                  <a:schemeClr val="tx1"/>
                </a:solidFill>
                <a:latin typeface="Cambria" panose="02040503050406030204" pitchFamily="18" charset="0"/>
              </a:rPr>
              <a:t>.</a:t>
            </a:r>
            <a:endParaRPr lang="en-VN" sz="2400" b="0" dirty="0">
              <a:solidFill>
                <a:schemeClr val="tx1"/>
              </a:solidFill>
              <a:latin typeface="Cambria" panose="020405030504060302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400" b="0" dirty="0" err="1">
                <a:solidFill>
                  <a:schemeClr val="tx1"/>
                </a:solidFill>
                <a:latin typeface="Cambria" panose="02040503050406030204" pitchFamily="18" charset="0"/>
              </a:rPr>
              <a:t>Các</a:t>
            </a:r>
            <a:r>
              <a:rPr lang="nl-NL" sz="2400" b="0" dirty="0">
                <a:solidFill>
                  <a:schemeClr val="tx1"/>
                </a:solidFill>
                <a:latin typeface="Cambria" panose="02040503050406030204" pitchFamily="18" charset="0"/>
              </a:rPr>
              <a:t> </a:t>
            </a:r>
            <a:r>
              <a:rPr lang="nl-NL" sz="2400" b="0" dirty="0" err="1">
                <a:solidFill>
                  <a:schemeClr val="tx1"/>
                </a:solidFill>
                <a:latin typeface="Cambria" panose="02040503050406030204" pitchFamily="18" charset="0"/>
              </a:rPr>
              <a:t>em</a:t>
            </a:r>
            <a:r>
              <a:rPr lang="nl-NL" sz="2400" b="0" dirty="0">
                <a:solidFill>
                  <a:schemeClr val="tx1"/>
                </a:solidFill>
                <a:latin typeface="Cambria" panose="02040503050406030204" pitchFamily="18" charset="0"/>
              </a:rPr>
              <a:t> </a:t>
            </a:r>
            <a:r>
              <a:rPr lang="nl-NL" sz="2400" b="0" dirty="0" err="1">
                <a:solidFill>
                  <a:schemeClr val="tx1"/>
                </a:solidFill>
                <a:latin typeface="Cambria" panose="02040503050406030204" pitchFamily="18" charset="0"/>
              </a:rPr>
              <a:t>xếp</a:t>
            </a:r>
            <a:r>
              <a:rPr lang="nl-NL" sz="2400" b="0" dirty="0">
                <a:solidFill>
                  <a:schemeClr val="tx1"/>
                </a:solidFill>
                <a:latin typeface="Cambria" panose="02040503050406030204" pitchFamily="18" charset="0"/>
              </a:rPr>
              <a:t> </a:t>
            </a:r>
            <a:r>
              <a:rPr lang="nl-NL" sz="2400" b="0" dirty="0" err="1">
                <a:solidFill>
                  <a:schemeClr val="tx1"/>
                </a:solidFill>
                <a:latin typeface="Cambria" panose="02040503050406030204" pitchFamily="18" charset="0"/>
              </a:rPr>
              <a:t>thành</a:t>
            </a:r>
            <a:r>
              <a:rPr lang="nl-NL" sz="2400" b="0" dirty="0">
                <a:solidFill>
                  <a:schemeClr val="tx1"/>
                </a:solidFill>
                <a:latin typeface="Cambria" panose="02040503050406030204" pitchFamily="18" charset="0"/>
              </a:rPr>
              <a:t> 4 </a:t>
            </a:r>
            <a:r>
              <a:rPr lang="nl-NL" sz="2400" b="0" dirty="0" err="1">
                <a:solidFill>
                  <a:schemeClr val="tx1"/>
                </a:solidFill>
                <a:latin typeface="Cambria" panose="02040503050406030204" pitchFamily="18" charset="0"/>
              </a:rPr>
              <a:t>hàng</a:t>
            </a:r>
            <a:r>
              <a:rPr lang="nl-NL" sz="2400" b="0" dirty="0">
                <a:solidFill>
                  <a:schemeClr val="tx1"/>
                </a:solidFill>
                <a:latin typeface="Cambria" panose="02040503050406030204" pitchFamily="18" charset="0"/>
              </a:rPr>
              <a:t>. </a:t>
            </a:r>
            <a:r>
              <a:rPr lang="nl-NL" sz="2400" b="0" dirty="0" err="1">
                <a:solidFill>
                  <a:schemeClr val="tx1"/>
                </a:solidFill>
                <a:latin typeface="Cambria" panose="02040503050406030204" pitchFamily="18" charset="0"/>
              </a:rPr>
              <a:t>Khi</a:t>
            </a:r>
            <a:r>
              <a:rPr lang="nl-NL" sz="2400" b="0" dirty="0">
                <a:solidFill>
                  <a:schemeClr val="tx1"/>
                </a:solidFill>
                <a:latin typeface="Cambria" panose="02040503050406030204" pitchFamily="18" charset="0"/>
              </a:rPr>
              <a:t> </a:t>
            </a:r>
            <a:r>
              <a:rPr lang="nl-NL" sz="2400" b="0" dirty="0" err="1">
                <a:solidFill>
                  <a:schemeClr val="tx1"/>
                </a:solidFill>
                <a:latin typeface="Cambria" panose="02040503050406030204" pitchFamily="18" charset="0"/>
              </a:rPr>
              <a:t>cô</a:t>
            </a:r>
            <a:r>
              <a:rPr lang="nl-NL" sz="2400" b="0" dirty="0">
                <a:solidFill>
                  <a:schemeClr val="tx1"/>
                </a:solidFill>
                <a:latin typeface="Cambria" panose="02040503050406030204" pitchFamily="18" charset="0"/>
              </a:rPr>
              <a:t> </a:t>
            </a:r>
            <a:r>
              <a:rPr lang="nl-NL" sz="2400" b="0" dirty="0" err="1">
                <a:solidFill>
                  <a:schemeClr val="tx1"/>
                </a:solidFill>
                <a:latin typeface="Cambria" panose="02040503050406030204" pitchFamily="18" charset="0"/>
              </a:rPr>
              <a:t>hô</a:t>
            </a:r>
            <a:r>
              <a:rPr lang="nl-NL" sz="2400" b="0" dirty="0">
                <a:solidFill>
                  <a:schemeClr val="tx1"/>
                </a:solidFill>
                <a:latin typeface="Cambria" panose="02040503050406030204" pitchFamily="18" charset="0"/>
              </a:rPr>
              <a:t> “</a:t>
            </a:r>
            <a:r>
              <a:rPr lang="nl-NL" sz="2400" b="0" dirty="0" err="1">
                <a:solidFill>
                  <a:schemeClr val="tx1"/>
                </a:solidFill>
                <a:latin typeface="Cambria" panose="02040503050406030204" pitchFamily="18" charset="0"/>
              </a:rPr>
              <a:t>Bắt</a:t>
            </a:r>
            <a:r>
              <a:rPr lang="nl-NL" sz="2400" b="0" dirty="0">
                <a:solidFill>
                  <a:schemeClr val="tx1"/>
                </a:solidFill>
                <a:latin typeface="Cambria" panose="02040503050406030204" pitchFamily="18" charset="0"/>
              </a:rPr>
              <a:t> </a:t>
            </a:r>
            <a:r>
              <a:rPr lang="nl-NL" sz="2400" b="0" dirty="0" err="1">
                <a:solidFill>
                  <a:schemeClr val="tx1"/>
                </a:solidFill>
                <a:latin typeface="Cambria" panose="02040503050406030204" pitchFamily="18" charset="0"/>
              </a:rPr>
              <a:t>đầu</a:t>
            </a:r>
            <a:r>
              <a:rPr lang="nl-NL" sz="2400" b="0" dirty="0">
                <a:solidFill>
                  <a:schemeClr val="tx1"/>
                </a:solidFill>
                <a:latin typeface="Cambria" panose="02040503050406030204" pitchFamily="18" charset="0"/>
              </a:rPr>
              <a:t>”, </a:t>
            </a:r>
            <a:r>
              <a:rPr lang="nl-NL" sz="2400" b="0" dirty="0" err="1">
                <a:solidFill>
                  <a:schemeClr val="tx1"/>
                </a:solidFill>
                <a:latin typeface="Cambria" panose="02040503050406030204" pitchFamily="18" charset="0"/>
              </a:rPr>
              <a:t>các</a:t>
            </a:r>
            <a:r>
              <a:rPr lang="nl-NL" sz="2400" b="0" dirty="0">
                <a:solidFill>
                  <a:schemeClr val="tx1"/>
                </a:solidFill>
                <a:latin typeface="Cambria" panose="02040503050406030204" pitchFamily="18" charset="0"/>
              </a:rPr>
              <a:t> </a:t>
            </a:r>
            <a:r>
              <a:rPr lang="nl-NL" sz="2400" b="0" dirty="0" err="1">
                <a:solidFill>
                  <a:schemeClr val="tx1"/>
                </a:solidFill>
                <a:latin typeface="Cambria" panose="02040503050406030204" pitchFamily="18" charset="0"/>
              </a:rPr>
              <a:t>em</a:t>
            </a:r>
            <a:r>
              <a:rPr lang="nl-NL" sz="2400" b="0" dirty="0">
                <a:solidFill>
                  <a:schemeClr val="tx1"/>
                </a:solidFill>
                <a:latin typeface="Cambria" panose="02040503050406030204" pitchFamily="18" charset="0"/>
              </a:rPr>
              <a:t> </a:t>
            </a:r>
            <a:r>
              <a:rPr lang="nl-NL" sz="2400" b="0" dirty="0" err="1">
                <a:solidFill>
                  <a:schemeClr val="tx1"/>
                </a:solidFill>
                <a:latin typeface="Cambria" panose="02040503050406030204" pitchFamily="18" charset="0"/>
              </a:rPr>
              <a:t>trong</a:t>
            </a:r>
            <a:r>
              <a:rPr lang="nl-NL" sz="2400" b="0" dirty="0">
                <a:solidFill>
                  <a:schemeClr val="tx1"/>
                </a:solidFill>
                <a:latin typeface="Cambria" panose="02040503050406030204" pitchFamily="18" charset="0"/>
              </a:rPr>
              <a:t> </a:t>
            </a:r>
            <a:r>
              <a:rPr lang="nl-NL" sz="2400" b="0" dirty="0" err="1">
                <a:solidFill>
                  <a:schemeClr val="tx1"/>
                </a:solidFill>
                <a:latin typeface="Cambria" panose="02040503050406030204" pitchFamily="18" charset="0"/>
              </a:rPr>
              <a:t>nhóm</a:t>
            </a:r>
            <a:r>
              <a:rPr lang="nl-NL" sz="2400" b="0" dirty="0">
                <a:solidFill>
                  <a:schemeClr val="tx1"/>
                </a:solidFill>
                <a:latin typeface="Cambria" panose="02040503050406030204" pitchFamily="18" charset="0"/>
              </a:rPr>
              <a:t> </a:t>
            </a:r>
            <a:r>
              <a:rPr lang="nl-NL" sz="2400" b="0" dirty="0" err="1">
                <a:solidFill>
                  <a:schemeClr val="tx1"/>
                </a:solidFill>
                <a:latin typeface="Cambria" panose="02040503050406030204" pitchFamily="18" charset="0"/>
              </a:rPr>
              <a:t>sẽ</a:t>
            </a:r>
            <a:r>
              <a:rPr lang="nl-NL" sz="2400" b="0" dirty="0">
                <a:solidFill>
                  <a:schemeClr val="tx1"/>
                </a:solidFill>
                <a:latin typeface="Cambria" panose="02040503050406030204" pitchFamily="18" charset="0"/>
              </a:rPr>
              <a:t> </a:t>
            </a:r>
            <a:r>
              <a:rPr lang="nl-NL" sz="2400" b="0" dirty="0" err="1">
                <a:solidFill>
                  <a:schemeClr val="tx1"/>
                </a:solidFill>
                <a:latin typeface="Cambria" panose="02040503050406030204" pitchFamily="18" charset="0"/>
              </a:rPr>
              <a:t>lần</a:t>
            </a:r>
            <a:r>
              <a:rPr lang="nl-NL" sz="2400" b="0" dirty="0">
                <a:solidFill>
                  <a:schemeClr val="tx1"/>
                </a:solidFill>
                <a:latin typeface="Cambria" panose="02040503050406030204" pitchFamily="18" charset="0"/>
              </a:rPr>
              <a:t> </a:t>
            </a:r>
            <a:r>
              <a:rPr lang="nl-NL" sz="2400" b="0" dirty="0" err="1">
                <a:solidFill>
                  <a:schemeClr val="tx1"/>
                </a:solidFill>
                <a:latin typeface="Cambria" panose="02040503050406030204" pitchFamily="18" charset="0"/>
              </a:rPr>
              <a:t>lượt</a:t>
            </a:r>
            <a:r>
              <a:rPr lang="nl-NL" sz="2400" b="0" dirty="0">
                <a:solidFill>
                  <a:schemeClr val="tx1"/>
                </a:solidFill>
                <a:latin typeface="Cambria" panose="02040503050406030204" pitchFamily="18" charset="0"/>
              </a:rPr>
              <a:t> </a:t>
            </a:r>
            <a:r>
              <a:rPr lang="nl-NL" sz="2400" b="0" dirty="0" err="1">
                <a:solidFill>
                  <a:schemeClr val="tx1"/>
                </a:solidFill>
                <a:latin typeface="Cambria" panose="02040503050406030204" pitchFamily="18" charset="0"/>
              </a:rPr>
              <a:t>chạy</a:t>
            </a:r>
            <a:r>
              <a:rPr lang="nl-NL" sz="2400" b="0" dirty="0">
                <a:solidFill>
                  <a:schemeClr val="tx1"/>
                </a:solidFill>
                <a:latin typeface="Cambria" panose="02040503050406030204" pitchFamily="18" charset="0"/>
              </a:rPr>
              <a:t> </a:t>
            </a:r>
            <a:r>
              <a:rPr lang="nl-NL" sz="2400" b="0" dirty="0" err="1">
                <a:solidFill>
                  <a:schemeClr val="tx1"/>
                </a:solidFill>
                <a:latin typeface="Cambria" panose="02040503050406030204" pitchFamily="18" charset="0"/>
              </a:rPr>
              <a:t>lên</a:t>
            </a:r>
            <a:r>
              <a:rPr lang="nl-NL" sz="2400" b="0" dirty="0">
                <a:solidFill>
                  <a:schemeClr val="tx1"/>
                </a:solidFill>
                <a:latin typeface="Cambria" panose="02040503050406030204" pitchFamily="18" charset="0"/>
              </a:rPr>
              <a:t> </a:t>
            </a:r>
            <a:r>
              <a:rPr lang="nl-NL" sz="2400" b="0" dirty="0" err="1">
                <a:solidFill>
                  <a:schemeClr val="tx1"/>
                </a:solidFill>
                <a:latin typeface="Cambria" panose="02040503050406030204" pitchFamily="18" charset="0"/>
              </a:rPr>
              <a:t>bảng</a:t>
            </a:r>
            <a:r>
              <a:rPr lang="nl-NL" sz="2400" b="0" dirty="0">
                <a:solidFill>
                  <a:schemeClr val="tx1"/>
                </a:solidFill>
                <a:latin typeface="Cambria" panose="02040503050406030204" pitchFamily="18" charset="0"/>
              </a:rPr>
              <a:t> </a:t>
            </a:r>
            <a:r>
              <a:rPr lang="nl-NL" sz="2400" b="0" dirty="0" err="1">
                <a:solidFill>
                  <a:schemeClr val="tx1"/>
                </a:solidFill>
                <a:latin typeface="Cambria" panose="02040503050406030204" pitchFamily="18" charset="0"/>
              </a:rPr>
              <a:t>ghi</a:t>
            </a:r>
            <a:r>
              <a:rPr lang="nl-NL" sz="2400" b="0" dirty="0">
                <a:solidFill>
                  <a:schemeClr val="tx1"/>
                </a:solidFill>
                <a:latin typeface="Cambria" panose="02040503050406030204" pitchFamily="18" charset="0"/>
              </a:rPr>
              <a:t> 1 </a:t>
            </a:r>
            <a:r>
              <a:rPr lang="nl-NL" sz="2400" b="0" dirty="0" err="1">
                <a:solidFill>
                  <a:schemeClr val="tx1"/>
                </a:solidFill>
                <a:latin typeface="Cambria" panose="02040503050406030204" pitchFamily="18" charset="0"/>
              </a:rPr>
              <a:t>hoạt</a:t>
            </a:r>
            <a:r>
              <a:rPr lang="nl-NL" sz="2400" b="0" dirty="0">
                <a:solidFill>
                  <a:schemeClr val="tx1"/>
                </a:solidFill>
                <a:latin typeface="Cambria" panose="02040503050406030204" pitchFamily="18" charset="0"/>
              </a:rPr>
              <a:t> </a:t>
            </a:r>
            <a:r>
              <a:rPr lang="nl-NL" sz="2400" b="0" dirty="0" err="1">
                <a:solidFill>
                  <a:schemeClr val="tx1"/>
                </a:solidFill>
                <a:latin typeface="Cambria" panose="02040503050406030204" pitchFamily="18" charset="0"/>
              </a:rPr>
              <a:t>động</a:t>
            </a:r>
            <a:r>
              <a:rPr lang="nl-NL" sz="2400" b="0" dirty="0">
                <a:solidFill>
                  <a:schemeClr val="tx1"/>
                </a:solidFill>
                <a:latin typeface="Cambria" panose="02040503050406030204" pitchFamily="18" charset="0"/>
              </a:rPr>
              <a:t> </a:t>
            </a:r>
            <a:r>
              <a:rPr lang="nl-NL" sz="2400" b="0" dirty="0" err="1">
                <a:solidFill>
                  <a:schemeClr val="tx1"/>
                </a:solidFill>
                <a:latin typeface="Cambria" panose="02040503050406030204" pitchFamily="18" charset="0"/>
              </a:rPr>
              <a:t>sản</a:t>
            </a:r>
            <a:r>
              <a:rPr lang="nl-NL" sz="2400" b="0" dirty="0">
                <a:solidFill>
                  <a:schemeClr val="tx1"/>
                </a:solidFill>
                <a:latin typeface="Cambria" panose="02040503050406030204" pitchFamily="18" charset="0"/>
              </a:rPr>
              <a:t> </a:t>
            </a:r>
            <a:r>
              <a:rPr lang="nl-NL" sz="2400" b="0" dirty="0" err="1">
                <a:solidFill>
                  <a:schemeClr val="tx1"/>
                </a:solidFill>
                <a:latin typeface="Cambria" panose="02040503050406030204" pitchFamily="18" charset="0"/>
              </a:rPr>
              <a:t>xuất</a:t>
            </a:r>
            <a:r>
              <a:rPr lang="nl-NL" sz="2400" b="0" dirty="0">
                <a:solidFill>
                  <a:schemeClr val="tx1"/>
                </a:solidFill>
                <a:latin typeface="Cambria" panose="02040503050406030204" pitchFamily="18" charset="0"/>
              </a:rPr>
              <a:t> </a:t>
            </a:r>
            <a:r>
              <a:rPr lang="nl-NL" sz="2400" b="0" dirty="0" err="1">
                <a:solidFill>
                  <a:schemeClr val="tx1"/>
                </a:solidFill>
                <a:latin typeface="Cambria" panose="02040503050406030204" pitchFamily="18" charset="0"/>
              </a:rPr>
              <a:t>nông</a:t>
            </a:r>
            <a:r>
              <a:rPr lang="nl-NL" sz="2400" b="0" dirty="0">
                <a:solidFill>
                  <a:schemeClr val="tx1"/>
                </a:solidFill>
                <a:latin typeface="Cambria" panose="02040503050406030204" pitchFamily="18" charset="0"/>
              </a:rPr>
              <a:t> </a:t>
            </a:r>
            <a:r>
              <a:rPr lang="nl-NL" sz="2400" b="0" dirty="0" err="1">
                <a:solidFill>
                  <a:schemeClr val="tx1"/>
                </a:solidFill>
                <a:latin typeface="Cambria" panose="02040503050406030204" pitchFamily="18" charset="0"/>
              </a:rPr>
              <a:t>nghiệp</a:t>
            </a:r>
            <a:r>
              <a:rPr lang="nl-NL" sz="2400" b="0" dirty="0">
                <a:solidFill>
                  <a:schemeClr val="tx1"/>
                </a:solidFill>
                <a:latin typeface="Cambria" panose="02040503050406030204" pitchFamily="18" charset="0"/>
              </a:rPr>
              <a:t> </a:t>
            </a:r>
            <a:r>
              <a:rPr lang="nl-NL" sz="2400" b="0" dirty="0" err="1">
                <a:solidFill>
                  <a:schemeClr val="tx1"/>
                </a:solidFill>
                <a:latin typeface="Cambria" panose="02040503050406030204" pitchFamily="18" charset="0"/>
              </a:rPr>
              <a:t>và</a:t>
            </a:r>
            <a:r>
              <a:rPr lang="nl-NL" sz="2400" b="0" dirty="0">
                <a:solidFill>
                  <a:schemeClr val="tx1"/>
                </a:solidFill>
                <a:latin typeface="Cambria" panose="02040503050406030204" pitchFamily="18" charset="0"/>
              </a:rPr>
              <a:t> 1 </a:t>
            </a:r>
            <a:r>
              <a:rPr lang="nl-NL" sz="2400" b="0" dirty="0" err="1">
                <a:solidFill>
                  <a:schemeClr val="tx1"/>
                </a:solidFill>
                <a:latin typeface="Cambria" panose="02040503050406030204" pitchFamily="18" charset="0"/>
              </a:rPr>
              <a:t>sản</a:t>
            </a:r>
            <a:r>
              <a:rPr lang="nl-NL" sz="2400" b="0" dirty="0">
                <a:solidFill>
                  <a:schemeClr val="tx1"/>
                </a:solidFill>
                <a:latin typeface="Cambria" panose="02040503050406030204" pitchFamily="18" charset="0"/>
              </a:rPr>
              <a:t> </a:t>
            </a:r>
            <a:r>
              <a:rPr lang="nl-NL" sz="2400" b="0" dirty="0" err="1">
                <a:solidFill>
                  <a:schemeClr val="tx1"/>
                </a:solidFill>
                <a:latin typeface="Cambria" panose="02040503050406030204" pitchFamily="18" charset="0"/>
              </a:rPr>
              <a:t>phẩm</a:t>
            </a:r>
            <a:r>
              <a:rPr lang="nl-NL" sz="2400" b="0" dirty="0">
                <a:solidFill>
                  <a:schemeClr val="tx1"/>
                </a:solidFill>
                <a:latin typeface="Cambria" panose="02040503050406030204" pitchFamily="18" charset="0"/>
              </a:rPr>
              <a:t> </a:t>
            </a:r>
            <a:r>
              <a:rPr lang="nl-NL" sz="2400" b="0" dirty="0" err="1">
                <a:solidFill>
                  <a:schemeClr val="tx1"/>
                </a:solidFill>
                <a:latin typeface="Cambria" panose="02040503050406030204" pitchFamily="18" charset="0"/>
              </a:rPr>
              <a:t>của</a:t>
            </a:r>
            <a:r>
              <a:rPr lang="nl-NL" sz="2400" b="0" dirty="0">
                <a:solidFill>
                  <a:schemeClr val="tx1"/>
                </a:solidFill>
                <a:latin typeface="Cambria" panose="02040503050406030204" pitchFamily="18" charset="0"/>
              </a:rPr>
              <a:t> </a:t>
            </a:r>
            <a:r>
              <a:rPr lang="nl-NL" sz="2400" b="0" dirty="0" err="1">
                <a:solidFill>
                  <a:schemeClr val="tx1"/>
                </a:solidFill>
                <a:latin typeface="Cambria" panose="02040503050406030204" pitchFamily="18" charset="0"/>
              </a:rPr>
              <a:t>hoạt</a:t>
            </a:r>
            <a:r>
              <a:rPr lang="nl-NL" sz="2400" b="0" dirty="0">
                <a:solidFill>
                  <a:schemeClr val="tx1"/>
                </a:solidFill>
                <a:latin typeface="Cambria" panose="02040503050406030204" pitchFamily="18" charset="0"/>
              </a:rPr>
              <a:t> </a:t>
            </a:r>
            <a:r>
              <a:rPr lang="nl-NL" sz="2400" b="0" dirty="0" err="1">
                <a:solidFill>
                  <a:schemeClr val="tx1"/>
                </a:solidFill>
                <a:latin typeface="Cambria" panose="02040503050406030204" pitchFamily="18" charset="0"/>
              </a:rPr>
              <a:t>động</a:t>
            </a:r>
            <a:r>
              <a:rPr lang="nl-NL" sz="2400" b="0" dirty="0">
                <a:solidFill>
                  <a:schemeClr val="tx1"/>
                </a:solidFill>
                <a:latin typeface="Cambria" panose="02040503050406030204" pitchFamily="18" charset="0"/>
              </a:rPr>
              <a:t> </a:t>
            </a:r>
            <a:r>
              <a:rPr lang="nl-NL" sz="2400" b="0" dirty="0" err="1">
                <a:solidFill>
                  <a:schemeClr val="tx1"/>
                </a:solidFill>
                <a:latin typeface="Cambria" panose="02040503050406030204" pitchFamily="18" charset="0"/>
              </a:rPr>
              <a:t>sản</a:t>
            </a:r>
            <a:r>
              <a:rPr lang="nl-NL" sz="2400" b="0" dirty="0">
                <a:solidFill>
                  <a:schemeClr val="tx1"/>
                </a:solidFill>
                <a:latin typeface="Cambria" panose="02040503050406030204" pitchFamily="18" charset="0"/>
              </a:rPr>
              <a:t> </a:t>
            </a:r>
            <a:r>
              <a:rPr lang="nl-NL" sz="2400" b="0" dirty="0" err="1">
                <a:solidFill>
                  <a:schemeClr val="tx1"/>
                </a:solidFill>
                <a:latin typeface="Cambria" panose="02040503050406030204" pitchFamily="18" charset="0"/>
              </a:rPr>
              <a:t>xuất</a:t>
            </a:r>
            <a:r>
              <a:rPr lang="nl-NL" sz="2400" b="0" dirty="0">
                <a:solidFill>
                  <a:schemeClr val="tx1"/>
                </a:solidFill>
                <a:latin typeface="Cambria" panose="02040503050406030204" pitchFamily="18" charset="0"/>
              </a:rPr>
              <a:t> </a:t>
            </a:r>
            <a:r>
              <a:rPr lang="nl-NL" sz="2400" b="0" dirty="0" err="1">
                <a:solidFill>
                  <a:schemeClr val="tx1"/>
                </a:solidFill>
                <a:latin typeface="Cambria" panose="02040503050406030204" pitchFamily="18" charset="0"/>
              </a:rPr>
              <a:t>nông</a:t>
            </a:r>
            <a:r>
              <a:rPr lang="nl-NL" sz="2400" b="0" dirty="0">
                <a:solidFill>
                  <a:schemeClr val="tx1"/>
                </a:solidFill>
                <a:latin typeface="Cambria" panose="02040503050406030204" pitchFamily="18" charset="0"/>
              </a:rPr>
              <a:t> </a:t>
            </a:r>
            <a:r>
              <a:rPr lang="nl-NL" sz="2400" b="0" dirty="0" err="1">
                <a:solidFill>
                  <a:schemeClr val="tx1"/>
                </a:solidFill>
                <a:latin typeface="Cambria" panose="02040503050406030204" pitchFamily="18" charset="0"/>
              </a:rPr>
              <a:t>nghiệp</a:t>
            </a:r>
            <a:r>
              <a:rPr lang="nl-NL" sz="2400" b="0" dirty="0">
                <a:solidFill>
                  <a:schemeClr val="tx1"/>
                </a:solidFill>
                <a:latin typeface="Cambria" panose="02040503050406030204" pitchFamily="18" charset="0"/>
              </a:rPr>
              <a:t> </a:t>
            </a:r>
            <a:r>
              <a:rPr lang="nl-NL" sz="2400" b="0" dirty="0" err="1">
                <a:solidFill>
                  <a:schemeClr val="tx1"/>
                </a:solidFill>
                <a:latin typeface="Cambria" panose="02040503050406030204" pitchFamily="18" charset="0"/>
              </a:rPr>
              <a:t>đó</a:t>
            </a:r>
            <a:r>
              <a:rPr lang="nl-NL" sz="2400" b="0" dirty="0">
                <a:solidFill>
                  <a:schemeClr val="tx1"/>
                </a:solidFill>
                <a:latin typeface="Cambria" panose="02040503050406030204" pitchFamily="18" charset="0"/>
              </a:rPr>
              <a:t> </a:t>
            </a:r>
            <a:r>
              <a:rPr lang="nl-NL" sz="2400" b="0" dirty="0" err="1">
                <a:solidFill>
                  <a:schemeClr val="tx1"/>
                </a:solidFill>
                <a:latin typeface="Cambria" panose="02040503050406030204" pitchFamily="18" charset="0"/>
              </a:rPr>
              <a:t>ở</a:t>
            </a:r>
            <a:r>
              <a:rPr lang="nl-NL" sz="2400" b="0" dirty="0">
                <a:solidFill>
                  <a:schemeClr val="tx1"/>
                </a:solidFill>
                <a:latin typeface="Cambria" panose="02040503050406030204" pitchFamily="18" charset="0"/>
              </a:rPr>
              <a:t> </a:t>
            </a:r>
            <a:r>
              <a:rPr lang="nl-NL" sz="2400" b="0" dirty="0" err="1">
                <a:solidFill>
                  <a:schemeClr val="tx1"/>
                </a:solidFill>
                <a:latin typeface="Cambria" panose="02040503050406030204" pitchFamily="18" charset="0"/>
              </a:rPr>
              <a:t>địa</a:t>
            </a:r>
            <a:r>
              <a:rPr lang="nl-NL" sz="2400" b="0" dirty="0">
                <a:solidFill>
                  <a:schemeClr val="tx1"/>
                </a:solidFill>
                <a:latin typeface="Cambria" panose="02040503050406030204" pitchFamily="18" charset="0"/>
              </a:rPr>
              <a:t> </a:t>
            </a:r>
            <a:r>
              <a:rPr lang="nl-NL" sz="2400" b="0" dirty="0" err="1">
                <a:solidFill>
                  <a:schemeClr val="tx1"/>
                </a:solidFill>
                <a:latin typeface="Cambria" panose="02040503050406030204" pitchFamily="18" charset="0"/>
              </a:rPr>
              <a:t>phương</a:t>
            </a:r>
            <a:r>
              <a:rPr lang="nl-NL" sz="2400" b="0" dirty="0">
                <a:solidFill>
                  <a:schemeClr val="tx1"/>
                </a:solidFill>
                <a:latin typeface="Cambria" panose="02040503050406030204" pitchFamily="18" charset="0"/>
              </a:rPr>
              <a:t> em.</a:t>
            </a:r>
            <a:endParaRPr lang="en-VN" sz="2400" b="0" dirty="0">
              <a:solidFill>
                <a:schemeClr val="tx1"/>
              </a:solidFill>
              <a:latin typeface="Cambria" panose="020405030504060302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400" b="0" dirty="0" err="1">
                <a:solidFill>
                  <a:schemeClr val="tx1"/>
                </a:solidFill>
                <a:latin typeface="Cambria" panose="02040503050406030204" pitchFamily="18" charset="0"/>
              </a:rPr>
              <a:t>Sau</a:t>
            </a:r>
            <a:r>
              <a:rPr lang="nl-NL" sz="2400" b="0" dirty="0">
                <a:solidFill>
                  <a:schemeClr val="tx1"/>
                </a:solidFill>
                <a:latin typeface="Cambria" panose="02040503050406030204" pitchFamily="18" charset="0"/>
              </a:rPr>
              <a:t> </a:t>
            </a:r>
            <a:r>
              <a:rPr lang="nl-NL" sz="2400" b="0" dirty="0" err="1">
                <a:solidFill>
                  <a:schemeClr val="tx1"/>
                </a:solidFill>
                <a:latin typeface="Cambria" panose="02040503050406030204" pitchFamily="18" charset="0"/>
              </a:rPr>
              <a:t>thời</a:t>
            </a:r>
            <a:r>
              <a:rPr lang="nl-NL" sz="2400" b="0" dirty="0">
                <a:solidFill>
                  <a:schemeClr val="tx1"/>
                </a:solidFill>
                <a:latin typeface="Cambria" panose="02040503050406030204" pitchFamily="18" charset="0"/>
              </a:rPr>
              <a:t> </a:t>
            </a:r>
            <a:r>
              <a:rPr lang="nl-NL" sz="2400" b="0" dirty="0" err="1">
                <a:solidFill>
                  <a:schemeClr val="tx1"/>
                </a:solidFill>
                <a:latin typeface="Cambria" panose="02040503050406030204" pitchFamily="18" charset="0"/>
              </a:rPr>
              <a:t>gian</a:t>
            </a:r>
            <a:r>
              <a:rPr lang="nl-NL" sz="2400" b="0" dirty="0">
                <a:solidFill>
                  <a:schemeClr val="tx1"/>
                </a:solidFill>
                <a:latin typeface="Cambria" panose="02040503050406030204" pitchFamily="18" charset="0"/>
              </a:rPr>
              <a:t> 5 </a:t>
            </a:r>
            <a:r>
              <a:rPr lang="nl-NL" sz="2400" b="0" dirty="0" err="1">
                <a:solidFill>
                  <a:schemeClr val="tx1"/>
                </a:solidFill>
                <a:latin typeface="Cambria" panose="02040503050406030204" pitchFamily="18" charset="0"/>
              </a:rPr>
              <a:t>phút</a:t>
            </a:r>
            <a:r>
              <a:rPr lang="nl-NL" sz="2400" b="0" dirty="0">
                <a:solidFill>
                  <a:schemeClr val="tx1"/>
                </a:solidFill>
                <a:latin typeface="Cambria" panose="02040503050406030204" pitchFamily="18" charset="0"/>
              </a:rPr>
              <a:t> </a:t>
            </a:r>
            <a:r>
              <a:rPr lang="nl-NL" sz="2400" b="0" dirty="0" err="1">
                <a:solidFill>
                  <a:schemeClr val="tx1"/>
                </a:solidFill>
                <a:latin typeface="Cambria" panose="02040503050406030204" pitchFamily="18" charset="0"/>
              </a:rPr>
              <a:t>khi</a:t>
            </a:r>
            <a:r>
              <a:rPr lang="nl-NL" sz="2400" b="0" dirty="0">
                <a:solidFill>
                  <a:schemeClr val="tx1"/>
                </a:solidFill>
                <a:latin typeface="Cambria" panose="02040503050406030204" pitchFamily="18" charset="0"/>
              </a:rPr>
              <a:t> </a:t>
            </a:r>
            <a:r>
              <a:rPr lang="nl-NL" sz="2400" b="0" dirty="0" err="1">
                <a:solidFill>
                  <a:schemeClr val="tx1"/>
                </a:solidFill>
                <a:latin typeface="Cambria" panose="02040503050406030204" pitchFamily="18" charset="0"/>
              </a:rPr>
              <a:t>cô</a:t>
            </a:r>
            <a:r>
              <a:rPr lang="nl-NL" sz="2400" b="0" dirty="0">
                <a:solidFill>
                  <a:schemeClr val="tx1"/>
                </a:solidFill>
                <a:latin typeface="Cambria" panose="02040503050406030204" pitchFamily="18" charset="0"/>
              </a:rPr>
              <a:t> </a:t>
            </a:r>
            <a:r>
              <a:rPr lang="nl-NL" sz="2400" b="0" dirty="0" err="1">
                <a:solidFill>
                  <a:schemeClr val="tx1"/>
                </a:solidFill>
                <a:latin typeface="Cambria" panose="02040503050406030204" pitchFamily="18" charset="0"/>
              </a:rPr>
              <a:t>hô</a:t>
            </a:r>
            <a:r>
              <a:rPr lang="nl-NL" sz="2400" b="0" dirty="0">
                <a:solidFill>
                  <a:schemeClr val="tx1"/>
                </a:solidFill>
                <a:latin typeface="Cambria" panose="02040503050406030204" pitchFamily="18" charset="0"/>
              </a:rPr>
              <a:t> “</a:t>
            </a:r>
            <a:r>
              <a:rPr lang="nl-NL" sz="2400" b="0" dirty="0" err="1">
                <a:solidFill>
                  <a:schemeClr val="tx1"/>
                </a:solidFill>
                <a:latin typeface="Cambria" panose="02040503050406030204" pitchFamily="18" charset="0"/>
              </a:rPr>
              <a:t>Kết</a:t>
            </a:r>
            <a:r>
              <a:rPr lang="nl-NL" sz="2400" b="0" dirty="0">
                <a:solidFill>
                  <a:schemeClr val="tx1"/>
                </a:solidFill>
                <a:latin typeface="Cambria" panose="02040503050406030204" pitchFamily="18" charset="0"/>
              </a:rPr>
              <a:t> </a:t>
            </a:r>
            <a:r>
              <a:rPr lang="nl-NL" sz="2400" b="0" dirty="0" err="1">
                <a:solidFill>
                  <a:schemeClr val="tx1"/>
                </a:solidFill>
                <a:latin typeface="Cambria" panose="02040503050406030204" pitchFamily="18" charset="0"/>
              </a:rPr>
              <a:t>thúc</a:t>
            </a:r>
            <a:r>
              <a:rPr lang="nl-NL" sz="2400" b="0" dirty="0">
                <a:solidFill>
                  <a:schemeClr val="tx1"/>
                </a:solidFill>
                <a:latin typeface="Cambria" panose="02040503050406030204" pitchFamily="18" charset="0"/>
              </a:rPr>
              <a:t>” </a:t>
            </a:r>
            <a:r>
              <a:rPr lang="nl-NL" sz="2400" b="0" dirty="0" err="1">
                <a:solidFill>
                  <a:schemeClr val="tx1"/>
                </a:solidFill>
                <a:latin typeface="Cambria" panose="02040503050406030204" pitchFamily="18" charset="0"/>
              </a:rPr>
              <a:t>nhóm</a:t>
            </a:r>
            <a:r>
              <a:rPr lang="nl-NL" sz="2400" b="0" dirty="0">
                <a:solidFill>
                  <a:schemeClr val="tx1"/>
                </a:solidFill>
                <a:latin typeface="Cambria" panose="02040503050406030204" pitchFamily="18" charset="0"/>
              </a:rPr>
              <a:t> </a:t>
            </a:r>
            <a:r>
              <a:rPr lang="nl-NL" sz="2400" b="0" dirty="0" err="1">
                <a:solidFill>
                  <a:schemeClr val="tx1"/>
                </a:solidFill>
                <a:latin typeface="Cambria" panose="02040503050406030204" pitchFamily="18" charset="0"/>
              </a:rPr>
              <a:t>nào</a:t>
            </a:r>
            <a:r>
              <a:rPr lang="nl-NL" sz="2400" b="0" dirty="0">
                <a:solidFill>
                  <a:schemeClr val="tx1"/>
                </a:solidFill>
                <a:latin typeface="Cambria" panose="02040503050406030204" pitchFamily="18" charset="0"/>
              </a:rPr>
              <a:t> </a:t>
            </a:r>
            <a:r>
              <a:rPr lang="nl-NL" sz="2400" b="0" dirty="0" err="1">
                <a:solidFill>
                  <a:schemeClr val="tx1"/>
                </a:solidFill>
                <a:latin typeface="Cambria" panose="02040503050406030204" pitchFamily="18" charset="0"/>
              </a:rPr>
              <a:t>ghi</a:t>
            </a:r>
            <a:r>
              <a:rPr lang="nl-NL" sz="2400" b="0" dirty="0">
                <a:solidFill>
                  <a:schemeClr val="tx1"/>
                </a:solidFill>
                <a:latin typeface="Cambria" panose="02040503050406030204" pitchFamily="18" charset="0"/>
              </a:rPr>
              <a:t> </a:t>
            </a:r>
            <a:r>
              <a:rPr lang="nl-NL" sz="2400" b="0" dirty="0" err="1">
                <a:solidFill>
                  <a:schemeClr val="tx1"/>
                </a:solidFill>
                <a:latin typeface="Cambria" panose="02040503050406030204" pitchFamily="18" charset="0"/>
              </a:rPr>
              <a:t>được</a:t>
            </a:r>
            <a:r>
              <a:rPr lang="nl-NL" sz="2400" b="0" dirty="0">
                <a:solidFill>
                  <a:schemeClr val="tx1"/>
                </a:solidFill>
                <a:latin typeface="Cambria" panose="02040503050406030204" pitchFamily="18" charset="0"/>
              </a:rPr>
              <a:t> </a:t>
            </a:r>
            <a:r>
              <a:rPr lang="nl-NL" sz="2400" b="0" dirty="0" err="1">
                <a:solidFill>
                  <a:schemeClr val="tx1"/>
                </a:solidFill>
                <a:latin typeface="Cambria" panose="02040503050406030204" pitchFamily="18" charset="0"/>
              </a:rPr>
              <a:t>nhiều</a:t>
            </a:r>
            <a:r>
              <a:rPr lang="nl-NL" sz="2400" b="0" dirty="0">
                <a:solidFill>
                  <a:schemeClr val="tx1"/>
                </a:solidFill>
                <a:latin typeface="Cambria" panose="02040503050406030204" pitchFamily="18" charset="0"/>
              </a:rPr>
              <a:t> </a:t>
            </a:r>
            <a:r>
              <a:rPr lang="nl-NL" sz="2400" b="0" dirty="0" err="1">
                <a:solidFill>
                  <a:schemeClr val="tx1"/>
                </a:solidFill>
                <a:latin typeface="Cambria" panose="02040503050406030204" pitchFamily="18" charset="0"/>
              </a:rPr>
              <a:t>đáp</a:t>
            </a:r>
            <a:r>
              <a:rPr lang="nl-NL" sz="2400" b="0" dirty="0">
                <a:solidFill>
                  <a:schemeClr val="tx1"/>
                </a:solidFill>
                <a:latin typeface="Cambria" panose="02040503050406030204" pitchFamily="18" charset="0"/>
              </a:rPr>
              <a:t> </a:t>
            </a:r>
            <a:r>
              <a:rPr lang="nl-NL" sz="2400" b="0" dirty="0" err="1">
                <a:solidFill>
                  <a:schemeClr val="tx1"/>
                </a:solidFill>
                <a:latin typeface="Cambria" panose="02040503050406030204" pitchFamily="18" charset="0"/>
              </a:rPr>
              <a:t>án</a:t>
            </a:r>
            <a:r>
              <a:rPr lang="nl-NL" sz="2400" b="0" dirty="0">
                <a:solidFill>
                  <a:schemeClr val="tx1"/>
                </a:solidFill>
                <a:latin typeface="Cambria" panose="02040503050406030204" pitchFamily="18" charset="0"/>
              </a:rPr>
              <a:t> </a:t>
            </a:r>
            <a:r>
              <a:rPr lang="nl-NL" sz="2400" b="0" dirty="0" err="1">
                <a:solidFill>
                  <a:schemeClr val="tx1"/>
                </a:solidFill>
                <a:latin typeface="Cambria" panose="02040503050406030204" pitchFamily="18" charset="0"/>
              </a:rPr>
              <a:t>thì</a:t>
            </a:r>
            <a:r>
              <a:rPr lang="nl-NL" sz="2400" b="0" dirty="0">
                <a:solidFill>
                  <a:schemeClr val="tx1"/>
                </a:solidFill>
                <a:latin typeface="Cambria" panose="02040503050406030204" pitchFamily="18" charset="0"/>
              </a:rPr>
              <a:t> </a:t>
            </a:r>
            <a:r>
              <a:rPr lang="nl-NL" sz="2400" b="0" dirty="0" err="1">
                <a:solidFill>
                  <a:schemeClr val="tx1"/>
                </a:solidFill>
                <a:latin typeface="Cambria" panose="02040503050406030204" pitchFamily="18" charset="0"/>
              </a:rPr>
              <a:t>nhóm</a:t>
            </a:r>
            <a:r>
              <a:rPr lang="nl-NL" sz="2400" b="0" dirty="0">
                <a:solidFill>
                  <a:schemeClr val="tx1"/>
                </a:solidFill>
                <a:latin typeface="Cambria" panose="02040503050406030204" pitchFamily="18" charset="0"/>
              </a:rPr>
              <a:t> </a:t>
            </a:r>
            <a:r>
              <a:rPr lang="nl-NL" sz="2400" b="0" dirty="0" err="1">
                <a:solidFill>
                  <a:schemeClr val="tx1"/>
                </a:solidFill>
                <a:latin typeface="Cambria" panose="02040503050406030204" pitchFamily="18" charset="0"/>
              </a:rPr>
              <a:t>đó</a:t>
            </a:r>
            <a:r>
              <a:rPr lang="nl-NL" sz="2400" b="0" dirty="0">
                <a:solidFill>
                  <a:schemeClr val="tx1"/>
                </a:solidFill>
                <a:latin typeface="Cambria" panose="02040503050406030204" pitchFamily="18" charset="0"/>
              </a:rPr>
              <a:t> </a:t>
            </a:r>
            <a:r>
              <a:rPr lang="nl-NL" sz="2400" b="0" dirty="0" err="1">
                <a:solidFill>
                  <a:schemeClr val="tx1"/>
                </a:solidFill>
                <a:latin typeface="Cambria" panose="02040503050406030204" pitchFamily="18" charset="0"/>
              </a:rPr>
              <a:t>thắng</a:t>
            </a:r>
            <a:r>
              <a:rPr lang="nl-NL" sz="2400" b="0" dirty="0">
                <a:solidFill>
                  <a:schemeClr val="tx1"/>
                </a:solidFill>
                <a:latin typeface="Cambria" panose="02040503050406030204" pitchFamily="18" charset="0"/>
              </a:rPr>
              <a:t> </a:t>
            </a:r>
            <a:r>
              <a:rPr lang="nl-NL" sz="2400" b="0" dirty="0" err="1">
                <a:solidFill>
                  <a:schemeClr val="tx1"/>
                </a:solidFill>
                <a:latin typeface="Cambria" panose="02040503050406030204" pitchFamily="18" charset="0"/>
              </a:rPr>
              <a:t>cuộc</a:t>
            </a:r>
            <a:r>
              <a:rPr lang="nl-NL" sz="2400" b="0" dirty="0">
                <a:solidFill>
                  <a:schemeClr val="tx1"/>
                </a:solidFill>
                <a:latin typeface="Cambria" panose="02040503050406030204" pitchFamily="18" charset="0"/>
              </a:rPr>
              <a:t>.</a:t>
            </a:r>
            <a:endParaRPr lang="en-VN" sz="2400" b="0" dirty="0">
              <a:solidFill>
                <a:schemeClr val="tx1"/>
              </a:solidFill>
              <a:latin typeface="Cambria" panose="02040503050406030204" pitchFamily="18" charset="0"/>
            </a:endParaRPr>
          </a:p>
          <a:p>
            <a:pPr marL="285750" indent="-285750">
              <a:lnSpc>
                <a:spcPct val="200000"/>
              </a:lnSpc>
              <a:buClr>
                <a:schemeClr val="accent3"/>
              </a:buClr>
              <a:buFont typeface="Wingdings" panose="05000000000000000000" pitchFamily="2" charset="2"/>
              <a:buChar char="p"/>
            </a:pPr>
            <a:endParaRPr lang="en-US" altLang="zh-CN" sz="2400" dirty="0">
              <a:solidFill>
                <a:schemeClr val="tx1"/>
              </a:solidFill>
              <a:latin typeface="Cambria" panose="02040503050406030204" pitchFamily="18" charset="0"/>
              <a:ea typeface="字魂59号-创粗黑" panose="00000500000000000000" charset="-122"/>
              <a:cs typeface="字魂59号-创粗黑" panose="0000050000000000000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132660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6720030" y="2120153"/>
            <a:ext cx="25599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000" b="1" u="sng" dirty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  <a:ea typeface="字魂59号-创粗黑" panose="00000500000000000000" charset="-122"/>
                <a:cs typeface="字魂59号-创粗黑" panose="00000500000000000000" charset="-122"/>
              </a:rPr>
              <a:t>TRÒ CHƠI</a:t>
            </a:r>
            <a:endParaRPr kumimoji="1" lang="zh-CN" altLang="en-US" sz="4000" b="1" u="sng" dirty="0">
              <a:solidFill>
                <a:schemeClr val="accent2">
                  <a:lumMod val="75000"/>
                </a:schemeClr>
              </a:solidFill>
              <a:latin typeface="Cambria" panose="02040503050406030204" pitchFamily="18" charset="0"/>
              <a:ea typeface="字魂59号-创粗黑" panose="00000500000000000000" charset="-122"/>
              <a:cs typeface="字魂59号-创粗黑" panose="00000500000000000000" charset="-122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74ED3F2-A625-B843-985A-9B2F84833CF9}"/>
              </a:ext>
            </a:extLst>
          </p:cNvPr>
          <p:cNvSpPr/>
          <p:nvPr/>
        </p:nvSpPr>
        <p:spPr>
          <a:xfrm>
            <a:off x="5101914" y="2875800"/>
            <a:ext cx="5381961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72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#9SLIDE07 SVN-ZICLETS MEDIUM" panose="02000603000000000000" pitchFamily="2" charset="0"/>
              </a:rPr>
              <a:t>AI NHANH, </a:t>
            </a:r>
          </a:p>
          <a:p>
            <a:pPr algn="ctr"/>
            <a:r>
              <a:rPr lang="en-US" sz="72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#9SLIDE07 SVN-ZICLETS MEDIUM" panose="02000603000000000000" pitchFamily="2" charset="0"/>
              </a:rPr>
              <a:t> AI ĐÚNG</a:t>
            </a:r>
          </a:p>
        </p:txBody>
      </p:sp>
      <p:pic>
        <p:nvPicPr>
          <p:cNvPr id="6" name="Đồng hồ đếm ngược 5 phút __ 5 Minutes Countdown Timer.mp4" descr="Đồng hồ đếm ngược 5 phút __ 5 Minutes Countdown Timer.mp4">
            <a:hlinkClick r:id="" action="ppaction://media"/>
            <a:extLst>
              <a:ext uri="{FF2B5EF4-FFF2-40B4-BE49-F238E27FC236}">
                <a16:creationId xmlns:a16="http://schemas.microsoft.com/office/drawing/2014/main" id="{F7D24378-D4BD-4D43-AFD3-E62803B6463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60130" y="2274838"/>
            <a:ext cx="4103687" cy="2308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1978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522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 49">
            <a:extLst>
              <a:ext uri="{FF2B5EF4-FFF2-40B4-BE49-F238E27FC236}">
                <a16:creationId xmlns:a16="http://schemas.microsoft.com/office/drawing/2014/main" id="{476908B3-12E8-4019-9648-FF03094B76FE}"/>
              </a:ext>
            </a:extLst>
          </p:cNvPr>
          <p:cNvGrpSpPr/>
          <p:nvPr/>
        </p:nvGrpSpPr>
        <p:grpSpPr>
          <a:xfrm>
            <a:off x="1714501" y="435339"/>
            <a:ext cx="7341578" cy="3433278"/>
            <a:chOff x="1256351" y="1872497"/>
            <a:chExt cx="535531" cy="535531"/>
          </a:xfrm>
        </p:grpSpPr>
        <p:sp>
          <p:nvSpPr>
            <p:cNvPr id="4" name="圆角矩形 50">
              <a:extLst>
                <a:ext uri="{FF2B5EF4-FFF2-40B4-BE49-F238E27FC236}">
                  <a16:creationId xmlns:a16="http://schemas.microsoft.com/office/drawing/2014/main" id="{0ED1108C-F310-488B-BF72-8F650A4F66FD}"/>
                </a:ext>
              </a:extLst>
            </p:cNvPr>
            <p:cNvSpPr/>
            <p:nvPr/>
          </p:nvSpPr>
          <p:spPr>
            <a:xfrm>
              <a:off x="1256351" y="1872497"/>
              <a:ext cx="535531" cy="535531"/>
            </a:xfrm>
            <a:prstGeom prst="roundRect">
              <a:avLst/>
            </a:prstGeom>
            <a:solidFill>
              <a:srgbClr val="1F730B"/>
            </a:solidFill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" name="文本框 51">
              <a:extLst>
                <a:ext uri="{FF2B5EF4-FFF2-40B4-BE49-F238E27FC236}">
                  <a16:creationId xmlns:a16="http://schemas.microsoft.com/office/drawing/2014/main" id="{FED32408-8FC8-4300-9922-0028504F16F7}"/>
                </a:ext>
              </a:extLst>
            </p:cNvPr>
            <p:cNvSpPr txBox="1"/>
            <p:nvPr/>
          </p:nvSpPr>
          <p:spPr>
            <a:xfrm>
              <a:off x="1288739" y="1897854"/>
              <a:ext cx="470755" cy="4272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sz="3200" dirty="0" err="1">
                  <a:solidFill>
                    <a:srgbClr val="FFFF00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Yêu</a:t>
              </a:r>
              <a:r>
                <a:rPr kumimoji="1" lang="en-US" altLang="zh-CN" sz="3200" dirty="0">
                  <a:solidFill>
                    <a:srgbClr val="FFFF00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 </a:t>
              </a:r>
              <a:r>
                <a:rPr kumimoji="1" lang="en-US" altLang="zh-CN" sz="3200" dirty="0" err="1">
                  <a:solidFill>
                    <a:srgbClr val="FFFF00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cầu</a:t>
              </a:r>
              <a:r>
                <a:rPr kumimoji="1" lang="en-US" altLang="zh-CN" sz="3200" dirty="0">
                  <a:solidFill>
                    <a:srgbClr val="FFFF00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 </a:t>
              </a:r>
              <a:r>
                <a:rPr kumimoji="1" lang="en-US" altLang="zh-CN" sz="3200" dirty="0" err="1">
                  <a:solidFill>
                    <a:srgbClr val="FFFF00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cần</a:t>
              </a:r>
              <a:r>
                <a:rPr kumimoji="1" lang="en-US" altLang="zh-CN" sz="3200" dirty="0">
                  <a:solidFill>
                    <a:srgbClr val="FFFF00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 </a:t>
              </a:r>
              <a:r>
                <a:rPr kumimoji="1" lang="en-US" altLang="zh-CN" sz="3200" dirty="0" err="1">
                  <a:solidFill>
                    <a:srgbClr val="FFFF00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đạt</a:t>
              </a:r>
              <a:endParaRPr kumimoji="1" lang="en-US" altLang="zh-CN" sz="3200" dirty="0">
                <a:solidFill>
                  <a:srgbClr val="FFFF00"/>
                </a:solidFill>
                <a:latin typeface="Times New Roman" panose="02020603050405020304" pitchFamily="18" charset="0"/>
                <a:ea typeface="字魂59号-创粗黑" panose="00000500000000000000" charset="-122"/>
                <a:cs typeface="Times New Roman" panose="02020603050405020304" pitchFamily="18" charset="0"/>
              </a:endParaRPr>
            </a:p>
            <a:p>
              <a:pPr algn="ctr"/>
              <a:endParaRPr kumimoji="1"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ea typeface="字魂59号-创粗黑" panose="00000500000000000000" charset="-122"/>
                <a:cs typeface="Times New Roman" panose="02020603050405020304" pitchFamily="18" charset="0"/>
              </a:endParaRPr>
            </a:p>
            <a:p>
              <a:pPr marL="457200" indent="-457200">
                <a:buFontTx/>
                <a:buChar char="-"/>
              </a:pPr>
              <a:r>
                <a:rPr kumimoji="1" lang="en-US" altLang="zh-CN" sz="280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Kể</a:t>
              </a:r>
              <a:r>
                <a:rPr kumimoji="1"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 đ</a:t>
              </a:r>
              <a:r>
                <a:rPr kumimoji="1" lang="vi-VN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ư</a:t>
              </a:r>
              <a:r>
                <a:rPr kumimoji="1" lang="en-US" altLang="zh-CN" sz="280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ợc</a:t>
              </a:r>
              <a:r>
                <a:rPr kumimoji="1"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 </a:t>
              </a:r>
              <a:r>
                <a:rPr kumimoji="1" lang="en-US" altLang="zh-CN" sz="280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tên</a:t>
              </a:r>
              <a:r>
                <a:rPr kumimoji="1"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 </a:t>
              </a:r>
              <a:r>
                <a:rPr kumimoji="1" lang="en-US" altLang="zh-CN" sz="280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sản</a:t>
              </a:r>
              <a:r>
                <a:rPr kumimoji="1"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 </a:t>
              </a:r>
              <a:r>
                <a:rPr kumimoji="1" lang="en-US" altLang="zh-CN" sz="280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phẩm</a:t>
              </a:r>
              <a:r>
                <a:rPr kumimoji="1"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 </a:t>
              </a:r>
              <a:r>
                <a:rPr kumimoji="1" lang="en-US" altLang="zh-CN" sz="280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của</a:t>
              </a:r>
              <a:r>
                <a:rPr kumimoji="1"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 </a:t>
              </a:r>
              <a:r>
                <a:rPr kumimoji="1" lang="en-US" altLang="zh-CN" sz="280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một</a:t>
              </a:r>
              <a:r>
                <a:rPr kumimoji="1"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 </a:t>
              </a:r>
              <a:r>
                <a:rPr kumimoji="1" lang="en-US" altLang="zh-CN" sz="280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số</a:t>
              </a:r>
              <a:r>
                <a:rPr kumimoji="1"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 </a:t>
              </a:r>
              <a:r>
                <a:rPr kumimoji="1" lang="en-US" altLang="zh-CN" sz="280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hoạt</a:t>
              </a:r>
              <a:r>
                <a:rPr kumimoji="1"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 </a:t>
              </a:r>
              <a:r>
                <a:rPr kumimoji="1" lang="en-US" altLang="zh-CN" sz="280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động</a:t>
              </a:r>
              <a:r>
                <a:rPr kumimoji="1"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 </a:t>
              </a:r>
              <a:r>
                <a:rPr kumimoji="1" lang="en-US" altLang="zh-CN" sz="280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sản</a:t>
              </a:r>
              <a:r>
                <a:rPr kumimoji="1"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 </a:t>
              </a:r>
              <a:r>
                <a:rPr kumimoji="1" lang="en-US" altLang="zh-CN" sz="280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xuất</a:t>
              </a:r>
              <a:r>
                <a:rPr kumimoji="1"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 </a:t>
              </a:r>
              <a:r>
                <a:rPr kumimoji="1" lang="en-US" altLang="zh-CN" sz="280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nông</a:t>
              </a:r>
              <a:r>
                <a:rPr kumimoji="1"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 </a:t>
              </a:r>
              <a:r>
                <a:rPr kumimoji="1" lang="en-US" altLang="zh-CN" sz="280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nghiệp</a:t>
              </a:r>
              <a:r>
                <a:rPr kumimoji="1"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 ở </a:t>
              </a:r>
              <a:r>
                <a:rPr kumimoji="1" lang="en-US" altLang="zh-CN" sz="280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địa</a:t>
              </a:r>
              <a:r>
                <a:rPr kumimoji="1"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 </a:t>
              </a:r>
              <a:r>
                <a:rPr kumimoji="1" lang="en-US" altLang="zh-CN" sz="280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ph</a:t>
              </a:r>
              <a:r>
                <a:rPr kumimoji="1" lang="vi-VN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ư</a:t>
              </a:r>
              <a:r>
                <a:rPr kumimoji="1" lang="en-US" altLang="zh-CN" sz="280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ơng</a:t>
              </a:r>
              <a:r>
                <a:rPr kumimoji="1"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.</a:t>
              </a:r>
            </a:p>
            <a:p>
              <a:pPr marL="457200" indent="-457200">
                <a:buFontTx/>
                <a:buChar char="-"/>
              </a:pPr>
              <a:r>
                <a:rPr kumimoji="1"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Chia </a:t>
              </a:r>
              <a:r>
                <a:rPr kumimoji="1" lang="en-US" altLang="zh-CN" sz="280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sẻ</a:t>
              </a:r>
              <a:r>
                <a:rPr kumimoji="1"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 </a:t>
              </a:r>
              <a:r>
                <a:rPr kumimoji="1" lang="en-US" altLang="zh-CN" sz="280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với</a:t>
              </a:r>
              <a:r>
                <a:rPr kumimoji="1"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 </a:t>
              </a:r>
              <a:r>
                <a:rPr kumimoji="1" lang="en-US" altLang="zh-CN" sz="280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bạn</a:t>
              </a:r>
              <a:r>
                <a:rPr kumimoji="1"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 </a:t>
              </a:r>
              <a:r>
                <a:rPr kumimoji="1" lang="en-US" altLang="zh-CN" sz="280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bè</a:t>
              </a:r>
              <a:r>
                <a:rPr kumimoji="1"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 </a:t>
              </a:r>
              <a:r>
                <a:rPr kumimoji="1" lang="en-US" altLang="zh-CN" sz="280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về</a:t>
              </a:r>
              <a:r>
                <a:rPr kumimoji="1"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 </a:t>
              </a:r>
              <a:r>
                <a:rPr kumimoji="1" lang="en-US" altLang="zh-CN" sz="280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các</a:t>
              </a:r>
              <a:r>
                <a:rPr kumimoji="1"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 </a:t>
              </a:r>
              <a:r>
                <a:rPr kumimoji="1" lang="en-US" altLang="zh-CN" sz="280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hoạt</a:t>
              </a:r>
              <a:r>
                <a:rPr kumimoji="1"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 </a:t>
              </a:r>
              <a:r>
                <a:rPr kumimoji="1" lang="en-US" altLang="zh-CN" sz="280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động</a:t>
              </a:r>
              <a:r>
                <a:rPr kumimoji="1"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 </a:t>
              </a:r>
              <a:r>
                <a:rPr kumimoji="1" lang="en-US" altLang="zh-CN" sz="280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nông</a:t>
              </a:r>
              <a:r>
                <a:rPr kumimoji="1"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 </a:t>
              </a:r>
              <a:r>
                <a:rPr kumimoji="1" lang="en-US" altLang="zh-CN" sz="280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nghiệp</a:t>
              </a:r>
              <a:r>
                <a:rPr kumimoji="1"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 </a:t>
              </a:r>
              <a:r>
                <a:rPr kumimoji="1" lang="en-US" altLang="zh-CN" sz="280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và</a:t>
              </a:r>
              <a:r>
                <a:rPr kumimoji="1"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 </a:t>
              </a:r>
              <a:r>
                <a:rPr kumimoji="1" lang="en-US" altLang="zh-CN" sz="280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sản</a:t>
              </a:r>
              <a:r>
                <a:rPr kumimoji="1"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 </a:t>
              </a:r>
              <a:r>
                <a:rPr kumimoji="1" lang="en-US" altLang="zh-CN" sz="280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xuất</a:t>
              </a:r>
              <a:r>
                <a:rPr kumimoji="1"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 </a:t>
              </a:r>
              <a:r>
                <a:rPr kumimoji="1" lang="en-US" altLang="zh-CN" sz="280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mà</a:t>
              </a:r>
              <a:r>
                <a:rPr kumimoji="1"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 </a:t>
              </a:r>
              <a:r>
                <a:rPr kumimoji="1" lang="en-US" altLang="zh-CN" sz="280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em</a:t>
              </a:r>
              <a:r>
                <a:rPr kumimoji="1"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 </a:t>
              </a:r>
              <a:r>
                <a:rPr kumimoji="1" lang="en-US" altLang="zh-CN" sz="280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biết</a:t>
              </a:r>
              <a:r>
                <a:rPr kumimoji="1"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ea typeface="字魂59号-创粗黑" panose="00000500000000000000" charset="-122"/>
                  <a:cs typeface="Times New Roman" panose="02020603050405020304" pitchFamily="18" charset="0"/>
                </a:rPr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33789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4669746" y="1110105"/>
            <a:ext cx="306205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800" b="1" dirty="0">
                <a:solidFill>
                  <a:schemeClr val="accent2">
                    <a:lumMod val="75000"/>
                  </a:schemeClr>
                </a:solidFill>
                <a:latin typeface="#9Slide03 SFU Futura_05 ExtraBo" pitchFamily="2" charset="77"/>
                <a:ea typeface="字魂59号-创粗黑" panose="00000500000000000000" charset="-122"/>
                <a:cs typeface="字魂59号-创粗黑" panose="00000500000000000000" charset="-122"/>
              </a:rPr>
              <a:t>DẶN DÒ</a:t>
            </a:r>
            <a:endParaRPr kumimoji="1" lang="zh-CN" altLang="en-US" sz="4800" b="1" dirty="0">
              <a:solidFill>
                <a:schemeClr val="accent2">
                  <a:lumMod val="75000"/>
                </a:schemeClr>
              </a:solidFill>
              <a:latin typeface="#9Slide03 SFU Futura_05 ExtraBo" pitchFamily="2" charset="77"/>
              <a:ea typeface="字魂59号-创粗黑" panose="00000500000000000000" charset="-122"/>
              <a:cs typeface="字魂59号-创粗黑" panose="00000500000000000000" charset="-122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6EA74874-E301-AE4C-9B3A-CA59604759D5}"/>
              </a:ext>
            </a:extLst>
          </p:cNvPr>
          <p:cNvGrpSpPr/>
          <p:nvPr/>
        </p:nvGrpSpPr>
        <p:grpSpPr>
          <a:xfrm>
            <a:off x="2690812" y="2348424"/>
            <a:ext cx="6884032" cy="1085192"/>
            <a:chOff x="2751139" y="1518309"/>
            <a:chExt cx="6884032" cy="1085192"/>
          </a:xfrm>
        </p:grpSpPr>
        <p:sp>
          <p:nvSpPr>
            <p:cNvPr id="4" name="圆角矩形 3"/>
            <p:cNvSpPr/>
            <p:nvPr/>
          </p:nvSpPr>
          <p:spPr>
            <a:xfrm>
              <a:off x="2751139" y="1518309"/>
              <a:ext cx="6884032" cy="1085192"/>
            </a:xfrm>
            <a:prstGeom prst="roundRect">
              <a:avLst>
                <a:gd name="adj" fmla="val 10606"/>
              </a:avLst>
            </a:prstGeom>
            <a:solidFill>
              <a:schemeClr val="accent2">
                <a:lumMod val="75000"/>
              </a:schemeClr>
            </a:solidFill>
            <a:ln w="2857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2907030" y="1673903"/>
              <a:ext cx="6600826" cy="7969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20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ÔN TẬP BÀI CŨ, KỂ TÊN ĐƯỢC CÁC HOẠT ĐỘNG SẢN XUẤT NÔNG NGHIỆP VÀ SẢN PHẨM CỦA CÁC HOẠT ĐỘNG ĐÓ</a:t>
              </a:r>
              <a:endParaRPr lang="zh-CN" altLang="en-US" sz="2000" dirty="0">
                <a:solidFill>
                  <a:schemeClr val="bg1"/>
                </a:solidFill>
                <a:latin typeface="Cambria" panose="02040503050406030204" pitchFamily="18" charset="0"/>
                <a:ea typeface="字魂59号-创粗黑" panose="00000500000000000000" charset="-122"/>
                <a:cs typeface="字魂59号-创粗黑" panose="00000500000000000000" charset="-122"/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34BCDA16-4C37-4043-83C1-6C200FA1D724}"/>
              </a:ext>
            </a:extLst>
          </p:cNvPr>
          <p:cNvGrpSpPr/>
          <p:nvPr/>
        </p:nvGrpSpPr>
        <p:grpSpPr>
          <a:xfrm>
            <a:off x="2690812" y="3864626"/>
            <a:ext cx="6884032" cy="1085192"/>
            <a:chOff x="2548253" y="3751087"/>
            <a:chExt cx="6884032" cy="1085192"/>
          </a:xfrm>
        </p:grpSpPr>
        <p:sp>
          <p:nvSpPr>
            <p:cNvPr id="6" name="圆角矩形 5"/>
            <p:cNvSpPr/>
            <p:nvPr/>
          </p:nvSpPr>
          <p:spPr>
            <a:xfrm>
              <a:off x="2548253" y="3751087"/>
              <a:ext cx="6884032" cy="1085192"/>
            </a:xfrm>
            <a:prstGeom prst="roundRect">
              <a:avLst>
                <a:gd name="adj" fmla="val 10606"/>
              </a:avLst>
            </a:prstGeom>
            <a:solidFill>
              <a:schemeClr val="accent2">
                <a:lumMod val="75000"/>
              </a:schemeClr>
            </a:solidFill>
            <a:ln w="2857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7" name="矩形 6"/>
            <p:cNvSpPr/>
            <p:nvPr/>
          </p:nvSpPr>
          <p:spPr>
            <a:xfrm>
              <a:off x="2653028" y="4046339"/>
              <a:ext cx="6600826" cy="4946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2400" dirty="0">
                  <a:solidFill>
                    <a:schemeClr val="bg1"/>
                  </a:solidFill>
                  <a:latin typeface="Cambria" panose="02040503050406030204" pitchFamily="18" charset="0"/>
                  <a:ea typeface="字魂59号-创粗黑" panose="00000500000000000000" charset="-122"/>
                  <a:cs typeface="字魂59号-创粗黑" panose="00000500000000000000" charset="-122"/>
                </a:rPr>
                <a:t>CHUẨN BỊ BÀI MỚI</a:t>
              </a:r>
              <a:endParaRPr lang="zh-CN" altLang="en-US" sz="2400" dirty="0">
                <a:solidFill>
                  <a:schemeClr val="bg1"/>
                </a:solidFill>
                <a:latin typeface="Cambria" panose="02040503050406030204" pitchFamily="18" charset="0"/>
                <a:ea typeface="字魂59号-创粗黑" panose="00000500000000000000" charset="-122"/>
                <a:cs typeface="字魂59号-创粗黑" panose="00000500000000000000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03048" y="2569330"/>
            <a:ext cx="9385903" cy="1200329"/>
          </a:xfrm>
          <a:prstGeom prst="rect">
            <a:avLst/>
          </a:prstGeom>
          <a:solidFill>
            <a:srgbClr val="1F730B">
              <a:alpha val="77000"/>
            </a:srgbClr>
          </a:solidFill>
        </p:spPr>
        <p:txBody>
          <a:bodyPr wrap="none" rtlCol="0">
            <a:spAutoFit/>
          </a:bodyPr>
          <a:lstStyle/>
          <a:p>
            <a:r>
              <a:rPr kumimoji="1" lang="en-US" altLang="zh-CN" sz="7200" b="1" dirty="0">
                <a:solidFill>
                  <a:schemeClr val="bg1"/>
                </a:solidFill>
                <a:latin typeface="#9Slide03 SFU Futura_05 ExtraBo" pitchFamily="2" charset="77"/>
                <a:ea typeface="字魂59号-创粗黑" panose="00000500000000000000" charset="-122"/>
                <a:cs typeface="字魂59号-创粗黑" panose="00000500000000000000" charset="-122"/>
              </a:rPr>
              <a:t>TẠM BIỆT CÁC EM</a:t>
            </a:r>
            <a:endParaRPr kumimoji="1" lang="zh-CN" altLang="en-US" sz="7200" b="1" dirty="0">
              <a:solidFill>
                <a:schemeClr val="bg1"/>
              </a:solidFill>
              <a:latin typeface="#9Slide03 SFU Futura_05 ExtraBo" pitchFamily="2" charset="77"/>
              <a:ea typeface="字魂59号-创粗黑" panose="00000500000000000000" charset="-122"/>
              <a:cs typeface="字魂59号-创粗黑" panose="000005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935C837E-3055-8E50-4C0C-71381A4835EE}"/>
              </a:ext>
            </a:extLst>
          </p:cNvPr>
          <p:cNvSpPr/>
          <p:nvPr/>
        </p:nvSpPr>
        <p:spPr>
          <a:xfrm>
            <a:off x="-419739" y="3010320"/>
            <a:ext cx="13680376" cy="6904499"/>
          </a:xfrm>
          <a:custGeom>
            <a:avLst/>
            <a:gdLst>
              <a:gd name="connsiteX0" fmla="*/ 9376863 w 12192000"/>
              <a:gd name="connsiteY0" fmla="*/ 1462271 h 5753100"/>
              <a:gd name="connsiteX1" fmla="*/ 9373093 w 12192000"/>
              <a:gd name="connsiteY1" fmla="*/ 1499671 h 5753100"/>
              <a:gd name="connsiteX2" fmla="*/ 9385406 w 12192000"/>
              <a:gd name="connsiteY2" fmla="*/ 1493740 h 5753100"/>
              <a:gd name="connsiteX3" fmla="*/ 9428009 w 12192000"/>
              <a:gd name="connsiteY3" fmla="*/ 1478147 h 5753100"/>
              <a:gd name="connsiteX4" fmla="*/ 414342 w 12192000"/>
              <a:gd name="connsiteY4" fmla="*/ 0 h 5753100"/>
              <a:gd name="connsiteX5" fmla="*/ 1052516 w 12192000"/>
              <a:gd name="connsiteY5" fmla="*/ 638175 h 5753100"/>
              <a:gd name="connsiteX6" fmla="*/ 1049618 w 12192000"/>
              <a:gd name="connsiteY6" fmla="*/ 666928 h 5753100"/>
              <a:gd name="connsiteX7" fmla="*/ 1116687 w 12192000"/>
              <a:gd name="connsiteY7" fmla="*/ 646109 h 5753100"/>
              <a:gd name="connsiteX8" fmla="*/ 1195392 w 12192000"/>
              <a:gd name="connsiteY8" fmla="*/ 638175 h 5753100"/>
              <a:gd name="connsiteX9" fmla="*/ 1471535 w 12192000"/>
              <a:gd name="connsiteY9" fmla="*/ 752557 h 5753100"/>
              <a:gd name="connsiteX10" fmla="*/ 1516993 w 12192000"/>
              <a:gd name="connsiteY10" fmla="*/ 807654 h 5753100"/>
              <a:gd name="connsiteX11" fmla="*/ 1546368 w 12192000"/>
              <a:gd name="connsiteY11" fmla="*/ 753535 h 5753100"/>
              <a:gd name="connsiteX12" fmla="*/ 2533654 w 12192000"/>
              <a:gd name="connsiteY12" fmla="*/ 228600 h 5753100"/>
              <a:gd name="connsiteX13" fmla="*/ 3700090 w 12192000"/>
              <a:gd name="connsiteY13" fmla="*/ 1179272 h 5753100"/>
              <a:gd name="connsiteX14" fmla="*/ 3721203 w 12192000"/>
              <a:gd name="connsiteY14" fmla="*/ 1388700 h 5753100"/>
              <a:gd name="connsiteX15" fmla="*/ 3770421 w 12192000"/>
              <a:gd name="connsiteY15" fmla="*/ 1395271 h 5753100"/>
              <a:gd name="connsiteX16" fmla="*/ 3785548 w 12192000"/>
              <a:gd name="connsiteY16" fmla="*/ 1377801 h 5753100"/>
              <a:gd name="connsiteX17" fmla="*/ 4048127 w 12192000"/>
              <a:gd name="connsiteY17" fmla="*/ 1276350 h 5753100"/>
              <a:gd name="connsiteX18" fmla="*/ 4266474 w 12192000"/>
              <a:gd name="connsiteY18" fmla="*/ 1343045 h 5753100"/>
              <a:gd name="connsiteX19" fmla="*/ 4301481 w 12192000"/>
              <a:gd name="connsiteY19" fmla="*/ 1371928 h 5753100"/>
              <a:gd name="connsiteX20" fmla="*/ 4326469 w 12192000"/>
              <a:gd name="connsiteY20" fmla="*/ 1248165 h 5753100"/>
              <a:gd name="connsiteX21" fmla="*/ 4686303 w 12192000"/>
              <a:gd name="connsiteY21" fmla="*/ 1009650 h 5753100"/>
              <a:gd name="connsiteX22" fmla="*/ 4904651 w 12192000"/>
              <a:gd name="connsiteY22" fmla="*/ 1076345 h 5753100"/>
              <a:gd name="connsiteX23" fmla="*/ 4943944 w 12192000"/>
              <a:gd name="connsiteY23" fmla="*/ 1108767 h 5753100"/>
              <a:gd name="connsiteX24" fmla="*/ 4933952 w 12192000"/>
              <a:gd name="connsiteY24" fmla="*/ 1009650 h 5753100"/>
              <a:gd name="connsiteX25" fmla="*/ 5572127 w 12192000"/>
              <a:gd name="connsiteY25" fmla="*/ 371475 h 5753100"/>
              <a:gd name="connsiteX26" fmla="*/ 6160150 w 12192000"/>
              <a:gd name="connsiteY26" fmla="*/ 761243 h 5753100"/>
              <a:gd name="connsiteX27" fmla="*/ 6170212 w 12192000"/>
              <a:gd name="connsiteY27" fmla="*/ 793663 h 5753100"/>
              <a:gd name="connsiteX28" fmla="*/ 6284838 w 12192000"/>
              <a:gd name="connsiteY28" fmla="*/ 699089 h 5753100"/>
              <a:gd name="connsiteX29" fmla="*/ 6796088 w 12192000"/>
              <a:gd name="connsiteY29" fmla="*/ 542924 h 5753100"/>
              <a:gd name="connsiteX30" fmla="*/ 7691912 w 12192000"/>
              <a:gd name="connsiteY30" fmla="*/ 1273041 h 5753100"/>
              <a:gd name="connsiteX31" fmla="*/ 7696549 w 12192000"/>
              <a:gd name="connsiteY31" fmla="*/ 1319031 h 5753100"/>
              <a:gd name="connsiteX32" fmla="*/ 7753739 w 12192000"/>
              <a:gd name="connsiteY32" fmla="*/ 1287989 h 5753100"/>
              <a:gd name="connsiteX33" fmla="*/ 7905749 w 12192000"/>
              <a:gd name="connsiteY33" fmla="*/ 1257300 h 5753100"/>
              <a:gd name="connsiteX34" fmla="*/ 8057760 w 12192000"/>
              <a:gd name="connsiteY34" fmla="*/ 1287989 h 5753100"/>
              <a:gd name="connsiteX35" fmla="*/ 8116690 w 12192000"/>
              <a:gd name="connsiteY35" fmla="*/ 1319975 h 5753100"/>
              <a:gd name="connsiteX36" fmla="*/ 8151164 w 12192000"/>
              <a:gd name="connsiteY36" fmla="*/ 1208917 h 5753100"/>
              <a:gd name="connsiteX37" fmla="*/ 8739187 w 12192000"/>
              <a:gd name="connsiteY37" fmla="*/ 819149 h 5753100"/>
              <a:gd name="connsiteX38" fmla="*/ 8867802 w 12192000"/>
              <a:gd name="connsiteY38" fmla="*/ 832114 h 5753100"/>
              <a:gd name="connsiteX39" fmla="*/ 8963522 w 12192000"/>
              <a:gd name="connsiteY39" fmla="*/ 861828 h 5753100"/>
              <a:gd name="connsiteX40" fmla="*/ 8975988 w 12192000"/>
              <a:gd name="connsiteY40" fmla="*/ 738160 h 5753100"/>
              <a:gd name="connsiteX41" fmla="*/ 9601198 w 12192000"/>
              <a:gd name="connsiteY41" fmla="*/ 228600 h 5753100"/>
              <a:gd name="connsiteX42" fmla="*/ 10030293 w 12192000"/>
              <a:gd name="connsiteY42" fmla="*/ 394387 h 5753100"/>
              <a:gd name="connsiteX43" fmla="*/ 10091844 w 12192000"/>
              <a:gd name="connsiteY43" fmla="*/ 458948 h 5753100"/>
              <a:gd name="connsiteX44" fmla="*/ 10113318 w 12192000"/>
              <a:gd name="connsiteY44" fmla="*/ 389769 h 5753100"/>
              <a:gd name="connsiteX45" fmla="*/ 10701342 w 12192000"/>
              <a:gd name="connsiteY45" fmla="*/ 0 h 5753100"/>
              <a:gd name="connsiteX46" fmla="*/ 11339516 w 12192000"/>
              <a:gd name="connsiteY46" fmla="*/ 638175 h 5753100"/>
              <a:gd name="connsiteX47" fmla="*/ 11336618 w 12192000"/>
              <a:gd name="connsiteY47" fmla="*/ 666928 h 5753100"/>
              <a:gd name="connsiteX48" fmla="*/ 11403687 w 12192000"/>
              <a:gd name="connsiteY48" fmla="*/ 646109 h 5753100"/>
              <a:gd name="connsiteX49" fmla="*/ 11482391 w 12192000"/>
              <a:gd name="connsiteY49" fmla="*/ 638175 h 5753100"/>
              <a:gd name="connsiteX50" fmla="*/ 11758534 w 12192000"/>
              <a:gd name="connsiteY50" fmla="*/ 752557 h 5753100"/>
              <a:gd name="connsiteX51" fmla="*/ 11803993 w 12192000"/>
              <a:gd name="connsiteY51" fmla="*/ 807654 h 5753100"/>
              <a:gd name="connsiteX52" fmla="*/ 11833368 w 12192000"/>
              <a:gd name="connsiteY52" fmla="*/ 753535 h 5753100"/>
              <a:gd name="connsiteX53" fmla="*/ 12131415 w 12192000"/>
              <a:gd name="connsiteY53" fmla="*/ 448264 h 5753100"/>
              <a:gd name="connsiteX54" fmla="*/ 12192000 w 12192000"/>
              <a:gd name="connsiteY54" fmla="*/ 410454 h 5753100"/>
              <a:gd name="connsiteX55" fmla="*/ 12192000 w 12192000"/>
              <a:gd name="connsiteY55" fmla="*/ 5753100 h 5753100"/>
              <a:gd name="connsiteX56" fmla="*/ 0 w 12192000"/>
              <a:gd name="connsiteY56" fmla="*/ 5753100 h 5753100"/>
              <a:gd name="connsiteX57" fmla="*/ 0 w 12192000"/>
              <a:gd name="connsiteY57" fmla="*/ 156459 h 5753100"/>
              <a:gd name="connsiteX58" fmla="*/ 57533 w 12192000"/>
              <a:gd name="connsiteY58" fmla="*/ 108990 h 5753100"/>
              <a:gd name="connsiteX59" fmla="*/ 414342 w 12192000"/>
              <a:gd name="connsiteY59" fmla="*/ 0 h 5753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12192000" h="5753100">
                <a:moveTo>
                  <a:pt x="9376863" y="1462271"/>
                </a:moveTo>
                <a:lnTo>
                  <a:pt x="9373093" y="1499671"/>
                </a:lnTo>
                <a:lnTo>
                  <a:pt x="9385406" y="1493740"/>
                </a:lnTo>
                <a:lnTo>
                  <a:pt x="9428009" y="1478147"/>
                </a:lnTo>
                <a:close/>
                <a:moveTo>
                  <a:pt x="414342" y="0"/>
                </a:moveTo>
                <a:cubicBezTo>
                  <a:pt x="766795" y="0"/>
                  <a:pt x="1052516" y="285721"/>
                  <a:pt x="1052516" y="638175"/>
                </a:cubicBezTo>
                <a:lnTo>
                  <a:pt x="1049618" y="666928"/>
                </a:lnTo>
                <a:lnTo>
                  <a:pt x="1116687" y="646109"/>
                </a:lnTo>
                <a:cubicBezTo>
                  <a:pt x="1142109" y="640907"/>
                  <a:pt x="1168431" y="638175"/>
                  <a:pt x="1195392" y="638175"/>
                </a:cubicBezTo>
                <a:cubicBezTo>
                  <a:pt x="1303232" y="638175"/>
                  <a:pt x="1400863" y="681886"/>
                  <a:pt x="1471535" y="752557"/>
                </a:cubicBezTo>
                <a:lnTo>
                  <a:pt x="1516993" y="807654"/>
                </a:lnTo>
                <a:lnTo>
                  <a:pt x="1546368" y="753535"/>
                </a:lnTo>
                <a:cubicBezTo>
                  <a:pt x="1760333" y="436827"/>
                  <a:pt x="2122677" y="228600"/>
                  <a:pt x="2533654" y="228600"/>
                </a:cubicBezTo>
                <a:cubicBezTo>
                  <a:pt x="3109023" y="228600"/>
                  <a:pt x="3589069" y="636725"/>
                  <a:pt x="3700090" y="1179272"/>
                </a:cubicBezTo>
                <a:lnTo>
                  <a:pt x="3721203" y="1388700"/>
                </a:lnTo>
                <a:lnTo>
                  <a:pt x="3770421" y="1395271"/>
                </a:lnTo>
                <a:lnTo>
                  <a:pt x="3785548" y="1377801"/>
                </a:lnTo>
                <a:cubicBezTo>
                  <a:pt x="3854899" y="1314768"/>
                  <a:pt x="3947026" y="1276350"/>
                  <a:pt x="4048127" y="1276350"/>
                </a:cubicBezTo>
                <a:cubicBezTo>
                  <a:pt x="4129006" y="1276350"/>
                  <a:pt x="4204147" y="1300937"/>
                  <a:pt x="4266474" y="1343045"/>
                </a:cubicBezTo>
                <a:lnTo>
                  <a:pt x="4301481" y="1371928"/>
                </a:lnTo>
                <a:lnTo>
                  <a:pt x="4326469" y="1248165"/>
                </a:lnTo>
                <a:cubicBezTo>
                  <a:pt x="4385752" y="1108000"/>
                  <a:pt x="4524544" y="1009650"/>
                  <a:pt x="4686303" y="1009650"/>
                </a:cubicBezTo>
                <a:cubicBezTo>
                  <a:pt x="4767183" y="1009650"/>
                  <a:pt x="4842321" y="1034237"/>
                  <a:pt x="4904651" y="1076345"/>
                </a:cubicBezTo>
                <a:lnTo>
                  <a:pt x="4943944" y="1108767"/>
                </a:lnTo>
                <a:lnTo>
                  <a:pt x="4933952" y="1009650"/>
                </a:lnTo>
                <a:cubicBezTo>
                  <a:pt x="4933952" y="657196"/>
                  <a:pt x="5219673" y="371475"/>
                  <a:pt x="5572127" y="371475"/>
                </a:cubicBezTo>
                <a:cubicBezTo>
                  <a:pt x="5836466" y="371475"/>
                  <a:pt x="6063269" y="532193"/>
                  <a:pt x="6160150" y="761243"/>
                </a:cubicBezTo>
                <a:lnTo>
                  <a:pt x="6170212" y="793663"/>
                </a:lnTo>
                <a:lnTo>
                  <a:pt x="6284838" y="699089"/>
                </a:lnTo>
                <a:cubicBezTo>
                  <a:pt x="6430777" y="600494"/>
                  <a:pt x="6606710" y="542924"/>
                  <a:pt x="6796088" y="542924"/>
                </a:cubicBezTo>
                <a:cubicBezTo>
                  <a:pt x="7237973" y="542924"/>
                  <a:pt x="7606648" y="856364"/>
                  <a:pt x="7691912" y="1273041"/>
                </a:cubicBezTo>
                <a:lnTo>
                  <a:pt x="7696549" y="1319031"/>
                </a:lnTo>
                <a:lnTo>
                  <a:pt x="7753739" y="1287989"/>
                </a:lnTo>
                <a:cubicBezTo>
                  <a:pt x="7800461" y="1268228"/>
                  <a:pt x="7851828" y="1257300"/>
                  <a:pt x="7905749" y="1257300"/>
                </a:cubicBezTo>
                <a:cubicBezTo>
                  <a:pt x="7959670" y="1257300"/>
                  <a:pt x="8011037" y="1268228"/>
                  <a:pt x="8057760" y="1287989"/>
                </a:cubicBezTo>
                <a:lnTo>
                  <a:pt x="8116690" y="1319975"/>
                </a:lnTo>
                <a:lnTo>
                  <a:pt x="8151164" y="1208917"/>
                </a:lnTo>
                <a:cubicBezTo>
                  <a:pt x="8248043" y="979867"/>
                  <a:pt x="8474846" y="819149"/>
                  <a:pt x="8739187" y="819149"/>
                </a:cubicBezTo>
                <a:cubicBezTo>
                  <a:pt x="8783244" y="819149"/>
                  <a:pt x="8826259" y="823613"/>
                  <a:pt x="8867802" y="832114"/>
                </a:cubicBezTo>
                <a:lnTo>
                  <a:pt x="8963522" y="861828"/>
                </a:lnTo>
                <a:lnTo>
                  <a:pt x="8975988" y="738160"/>
                </a:lnTo>
                <a:cubicBezTo>
                  <a:pt x="9035496" y="447355"/>
                  <a:pt x="9292802" y="228600"/>
                  <a:pt x="9601198" y="228600"/>
                </a:cubicBezTo>
                <a:cubicBezTo>
                  <a:pt x="9766412" y="228600"/>
                  <a:pt x="9916961" y="291381"/>
                  <a:pt x="10030293" y="394387"/>
                </a:cubicBezTo>
                <a:lnTo>
                  <a:pt x="10091844" y="458948"/>
                </a:lnTo>
                <a:lnTo>
                  <a:pt x="10113318" y="389769"/>
                </a:lnTo>
                <a:cubicBezTo>
                  <a:pt x="10210199" y="160718"/>
                  <a:pt x="10437002" y="0"/>
                  <a:pt x="10701342" y="0"/>
                </a:cubicBezTo>
                <a:cubicBezTo>
                  <a:pt x="11053795" y="0"/>
                  <a:pt x="11339516" y="285721"/>
                  <a:pt x="11339516" y="638175"/>
                </a:cubicBezTo>
                <a:lnTo>
                  <a:pt x="11336618" y="666928"/>
                </a:lnTo>
                <a:lnTo>
                  <a:pt x="11403687" y="646109"/>
                </a:lnTo>
                <a:cubicBezTo>
                  <a:pt x="11429109" y="640907"/>
                  <a:pt x="11455431" y="638175"/>
                  <a:pt x="11482391" y="638175"/>
                </a:cubicBezTo>
                <a:cubicBezTo>
                  <a:pt x="11590232" y="638175"/>
                  <a:pt x="11687863" y="681886"/>
                  <a:pt x="11758534" y="752557"/>
                </a:cubicBezTo>
                <a:lnTo>
                  <a:pt x="11803993" y="807654"/>
                </a:lnTo>
                <a:lnTo>
                  <a:pt x="11833368" y="753535"/>
                </a:lnTo>
                <a:cubicBezTo>
                  <a:pt x="11913605" y="634770"/>
                  <a:pt x="12014707" y="531259"/>
                  <a:pt x="12131415" y="448264"/>
                </a:cubicBezTo>
                <a:lnTo>
                  <a:pt x="12192000" y="410454"/>
                </a:lnTo>
                <a:lnTo>
                  <a:pt x="12192000" y="5753100"/>
                </a:lnTo>
                <a:lnTo>
                  <a:pt x="0" y="5753100"/>
                </a:lnTo>
                <a:lnTo>
                  <a:pt x="0" y="156459"/>
                </a:lnTo>
                <a:lnTo>
                  <a:pt x="57533" y="108990"/>
                </a:lnTo>
                <a:cubicBezTo>
                  <a:pt x="159386" y="40180"/>
                  <a:pt x="282172" y="0"/>
                  <a:pt x="414342" y="0"/>
                </a:cubicBezTo>
                <a:close/>
              </a:path>
            </a:pathLst>
          </a:custGeom>
          <a:solidFill>
            <a:schemeClr val="bg2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12191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id-ID" sz="1867" b="0" i="0" u="none" strike="noStrike" kern="0" cap="none" spc="0" normalizeH="0" baseline="0" noProof="0">
              <a:ln>
                <a:noFill/>
              </a:ln>
              <a:solidFill>
                <a:srgbClr val="FFB64C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7FA83EA8-EFE2-6A5A-76DB-8CC29E9F8F6C}"/>
              </a:ext>
            </a:extLst>
          </p:cNvPr>
          <p:cNvSpPr/>
          <p:nvPr/>
        </p:nvSpPr>
        <p:spPr>
          <a:xfrm>
            <a:off x="-587079" y="2253587"/>
            <a:ext cx="12802985" cy="4604412"/>
          </a:xfrm>
          <a:custGeom>
            <a:avLst/>
            <a:gdLst>
              <a:gd name="connsiteX0" fmla="*/ 9376863 w 12192000"/>
              <a:gd name="connsiteY0" fmla="*/ 1462271 h 5753100"/>
              <a:gd name="connsiteX1" fmla="*/ 9373093 w 12192000"/>
              <a:gd name="connsiteY1" fmla="*/ 1499671 h 5753100"/>
              <a:gd name="connsiteX2" fmla="*/ 9385406 w 12192000"/>
              <a:gd name="connsiteY2" fmla="*/ 1493740 h 5753100"/>
              <a:gd name="connsiteX3" fmla="*/ 9428009 w 12192000"/>
              <a:gd name="connsiteY3" fmla="*/ 1478147 h 5753100"/>
              <a:gd name="connsiteX4" fmla="*/ 414342 w 12192000"/>
              <a:gd name="connsiteY4" fmla="*/ 0 h 5753100"/>
              <a:gd name="connsiteX5" fmla="*/ 1052516 w 12192000"/>
              <a:gd name="connsiteY5" fmla="*/ 638175 h 5753100"/>
              <a:gd name="connsiteX6" fmla="*/ 1049618 w 12192000"/>
              <a:gd name="connsiteY6" fmla="*/ 666928 h 5753100"/>
              <a:gd name="connsiteX7" fmla="*/ 1116687 w 12192000"/>
              <a:gd name="connsiteY7" fmla="*/ 646109 h 5753100"/>
              <a:gd name="connsiteX8" fmla="*/ 1195392 w 12192000"/>
              <a:gd name="connsiteY8" fmla="*/ 638175 h 5753100"/>
              <a:gd name="connsiteX9" fmla="*/ 1471535 w 12192000"/>
              <a:gd name="connsiteY9" fmla="*/ 752557 h 5753100"/>
              <a:gd name="connsiteX10" fmla="*/ 1516993 w 12192000"/>
              <a:gd name="connsiteY10" fmla="*/ 807654 h 5753100"/>
              <a:gd name="connsiteX11" fmla="*/ 1546368 w 12192000"/>
              <a:gd name="connsiteY11" fmla="*/ 753535 h 5753100"/>
              <a:gd name="connsiteX12" fmla="*/ 2533654 w 12192000"/>
              <a:gd name="connsiteY12" fmla="*/ 228600 h 5753100"/>
              <a:gd name="connsiteX13" fmla="*/ 3700090 w 12192000"/>
              <a:gd name="connsiteY13" fmla="*/ 1179272 h 5753100"/>
              <a:gd name="connsiteX14" fmla="*/ 3721203 w 12192000"/>
              <a:gd name="connsiteY14" fmla="*/ 1388700 h 5753100"/>
              <a:gd name="connsiteX15" fmla="*/ 3770421 w 12192000"/>
              <a:gd name="connsiteY15" fmla="*/ 1395271 h 5753100"/>
              <a:gd name="connsiteX16" fmla="*/ 3785548 w 12192000"/>
              <a:gd name="connsiteY16" fmla="*/ 1377801 h 5753100"/>
              <a:gd name="connsiteX17" fmla="*/ 4048127 w 12192000"/>
              <a:gd name="connsiteY17" fmla="*/ 1276350 h 5753100"/>
              <a:gd name="connsiteX18" fmla="*/ 4266474 w 12192000"/>
              <a:gd name="connsiteY18" fmla="*/ 1343045 h 5753100"/>
              <a:gd name="connsiteX19" fmla="*/ 4301481 w 12192000"/>
              <a:gd name="connsiteY19" fmla="*/ 1371928 h 5753100"/>
              <a:gd name="connsiteX20" fmla="*/ 4326469 w 12192000"/>
              <a:gd name="connsiteY20" fmla="*/ 1248165 h 5753100"/>
              <a:gd name="connsiteX21" fmla="*/ 4686303 w 12192000"/>
              <a:gd name="connsiteY21" fmla="*/ 1009650 h 5753100"/>
              <a:gd name="connsiteX22" fmla="*/ 4904651 w 12192000"/>
              <a:gd name="connsiteY22" fmla="*/ 1076345 h 5753100"/>
              <a:gd name="connsiteX23" fmla="*/ 4943944 w 12192000"/>
              <a:gd name="connsiteY23" fmla="*/ 1108767 h 5753100"/>
              <a:gd name="connsiteX24" fmla="*/ 4933952 w 12192000"/>
              <a:gd name="connsiteY24" fmla="*/ 1009650 h 5753100"/>
              <a:gd name="connsiteX25" fmla="*/ 5572127 w 12192000"/>
              <a:gd name="connsiteY25" fmla="*/ 371475 h 5753100"/>
              <a:gd name="connsiteX26" fmla="*/ 6160150 w 12192000"/>
              <a:gd name="connsiteY26" fmla="*/ 761243 h 5753100"/>
              <a:gd name="connsiteX27" fmla="*/ 6170212 w 12192000"/>
              <a:gd name="connsiteY27" fmla="*/ 793663 h 5753100"/>
              <a:gd name="connsiteX28" fmla="*/ 6284838 w 12192000"/>
              <a:gd name="connsiteY28" fmla="*/ 699089 h 5753100"/>
              <a:gd name="connsiteX29" fmla="*/ 6796088 w 12192000"/>
              <a:gd name="connsiteY29" fmla="*/ 542924 h 5753100"/>
              <a:gd name="connsiteX30" fmla="*/ 7691912 w 12192000"/>
              <a:gd name="connsiteY30" fmla="*/ 1273041 h 5753100"/>
              <a:gd name="connsiteX31" fmla="*/ 7696549 w 12192000"/>
              <a:gd name="connsiteY31" fmla="*/ 1319031 h 5753100"/>
              <a:gd name="connsiteX32" fmla="*/ 7753739 w 12192000"/>
              <a:gd name="connsiteY32" fmla="*/ 1287989 h 5753100"/>
              <a:gd name="connsiteX33" fmla="*/ 7905749 w 12192000"/>
              <a:gd name="connsiteY33" fmla="*/ 1257300 h 5753100"/>
              <a:gd name="connsiteX34" fmla="*/ 8057760 w 12192000"/>
              <a:gd name="connsiteY34" fmla="*/ 1287989 h 5753100"/>
              <a:gd name="connsiteX35" fmla="*/ 8116690 w 12192000"/>
              <a:gd name="connsiteY35" fmla="*/ 1319975 h 5753100"/>
              <a:gd name="connsiteX36" fmla="*/ 8151164 w 12192000"/>
              <a:gd name="connsiteY36" fmla="*/ 1208917 h 5753100"/>
              <a:gd name="connsiteX37" fmla="*/ 8739187 w 12192000"/>
              <a:gd name="connsiteY37" fmla="*/ 819149 h 5753100"/>
              <a:gd name="connsiteX38" fmla="*/ 8867802 w 12192000"/>
              <a:gd name="connsiteY38" fmla="*/ 832114 h 5753100"/>
              <a:gd name="connsiteX39" fmla="*/ 8963522 w 12192000"/>
              <a:gd name="connsiteY39" fmla="*/ 861828 h 5753100"/>
              <a:gd name="connsiteX40" fmla="*/ 8975988 w 12192000"/>
              <a:gd name="connsiteY40" fmla="*/ 738160 h 5753100"/>
              <a:gd name="connsiteX41" fmla="*/ 9601198 w 12192000"/>
              <a:gd name="connsiteY41" fmla="*/ 228600 h 5753100"/>
              <a:gd name="connsiteX42" fmla="*/ 10030293 w 12192000"/>
              <a:gd name="connsiteY42" fmla="*/ 394387 h 5753100"/>
              <a:gd name="connsiteX43" fmla="*/ 10091844 w 12192000"/>
              <a:gd name="connsiteY43" fmla="*/ 458948 h 5753100"/>
              <a:gd name="connsiteX44" fmla="*/ 10113318 w 12192000"/>
              <a:gd name="connsiteY44" fmla="*/ 389769 h 5753100"/>
              <a:gd name="connsiteX45" fmla="*/ 10701342 w 12192000"/>
              <a:gd name="connsiteY45" fmla="*/ 0 h 5753100"/>
              <a:gd name="connsiteX46" fmla="*/ 11339516 w 12192000"/>
              <a:gd name="connsiteY46" fmla="*/ 638175 h 5753100"/>
              <a:gd name="connsiteX47" fmla="*/ 11336618 w 12192000"/>
              <a:gd name="connsiteY47" fmla="*/ 666928 h 5753100"/>
              <a:gd name="connsiteX48" fmla="*/ 11403687 w 12192000"/>
              <a:gd name="connsiteY48" fmla="*/ 646109 h 5753100"/>
              <a:gd name="connsiteX49" fmla="*/ 11482391 w 12192000"/>
              <a:gd name="connsiteY49" fmla="*/ 638175 h 5753100"/>
              <a:gd name="connsiteX50" fmla="*/ 11758534 w 12192000"/>
              <a:gd name="connsiteY50" fmla="*/ 752557 h 5753100"/>
              <a:gd name="connsiteX51" fmla="*/ 11803993 w 12192000"/>
              <a:gd name="connsiteY51" fmla="*/ 807654 h 5753100"/>
              <a:gd name="connsiteX52" fmla="*/ 11833368 w 12192000"/>
              <a:gd name="connsiteY52" fmla="*/ 753535 h 5753100"/>
              <a:gd name="connsiteX53" fmla="*/ 12131415 w 12192000"/>
              <a:gd name="connsiteY53" fmla="*/ 448264 h 5753100"/>
              <a:gd name="connsiteX54" fmla="*/ 12192000 w 12192000"/>
              <a:gd name="connsiteY54" fmla="*/ 410454 h 5753100"/>
              <a:gd name="connsiteX55" fmla="*/ 12192000 w 12192000"/>
              <a:gd name="connsiteY55" fmla="*/ 5753100 h 5753100"/>
              <a:gd name="connsiteX56" fmla="*/ 0 w 12192000"/>
              <a:gd name="connsiteY56" fmla="*/ 5753100 h 5753100"/>
              <a:gd name="connsiteX57" fmla="*/ 0 w 12192000"/>
              <a:gd name="connsiteY57" fmla="*/ 156459 h 5753100"/>
              <a:gd name="connsiteX58" fmla="*/ 57533 w 12192000"/>
              <a:gd name="connsiteY58" fmla="*/ 108990 h 5753100"/>
              <a:gd name="connsiteX59" fmla="*/ 414342 w 12192000"/>
              <a:gd name="connsiteY59" fmla="*/ 0 h 5753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12192000" h="5753100">
                <a:moveTo>
                  <a:pt x="9376863" y="1462271"/>
                </a:moveTo>
                <a:lnTo>
                  <a:pt x="9373093" y="1499671"/>
                </a:lnTo>
                <a:lnTo>
                  <a:pt x="9385406" y="1493740"/>
                </a:lnTo>
                <a:lnTo>
                  <a:pt x="9428009" y="1478147"/>
                </a:lnTo>
                <a:close/>
                <a:moveTo>
                  <a:pt x="414342" y="0"/>
                </a:moveTo>
                <a:cubicBezTo>
                  <a:pt x="766795" y="0"/>
                  <a:pt x="1052516" y="285721"/>
                  <a:pt x="1052516" y="638175"/>
                </a:cubicBezTo>
                <a:lnTo>
                  <a:pt x="1049618" y="666928"/>
                </a:lnTo>
                <a:lnTo>
                  <a:pt x="1116687" y="646109"/>
                </a:lnTo>
                <a:cubicBezTo>
                  <a:pt x="1142109" y="640907"/>
                  <a:pt x="1168431" y="638175"/>
                  <a:pt x="1195392" y="638175"/>
                </a:cubicBezTo>
                <a:cubicBezTo>
                  <a:pt x="1303232" y="638175"/>
                  <a:pt x="1400863" y="681886"/>
                  <a:pt x="1471535" y="752557"/>
                </a:cubicBezTo>
                <a:lnTo>
                  <a:pt x="1516993" y="807654"/>
                </a:lnTo>
                <a:lnTo>
                  <a:pt x="1546368" y="753535"/>
                </a:lnTo>
                <a:cubicBezTo>
                  <a:pt x="1760333" y="436827"/>
                  <a:pt x="2122677" y="228600"/>
                  <a:pt x="2533654" y="228600"/>
                </a:cubicBezTo>
                <a:cubicBezTo>
                  <a:pt x="3109023" y="228600"/>
                  <a:pt x="3589069" y="636725"/>
                  <a:pt x="3700090" y="1179272"/>
                </a:cubicBezTo>
                <a:lnTo>
                  <a:pt x="3721203" y="1388700"/>
                </a:lnTo>
                <a:lnTo>
                  <a:pt x="3770421" y="1395271"/>
                </a:lnTo>
                <a:lnTo>
                  <a:pt x="3785548" y="1377801"/>
                </a:lnTo>
                <a:cubicBezTo>
                  <a:pt x="3854899" y="1314768"/>
                  <a:pt x="3947026" y="1276350"/>
                  <a:pt x="4048127" y="1276350"/>
                </a:cubicBezTo>
                <a:cubicBezTo>
                  <a:pt x="4129006" y="1276350"/>
                  <a:pt x="4204147" y="1300937"/>
                  <a:pt x="4266474" y="1343045"/>
                </a:cubicBezTo>
                <a:lnTo>
                  <a:pt x="4301481" y="1371928"/>
                </a:lnTo>
                <a:lnTo>
                  <a:pt x="4326469" y="1248165"/>
                </a:lnTo>
                <a:cubicBezTo>
                  <a:pt x="4385752" y="1108000"/>
                  <a:pt x="4524544" y="1009650"/>
                  <a:pt x="4686303" y="1009650"/>
                </a:cubicBezTo>
                <a:cubicBezTo>
                  <a:pt x="4767183" y="1009650"/>
                  <a:pt x="4842321" y="1034237"/>
                  <a:pt x="4904651" y="1076345"/>
                </a:cubicBezTo>
                <a:lnTo>
                  <a:pt x="4943944" y="1108767"/>
                </a:lnTo>
                <a:lnTo>
                  <a:pt x="4933952" y="1009650"/>
                </a:lnTo>
                <a:cubicBezTo>
                  <a:pt x="4933952" y="657196"/>
                  <a:pt x="5219673" y="371475"/>
                  <a:pt x="5572127" y="371475"/>
                </a:cubicBezTo>
                <a:cubicBezTo>
                  <a:pt x="5836466" y="371475"/>
                  <a:pt x="6063269" y="532193"/>
                  <a:pt x="6160150" y="761243"/>
                </a:cubicBezTo>
                <a:lnTo>
                  <a:pt x="6170212" y="793663"/>
                </a:lnTo>
                <a:lnTo>
                  <a:pt x="6284838" y="699089"/>
                </a:lnTo>
                <a:cubicBezTo>
                  <a:pt x="6430777" y="600494"/>
                  <a:pt x="6606710" y="542924"/>
                  <a:pt x="6796088" y="542924"/>
                </a:cubicBezTo>
                <a:cubicBezTo>
                  <a:pt x="7237973" y="542924"/>
                  <a:pt x="7606648" y="856364"/>
                  <a:pt x="7691912" y="1273041"/>
                </a:cubicBezTo>
                <a:lnTo>
                  <a:pt x="7696549" y="1319031"/>
                </a:lnTo>
                <a:lnTo>
                  <a:pt x="7753739" y="1287989"/>
                </a:lnTo>
                <a:cubicBezTo>
                  <a:pt x="7800461" y="1268228"/>
                  <a:pt x="7851828" y="1257300"/>
                  <a:pt x="7905749" y="1257300"/>
                </a:cubicBezTo>
                <a:cubicBezTo>
                  <a:pt x="7959670" y="1257300"/>
                  <a:pt x="8011037" y="1268228"/>
                  <a:pt x="8057760" y="1287989"/>
                </a:cubicBezTo>
                <a:lnTo>
                  <a:pt x="8116690" y="1319975"/>
                </a:lnTo>
                <a:lnTo>
                  <a:pt x="8151164" y="1208917"/>
                </a:lnTo>
                <a:cubicBezTo>
                  <a:pt x="8248043" y="979867"/>
                  <a:pt x="8474846" y="819149"/>
                  <a:pt x="8739187" y="819149"/>
                </a:cubicBezTo>
                <a:cubicBezTo>
                  <a:pt x="8783244" y="819149"/>
                  <a:pt x="8826259" y="823613"/>
                  <a:pt x="8867802" y="832114"/>
                </a:cubicBezTo>
                <a:lnTo>
                  <a:pt x="8963522" y="861828"/>
                </a:lnTo>
                <a:lnTo>
                  <a:pt x="8975988" y="738160"/>
                </a:lnTo>
                <a:cubicBezTo>
                  <a:pt x="9035496" y="447355"/>
                  <a:pt x="9292802" y="228600"/>
                  <a:pt x="9601198" y="228600"/>
                </a:cubicBezTo>
                <a:cubicBezTo>
                  <a:pt x="9766412" y="228600"/>
                  <a:pt x="9916961" y="291381"/>
                  <a:pt x="10030293" y="394387"/>
                </a:cubicBezTo>
                <a:lnTo>
                  <a:pt x="10091844" y="458948"/>
                </a:lnTo>
                <a:lnTo>
                  <a:pt x="10113318" y="389769"/>
                </a:lnTo>
                <a:cubicBezTo>
                  <a:pt x="10210199" y="160718"/>
                  <a:pt x="10437002" y="0"/>
                  <a:pt x="10701342" y="0"/>
                </a:cubicBezTo>
                <a:cubicBezTo>
                  <a:pt x="11053795" y="0"/>
                  <a:pt x="11339516" y="285721"/>
                  <a:pt x="11339516" y="638175"/>
                </a:cubicBezTo>
                <a:lnTo>
                  <a:pt x="11336618" y="666928"/>
                </a:lnTo>
                <a:lnTo>
                  <a:pt x="11403687" y="646109"/>
                </a:lnTo>
                <a:cubicBezTo>
                  <a:pt x="11429109" y="640907"/>
                  <a:pt x="11455431" y="638175"/>
                  <a:pt x="11482391" y="638175"/>
                </a:cubicBezTo>
                <a:cubicBezTo>
                  <a:pt x="11590232" y="638175"/>
                  <a:pt x="11687863" y="681886"/>
                  <a:pt x="11758534" y="752557"/>
                </a:cubicBezTo>
                <a:lnTo>
                  <a:pt x="11803993" y="807654"/>
                </a:lnTo>
                <a:lnTo>
                  <a:pt x="11833368" y="753535"/>
                </a:lnTo>
                <a:cubicBezTo>
                  <a:pt x="11913605" y="634770"/>
                  <a:pt x="12014707" y="531259"/>
                  <a:pt x="12131415" y="448264"/>
                </a:cubicBezTo>
                <a:lnTo>
                  <a:pt x="12192000" y="410454"/>
                </a:lnTo>
                <a:lnTo>
                  <a:pt x="12192000" y="5753100"/>
                </a:lnTo>
                <a:lnTo>
                  <a:pt x="0" y="5753100"/>
                </a:lnTo>
                <a:lnTo>
                  <a:pt x="0" y="156459"/>
                </a:lnTo>
                <a:lnTo>
                  <a:pt x="57533" y="108990"/>
                </a:lnTo>
                <a:cubicBezTo>
                  <a:pt x="159386" y="40180"/>
                  <a:pt x="282172" y="0"/>
                  <a:pt x="414342" y="0"/>
                </a:cubicBezTo>
                <a:close/>
              </a:path>
            </a:pathLst>
          </a:custGeom>
          <a:solidFill>
            <a:schemeClr val="bg2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12191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id-ID" sz="1867" b="0" i="0" u="none" strike="noStrike" kern="0" cap="none" spc="0" normalizeH="0" baseline="0" noProof="0">
              <a:ln>
                <a:noFill/>
              </a:ln>
              <a:solidFill>
                <a:srgbClr val="FFB64C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3A31073-3FCE-7DDC-738D-6478D01D6DF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325"/>
          <a:stretch/>
        </p:blipFill>
        <p:spPr>
          <a:xfrm>
            <a:off x="9497229" y="3741571"/>
            <a:ext cx="3138417" cy="3238192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A49B2F85-1F36-8233-A1FC-540CBAA07DFC}"/>
              </a:ext>
            </a:extLst>
          </p:cNvPr>
          <p:cNvSpPr txBox="1">
            <a:spLocks/>
          </p:cNvSpPr>
          <p:nvPr/>
        </p:nvSpPr>
        <p:spPr>
          <a:xfrm>
            <a:off x="-868593" y="3389762"/>
            <a:ext cx="12969380" cy="1600439"/>
          </a:xfrm>
          <a:prstGeom prst="rect">
            <a:avLst/>
          </a:prstGeom>
        </p:spPr>
        <p:txBody>
          <a:bodyPr vert="horz" lIns="121920" tIns="60960" rIns="121920" bIns="60960" rtlCol="0" anchor="b">
            <a:no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121914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667" b="1" i="0" u="none" strike="noStrike" kern="1200" cap="none" spc="0" normalizeH="0" baseline="0" noProof="0">
                <a:ln>
                  <a:noFill/>
                </a:ln>
                <a:solidFill>
                  <a:srgbClr val="D63E3D">
                    <a:lumMod val="50000"/>
                  </a:srgbClr>
                </a:solidFill>
                <a:effectLst/>
                <a:uLnTx/>
                <a:uFillTx/>
                <a:latin typeface="SVN-Dancing Script" panose="02040603050506020204" pitchFamily="18" charset="0"/>
                <a:ea typeface="+mj-ea"/>
                <a:cs typeface="+mj-cs"/>
                <a:sym typeface="Arial"/>
              </a:rPr>
              <a:t> </a:t>
            </a:r>
            <a:r>
              <a:rPr kumimoji="0" lang="en-US" sz="4667" b="1" i="0" u="none" strike="noStrike" kern="1200" cap="none" spc="0" normalizeH="0" baseline="0" noProof="0" err="1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SVN-Dancing Script" panose="02040603050506020204" pitchFamily="18" charset="0"/>
                <a:ea typeface="+mj-ea"/>
                <a:cs typeface="#9Slide05 Bodega Script" pitchFamily="2" charset="0"/>
                <a:sym typeface="Arial"/>
              </a:rPr>
              <a:t>Soạn</a:t>
            </a:r>
            <a:r>
              <a:rPr kumimoji="0" lang="en-US" sz="4667" b="1" i="0" u="none" strike="noStrike" kern="1200" cap="none" spc="0" normalizeH="0" baseline="0" noProof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SVN-Dancing Script" panose="02040603050506020204" pitchFamily="18" charset="0"/>
                <a:ea typeface="+mj-ea"/>
                <a:cs typeface="#9Slide05 Bodega Script" pitchFamily="2" charset="0"/>
                <a:sym typeface="Arial"/>
              </a:rPr>
              <a:t> </a:t>
            </a:r>
            <a:r>
              <a:rPr kumimoji="0" lang="en-US" sz="4667" b="1" i="0" u="none" strike="noStrike" kern="1200" cap="none" spc="0" normalizeH="0" baseline="0" noProof="0" err="1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SVN-Dancing Script" panose="02040603050506020204" pitchFamily="18" charset="0"/>
                <a:ea typeface="+mj-ea"/>
                <a:cs typeface="#9Slide05 Bodega Script" pitchFamily="2" charset="0"/>
                <a:sym typeface="Arial"/>
              </a:rPr>
              <a:t>bài</a:t>
            </a:r>
            <a:r>
              <a:rPr kumimoji="0" lang="en-US" sz="4667" b="1" i="0" u="none" strike="noStrike" kern="1200" cap="none" spc="0" normalizeH="0" baseline="0" noProof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SVN-Dancing Script" panose="02040603050506020204" pitchFamily="18" charset="0"/>
                <a:ea typeface="+mj-ea"/>
                <a:cs typeface="#9Slide05 Bodega Script" pitchFamily="2" charset="0"/>
                <a:sym typeface="Arial"/>
              </a:rPr>
              <a:t> </a:t>
            </a:r>
            <a:r>
              <a:rPr kumimoji="0" lang="en-US" sz="4667" b="1" i="0" u="none" strike="noStrike" kern="1200" cap="none" spc="0" normalizeH="0" baseline="0" noProof="0" err="1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SVN-Dancing Script" panose="02040603050506020204" pitchFamily="18" charset="0"/>
                <a:ea typeface="+mj-ea"/>
                <a:cs typeface="#9Slide05 Bodega Script" pitchFamily="2" charset="0"/>
                <a:sym typeface="Arial"/>
              </a:rPr>
              <a:t>giảng</a:t>
            </a:r>
            <a:r>
              <a:rPr kumimoji="0" lang="en-US" sz="4667" b="1" i="0" u="none" strike="noStrike" kern="1200" cap="none" spc="0" normalizeH="0" baseline="0" noProof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SVN-Dancing Script" panose="02040603050506020204" pitchFamily="18" charset="0"/>
                <a:ea typeface="+mj-ea"/>
                <a:cs typeface="#9Slide05 Bodega Script" pitchFamily="2" charset="0"/>
                <a:sym typeface="Arial"/>
              </a:rPr>
              <a:t> </a:t>
            </a:r>
            <a:r>
              <a:rPr kumimoji="0" lang="en-US" sz="4667" b="1" i="0" u="none" strike="noStrike" kern="1200" cap="none" spc="0" normalizeH="0" baseline="0" noProof="0" err="1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SVN-Dancing Script" panose="02040603050506020204" pitchFamily="18" charset="0"/>
                <a:ea typeface="+mj-ea"/>
                <a:cs typeface="#9Slide05 Bodega Script" pitchFamily="2" charset="0"/>
                <a:sym typeface="Arial"/>
              </a:rPr>
              <a:t>yêu</a:t>
            </a:r>
            <a:r>
              <a:rPr kumimoji="0" lang="en-US" sz="4667" b="1" i="0" u="none" strike="noStrike" kern="1200" cap="none" spc="0" normalizeH="0" baseline="0" noProof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SVN-Dancing Script" panose="02040603050506020204" pitchFamily="18" charset="0"/>
                <a:ea typeface="+mj-ea"/>
                <a:cs typeface="#9Slide05 Bodega Script" pitchFamily="2" charset="0"/>
                <a:sym typeface="Arial"/>
              </a:rPr>
              <a:t> </a:t>
            </a:r>
            <a:r>
              <a:rPr kumimoji="0" lang="en-US" sz="4667" b="1" i="0" u="none" strike="noStrike" kern="1200" cap="none" spc="0" normalizeH="0" baseline="0" noProof="0" err="1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SVN-Dancing Script" panose="02040603050506020204" pitchFamily="18" charset="0"/>
                <a:ea typeface="+mj-ea"/>
                <a:cs typeface="#9Slide05 Bodega Script" pitchFamily="2" charset="0"/>
                <a:sym typeface="Arial"/>
              </a:rPr>
              <a:t>cầu</a:t>
            </a:r>
            <a:r>
              <a:rPr kumimoji="0" lang="en-US" sz="4667" b="1" i="0" u="none" strike="noStrike" kern="1200" cap="none" spc="0" normalizeH="0" baseline="0" noProof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SVN-Dancing Script" panose="02040603050506020204" pitchFamily="18" charset="0"/>
                <a:ea typeface="+mj-ea"/>
                <a:cs typeface="#9Slide05 Bodega Script" pitchFamily="2" charset="0"/>
                <a:sym typeface="Arial"/>
              </a:rPr>
              <a:t> </a:t>
            </a:r>
            <a:r>
              <a:rPr kumimoji="0" lang="en-US" sz="4667" b="1" i="0" u="none" strike="noStrike" kern="1200" cap="none" spc="0" normalizeH="0" baseline="0" noProof="0" err="1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SVN-Dancing Script" panose="02040603050506020204" pitchFamily="18" charset="0"/>
                <a:ea typeface="+mj-ea"/>
                <a:cs typeface="#9Slide05 Bodega Script" pitchFamily="2" charset="0"/>
                <a:sym typeface="Arial"/>
              </a:rPr>
              <a:t>các</a:t>
            </a:r>
            <a:r>
              <a:rPr kumimoji="0" lang="en-US" sz="4667" b="1" i="0" u="none" strike="noStrike" kern="1200" cap="none" spc="0" normalizeH="0" baseline="0" noProof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SVN-Dancing Script" panose="02040603050506020204" pitchFamily="18" charset="0"/>
                <a:ea typeface="+mj-ea"/>
                <a:cs typeface="#9Slide05 Bodega Script" pitchFamily="2" charset="0"/>
                <a:sym typeface="Arial"/>
              </a:rPr>
              <a:t> </a:t>
            </a:r>
            <a:r>
              <a:rPr kumimoji="0" lang="en-US" sz="4667" b="1" i="0" u="none" strike="noStrike" kern="1200" cap="none" spc="0" normalizeH="0" baseline="0" noProof="0" err="1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SVN-Dancing Script" panose="02040603050506020204" pitchFamily="18" charset="0"/>
                <a:ea typeface="+mj-ea"/>
                <a:cs typeface="#9Slide05 Bodega Script" pitchFamily="2" charset="0"/>
                <a:sym typeface="Arial"/>
              </a:rPr>
              <a:t>khối</a:t>
            </a:r>
            <a:r>
              <a:rPr kumimoji="0" lang="en-US" sz="4667" b="1" i="0" u="none" strike="noStrike" kern="1200" cap="none" spc="0" normalizeH="0" baseline="0" noProof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SVN-Dancing Script" panose="02040603050506020204" pitchFamily="18" charset="0"/>
                <a:ea typeface="+mj-ea"/>
                <a:cs typeface="#9Slide05 Bodega Script" pitchFamily="2" charset="0"/>
                <a:sym typeface="Arial"/>
              </a:rPr>
              <a:t> </a:t>
            </a:r>
            <a:r>
              <a:rPr kumimoji="0" lang="en-US" sz="4667" b="1" i="0" u="none" strike="noStrike" kern="1200" cap="none" spc="0" normalizeH="0" baseline="0" noProof="0" err="1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SVN-Dancing Script" panose="02040603050506020204" pitchFamily="18" charset="0"/>
                <a:ea typeface="+mj-ea"/>
                <a:cs typeface="#9Slide05 Bodega Script" pitchFamily="2" charset="0"/>
                <a:sym typeface="Arial"/>
              </a:rPr>
              <a:t>lớp</a:t>
            </a:r>
            <a:endParaRPr kumimoji="0" lang="en-US" sz="4667" b="1" i="0" u="none" strike="noStrike" kern="1200" cap="none" spc="0" normalizeH="0" baseline="0" noProof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SVN-Dancing Script" panose="02040603050506020204" pitchFamily="18" charset="0"/>
              <a:ea typeface="+mj-ea"/>
              <a:cs typeface="#9Slide05 Bodega Script" pitchFamily="2" charset="0"/>
              <a:sym typeface="Arial"/>
            </a:endParaRPr>
          </a:p>
          <a:p>
            <a:pPr marL="0" marR="0" lvl="0" indent="0" algn="ctr" defTabSz="121914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667" b="1" i="0" u="none" strike="noStrike" kern="1200" cap="none" spc="0" normalizeH="0" baseline="0" noProof="0" err="1">
                <a:ln>
                  <a:noFill/>
                </a:ln>
                <a:solidFill>
                  <a:srgbClr val="BC3259"/>
                </a:solidFill>
                <a:effectLst/>
                <a:uLnTx/>
                <a:uFillTx/>
                <a:latin typeface="SVN-Dancing Script" panose="02040603050506020204" pitchFamily="18" charset="0"/>
                <a:ea typeface="+mj-ea"/>
                <a:cs typeface="+mj-cs"/>
                <a:sym typeface="Arial"/>
              </a:rPr>
              <a:t>Thiết</a:t>
            </a:r>
            <a:r>
              <a:rPr kumimoji="0" lang="en-US" sz="4667" b="1" i="0" u="none" strike="noStrike" kern="1200" cap="none" spc="0" normalizeH="0" baseline="0" noProof="0">
                <a:ln>
                  <a:noFill/>
                </a:ln>
                <a:solidFill>
                  <a:srgbClr val="BC3259"/>
                </a:solidFill>
                <a:effectLst/>
                <a:uLnTx/>
                <a:uFillTx/>
                <a:latin typeface="SVN-Dancing Script" panose="02040603050506020204" pitchFamily="18" charset="0"/>
                <a:ea typeface="+mj-ea"/>
                <a:cs typeface="+mj-cs"/>
                <a:sym typeface="Arial"/>
              </a:rPr>
              <a:t> </a:t>
            </a:r>
            <a:r>
              <a:rPr kumimoji="0" lang="en-US" sz="4667" b="1" i="0" u="none" strike="noStrike" kern="1200" cap="none" spc="0" normalizeH="0" baseline="0" noProof="0" err="1">
                <a:ln>
                  <a:noFill/>
                </a:ln>
                <a:solidFill>
                  <a:srgbClr val="BC3259"/>
                </a:solidFill>
                <a:effectLst/>
                <a:uLnTx/>
                <a:uFillTx/>
                <a:latin typeface="SVN-Dancing Script" panose="02040603050506020204" pitchFamily="18" charset="0"/>
                <a:ea typeface="+mj-ea"/>
                <a:cs typeface="+mj-cs"/>
                <a:sym typeface="Arial"/>
              </a:rPr>
              <a:t>kế</a:t>
            </a:r>
            <a:r>
              <a:rPr kumimoji="0" lang="en-US" sz="4667" b="1" i="0" u="none" strike="noStrike" kern="1200" cap="none" spc="0" normalizeH="0" baseline="0" noProof="0">
                <a:ln>
                  <a:noFill/>
                </a:ln>
                <a:solidFill>
                  <a:srgbClr val="BC3259"/>
                </a:solidFill>
                <a:effectLst/>
                <a:uLnTx/>
                <a:uFillTx/>
                <a:latin typeface="SVN-Dancing Script" panose="02040603050506020204" pitchFamily="18" charset="0"/>
                <a:ea typeface="+mj-ea"/>
                <a:cs typeface="+mj-cs"/>
                <a:sym typeface="Arial"/>
              </a:rPr>
              <a:t> </a:t>
            </a:r>
            <a:r>
              <a:rPr kumimoji="0" lang="en-US" sz="4667" b="1" i="0" u="none" strike="noStrike" kern="1200" cap="none" spc="0" normalizeH="0" baseline="0" noProof="0" err="1">
                <a:ln>
                  <a:noFill/>
                </a:ln>
                <a:solidFill>
                  <a:srgbClr val="BC3259"/>
                </a:solidFill>
                <a:effectLst/>
                <a:uLnTx/>
                <a:uFillTx/>
                <a:latin typeface="SVN-Dancing Script" panose="02040603050506020204" pitchFamily="18" charset="0"/>
                <a:ea typeface="+mj-ea"/>
                <a:cs typeface="+mj-cs"/>
                <a:sym typeface="Arial"/>
              </a:rPr>
              <a:t>bài</a:t>
            </a:r>
            <a:r>
              <a:rPr kumimoji="0" lang="en-US" sz="4667" b="1" i="0" u="none" strike="noStrike" kern="1200" cap="none" spc="0" normalizeH="0" baseline="0" noProof="0">
                <a:ln>
                  <a:noFill/>
                </a:ln>
                <a:solidFill>
                  <a:srgbClr val="BC3259"/>
                </a:solidFill>
                <a:effectLst/>
                <a:uLnTx/>
                <a:uFillTx/>
                <a:latin typeface="SVN-Dancing Script" panose="02040603050506020204" pitchFamily="18" charset="0"/>
                <a:ea typeface="+mj-ea"/>
                <a:cs typeface="+mj-cs"/>
                <a:sym typeface="Arial"/>
              </a:rPr>
              <a:t> </a:t>
            </a:r>
            <a:r>
              <a:rPr kumimoji="0" lang="en-US" sz="4667" b="1" i="0" u="none" strike="noStrike" kern="1200" cap="none" spc="0" normalizeH="0" baseline="0" noProof="0" err="1">
                <a:ln>
                  <a:noFill/>
                </a:ln>
                <a:solidFill>
                  <a:srgbClr val="BC3259"/>
                </a:solidFill>
                <a:effectLst/>
                <a:uLnTx/>
                <a:uFillTx/>
                <a:latin typeface="SVN-Dancing Script" panose="02040603050506020204" pitchFamily="18" charset="0"/>
                <a:ea typeface="+mj-ea"/>
                <a:cs typeface="+mj-cs"/>
                <a:sym typeface="Arial"/>
              </a:rPr>
              <a:t>giảng</a:t>
            </a:r>
            <a:r>
              <a:rPr kumimoji="0" lang="en-US" sz="4667" b="1" i="0" u="none" strike="noStrike" kern="1200" cap="none" spc="0" normalizeH="0" baseline="0" noProof="0">
                <a:ln>
                  <a:noFill/>
                </a:ln>
                <a:solidFill>
                  <a:srgbClr val="BC3259"/>
                </a:solidFill>
                <a:effectLst/>
                <a:uLnTx/>
                <a:uFillTx/>
                <a:latin typeface="SVN-Dancing Script" panose="02040603050506020204" pitchFamily="18" charset="0"/>
                <a:ea typeface="+mj-ea"/>
                <a:cs typeface="+mj-cs"/>
                <a:sym typeface="Arial"/>
              </a:rPr>
              <a:t> </a:t>
            </a:r>
            <a:r>
              <a:rPr kumimoji="0" lang="en-US" sz="4667" b="1" i="0" u="none" strike="noStrike" kern="1200" cap="none" spc="0" normalizeH="0" baseline="0" noProof="0">
                <a:ln>
                  <a:noFill/>
                </a:ln>
                <a:solidFill>
                  <a:srgbClr val="2E9733"/>
                </a:solidFill>
                <a:effectLst/>
                <a:uLnTx/>
                <a:uFillTx/>
                <a:latin typeface="SVN-Dancing Script" panose="02040603050506020204" pitchFamily="18" charset="0"/>
                <a:ea typeface="+mj-ea"/>
                <a:cs typeface="+mj-cs"/>
                <a:sym typeface="Arial"/>
              </a:rPr>
              <a:t>E – Learning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AC1BF12-2D57-A04F-768A-0BB37B02C051}"/>
              </a:ext>
            </a:extLst>
          </p:cNvPr>
          <p:cNvSpPr txBox="1"/>
          <p:nvPr/>
        </p:nvSpPr>
        <p:spPr>
          <a:xfrm>
            <a:off x="1" y="5108352"/>
            <a:ext cx="10346724" cy="13236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marL="0" marR="0" lvl="0" indent="0" algn="ctr" defTabSz="6095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67" b="1" i="0" u="none" strike="noStrike" kern="1200" cap="none" spc="0" normalizeH="0" baseline="0" noProof="0" dirty="0">
                <a:ln>
                  <a:noFill/>
                </a:ln>
                <a:solidFill>
                  <a:srgbClr val="43671B"/>
                </a:solidFill>
                <a:effectLst>
                  <a:glow rad="63500">
                    <a:srgbClr val="FCF2BA">
                      <a:satMod val="175000"/>
                      <a:alpha val="40000"/>
                    </a:srgbClr>
                  </a:glow>
                </a:effectLst>
                <a:uLnTx/>
                <a:uFillTx/>
                <a:latin typeface="Cambria" panose="02040503050406030204" pitchFamily="18" charset="0"/>
                <a:ea typeface="+mn-ea"/>
                <a:cs typeface="Times New Roman" panose="02020603050405020304" pitchFamily="18" charset="0"/>
                <a:sym typeface="Arial"/>
              </a:rPr>
              <a:t>MĂNG NON – TÀI LIỆU TIỂU HỌC </a:t>
            </a:r>
          </a:p>
          <a:p>
            <a:pPr marL="0" marR="0" lvl="0" indent="0" algn="ctr" defTabSz="6095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67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>
                  <a:glow rad="63500">
                    <a:srgbClr val="FCF2BA">
                      <a:satMod val="175000"/>
                      <a:alpha val="40000"/>
                    </a:srgbClr>
                  </a:glow>
                </a:effectLst>
                <a:uLnTx/>
                <a:uFillTx/>
                <a:latin typeface="Cambria" panose="02040503050406030204" pitchFamily="18" charset="0"/>
                <a:ea typeface="+mn-ea"/>
                <a:cs typeface="Times New Roman" panose="02020603050405020304" pitchFamily="18" charset="0"/>
                <a:sym typeface="Arial"/>
              </a:rPr>
              <a:t>Mời</a:t>
            </a:r>
            <a:r>
              <a:rPr kumimoji="0" lang="en-US" sz="2667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>
                  <a:glow rad="63500">
                    <a:srgbClr val="FCF2BA">
                      <a:satMod val="175000"/>
                      <a:alpha val="40000"/>
                    </a:srgbClr>
                  </a:glow>
                </a:effectLst>
                <a:uLnTx/>
                <a:uFillTx/>
                <a:latin typeface="Cambria" panose="02040503050406030204" pitchFamily="18" charset="0"/>
                <a:ea typeface="+mn-ea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667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>
                  <a:glow rad="63500">
                    <a:srgbClr val="FCF2BA">
                      <a:satMod val="175000"/>
                      <a:alpha val="40000"/>
                    </a:srgbClr>
                  </a:glow>
                </a:effectLst>
                <a:uLnTx/>
                <a:uFillTx/>
                <a:latin typeface="Cambria" panose="02040503050406030204" pitchFamily="18" charset="0"/>
                <a:ea typeface="+mn-ea"/>
                <a:cs typeface="Times New Roman" panose="02020603050405020304" pitchFamily="18" charset="0"/>
                <a:sym typeface="Arial"/>
              </a:rPr>
              <a:t>truy</a:t>
            </a:r>
            <a:r>
              <a:rPr kumimoji="0" lang="en-US" sz="2667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>
                  <a:glow rad="63500">
                    <a:srgbClr val="FCF2BA">
                      <a:satMod val="175000"/>
                      <a:alpha val="40000"/>
                    </a:srgbClr>
                  </a:glow>
                </a:effectLst>
                <a:uLnTx/>
                <a:uFillTx/>
                <a:latin typeface="Cambria" panose="02040503050406030204" pitchFamily="18" charset="0"/>
                <a:ea typeface="+mn-ea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667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>
                  <a:glow rad="63500">
                    <a:srgbClr val="FCF2BA">
                      <a:satMod val="175000"/>
                      <a:alpha val="40000"/>
                    </a:srgbClr>
                  </a:glow>
                </a:effectLst>
                <a:uLnTx/>
                <a:uFillTx/>
                <a:latin typeface="Cambria" panose="02040503050406030204" pitchFamily="18" charset="0"/>
                <a:ea typeface="+mn-ea"/>
                <a:cs typeface="Times New Roman" panose="02020603050405020304" pitchFamily="18" charset="0"/>
                <a:sym typeface="Arial"/>
              </a:rPr>
              <a:t>cập</a:t>
            </a:r>
            <a:r>
              <a:rPr kumimoji="0" lang="en-US" sz="2667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>
                  <a:glow rad="63500">
                    <a:srgbClr val="FCF2BA">
                      <a:satMod val="175000"/>
                      <a:alpha val="40000"/>
                    </a:srgbClr>
                  </a:glow>
                </a:effectLst>
                <a:uLnTx/>
                <a:uFillTx/>
                <a:latin typeface="Cambria" panose="02040503050406030204" pitchFamily="18" charset="0"/>
                <a:ea typeface="+mn-ea"/>
                <a:cs typeface="Times New Roman" panose="02020603050405020304" pitchFamily="18" charset="0"/>
                <a:sym typeface="Arial"/>
              </a:rPr>
              <a:t>: </a:t>
            </a:r>
            <a:r>
              <a:rPr kumimoji="0" lang="en-US" sz="2667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>
                  <a:glow rad="63500">
                    <a:srgbClr val="FCF2BA">
                      <a:satMod val="175000"/>
                      <a:alpha val="40000"/>
                    </a:srgbClr>
                  </a:glow>
                </a:effectLst>
                <a:uLnTx/>
                <a:uFillTx/>
                <a:latin typeface="Cambria" panose="02040503050406030204" pitchFamily="18" charset="0"/>
                <a:ea typeface="+mn-ea"/>
                <a:cs typeface="Times New Roman" panose="02020603050405020304" pitchFamily="18" charset="0"/>
                <a:sym typeface="A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MĂNG NON- TÀI LIỆU TIỂU HỌC | Facebook</a:t>
            </a:r>
            <a:endParaRPr kumimoji="0" lang="en-US" sz="2667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>
                <a:glow rad="63500">
                  <a:srgbClr val="FCF2BA">
                    <a:satMod val="175000"/>
                    <a:alpha val="40000"/>
                  </a:srgbClr>
                </a:glow>
              </a:effectLst>
              <a:uLnTx/>
              <a:uFillTx/>
              <a:latin typeface="Cambria" panose="02040503050406030204" pitchFamily="18" charset="0"/>
              <a:ea typeface="+mn-ea"/>
              <a:cs typeface="Times New Roman" panose="02020603050405020304" pitchFamily="18" charset="0"/>
              <a:sym typeface="Arial"/>
            </a:endParaRPr>
          </a:p>
          <a:p>
            <a:pPr marL="0" marR="0" lvl="0" indent="0" algn="ctr" defTabSz="6095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67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>
                  <a:glow rad="63500">
                    <a:srgbClr val="FCF2BA">
                      <a:satMod val="175000"/>
                      <a:alpha val="40000"/>
                    </a:srgbClr>
                  </a:glow>
                </a:effectLst>
                <a:uLnTx/>
                <a:uFillTx/>
                <a:latin typeface="Cambria" panose="02040503050406030204" pitchFamily="18" charset="0"/>
                <a:ea typeface="+mn-ea"/>
                <a:cs typeface="Times New Roman" panose="02020603050405020304" pitchFamily="18" charset="0"/>
                <a:sym typeface="Arial"/>
              </a:rPr>
              <a:t>ZALO : </a:t>
            </a:r>
            <a:r>
              <a:rPr kumimoji="0" lang="en-US" sz="2667" b="1" i="0" u="sng" strike="noStrike" kern="1200" cap="none" spc="0" normalizeH="0" baseline="0" noProof="0" dirty="0">
                <a:ln>
                  <a:noFill/>
                </a:ln>
                <a:solidFill>
                  <a:srgbClr val="D63E3D">
                    <a:lumMod val="75000"/>
                  </a:srgbClr>
                </a:solidFill>
                <a:effectLst>
                  <a:glow rad="63500">
                    <a:srgbClr val="FCF2BA">
                      <a:satMod val="175000"/>
                      <a:alpha val="40000"/>
                    </a:srgbClr>
                  </a:glow>
                </a:effectLst>
                <a:uLnTx/>
                <a:uFillTx/>
                <a:latin typeface="Cambria" panose="02040503050406030204" pitchFamily="18" charset="0"/>
                <a:ea typeface="+mn-ea"/>
                <a:cs typeface="Arial"/>
                <a:sym typeface="Arial"/>
              </a:rPr>
              <a:t>0382348780</a:t>
            </a:r>
            <a:r>
              <a:rPr kumimoji="0" lang="en-US" sz="2667" b="1" i="0" u="none" strike="noStrike" kern="1200" cap="none" spc="0" normalizeH="0" baseline="0" noProof="0" dirty="0">
                <a:ln>
                  <a:noFill/>
                </a:ln>
                <a:solidFill>
                  <a:srgbClr val="D63E3D">
                    <a:lumMod val="75000"/>
                  </a:srgbClr>
                </a:solidFill>
                <a:effectLst>
                  <a:glow rad="63500">
                    <a:srgbClr val="FCF2BA">
                      <a:satMod val="175000"/>
                      <a:alpha val="40000"/>
                    </a:srgbClr>
                  </a:glow>
                </a:effectLst>
                <a:uLnTx/>
                <a:uFillTx/>
                <a:latin typeface="Cambria" panose="02040503050406030204" pitchFamily="18" charset="0"/>
                <a:ea typeface="+mn-ea"/>
                <a:cs typeface="Arial"/>
                <a:sym typeface="Arial"/>
              </a:rPr>
              <a:t> - </a:t>
            </a:r>
            <a:r>
              <a:rPr kumimoji="0" lang="en-US" sz="2667" b="1" i="0" u="sng" strike="noStrike" kern="1200" cap="none" spc="0" normalizeH="0" baseline="0" noProof="0" dirty="0">
                <a:ln>
                  <a:noFill/>
                </a:ln>
                <a:solidFill>
                  <a:srgbClr val="D63E3D">
                    <a:lumMod val="75000"/>
                  </a:srgbClr>
                </a:solidFill>
                <a:effectLst>
                  <a:glow rad="63500">
                    <a:srgbClr val="FCF2BA">
                      <a:satMod val="175000"/>
                      <a:alpha val="40000"/>
                    </a:srgbClr>
                  </a:glow>
                </a:effectLst>
                <a:uLnTx/>
                <a:uFillTx/>
                <a:latin typeface="Cambria" panose="02040503050406030204" pitchFamily="18" charset="0"/>
                <a:ea typeface="+mn-ea"/>
                <a:cs typeface="Arial"/>
                <a:sym typeface="Arial"/>
              </a:rPr>
              <a:t>0984848929</a:t>
            </a:r>
            <a:endParaRPr kumimoji="0" lang="en-US" sz="2667" b="1" i="0" u="none" strike="noStrike" kern="1200" cap="none" spc="0" normalizeH="0" baseline="0" noProof="0" dirty="0">
              <a:ln>
                <a:noFill/>
              </a:ln>
              <a:solidFill>
                <a:srgbClr val="D63E3D">
                  <a:lumMod val="75000"/>
                </a:srgbClr>
              </a:solidFill>
              <a:effectLst>
                <a:glow rad="63500">
                  <a:srgbClr val="FCF2BA">
                    <a:satMod val="175000"/>
                    <a:alpha val="40000"/>
                  </a:srgbClr>
                </a:glow>
              </a:effectLst>
              <a:uLnTx/>
              <a:uFillTx/>
              <a:latin typeface="Cambria" panose="020405030504060302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4E71926-8BF3-F518-3047-A9C5F7475B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1843" y="1626439"/>
            <a:ext cx="11388315" cy="192650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BC623E4-8592-CDC4-D892-473045F2495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2592631" y="629695"/>
            <a:ext cx="17195357" cy="996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74847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0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" grpId="0" animBg="1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 46"/>
          <p:cNvGrpSpPr/>
          <p:nvPr/>
        </p:nvGrpSpPr>
        <p:grpSpPr>
          <a:xfrm>
            <a:off x="5059800" y="953521"/>
            <a:ext cx="2051040" cy="1816440"/>
            <a:chOff x="3592643" y="2008682"/>
            <a:chExt cx="5006714" cy="2563318"/>
          </a:xfrm>
          <a:effectLst/>
        </p:grpSpPr>
        <p:sp>
          <p:nvSpPr>
            <p:cNvPr id="48" name="矩形 47"/>
            <p:cNvSpPr/>
            <p:nvPr/>
          </p:nvSpPr>
          <p:spPr>
            <a:xfrm>
              <a:off x="3592643" y="2008682"/>
              <a:ext cx="5006714" cy="2563318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>
              <a:off x="4092516" y="2263514"/>
              <a:ext cx="4001336" cy="2038662"/>
            </a:xfrm>
            <a:prstGeom prst="rect">
              <a:avLst/>
            </a:prstGeom>
            <a:solidFill>
              <a:srgbClr val="E6FA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50" name="文本框 49"/>
          <p:cNvSpPr txBox="1"/>
          <p:nvPr/>
        </p:nvSpPr>
        <p:spPr>
          <a:xfrm>
            <a:off x="3418023" y="2950542"/>
            <a:ext cx="535595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6000" b="1" spc="300" dirty="0">
                <a:solidFill>
                  <a:schemeClr val="accent2">
                    <a:lumMod val="75000"/>
                  </a:schemeClr>
                </a:solidFill>
                <a:latin typeface="#9Slide03 Penumbra" panose="02040603050506020204" pitchFamily="18" charset="0"/>
                <a:ea typeface="字魂59号-创粗黑" panose="00000500000000000000" charset="-122"/>
                <a:cs typeface="字魂59号-创粗黑" panose="00000500000000000000" charset="-122"/>
              </a:rPr>
              <a:t>KHỞI ĐỘNG</a:t>
            </a:r>
            <a:endParaRPr kumimoji="1" lang="zh-CN" altLang="en-US" sz="6000" b="1" spc="300" dirty="0">
              <a:solidFill>
                <a:schemeClr val="accent2">
                  <a:lumMod val="75000"/>
                </a:schemeClr>
              </a:solidFill>
              <a:latin typeface="#9Slide03 Penumbra" panose="02040603050506020204" pitchFamily="18" charset="0"/>
              <a:ea typeface="字魂59号-创粗黑" panose="00000500000000000000" charset="-122"/>
              <a:cs typeface="字魂59号-创粗黑" panose="00000500000000000000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5489291" y="1378427"/>
            <a:ext cx="118974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7200" dirty="0">
                <a:solidFill>
                  <a:schemeClr val="accent2">
                    <a:lumMod val="75000"/>
                  </a:schemeClr>
                </a:solidFill>
                <a:latin typeface="#9Slide03 Montserrat Medium" pitchFamily="2" charset="77"/>
                <a:ea typeface="字魂59号-创粗黑" panose="00000500000000000000" charset="-122"/>
                <a:cs typeface="思源黑体 CN Normal" panose="020B0400000000000000" charset="-122"/>
              </a:rPr>
              <a:t>01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Đưa Cơm Cho Mẹ Đi Cày - Nhạc Thiếu Nhi Hay Cho Bé - Voi TV.mp4" descr="Đưa Cơm Cho Mẹ Đi Cày - Nhạc Thiếu Nhi Hay Cho Bé - Voi TV.mp4">
            <a:hlinkClick r:id="" action="ppaction://media"/>
            <a:extLst>
              <a:ext uri="{FF2B5EF4-FFF2-40B4-BE49-F238E27FC236}">
                <a16:creationId xmlns:a16="http://schemas.microsoft.com/office/drawing/2014/main" id="{CE958B0B-0323-244A-9477-1FCD101F3DE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26141" y="408454"/>
            <a:ext cx="10739718" cy="6041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90187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408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6"/>
          <p:cNvSpPr txBox="1">
            <a:spLocks noChangeArrowheads="1"/>
          </p:cNvSpPr>
          <p:nvPr/>
        </p:nvSpPr>
        <p:spPr>
          <a:xfrm>
            <a:off x="3073783" y="1487348"/>
            <a:ext cx="4705206" cy="494687"/>
          </a:xfrm>
          <a:prstGeom prst="rect">
            <a:avLst/>
          </a:prstGeom>
          <a:solidFill>
            <a:schemeClr val="bg1">
              <a:alpha val="77000"/>
            </a:schemeClr>
          </a:solidFill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600" b="1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lang="nl-NL" sz="2400" dirty="0" err="1">
                <a:latin typeface="Cambria" panose="02040503050406030204" pitchFamily="18" charset="0"/>
              </a:rPr>
              <a:t>Mẹ</a:t>
            </a:r>
            <a:r>
              <a:rPr lang="nl-NL" sz="2400" dirty="0">
                <a:latin typeface="Cambria" panose="02040503050406030204" pitchFamily="18" charset="0"/>
              </a:rPr>
              <a:t> </a:t>
            </a:r>
            <a:r>
              <a:rPr lang="nl-NL" sz="2400" dirty="0" err="1">
                <a:latin typeface="Cambria" panose="02040503050406030204" pitchFamily="18" charset="0"/>
              </a:rPr>
              <a:t>em</a:t>
            </a:r>
            <a:r>
              <a:rPr lang="nl-NL" sz="2400" dirty="0">
                <a:latin typeface="Cambria" panose="02040503050406030204" pitchFamily="18" charset="0"/>
              </a:rPr>
              <a:t> </a:t>
            </a:r>
            <a:r>
              <a:rPr lang="nl-NL" sz="2400" dirty="0" err="1">
                <a:latin typeface="Cambria" panose="02040503050406030204" pitchFamily="18" charset="0"/>
              </a:rPr>
              <a:t>bé</a:t>
            </a:r>
            <a:r>
              <a:rPr lang="nl-NL" sz="2400" dirty="0">
                <a:latin typeface="Cambria" panose="02040503050406030204" pitchFamily="18" charset="0"/>
              </a:rPr>
              <a:t> </a:t>
            </a:r>
            <a:r>
              <a:rPr lang="nl-NL" sz="2400" dirty="0" err="1">
                <a:latin typeface="Cambria" panose="02040503050406030204" pitchFamily="18" charset="0"/>
              </a:rPr>
              <a:t>đang</a:t>
            </a:r>
            <a:r>
              <a:rPr lang="nl-NL" sz="2400" dirty="0">
                <a:latin typeface="Cambria" panose="02040503050406030204" pitchFamily="18" charset="0"/>
              </a:rPr>
              <a:t> </a:t>
            </a:r>
            <a:r>
              <a:rPr lang="nl-NL" sz="2400" dirty="0" err="1">
                <a:latin typeface="Cambria" panose="02040503050406030204" pitchFamily="18" charset="0"/>
              </a:rPr>
              <a:t>làm</a:t>
            </a:r>
            <a:r>
              <a:rPr lang="nl-NL" sz="2400" dirty="0">
                <a:latin typeface="Cambria" panose="02040503050406030204" pitchFamily="18" charset="0"/>
              </a:rPr>
              <a:t> </a:t>
            </a:r>
            <a:r>
              <a:rPr lang="nl-NL" sz="2400" dirty="0" err="1">
                <a:latin typeface="Cambria" panose="02040503050406030204" pitchFamily="18" charset="0"/>
              </a:rPr>
              <a:t>công</a:t>
            </a:r>
            <a:r>
              <a:rPr lang="nl-NL" sz="2400" dirty="0">
                <a:latin typeface="Cambria" panose="02040503050406030204" pitchFamily="18" charset="0"/>
              </a:rPr>
              <a:t> </a:t>
            </a:r>
            <a:r>
              <a:rPr lang="nl-NL" sz="2400" dirty="0" err="1">
                <a:latin typeface="Cambria" panose="02040503050406030204" pitchFamily="18" charset="0"/>
              </a:rPr>
              <a:t>việc</a:t>
            </a:r>
            <a:r>
              <a:rPr lang="nl-NL" sz="2400" dirty="0">
                <a:latin typeface="Cambria" panose="02040503050406030204" pitchFamily="18" charset="0"/>
              </a:rPr>
              <a:t> </a:t>
            </a:r>
            <a:r>
              <a:rPr lang="nl-NL" sz="2400" dirty="0" err="1">
                <a:latin typeface="Cambria" panose="02040503050406030204" pitchFamily="18" charset="0"/>
              </a:rPr>
              <a:t>gì</a:t>
            </a:r>
            <a:r>
              <a:rPr lang="nl-NL" sz="2400" dirty="0">
                <a:latin typeface="Cambria" panose="02040503050406030204" pitchFamily="18" charset="0"/>
              </a:rPr>
              <a:t>?</a:t>
            </a:r>
            <a:endParaRPr lang="en-VN" sz="2400" dirty="0">
              <a:latin typeface="Cambria" panose="02040503050406030204" pitchFamily="18" charset="0"/>
            </a:endParaRPr>
          </a:p>
        </p:txBody>
      </p:sp>
      <p:sp>
        <p:nvSpPr>
          <p:cNvPr id="25" name="Rectangle 7"/>
          <p:cNvSpPr>
            <a:spLocks noChangeArrowheads="1"/>
          </p:cNvSpPr>
          <p:nvPr/>
        </p:nvSpPr>
        <p:spPr bwMode="auto">
          <a:xfrm>
            <a:off x="8006208" y="1503858"/>
            <a:ext cx="3304110" cy="461665"/>
          </a:xfrm>
          <a:prstGeom prst="rect">
            <a:avLst/>
          </a:prstGeom>
          <a:solidFill>
            <a:srgbClr val="1F730B">
              <a:alpha val="85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nl-NL" sz="2400" dirty="0" err="1">
                <a:solidFill>
                  <a:schemeClr val="bg1"/>
                </a:solidFill>
                <a:latin typeface="Cambria" panose="02040503050406030204" pitchFamily="18" charset="0"/>
              </a:rPr>
              <a:t>Mẹ</a:t>
            </a:r>
            <a:r>
              <a:rPr lang="nl-NL" sz="2400" dirty="0">
                <a:solidFill>
                  <a:schemeClr val="bg1"/>
                </a:solidFill>
                <a:latin typeface="Cambria" panose="02040503050406030204" pitchFamily="18" charset="0"/>
              </a:rPr>
              <a:t> </a:t>
            </a:r>
            <a:r>
              <a:rPr lang="nl-NL" sz="2400" dirty="0" err="1">
                <a:solidFill>
                  <a:schemeClr val="bg1"/>
                </a:solidFill>
                <a:latin typeface="Cambria" panose="02040503050406030204" pitchFamily="18" charset="0"/>
              </a:rPr>
              <a:t>em</a:t>
            </a:r>
            <a:r>
              <a:rPr lang="nl-NL" sz="2400" dirty="0">
                <a:solidFill>
                  <a:schemeClr val="bg1"/>
                </a:solidFill>
                <a:latin typeface="Cambria" panose="02040503050406030204" pitchFamily="18" charset="0"/>
              </a:rPr>
              <a:t> </a:t>
            </a:r>
            <a:r>
              <a:rPr lang="nl-NL" sz="2400" dirty="0" err="1">
                <a:solidFill>
                  <a:schemeClr val="bg1"/>
                </a:solidFill>
                <a:latin typeface="Cambria" panose="02040503050406030204" pitchFamily="18" charset="0"/>
              </a:rPr>
              <a:t>bé</a:t>
            </a:r>
            <a:r>
              <a:rPr lang="nl-NL" sz="2400" dirty="0">
                <a:solidFill>
                  <a:schemeClr val="bg1"/>
                </a:solidFill>
                <a:latin typeface="Cambria" panose="02040503050406030204" pitchFamily="18" charset="0"/>
              </a:rPr>
              <a:t> </a:t>
            </a:r>
            <a:r>
              <a:rPr lang="nl-NL" sz="2400" dirty="0" err="1">
                <a:solidFill>
                  <a:schemeClr val="bg1"/>
                </a:solidFill>
                <a:latin typeface="Cambria" panose="02040503050406030204" pitchFamily="18" charset="0"/>
              </a:rPr>
              <a:t>đang</a:t>
            </a:r>
            <a:r>
              <a:rPr lang="nl-NL" sz="2400" dirty="0">
                <a:solidFill>
                  <a:schemeClr val="bg1"/>
                </a:solidFill>
                <a:latin typeface="Cambria" panose="02040503050406030204" pitchFamily="18" charset="0"/>
              </a:rPr>
              <a:t> </a:t>
            </a:r>
            <a:r>
              <a:rPr lang="nl-NL" sz="2400" dirty="0" err="1">
                <a:solidFill>
                  <a:schemeClr val="bg1"/>
                </a:solidFill>
                <a:latin typeface="Cambria" panose="02040503050406030204" pitchFamily="18" charset="0"/>
              </a:rPr>
              <a:t>đi</a:t>
            </a:r>
            <a:r>
              <a:rPr lang="nl-NL" sz="2400" dirty="0">
                <a:solidFill>
                  <a:schemeClr val="bg1"/>
                </a:solidFill>
                <a:latin typeface="Cambria" panose="02040503050406030204" pitchFamily="18" charset="0"/>
              </a:rPr>
              <a:t> </a:t>
            </a:r>
            <a:r>
              <a:rPr lang="nl-NL" sz="2400" dirty="0" err="1">
                <a:solidFill>
                  <a:schemeClr val="bg1"/>
                </a:solidFill>
                <a:latin typeface="Cambria" panose="02040503050406030204" pitchFamily="18" charset="0"/>
              </a:rPr>
              <a:t>cày</a:t>
            </a:r>
            <a:r>
              <a:rPr lang="nl-NL" sz="2400" dirty="0">
                <a:solidFill>
                  <a:schemeClr val="bg1"/>
                </a:solidFill>
                <a:latin typeface="Cambria" panose="02040503050406030204" pitchFamily="18" charset="0"/>
              </a:rPr>
              <a:t>.</a:t>
            </a:r>
            <a:endParaRPr lang="en-VN" sz="2400" dirty="0">
              <a:solidFill>
                <a:schemeClr val="bg1"/>
              </a:solidFill>
              <a:latin typeface="Cambria" panose="02040503050406030204" pitchFamily="18" charset="0"/>
            </a:endParaRPr>
          </a:p>
        </p:txBody>
      </p:sp>
      <p:sp>
        <p:nvSpPr>
          <p:cNvPr id="26" name="Rectangle 8"/>
          <p:cNvSpPr>
            <a:spLocks noChangeArrowheads="1"/>
          </p:cNvSpPr>
          <p:nvPr/>
        </p:nvSpPr>
        <p:spPr bwMode="auto">
          <a:xfrm>
            <a:off x="3098533" y="2835301"/>
            <a:ext cx="4991803" cy="461665"/>
          </a:xfrm>
          <a:prstGeom prst="rect">
            <a:avLst/>
          </a:prstGeom>
          <a:solidFill>
            <a:schemeClr val="bg1">
              <a:alpha val="77000"/>
            </a:schemeClr>
          </a:solidFill>
        </p:spPr>
        <p:txBody>
          <a:bodyPr wrap="square">
            <a:spAutoFit/>
          </a:bodyPr>
          <a:lstStyle/>
          <a:p>
            <a:r>
              <a:rPr lang="nl-NL" sz="2400" b="1" dirty="0">
                <a:solidFill>
                  <a:srgbClr val="1F730B"/>
                </a:solidFill>
                <a:latin typeface="Cambria" panose="02040503050406030204" pitchFamily="18" charset="0"/>
              </a:rPr>
              <a:t>Em </a:t>
            </a:r>
            <a:r>
              <a:rPr lang="nl-NL" sz="2400" b="1" dirty="0" err="1">
                <a:solidFill>
                  <a:srgbClr val="1F730B"/>
                </a:solidFill>
                <a:latin typeface="Cambria" panose="02040503050406030204" pitchFamily="18" charset="0"/>
              </a:rPr>
              <a:t>bé</a:t>
            </a:r>
            <a:r>
              <a:rPr lang="nl-NL" sz="2400" b="1" dirty="0">
                <a:solidFill>
                  <a:srgbClr val="1F730B"/>
                </a:solidFill>
                <a:latin typeface="Cambria" panose="02040503050406030204" pitchFamily="18" charset="0"/>
              </a:rPr>
              <a:t> </a:t>
            </a:r>
            <a:r>
              <a:rPr lang="nl-NL" sz="2400" b="1" dirty="0" err="1">
                <a:solidFill>
                  <a:srgbClr val="1F730B"/>
                </a:solidFill>
                <a:latin typeface="Cambria" panose="02040503050406030204" pitchFamily="18" charset="0"/>
              </a:rPr>
              <a:t>đã</a:t>
            </a:r>
            <a:r>
              <a:rPr lang="nl-NL" sz="2400" b="1" dirty="0">
                <a:solidFill>
                  <a:srgbClr val="1F730B"/>
                </a:solidFill>
                <a:latin typeface="Cambria" panose="02040503050406030204" pitchFamily="18" charset="0"/>
              </a:rPr>
              <a:t> </a:t>
            </a:r>
            <a:r>
              <a:rPr lang="nl-NL" sz="2400" b="1" dirty="0" err="1">
                <a:solidFill>
                  <a:srgbClr val="1F730B"/>
                </a:solidFill>
                <a:latin typeface="Cambria" panose="02040503050406030204" pitchFamily="18" charset="0"/>
              </a:rPr>
              <a:t>làm</a:t>
            </a:r>
            <a:r>
              <a:rPr lang="nl-NL" sz="2400" b="1" dirty="0">
                <a:solidFill>
                  <a:srgbClr val="1F730B"/>
                </a:solidFill>
                <a:latin typeface="Cambria" panose="02040503050406030204" pitchFamily="18" charset="0"/>
              </a:rPr>
              <a:t> </a:t>
            </a:r>
            <a:r>
              <a:rPr lang="nl-NL" sz="2400" b="1" dirty="0" err="1">
                <a:solidFill>
                  <a:srgbClr val="1F730B"/>
                </a:solidFill>
                <a:latin typeface="Cambria" panose="02040503050406030204" pitchFamily="18" charset="0"/>
              </a:rPr>
              <a:t>việc</a:t>
            </a:r>
            <a:r>
              <a:rPr lang="nl-NL" sz="2400" b="1" dirty="0">
                <a:solidFill>
                  <a:srgbClr val="1F730B"/>
                </a:solidFill>
                <a:latin typeface="Cambria" panose="02040503050406030204" pitchFamily="18" charset="0"/>
              </a:rPr>
              <a:t> </a:t>
            </a:r>
            <a:r>
              <a:rPr lang="nl-NL" sz="2400" b="1" dirty="0" err="1">
                <a:solidFill>
                  <a:srgbClr val="1F730B"/>
                </a:solidFill>
                <a:latin typeface="Cambria" panose="02040503050406030204" pitchFamily="18" charset="0"/>
              </a:rPr>
              <a:t>gì</a:t>
            </a:r>
            <a:r>
              <a:rPr lang="nl-NL" sz="2400" b="1" dirty="0">
                <a:solidFill>
                  <a:srgbClr val="1F730B"/>
                </a:solidFill>
                <a:latin typeface="Cambria" panose="02040503050406030204" pitchFamily="18" charset="0"/>
              </a:rPr>
              <a:t> </a:t>
            </a:r>
            <a:r>
              <a:rPr lang="nl-NL" sz="2400" b="1" dirty="0" err="1">
                <a:solidFill>
                  <a:srgbClr val="1F730B"/>
                </a:solidFill>
                <a:latin typeface="Cambria" panose="02040503050406030204" pitchFamily="18" charset="0"/>
              </a:rPr>
              <a:t>để</a:t>
            </a:r>
            <a:r>
              <a:rPr lang="nl-NL" sz="2400" b="1" dirty="0">
                <a:solidFill>
                  <a:srgbClr val="1F730B"/>
                </a:solidFill>
                <a:latin typeface="Cambria" panose="02040503050406030204" pitchFamily="18" charset="0"/>
              </a:rPr>
              <a:t> </a:t>
            </a:r>
            <a:r>
              <a:rPr lang="nl-NL" sz="2400" b="1" dirty="0" err="1">
                <a:solidFill>
                  <a:srgbClr val="1F730B"/>
                </a:solidFill>
                <a:latin typeface="Cambria" panose="02040503050406030204" pitchFamily="18" charset="0"/>
              </a:rPr>
              <a:t>giúp</a:t>
            </a:r>
            <a:r>
              <a:rPr lang="nl-NL" sz="2400" b="1" dirty="0">
                <a:solidFill>
                  <a:srgbClr val="1F730B"/>
                </a:solidFill>
                <a:latin typeface="Cambria" panose="02040503050406030204" pitchFamily="18" charset="0"/>
              </a:rPr>
              <a:t> </a:t>
            </a:r>
            <a:r>
              <a:rPr lang="nl-NL" sz="2400" b="1" dirty="0" err="1">
                <a:solidFill>
                  <a:srgbClr val="1F730B"/>
                </a:solidFill>
                <a:latin typeface="Cambria" panose="02040503050406030204" pitchFamily="18" charset="0"/>
              </a:rPr>
              <a:t>mẹ</a:t>
            </a:r>
            <a:r>
              <a:rPr lang="nl-NL" sz="2400" b="1" dirty="0">
                <a:solidFill>
                  <a:srgbClr val="1F730B"/>
                </a:solidFill>
                <a:latin typeface="Cambria" panose="02040503050406030204" pitchFamily="18" charset="0"/>
              </a:rPr>
              <a:t>?</a:t>
            </a:r>
            <a:endParaRPr lang="en-VN" sz="2400" b="1" dirty="0">
              <a:solidFill>
                <a:srgbClr val="1F730B"/>
              </a:solidFill>
              <a:latin typeface="Cambria" panose="02040503050406030204" pitchFamily="18" charset="0"/>
            </a:endParaRPr>
          </a:p>
        </p:txBody>
      </p:sp>
      <p:sp>
        <p:nvSpPr>
          <p:cNvPr id="45" name="Rectangle 9"/>
          <p:cNvSpPr>
            <a:spLocks noChangeArrowheads="1"/>
          </p:cNvSpPr>
          <p:nvPr/>
        </p:nvSpPr>
        <p:spPr bwMode="auto">
          <a:xfrm>
            <a:off x="8006208" y="2876530"/>
            <a:ext cx="3304110" cy="461665"/>
          </a:xfrm>
          <a:prstGeom prst="rect">
            <a:avLst/>
          </a:prstGeom>
          <a:solidFill>
            <a:srgbClr val="1F730B">
              <a:alpha val="85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nl-NL" sz="2400" dirty="0">
                <a:solidFill>
                  <a:schemeClr val="bg1"/>
                </a:solidFill>
                <a:latin typeface="Cambria" panose="02040503050406030204" pitchFamily="18" charset="0"/>
              </a:rPr>
              <a:t>Em </a:t>
            </a:r>
            <a:r>
              <a:rPr lang="nl-NL" sz="2400" dirty="0" err="1">
                <a:solidFill>
                  <a:schemeClr val="bg1"/>
                </a:solidFill>
                <a:latin typeface="Cambria" panose="02040503050406030204" pitchFamily="18" charset="0"/>
              </a:rPr>
              <a:t>bé</a:t>
            </a:r>
            <a:r>
              <a:rPr lang="nl-NL" sz="2400" dirty="0">
                <a:solidFill>
                  <a:schemeClr val="bg1"/>
                </a:solidFill>
                <a:latin typeface="Cambria" panose="02040503050406030204" pitchFamily="18" charset="0"/>
              </a:rPr>
              <a:t> </a:t>
            </a:r>
            <a:r>
              <a:rPr lang="nl-NL" sz="2400" dirty="0" err="1">
                <a:solidFill>
                  <a:schemeClr val="bg1"/>
                </a:solidFill>
                <a:latin typeface="Cambria" panose="02040503050406030204" pitchFamily="18" charset="0"/>
              </a:rPr>
              <a:t>đưa</a:t>
            </a:r>
            <a:r>
              <a:rPr lang="nl-NL" sz="2400" dirty="0">
                <a:solidFill>
                  <a:schemeClr val="bg1"/>
                </a:solidFill>
                <a:latin typeface="Cambria" panose="02040503050406030204" pitchFamily="18" charset="0"/>
              </a:rPr>
              <a:t> </a:t>
            </a:r>
            <a:r>
              <a:rPr lang="nl-NL" sz="2400" dirty="0" err="1">
                <a:solidFill>
                  <a:schemeClr val="bg1"/>
                </a:solidFill>
                <a:latin typeface="Cambria" panose="02040503050406030204" pitchFamily="18" charset="0"/>
              </a:rPr>
              <a:t>cơm</a:t>
            </a:r>
            <a:r>
              <a:rPr lang="nl-NL" sz="2400" dirty="0">
                <a:solidFill>
                  <a:schemeClr val="bg1"/>
                </a:solidFill>
                <a:latin typeface="Cambria" panose="02040503050406030204" pitchFamily="18" charset="0"/>
              </a:rPr>
              <a:t> </a:t>
            </a:r>
            <a:r>
              <a:rPr lang="nl-NL" sz="2400" dirty="0" err="1">
                <a:solidFill>
                  <a:schemeClr val="bg1"/>
                </a:solidFill>
                <a:latin typeface="Cambria" panose="02040503050406030204" pitchFamily="18" charset="0"/>
              </a:rPr>
              <a:t>cho</a:t>
            </a:r>
            <a:r>
              <a:rPr lang="nl-NL" sz="2400" dirty="0">
                <a:solidFill>
                  <a:schemeClr val="bg1"/>
                </a:solidFill>
                <a:latin typeface="Cambria" panose="02040503050406030204" pitchFamily="18" charset="0"/>
              </a:rPr>
              <a:t> </a:t>
            </a:r>
            <a:r>
              <a:rPr lang="nl-NL" sz="2400" dirty="0" err="1">
                <a:solidFill>
                  <a:schemeClr val="bg1"/>
                </a:solidFill>
                <a:latin typeface="Cambria" panose="02040503050406030204" pitchFamily="18" charset="0"/>
              </a:rPr>
              <a:t>mẹ</a:t>
            </a:r>
            <a:r>
              <a:rPr lang="nl-NL" sz="2400" dirty="0">
                <a:solidFill>
                  <a:schemeClr val="bg1"/>
                </a:solidFill>
                <a:latin typeface="Cambria" panose="02040503050406030204" pitchFamily="18" charset="0"/>
              </a:rPr>
              <a:t>.</a:t>
            </a:r>
            <a:endParaRPr lang="en-VN" sz="2400" dirty="0">
              <a:solidFill>
                <a:schemeClr val="bg1"/>
              </a:solidFill>
              <a:latin typeface="Cambria" panose="02040503050406030204" pitchFamily="18" charset="0"/>
            </a:endParaRPr>
          </a:p>
        </p:txBody>
      </p:sp>
      <p:sp>
        <p:nvSpPr>
          <p:cNvPr id="46" name="Rectangle 10"/>
          <p:cNvSpPr>
            <a:spLocks noChangeArrowheads="1"/>
          </p:cNvSpPr>
          <p:nvPr/>
        </p:nvSpPr>
        <p:spPr bwMode="auto">
          <a:xfrm>
            <a:off x="3188222" y="4050568"/>
            <a:ext cx="4626625" cy="1421928"/>
          </a:xfrm>
          <a:prstGeom prst="rect">
            <a:avLst/>
          </a:prstGeom>
          <a:solidFill>
            <a:schemeClr val="bg1">
              <a:alpha val="77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  <a:ea typeface="字魂59号-创粗黑" panose="00000500000000000000" charset="-122"/>
                <a:cs typeface="字魂59号-创粗黑" panose="00000500000000000000" charset="-122"/>
              </a:rPr>
              <a:t>Theo </a:t>
            </a:r>
            <a:r>
              <a:rPr lang="en-US" altLang="zh-CN" sz="2400" b="1" dirty="0" err="1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  <a:ea typeface="字魂59号-创粗黑" panose="00000500000000000000" charset="-122"/>
                <a:cs typeface="字魂59号-创粗黑" panose="00000500000000000000" charset="-122"/>
              </a:rPr>
              <a:t>em</a:t>
            </a:r>
            <a:r>
              <a:rPr lang="en-US" altLang="zh-CN" sz="2400" b="1" dirty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  <a:ea typeface="字魂59号-创粗黑" panose="00000500000000000000" charset="-122"/>
                <a:cs typeface="字魂59号-创粗黑" panose="00000500000000000000" charset="-122"/>
              </a:rPr>
              <a:t>, </a:t>
            </a:r>
            <a:r>
              <a:rPr lang="en-US" altLang="zh-CN" sz="2400" b="1" dirty="0" err="1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  <a:ea typeface="字魂59号-创粗黑" panose="00000500000000000000" charset="-122"/>
                <a:cs typeface="字魂59号-创粗黑" panose="00000500000000000000" charset="-122"/>
              </a:rPr>
              <a:t>đi</a:t>
            </a:r>
            <a:r>
              <a:rPr lang="en-US" altLang="zh-CN" sz="2400" b="1" dirty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  <a:ea typeface="字魂59号-创粗黑" panose="00000500000000000000" charset="-122"/>
                <a:cs typeface="字魂59号-创粗黑" panose="00000500000000000000" charset="-122"/>
              </a:rPr>
              <a:t> </a:t>
            </a:r>
            <a:r>
              <a:rPr lang="en-US" altLang="zh-CN" sz="2400" b="1" dirty="0" err="1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  <a:ea typeface="字魂59号-创粗黑" panose="00000500000000000000" charset="-122"/>
                <a:cs typeface="字魂59号-创粗黑" panose="00000500000000000000" charset="-122"/>
              </a:rPr>
              <a:t>cày</a:t>
            </a:r>
            <a:r>
              <a:rPr lang="en-US" altLang="zh-CN" sz="2400" b="1" dirty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  <a:ea typeface="字魂59号-创粗黑" panose="00000500000000000000" charset="-122"/>
                <a:cs typeface="字魂59号-创粗黑" panose="00000500000000000000" charset="-122"/>
              </a:rPr>
              <a:t> </a:t>
            </a:r>
            <a:r>
              <a:rPr lang="en-US" altLang="zh-CN" sz="2400" b="1" dirty="0" err="1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  <a:ea typeface="字魂59号-创粗黑" panose="00000500000000000000" charset="-122"/>
                <a:cs typeface="字魂59号-创粗黑" panose="00000500000000000000" charset="-122"/>
              </a:rPr>
              <a:t>nói</a:t>
            </a:r>
            <a:r>
              <a:rPr lang="en-US" altLang="zh-CN" sz="2400" b="1" dirty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  <a:ea typeface="字魂59号-创粗黑" panose="00000500000000000000" charset="-122"/>
                <a:cs typeface="字魂59号-创粗黑" panose="00000500000000000000" charset="-122"/>
              </a:rPr>
              <a:t> </a:t>
            </a:r>
            <a:r>
              <a:rPr lang="en-US" altLang="zh-CN" sz="2400" b="1" dirty="0" err="1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  <a:ea typeface="字魂59号-创粗黑" panose="00000500000000000000" charset="-122"/>
                <a:cs typeface="字魂59号-创粗黑" panose="00000500000000000000" charset="-122"/>
              </a:rPr>
              <a:t>về</a:t>
            </a:r>
            <a:r>
              <a:rPr lang="en-US" altLang="zh-CN" sz="2400" b="1" dirty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  <a:ea typeface="字魂59号-创粗黑" panose="00000500000000000000" charset="-122"/>
                <a:cs typeface="字魂59号-创粗黑" panose="00000500000000000000" charset="-122"/>
              </a:rPr>
              <a:t> </a:t>
            </a:r>
            <a:r>
              <a:rPr lang="en-US" altLang="zh-CN" sz="2400" b="1" dirty="0" err="1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  <a:ea typeface="字魂59号-创粗黑" panose="00000500000000000000" charset="-122"/>
                <a:cs typeface="字魂59号-创粗黑" panose="00000500000000000000" charset="-122"/>
              </a:rPr>
              <a:t>hoạt</a:t>
            </a:r>
            <a:r>
              <a:rPr lang="en-US" altLang="zh-CN" sz="2400" b="1" dirty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  <a:ea typeface="字魂59号-创粗黑" panose="00000500000000000000" charset="-122"/>
                <a:cs typeface="字魂59号-创粗黑" panose="00000500000000000000" charset="-122"/>
              </a:rPr>
              <a:t> </a:t>
            </a:r>
            <a:r>
              <a:rPr lang="en-US" altLang="zh-CN" sz="2400" b="1" dirty="0" err="1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  <a:ea typeface="字魂59号-创粗黑" panose="00000500000000000000" charset="-122"/>
                <a:cs typeface="字魂59号-创粗黑" panose="00000500000000000000" charset="-122"/>
              </a:rPr>
              <a:t>động</a:t>
            </a:r>
            <a:r>
              <a:rPr lang="en-US" altLang="zh-CN" sz="2400" b="1" dirty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  <a:ea typeface="字魂59号-创粗黑" panose="00000500000000000000" charset="-122"/>
                <a:cs typeface="字魂59号-创粗黑" panose="00000500000000000000" charset="-122"/>
              </a:rPr>
              <a:t> </a:t>
            </a:r>
            <a:r>
              <a:rPr lang="en-US" altLang="zh-CN" sz="2400" b="1" dirty="0" err="1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  <a:ea typeface="字魂59号-创粗黑" panose="00000500000000000000" charset="-122"/>
                <a:cs typeface="字魂59号-创粗黑" panose="00000500000000000000" charset="-122"/>
              </a:rPr>
              <a:t>kinh</a:t>
            </a:r>
            <a:r>
              <a:rPr lang="en-US" altLang="zh-CN" sz="2400" b="1" dirty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  <a:ea typeface="字魂59号-创粗黑" panose="00000500000000000000" charset="-122"/>
                <a:cs typeface="字魂59号-创粗黑" panose="00000500000000000000" charset="-122"/>
              </a:rPr>
              <a:t> </a:t>
            </a:r>
            <a:r>
              <a:rPr lang="en-US" altLang="zh-CN" sz="2400" b="1" dirty="0" err="1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  <a:ea typeface="字魂59号-创粗黑" panose="00000500000000000000" charset="-122"/>
                <a:cs typeface="字魂59号-创粗黑" panose="00000500000000000000" charset="-122"/>
              </a:rPr>
              <a:t>tế</a:t>
            </a:r>
            <a:r>
              <a:rPr lang="en-US" altLang="zh-CN" sz="2400" b="1" dirty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  <a:ea typeface="字魂59号-创粗黑" panose="00000500000000000000" charset="-122"/>
                <a:cs typeface="字魂59号-创粗黑" panose="00000500000000000000" charset="-122"/>
              </a:rPr>
              <a:t> </a:t>
            </a:r>
            <a:r>
              <a:rPr lang="en-US" altLang="zh-CN" sz="2400" b="1" dirty="0" err="1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  <a:ea typeface="字魂59号-创粗黑" panose="00000500000000000000" charset="-122"/>
                <a:cs typeface="字魂59号-创粗黑" panose="00000500000000000000" charset="-122"/>
              </a:rPr>
              <a:t>nào</a:t>
            </a:r>
            <a:r>
              <a:rPr lang="en-US" altLang="zh-CN" sz="2400" b="1" dirty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  <a:ea typeface="字魂59号-创粗黑" panose="00000500000000000000" charset="-122"/>
                <a:cs typeface="字魂59号-创粗黑" panose="00000500000000000000" charset="-122"/>
              </a:rPr>
              <a:t>, </a:t>
            </a:r>
            <a:r>
              <a:rPr lang="en-US" altLang="zh-CN" sz="2400" b="1" dirty="0" err="1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  <a:ea typeface="字魂59号-创粗黑" panose="00000500000000000000" charset="-122"/>
                <a:cs typeface="字魂59号-创粗黑" panose="00000500000000000000" charset="-122"/>
              </a:rPr>
              <a:t>nông</a:t>
            </a:r>
            <a:r>
              <a:rPr lang="en-US" altLang="zh-CN" sz="2400" b="1" dirty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  <a:ea typeface="字魂59号-创粗黑" panose="00000500000000000000" charset="-122"/>
                <a:cs typeface="字魂59号-创粗黑" panose="00000500000000000000" charset="-122"/>
              </a:rPr>
              <a:t> </a:t>
            </a:r>
            <a:r>
              <a:rPr lang="en-US" altLang="zh-CN" sz="2400" b="1" dirty="0" err="1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  <a:ea typeface="字魂59号-创粗黑" panose="00000500000000000000" charset="-122"/>
                <a:cs typeface="字魂59号-创粗黑" panose="00000500000000000000" charset="-122"/>
              </a:rPr>
              <a:t>nghiệp</a:t>
            </a:r>
            <a:r>
              <a:rPr lang="en-US" altLang="zh-CN" sz="2400" b="1" dirty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  <a:ea typeface="字魂59号-创粗黑" panose="00000500000000000000" charset="-122"/>
                <a:cs typeface="字魂59号-创粗黑" panose="00000500000000000000" charset="-122"/>
              </a:rPr>
              <a:t> hay </a:t>
            </a:r>
            <a:r>
              <a:rPr lang="en-US" altLang="zh-CN" sz="2400" b="1" dirty="0" err="1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  <a:ea typeface="字魂59号-创粗黑" panose="00000500000000000000" charset="-122"/>
                <a:cs typeface="字魂59号-创粗黑" panose="00000500000000000000" charset="-122"/>
              </a:rPr>
              <a:t>công</a:t>
            </a:r>
            <a:r>
              <a:rPr lang="en-US" altLang="zh-CN" sz="2400" b="1" dirty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  <a:ea typeface="字魂59号-创粗黑" panose="00000500000000000000" charset="-122"/>
                <a:cs typeface="字魂59号-创粗黑" panose="00000500000000000000" charset="-122"/>
              </a:rPr>
              <a:t> </a:t>
            </a:r>
            <a:r>
              <a:rPr lang="en-US" altLang="zh-CN" sz="2400" b="1" dirty="0" err="1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  <a:ea typeface="字魂59号-创粗黑" panose="00000500000000000000" charset="-122"/>
                <a:cs typeface="字魂59号-创粗黑" panose="00000500000000000000" charset="-122"/>
              </a:rPr>
              <a:t>nghiệp</a:t>
            </a:r>
            <a:r>
              <a:rPr lang="en-US" altLang="zh-CN" sz="2400" b="1" dirty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  <a:ea typeface="字魂59号-创粗黑" panose="00000500000000000000" charset="-122"/>
                <a:cs typeface="字魂59号-创粗黑" panose="00000500000000000000" charset="-122"/>
              </a:rPr>
              <a:t>?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Cambria" panose="02040503050406030204" pitchFamily="18" charset="0"/>
              <a:ea typeface="字魂59号-创粗黑" panose="00000500000000000000" charset="-122"/>
              <a:cs typeface="字魂59号-创粗黑" panose="00000500000000000000" charset="-122"/>
            </a:endParaRPr>
          </a:p>
        </p:txBody>
      </p:sp>
      <p:sp>
        <p:nvSpPr>
          <p:cNvPr id="47" name="Rectangle 11"/>
          <p:cNvSpPr>
            <a:spLocks noChangeArrowheads="1"/>
          </p:cNvSpPr>
          <p:nvPr/>
        </p:nvSpPr>
        <p:spPr bwMode="auto">
          <a:xfrm>
            <a:off x="7739788" y="4277921"/>
            <a:ext cx="3836950" cy="830997"/>
          </a:xfrm>
          <a:prstGeom prst="rect">
            <a:avLst/>
          </a:prstGeom>
          <a:solidFill>
            <a:srgbClr val="1F730B">
              <a:alpha val="85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altLang="zh-CN" sz="2400" dirty="0" err="1">
                <a:solidFill>
                  <a:schemeClr val="bg1"/>
                </a:solidFill>
                <a:latin typeface="Cambria" panose="02040503050406030204" pitchFamily="18" charset="0"/>
                <a:ea typeface="字魂59号-创粗黑" panose="00000500000000000000" charset="-122"/>
                <a:cs typeface="字魂59号-创粗黑" panose="00000500000000000000" charset="-122"/>
              </a:rPr>
              <a:t>Bài</a:t>
            </a:r>
            <a:r>
              <a:rPr lang="en-US" altLang="zh-CN" sz="2400" dirty="0">
                <a:solidFill>
                  <a:schemeClr val="bg1"/>
                </a:solidFill>
                <a:latin typeface="Cambria" panose="02040503050406030204" pitchFamily="18" charset="0"/>
                <a:ea typeface="字魂59号-创粗黑" panose="00000500000000000000" charset="-122"/>
                <a:cs typeface="字魂59号-创粗黑" panose="00000500000000000000" charset="-122"/>
              </a:rPr>
              <a:t> </a:t>
            </a:r>
            <a:r>
              <a:rPr lang="en-US" altLang="zh-CN" sz="2400" dirty="0" err="1">
                <a:solidFill>
                  <a:schemeClr val="bg1"/>
                </a:solidFill>
                <a:latin typeface="Cambria" panose="02040503050406030204" pitchFamily="18" charset="0"/>
                <a:ea typeface="字魂59号-创粗黑" panose="00000500000000000000" charset="-122"/>
                <a:cs typeface="字魂59号-创粗黑" panose="00000500000000000000" charset="-122"/>
              </a:rPr>
              <a:t>hát</a:t>
            </a:r>
            <a:r>
              <a:rPr lang="en-US" altLang="zh-CN" sz="2400" dirty="0">
                <a:solidFill>
                  <a:schemeClr val="bg1"/>
                </a:solidFill>
                <a:latin typeface="Cambria" panose="02040503050406030204" pitchFamily="18" charset="0"/>
                <a:ea typeface="字魂59号-创粗黑" panose="00000500000000000000" charset="-122"/>
                <a:cs typeface="字魂59号-创粗黑" panose="00000500000000000000" charset="-122"/>
              </a:rPr>
              <a:t> </a:t>
            </a:r>
            <a:r>
              <a:rPr lang="en-US" altLang="zh-CN" sz="2400" dirty="0" err="1">
                <a:solidFill>
                  <a:schemeClr val="bg1"/>
                </a:solidFill>
                <a:latin typeface="Cambria" panose="02040503050406030204" pitchFamily="18" charset="0"/>
                <a:ea typeface="字魂59号-创粗黑" panose="00000500000000000000" charset="-122"/>
                <a:cs typeface="字魂59号-创粗黑" panose="00000500000000000000" charset="-122"/>
              </a:rPr>
              <a:t>nói</a:t>
            </a:r>
            <a:r>
              <a:rPr lang="en-US" altLang="zh-CN" sz="2400" dirty="0">
                <a:solidFill>
                  <a:schemeClr val="bg1"/>
                </a:solidFill>
                <a:latin typeface="Cambria" panose="02040503050406030204" pitchFamily="18" charset="0"/>
                <a:ea typeface="字魂59号-创粗黑" panose="00000500000000000000" charset="-122"/>
                <a:cs typeface="字魂59号-创粗黑" panose="00000500000000000000" charset="-122"/>
              </a:rPr>
              <a:t> </a:t>
            </a:r>
            <a:r>
              <a:rPr lang="en-US" altLang="zh-CN" sz="2400" dirty="0" err="1">
                <a:solidFill>
                  <a:schemeClr val="bg1"/>
                </a:solidFill>
                <a:latin typeface="Cambria" panose="02040503050406030204" pitchFamily="18" charset="0"/>
                <a:ea typeface="字魂59号-创粗黑" panose="00000500000000000000" charset="-122"/>
                <a:cs typeface="字魂59号-创粗黑" panose="00000500000000000000" charset="-122"/>
              </a:rPr>
              <a:t>về</a:t>
            </a:r>
            <a:r>
              <a:rPr lang="en-US" altLang="zh-CN" sz="2400" dirty="0">
                <a:solidFill>
                  <a:schemeClr val="bg1"/>
                </a:solidFill>
                <a:latin typeface="Cambria" panose="02040503050406030204" pitchFamily="18" charset="0"/>
                <a:ea typeface="字魂59号-创粗黑" panose="00000500000000000000" charset="-122"/>
                <a:cs typeface="字魂59号-创粗黑" panose="00000500000000000000" charset="-122"/>
              </a:rPr>
              <a:t> </a:t>
            </a:r>
            <a:r>
              <a:rPr lang="en-US" altLang="zh-CN" sz="2400" dirty="0" err="1">
                <a:solidFill>
                  <a:schemeClr val="bg1"/>
                </a:solidFill>
                <a:latin typeface="Cambria" panose="02040503050406030204" pitchFamily="18" charset="0"/>
                <a:ea typeface="字魂59号-创粗黑" panose="00000500000000000000" charset="-122"/>
                <a:cs typeface="字魂59号-创粗黑" panose="00000500000000000000" charset="-122"/>
              </a:rPr>
              <a:t>hoạt</a:t>
            </a:r>
            <a:r>
              <a:rPr lang="en-US" altLang="zh-CN" sz="2400" dirty="0">
                <a:solidFill>
                  <a:schemeClr val="bg1"/>
                </a:solidFill>
                <a:latin typeface="Cambria" panose="02040503050406030204" pitchFamily="18" charset="0"/>
                <a:ea typeface="字魂59号-创粗黑" panose="00000500000000000000" charset="-122"/>
                <a:cs typeface="字魂59号-创粗黑" panose="00000500000000000000" charset="-122"/>
              </a:rPr>
              <a:t> </a:t>
            </a:r>
            <a:r>
              <a:rPr lang="en-US" altLang="zh-CN" sz="2400" dirty="0" err="1">
                <a:solidFill>
                  <a:schemeClr val="bg1"/>
                </a:solidFill>
                <a:latin typeface="Cambria" panose="02040503050406030204" pitchFamily="18" charset="0"/>
                <a:ea typeface="字魂59号-创粗黑" panose="00000500000000000000" charset="-122"/>
                <a:cs typeface="字魂59号-创粗黑" panose="00000500000000000000" charset="-122"/>
              </a:rPr>
              <a:t>động</a:t>
            </a:r>
            <a:r>
              <a:rPr lang="en-US" altLang="zh-CN" sz="2400" dirty="0">
                <a:solidFill>
                  <a:schemeClr val="bg1"/>
                </a:solidFill>
                <a:latin typeface="Cambria" panose="02040503050406030204" pitchFamily="18" charset="0"/>
                <a:ea typeface="字魂59号-创粗黑" panose="00000500000000000000" charset="-122"/>
                <a:cs typeface="字魂59号-创粗黑" panose="00000500000000000000" charset="-122"/>
              </a:rPr>
              <a:t> </a:t>
            </a:r>
            <a:r>
              <a:rPr lang="en-US" altLang="zh-CN" sz="2400" dirty="0" err="1">
                <a:solidFill>
                  <a:schemeClr val="bg1"/>
                </a:solidFill>
                <a:latin typeface="Cambria" panose="02040503050406030204" pitchFamily="18" charset="0"/>
                <a:ea typeface="字魂59号-创粗黑" panose="00000500000000000000" charset="-122"/>
                <a:cs typeface="字魂59号-创粗黑" panose="00000500000000000000" charset="-122"/>
              </a:rPr>
              <a:t>nông</a:t>
            </a:r>
            <a:r>
              <a:rPr lang="en-US" altLang="zh-CN" sz="2400" dirty="0">
                <a:solidFill>
                  <a:schemeClr val="bg1"/>
                </a:solidFill>
                <a:latin typeface="Cambria" panose="02040503050406030204" pitchFamily="18" charset="0"/>
                <a:ea typeface="字魂59号-创粗黑" panose="00000500000000000000" charset="-122"/>
                <a:cs typeface="字魂59号-创粗黑" panose="00000500000000000000" charset="-122"/>
              </a:rPr>
              <a:t> </a:t>
            </a:r>
            <a:r>
              <a:rPr lang="en-US" altLang="zh-CN" sz="2400" dirty="0" err="1">
                <a:solidFill>
                  <a:schemeClr val="bg1"/>
                </a:solidFill>
                <a:latin typeface="Cambria" panose="02040503050406030204" pitchFamily="18" charset="0"/>
                <a:ea typeface="字魂59号-创粗黑" panose="00000500000000000000" charset="-122"/>
                <a:cs typeface="字魂59号-创粗黑" panose="00000500000000000000" charset="-122"/>
              </a:rPr>
              <a:t>nghiệp</a:t>
            </a:r>
            <a:endParaRPr lang="zh-CN" altLang="en-US" sz="2400" dirty="0">
              <a:solidFill>
                <a:schemeClr val="bg1"/>
              </a:solidFill>
              <a:latin typeface="Cambria" panose="02040503050406030204" pitchFamily="18" charset="0"/>
              <a:ea typeface="字魂59号-创粗黑" panose="00000500000000000000" charset="-122"/>
              <a:cs typeface="字魂59号-创粗黑" panose="00000500000000000000" charset="-122"/>
            </a:endParaRPr>
          </a:p>
        </p:txBody>
      </p:sp>
      <p:cxnSp>
        <p:nvCxnSpPr>
          <p:cNvPr id="48" name="直线连接符 47"/>
          <p:cNvCxnSpPr/>
          <p:nvPr/>
        </p:nvCxnSpPr>
        <p:spPr>
          <a:xfrm>
            <a:off x="2505075" y="2093371"/>
            <a:ext cx="6949440" cy="0"/>
          </a:xfrm>
          <a:prstGeom prst="line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线连接符 48"/>
          <p:cNvCxnSpPr/>
          <p:nvPr/>
        </p:nvCxnSpPr>
        <p:spPr>
          <a:xfrm>
            <a:off x="2505075" y="3519805"/>
            <a:ext cx="7737475" cy="0"/>
          </a:xfrm>
          <a:prstGeom prst="line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 49"/>
          <p:cNvGrpSpPr/>
          <p:nvPr/>
        </p:nvGrpSpPr>
        <p:grpSpPr>
          <a:xfrm>
            <a:off x="2513502" y="1438190"/>
            <a:ext cx="535531" cy="535531"/>
            <a:chOff x="1238593" y="1984257"/>
            <a:chExt cx="535531" cy="535531"/>
          </a:xfrm>
        </p:grpSpPr>
        <p:sp>
          <p:nvSpPr>
            <p:cNvPr id="51" name="圆角矩形 50"/>
            <p:cNvSpPr/>
            <p:nvPr/>
          </p:nvSpPr>
          <p:spPr>
            <a:xfrm>
              <a:off x="1238593" y="1984257"/>
              <a:ext cx="535531" cy="535531"/>
            </a:xfrm>
            <a:prstGeom prst="roundRect">
              <a:avLst/>
            </a:prstGeom>
            <a:solidFill>
              <a:srgbClr val="1F730B"/>
            </a:solidFill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1263343" y="2055665"/>
              <a:ext cx="41870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2000" dirty="0">
                  <a:solidFill>
                    <a:schemeClr val="bg1"/>
                  </a:solidFill>
                  <a:latin typeface="字魂59号-创粗黑" panose="00000500000000000000" charset="-122"/>
                  <a:ea typeface="字魂59号-创粗黑" panose="00000500000000000000" charset="-122"/>
                  <a:cs typeface="字魂59号-创粗黑" panose="00000500000000000000" charset="-122"/>
                </a:rPr>
                <a:t>01</a:t>
              </a:r>
            </a:p>
          </p:txBody>
        </p:sp>
      </p:grpSp>
      <p:grpSp>
        <p:nvGrpSpPr>
          <p:cNvPr id="53" name="组 52"/>
          <p:cNvGrpSpPr/>
          <p:nvPr/>
        </p:nvGrpSpPr>
        <p:grpSpPr>
          <a:xfrm>
            <a:off x="2538252" y="2748516"/>
            <a:ext cx="535531" cy="535531"/>
            <a:chOff x="1238593" y="1984257"/>
            <a:chExt cx="535531" cy="535531"/>
          </a:xfrm>
        </p:grpSpPr>
        <p:sp>
          <p:nvSpPr>
            <p:cNvPr id="54" name="圆角矩形 53"/>
            <p:cNvSpPr/>
            <p:nvPr/>
          </p:nvSpPr>
          <p:spPr>
            <a:xfrm>
              <a:off x="1238593" y="1984257"/>
              <a:ext cx="535531" cy="535531"/>
            </a:xfrm>
            <a:prstGeom prst="roundRect">
              <a:avLst/>
            </a:prstGeom>
            <a:solidFill>
              <a:srgbClr val="1F730B"/>
            </a:solidFill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1263343" y="2055665"/>
              <a:ext cx="46198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2000" dirty="0">
                  <a:solidFill>
                    <a:schemeClr val="bg1"/>
                  </a:solidFill>
                  <a:latin typeface="字魂59号-创粗黑" panose="00000500000000000000" charset="-122"/>
                  <a:ea typeface="字魂59号-创粗黑" panose="00000500000000000000" charset="-122"/>
                  <a:cs typeface="字魂59号-创粗黑" panose="00000500000000000000" charset="-122"/>
                </a:rPr>
                <a:t>02</a:t>
              </a:r>
            </a:p>
          </p:txBody>
        </p:sp>
      </p:grpSp>
      <p:grpSp>
        <p:nvGrpSpPr>
          <p:cNvPr id="56" name="组 55"/>
          <p:cNvGrpSpPr/>
          <p:nvPr/>
        </p:nvGrpSpPr>
        <p:grpSpPr>
          <a:xfrm>
            <a:off x="2589359" y="4009724"/>
            <a:ext cx="535531" cy="535531"/>
            <a:chOff x="1238593" y="1984257"/>
            <a:chExt cx="535531" cy="535531"/>
          </a:xfrm>
        </p:grpSpPr>
        <p:sp>
          <p:nvSpPr>
            <p:cNvPr id="57" name="圆角矩形 56"/>
            <p:cNvSpPr/>
            <p:nvPr/>
          </p:nvSpPr>
          <p:spPr>
            <a:xfrm>
              <a:off x="1238593" y="1984257"/>
              <a:ext cx="535531" cy="535531"/>
            </a:xfrm>
            <a:prstGeom prst="roundRect">
              <a:avLst/>
            </a:prstGeom>
            <a:solidFill>
              <a:srgbClr val="1F730B"/>
            </a:solidFill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1263343" y="2055665"/>
              <a:ext cx="46038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2000" dirty="0">
                  <a:solidFill>
                    <a:schemeClr val="bg1"/>
                  </a:solidFill>
                  <a:latin typeface="字魂59号-创粗黑" panose="00000500000000000000" charset="-122"/>
                  <a:ea typeface="字魂59号-创粗黑" panose="00000500000000000000" charset="-122"/>
                  <a:cs typeface="字魂59号-创粗黑" panose="00000500000000000000" charset="-122"/>
                </a:rPr>
                <a:t>03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uild="p"/>
      <p:bldP spid="25" grpId="0" bldLvl="0" animBg="1"/>
      <p:bldP spid="26" grpId="0" bldLvl="0" animBg="1"/>
      <p:bldP spid="45" grpId="0" bldLvl="0" animBg="1"/>
      <p:bldP spid="46" grpId="0" bldLvl="0" animBg="1"/>
      <p:bldP spid="4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 46"/>
          <p:cNvGrpSpPr/>
          <p:nvPr/>
        </p:nvGrpSpPr>
        <p:grpSpPr>
          <a:xfrm>
            <a:off x="5059800" y="953521"/>
            <a:ext cx="2051040" cy="1816440"/>
            <a:chOff x="3592643" y="2008682"/>
            <a:chExt cx="5006714" cy="2563318"/>
          </a:xfrm>
          <a:effectLst/>
        </p:grpSpPr>
        <p:sp>
          <p:nvSpPr>
            <p:cNvPr id="48" name="矩形 47"/>
            <p:cNvSpPr/>
            <p:nvPr/>
          </p:nvSpPr>
          <p:spPr>
            <a:xfrm>
              <a:off x="3592643" y="2008682"/>
              <a:ext cx="5006714" cy="2563318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>
              <a:off x="4092516" y="2263514"/>
              <a:ext cx="4001336" cy="2038662"/>
            </a:xfrm>
            <a:prstGeom prst="rect">
              <a:avLst/>
            </a:prstGeom>
            <a:solidFill>
              <a:srgbClr val="E6FA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50" name="文本框 49"/>
          <p:cNvSpPr txBox="1"/>
          <p:nvPr/>
        </p:nvSpPr>
        <p:spPr>
          <a:xfrm>
            <a:off x="3418023" y="3014286"/>
            <a:ext cx="480933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6000" b="1" spc="300" dirty="0">
                <a:solidFill>
                  <a:schemeClr val="accent2">
                    <a:lumMod val="75000"/>
                  </a:schemeClr>
                </a:solidFill>
                <a:latin typeface="#9Slide03 Penumbra" panose="02040603050506020204" pitchFamily="18" charset="0"/>
                <a:ea typeface="字魂59号-创粗黑" panose="00000500000000000000" charset="-122"/>
                <a:cs typeface="字魂59号-创粗黑" panose="00000500000000000000" charset="-122"/>
              </a:rPr>
              <a:t>KHÁM PHÁ</a:t>
            </a:r>
            <a:endParaRPr kumimoji="1" lang="zh-CN" altLang="en-US" sz="6000" b="1" spc="300" dirty="0">
              <a:solidFill>
                <a:schemeClr val="accent2">
                  <a:lumMod val="75000"/>
                </a:schemeClr>
              </a:solidFill>
              <a:latin typeface="#9Slide03 Penumbra" panose="02040603050506020204" pitchFamily="18" charset="0"/>
              <a:ea typeface="字魂59号-创粗黑" panose="00000500000000000000" charset="-122"/>
              <a:cs typeface="字魂59号-创粗黑" panose="00000500000000000000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5393110" y="1378427"/>
            <a:ext cx="138211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7200" dirty="0">
                <a:solidFill>
                  <a:schemeClr val="accent2">
                    <a:lumMod val="75000"/>
                  </a:schemeClr>
                </a:solidFill>
                <a:latin typeface="#9Slide03 Montserrat Medium" pitchFamily="2" charset="77"/>
                <a:ea typeface="字魂59号-创粗黑" panose="00000500000000000000" charset="-122"/>
                <a:cs typeface="思源黑体 CN Normal" panose="020B0400000000000000" charset="-122"/>
              </a:rPr>
              <a:t>02</a:t>
            </a:r>
          </a:p>
        </p:txBody>
      </p:sp>
    </p:spTree>
    <p:extLst>
      <p:ext uri="{BB962C8B-B14F-4D97-AF65-F5344CB8AC3E}">
        <p14:creationId xmlns:p14="http://schemas.microsoft.com/office/powerpoint/2010/main" val="20545279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 10"/>
          <p:cNvGrpSpPr/>
          <p:nvPr/>
        </p:nvGrpSpPr>
        <p:grpSpPr>
          <a:xfrm>
            <a:off x="483161" y="2210604"/>
            <a:ext cx="622171" cy="607227"/>
            <a:chOff x="3252724" y="2293966"/>
            <a:chExt cx="688218" cy="671687"/>
          </a:xfrm>
        </p:grpSpPr>
        <p:sp>
          <p:nvSpPr>
            <p:cNvPr id="15" name="椭圆 14"/>
            <p:cNvSpPr/>
            <p:nvPr/>
          </p:nvSpPr>
          <p:spPr>
            <a:xfrm>
              <a:off x="3252724" y="2293966"/>
              <a:ext cx="580029" cy="580029"/>
            </a:xfrm>
            <a:prstGeom prst="ellipse">
              <a:avLst/>
            </a:prstGeom>
            <a:solidFill>
              <a:srgbClr val="1F73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600">
                <a:latin typeface="Calibri" panose="020F0502020204030204" pitchFamily="34" charset="0"/>
                <a:ea typeface="字魂59号-创粗黑" panose="00000500000000000000" charset="-122"/>
                <a:cs typeface="Calibri" panose="020F0502020204030204" pitchFamily="34" charset="0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3275648" y="2318801"/>
              <a:ext cx="665294" cy="6468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200" dirty="0">
                  <a:solidFill>
                    <a:schemeClr val="bg1"/>
                  </a:solidFill>
                  <a:latin typeface="Calibri" panose="020F0502020204030204" pitchFamily="34" charset="0"/>
                  <a:ea typeface="字魂59号-创粗黑" panose="00000500000000000000" charset="-122"/>
                  <a:cs typeface="Calibri" panose="020F0502020204030204" pitchFamily="34" charset="0"/>
                </a:rPr>
                <a:t>01</a:t>
              </a:r>
              <a:endParaRPr kumimoji="1" lang="zh-CN" altLang="en-US" sz="3200" dirty="0">
                <a:solidFill>
                  <a:schemeClr val="bg1"/>
                </a:solidFill>
                <a:latin typeface="Calibri" panose="020F0502020204030204" pitchFamily="34" charset="0"/>
                <a:ea typeface="字魂59号-创粗黑" panose="00000500000000000000" charset="-122"/>
                <a:cs typeface="Calibri" panose="020F0502020204030204" pitchFamily="34" charset="0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649493" y="518541"/>
            <a:ext cx="81545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200" b="1" dirty="0" err="1">
                <a:latin typeface="Calibri" panose="020F0502020204030204" pitchFamily="34" charset="0"/>
                <a:ea typeface="字魂59号-创粗黑" panose="00000500000000000000" charset="-122"/>
                <a:cs typeface="Calibri" panose="020F0502020204030204" pitchFamily="34" charset="0"/>
              </a:rPr>
              <a:t>Thảo</a:t>
            </a:r>
            <a:r>
              <a:rPr kumimoji="1" lang="en-US" altLang="zh-CN" sz="3200" b="1" dirty="0">
                <a:latin typeface="Calibri" panose="020F0502020204030204" pitchFamily="34" charset="0"/>
                <a:ea typeface="字魂59号-创粗黑" panose="00000500000000000000" charset="-122"/>
                <a:cs typeface="Calibri" panose="020F0502020204030204" pitchFamily="34" charset="0"/>
              </a:rPr>
              <a:t> </a:t>
            </a:r>
            <a:r>
              <a:rPr kumimoji="1" lang="en-US" altLang="zh-CN" sz="3200" b="1" dirty="0" err="1">
                <a:latin typeface="Calibri" panose="020F0502020204030204" pitchFamily="34" charset="0"/>
                <a:ea typeface="字魂59号-创粗黑" panose="00000500000000000000" charset="-122"/>
                <a:cs typeface="Calibri" panose="020F0502020204030204" pitchFamily="34" charset="0"/>
              </a:rPr>
              <a:t>luận</a:t>
            </a:r>
            <a:r>
              <a:rPr kumimoji="1" lang="en-US" altLang="zh-CN" sz="3200" b="1" dirty="0">
                <a:latin typeface="Calibri" panose="020F0502020204030204" pitchFamily="34" charset="0"/>
                <a:ea typeface="字魂59号-创粗黑" panose="00000500000000000000" charset="-122"/>
                <a:cs typeface="Calibri" panose="020F0502020204030204" pitchFamily="34" charset="0"/>
              </a:rPr>
              <a:t> </a:t>
            </a:r>
            <a:r>
              <a:rPr kumimoji="1" lang="en-US" altLang="zh-CN" sz="3200" b="1" dirty="0" err="1">
                <a:latin typeface="Calibri" panose="020F0502020204030204" pitchFamily="34" charset="0"/>
                <a:ea typeface="字魂59号-创粗黑" panose="00000500000000000000" charset="-122"/>
                <a:cs typeface="Calibri" panose="020F0502020204030204" pitchFamily="34" charset="0"/>
              </a:rPr>
              <a:t>nhóm</a:t>
            </a:r>
            <a:r>
              <a:rPr kumimoji="1" lang="en-US" altLang="zh-CN" sz="3200" b="1" dirty="0">
                <a:latin typeface="Calibri" panose="020F0502020204030204" pitchFamily="34" charset="0"/>
                <a:ea typeface="字魂59号-创粗黑" panose="00000500000000000000" charset="-122"/>
                <a:cs typeface="Calibri" panose="020F0502020204030204" pitchFamily="34" charset="0"/>
              </a:rPr>
              <a:t> </a:t>
            </a:r>
            <a:r>
              <a:rPr kumimoji="1" lang="en-US" altLang="zh-CN" sz="3200" b="1" dirty="0" err="1">
                <a:latin typeface="Calibri" panose="020F0502020204030204" pitchFamily="34" charset="0"/>
                <a:ea typeface="字魂59号-创粗黑" panose="00000500000000000000" charset="-122"/>
                <a:cs typeface="Calibri" panose="020F0502020204030204" pitchFamily="34" charset="0"/>
              </a:rPr>
              <a:t>đôi</a:t>
            </a:r>
            <a:r>
              <a:rPr kumimoji="1" lang="en-US" altLang="zh-CN" sz="3200" b="1" dirty="0">
                <a:latin typeface="Calibri" panose="020F0502020204030204" pitchFamily="34" charset="0"/>
                <a:ea typeface="字魂59号-创粗黑" panose="00000500000000000000" charset="-122"/>
                <a:cs typeface="Calibri" panose="020F0502020204030204" pitchFamily="34" charset="0"/>
              </a:rPr>
              <a:t>, </a:t>
            </a:r>
            <a:r>
              <a:rPr kumimoji="1" lang="en-US" altLang="zh-CN" sz="3200" b="1" dirty="0" err="1">
                <a:latin typeface="Calibri" panose="020F0502020204030204" pitchFamily="34" charset="0"/>
                <a:ea typeface="字魂59号-创粗黑" panose="00000500000000000000" charset="-122"/>
                <a:cs typeface="Calibri" panose="020F0502020204030204" pitchFamily="34" charset="0"/>
              </a:rPr>
              <a:t>quan</a:t>
            </a:r>
            <a:r>
              <a:rPr kumimoji="1" lang="en-US" altLang="zh-CN" sz="3200" b="1" dirty="0">
                <a:latin typeface="Calibri" panose="020F0502020204030204" pitchFamily="34" charset="0"/>
                <a:ea typeface="字魂59号-创粗黑" panose="00000500000000000000" charset="-122"/>
                <a:cs typeface="Calibri" panose="020F0502020204030204" pitchFamily="34" charset="0"/>
              </a:rPr>
              <a:t> </a:t>
            </a:r>
            <a:r>
              <a:rPr kumimoji="1" lang="en-US" altLang="zh-CN" sz="3200" b="1" dirty="0" err="1">
                <a:latin typeface="Calibri" panose="020F0502020204030204" pitchFamily="34" charset="0"/>
                <a:ea typeface="字魂59号-创粗黑" panose="00000500000000000000" charset="-122"/>
                <a:cs typeface="Calibri" panose="020F0502020204030204" pitchFamily="34" charset="0"/>
              </a:rPr>
              <a:t>sát</a:t>
            </a:r>
            <a:r>
              <a:rPr kumimoji="1" lang="en-US" altLang="zh-CN" sz="3200" b="1" dirty="0">
                <a:latin typeface="Calibri" panose="020F0502020204030204" pitchFamily="34" charset="0"/>
                <a:ea typeface="字魂59号-创粗黑" panose="00000500000000000000" charset="-122"/>
                <a:cs typeface="Calibri" panose="020F0502020204030204" pitchFamily="34" charset="0"/>
              </a:rPr>
              <a:t> </a:t>
            </a:r>
            <a:r>
              <a:rPr kumimoji="1" lang="en-US" altLang="zh-CN" sz="3200" b="1" dirty="0" err="1">
                <a:latin typeface="Calibri" panose="020F0502020204030204" pitchFamily="34" charset="0"/>
                <a:ea typeface="字魂59号-创粗黑" panose="00000500000000000000" charset="-122"/>
                <a:cs typeface="Calibri" panose="020F0502020204030204" pitchFamily="34" charset="0"/>
              </a:rPr>
              <a:t>hình</a:t>
            </a:r>
            <a:r>
              <a:rPr kumimoji="1" lang="en-US" altLang="zh-CN" sz="3200" b="1" dirty="0">
                <a:latin typeface="Calibri" panose="020F0502020204030204" pitchFamily="34" charset="0"/>
                <a:ea typeface="字魂59号-创粗黑" panose="00000500000000000000" charset="-122"/>
                <a:cs typeface="Calibri" panose="020F0502020204030204" pitchFamily="34" charset="0"/>
              </a:rPr>
              <a:t> </a:t>
            </a:r>
            <a:r>
              <a:rPr kumimoji="1" lang="en-US" altLang="zh-CN" sz="3200" b="1" dirty="0" err="1">
                <a:latin typeface="Calibri" panose="020F0502020204030204" pitchFamily="34" charset="0"/>
                <a:ea typeface="字魂59号-创粗黑" panose="00000500000000000000" charset="-122"/>
                <a:cs typeface="Calibri" panose="020F0502020204030204" pitchFamily="34" charset="0"/>
              </a:rPr>
              <a:t>và</a:t>
            </a:r>
            <a:r>
              <a:rPr kumimoji="1" lang="en-US" altLang="zh-CN" sz="3200" b="1" dirty="0">
                <a:latin typeface="Calibri" panose="020F0502020204030204" pitchFamily="34" charset="0"/>
                <a:ea typeface="字魂59号-创粗黑" panose="00000500000000000000" charset="-122"/>
                <a:cs typeface="Calibri" panose="020F0502020204030204" pitchFamily="34" charset="0"/>
              </a:rPr>
              <a:t> </a:t>
            </a:r>
            <a:r>
              <a:rPr kumimoji="1" lang="en-US" altLang="zh-CN" sz="3200" b="1" dirty="0" err="1">
                <a:latin typeface="Calibri" panose="020F0502020204030204" pitchFamily="34" charset="0"/>
                <a:ea typeface="字魂59号-创粗黑" panose="00000500000000000000" charset="-122"/>
                <a:cs typeface="Calibri" panose="020F0502020204030204" pitchFamily="34" charset="0"/>
              </a:rPr>
              <a:t>cho</a:t>
            </a:r>
            <a:r>
              <a:rPr kumimoji="1" lang="en-US" altLang="zh-CN" sz="3200" b="1" dirty="0">
                <a:latin typeface="Calibri" panose="020F0502020204030204" pitchFamily="34" charset="0"/>
                <a:ea typeface="字魂59号-创粗黑" panose="00000500000000000000" charset="-122"/>
                <a:cs typeface="Calibri" panose="020F0502020204030204" pitchFamily="34" charset="0"/>
              </a:rPr>
              <a:t> </a:t>
            </a:r>
            <a:r>
              <a:rPr kumimoji="1" lang="en-US" altLang="zh-CN" sz="3200" b="1" dirty="0" err="1">
                <a:latin typeface="Calibri" panose="020F0502020204030204" pitchFamily="34" charset="0"/>
                <a:ea typeface="字魂59号-创粗黑" panose="00000500000000000000" charset="-122"/>
                <a:cs typeface="Calibri" panose="020F0502020204030204" pitchFamily="34" charset="0"/>
              </a:rPr>
              <a:t>biết</a:t>
            </a:r>
            <a:r>
              <a:rPr kumimoji="1" lang="en-US" altLang="zh-CN" sz="3200" b="1" dirty="0">
                <a:latin typeface="Calibri" panose="020F0502020204030204" pitchFamily="34" charset="0"/>
                <a:ea typeface="字魂59号-创粗黑" panose="00000500000000000000" charset="-122"/>
                <a:cs typeface="Calibri" panose="020F0502020204030204" pitchFamily="34" charset="0"/>
              </a:rPr>
              <a:t>:</a:t>
            </a:r>
          </a:p>
        </p:txBody>
      </p:sp>
      <p:grpSp>
        <p:nvGrpSpPr>
          <p:cNvPr id="17" name="组 16"/>
          <p:cNvGrpSpPr/>
          <p:nvPr/>
        </p:nvGrpSpPr>
        <p:grpSpPr>
          <a:xfrm>
            <a:off x="4308558" y="2202453"/>
            <a:ext cx="601447" cy="594072"/>
            <a:chOff x="7481824" y="2293966"/>
            <a:chExt cx="665295" cy="657135"/>
          </a:xfrm>
        </p:grpSpPr>
        <p:sp>
          <p:nvSpPr>
            <p:cNvPr id="21" name="椭圆 20"/>
            <p:cNvSpPr/>
            <p:nvPr/>
          </p:nvSpPr>
          <p:spPr>
            <a:xfrm>
              <a:off x="7496112" y="2293966"/>
              <a:ext cx="580029" cy="580029"/>
            </a:xfrm>
            <a:prstGeom prst="ellipse">
              <a:avLst/>
            </a:prstGeom>
            <a:solidFill>
              <a:srgbClr val="1F73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600">
                <a:latin typeface="Calibri" panose="020F0502020204030204" pitchFamily="34" charset="0"/>
                <a:ea typeface="字魂59号-创粗黑" panose="00000500000000000000" charset="-122"/>
                <a:cs typeface="Calibri" panose="020F0502020204030204" pitchFamily="34" charset="0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7481824" y="2304249"/>
              <a:ext cx="665295" cy="6468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200" dirty="0">
                  <a:solidFill>
                    <a:schemeClr val="bg1"/>
                  </a:solidFill>
                  <a:latin typeface="Calibri" panose="020F0502020204030204" pitchFamily="34" charset="0"/>
                  <a:ea typeface="字魂59号-创粗黑" panose="00000500000000000000" charset="-122"/>
                  <a:cs typeface="Calibri" panose="020F0502020204030204" pitchFamily="34" charset="0"/>
                </a:rPr>
                <a:t>02</a:t>
              </a:r>
              <a:endParaRPr kumimoji="1" lang="zh-CN" altLang="en-US" sz="3200" dirty="0">
                <a:solidFill>
                  <a:schemeClr val="bg1"/>
                </a:solidFill>
                <a:latin typeface="Calibri" panose="020F0502020204030204" pitchFamily="34" charset="0"/>
                <a:ea typeface="字魂59号-创粗黑" panose="00000500000000000000" charset="-122"/>
                <a:cs typeface="Calibri" panose="020F0502020204030204" pitchFamily="34" charset="0"/>
              </a:endParaRPr>
            </a:p>
          </p:txBody>
        </p:sp>
      </p:grpSp>
      <p:grpSp>
        <p:nvGrpSpPr>
          <p:cNvPr id="23" name="组 22"/>
          <p:cNvGrpSpPr/>
          <p:nvPr/>
        </p:nvGrpSpPr>
        <p:grpSpPr>
          <a:xfrm>
            <a:off x="458814" y="4776680"/>
            <a:ext cx="601447" cy="609589"/>
            <a:chOff x="3238436" y="3353423"/>
            <a:chExt cx="665295" cy="674299"/>
          </a:xfrm>
        </p:grpSpPr>
        <p:sp>
          <p:nvSpPr>
            <p:cNvPr id="27" name="椭圆 26"/>
            <p:cNvSpPr/>
            <p:nvPr/>
          </p:nvSpPr>
          <p:spPr>
            <a:xfrm>
              <a:off x="3252724" y="3353423"/>
              <a:ext cx="580029" cy="580029"/>
            </a:xfrm>
            <a:prstGeom prst="ellipse">
              <a:avLst/>
            </a:prstGeom>
            <a:solidFill>
              <a:srgbClr val="1F73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600">
                <a:latin typeface="Calibri" panose="020F0502020204030204" pitchFamily="34" charset="0"/>
                <a:ea typeface="字魂59号-创粗黑" panose="00000500000000000000" charset="-122"/>
                <a:cs typeface="Calibri" panose="020F0502020204030204" pitchFamily="34" charset="0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3238436" y="3380871"/>
              <a:ext cx="665295" cy="6468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200" dirty="0">
                  <a:solidFill>
                    <a:schemeClr val="bg1"/>
                  </a:solidFill>
                  <a:latin typeface="Calibri" panose="020F0502020204030204" pitchFamily="34" charset="0"/>
                  <a:ea typeface="字魂59号-创粗黑" panose="00000500000000000000" charset="-122"/>
                  <a:cs typeface="Calibri" panose="020F0502020204030204" pitchFamily="34" charset="0"/>
                </a:rPr>
                <a:t>03</a:t>
              </a:r>
              <a:endParaRPr kumimoji="1" lang="zh-CN" altLang="en-US" sz="3200" dirty="0">
                <a:solidFill>
                  <a:schemeClr val="bg1"/>
                </a:solidFill>
                <a:latin typeface="Calibri" panose="020F0502020204030204" pitchFamily="34" charset="0"/>
                <a:ea typeface="字魂59号-创粗黑" panose="00000500000000000000" charset="-122"/>
                <a:cs typeface="Calibri" panose="020F0502020204030204" pitchFamily="34" charset="0"/>
              </a:endParaRPr>
            </a:p>
          </p:txBody>
        </p:sp>
      </p:grpSp>
      <p:grpSp>
        <p:nvGrpSpPr>
          <p:cNvPr id="29" name="组 28"/>
          <p:cNvGrpSpPr/>
          <p:nvPr/>
        </p:nvGrpSpPr>
        <p:grpSpPr>
          <a:xfrm>
            <a:off x="4289276" y="4800348"/>
            <a:ext cx="601447" cy="609589"/>
            <a:chOff x="7481824" y="3353423"/>
            <a:chExt cx="665295" cy="674299"/>
          </a:xfrm>
        </p:grpSpPr>
        <p:sp>
          <p:nvSpPr>
            <p:cNvPr id="33" name="椭圆 32"/>
            <p:cNvSpPr/>
            <p:nvPr/>
          </p:nvSpPr>
          <p:spPr>
            <a:xfrm>
              <a:off x="7496112" y="3353423"/>
              <a:ext cx="580029" cy="580029"/>
            </a:xfrm>
            <a:prstGeom prst="ellipse">
              <a:avLst/>
            </a:prstGeom>
            <a:solidFill>
              <a:srgbClr val="1F73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600">
                <a:latin typeface="Calibri" panose="020F0502020204030204" pitchFamily="34" charset="0"/>
                <a:ea typeface="字魂59号-创粗黑" panose="00000500000000000000" charset="-122"/>
                <a:cs typeface="Calibri" panose="020F0502020204030204" pitchFamily="34" charset="0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7481824" y="3380871"/>
              <a:ext cx="665295" cy="6468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200" dirty="0">
                  <a:solidFill>
                    <a:schemeClr val="bg1"/>
                  </a:solidFill>
                  <a:latin typeface="Calibri" panose="020F0502020204030204" pitchFamily="34" charset="0"/>
                  <a:ea typeface="字魂59号-创粗黑" panose="00000500000000000000" charset="-122"/>
                  <a:cs typeface="Calibri" panose="020F0502020204030204" pitchFamily="34" charset="0"/>
                </a:rPr>
                <a:t>04</a:t>
              </a:r>
              <a:endParaRPr kumimoji="1" lang="zh-CN" altLang="en-US" sz="3200" dirty="0">
                <a:solidFill>
                  <a:schemeClr val="bg1"/>
                </a:solidFill>
                <a:latin typeface="Calibri" panose="020F0502020204030204" pitchFamily="34" charset="0"/>
                <a:ea typeface="字魂59号-创粗黑" panose="00000500000000000000" charset="-122"/>
                <a:cs typeface="Calibri" panose="020F0502020204030204" pitchFamily="34" charset="0"/>
              </a:endParaRPr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12A0848F-C312-AE43-A514-C672B52D2E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5882" y="1412207"/>
            <a:ext cx="2848726" cy="2161103"/>
          </a:xfrm>
          <a:prstGeom prst="rect">
            <a:avLst/>
          </a:prstGeom>
        </p:spPr>
      </p:pic>
      <p:sp>
        <p:nvSpPr>
          <p:cNvPr id="4" name="Terminator 3">
            <a:extLst>
              <a:ext uri="{FF2B5EF4-FFF2-40B4-BE49-F238E27FC236}">
                <a16:creationId xmlns:a16="http://schemas.microsoft.com/office/drawing/2014/main" id="{F1CD0B6F-226C-3142-ABA8-C4D90A9D8C97}"/>
              </a:ext>
            </a:extLst>
          </p:cNvPr>
          <p:cNvSpPr/>
          <p:nvPr/>
        </p:nvSpPr>
        <p:spPr>
          <a:xfrm>
            <a:off x="760525" y="476388"/>
            <a:ext cx="2848726" cy="607526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800" b="1" dirty="0">
                <a:solidFill>
                  <a:schemeClr val="bg1"/>
                </a:solidFill>
                <a:latin typeface="Calibri" panose="020F0502020204030204" pitchFamily="34" charset="0"/>
                <a:ea typeface="字魂59号-创粗黑" panose="00000500000000000000" charset="-122"/>
                <a:cs typeface="Calibri" panose="020F0502020204030204" pitchFamily="34" charset="0"/>
              </a:rPr>
              <a:t>HOẠT ĐỘNG 1:</a:t>
            </a:r>
            <a:endParaRPr kumimoji="1" lang="zh-CN" altLang="en-US" sz="2800" b="1" dirty="0">
              <a:solidFill>
                <a:schemeClr val="bg1"/>
              </a:solidFill>
              <a:latin typeface="Calibri" panose="020F0502020204030204" pitchFamily="34" charset="0"/>
              <a:ea typeface="字魂59号-创粗黑" panose="00000500000000000000" charset="-122"/>
              <a:cs typeface="Calibri" panose="020F050202020403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A590648-8057-7B48-84FB-3BE0E753F5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78041" y="1456863"/>
            <a:ext cx="2848726" cy="2131700"/>
          </a:xfrm>
          <a:prstGeom prst="rect">
            <a:avLst/>
          </a:prstGeom>
          <a:solidFill>
            <a:schemeClr val="tx1"/>
          </a:solidFill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CAD79C7-CBDB-3740-ADFA-6A5FA5C44F1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5882" y="3983891"/>
            <a:ext cx="2888019" cy="216110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F88CBC1-582D-7343-A5BD-1E6F205CB6C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98424" y="4028547"/>
            <a:ext cx="2828343" cy="2116447"/>
          </a:xfrm>
          <a:prstGeom prst="rect">
            <a:avLst/>
          </a:prstGeom>
        </p:spPr>
      </p:pic>
      <p:sp>
        <p:nvSpPr>
          <p:cNvPr id="30" name="Rectangle 29">
            <a:extLst>
              <a:ext uri="{FF2B5EF4-FFF2-40B4-BE49-F238E27FC236}">
                <a16:creationId xmlns:a16="http://schemas.microsoft.com/office/drawing/2014/main" id="{6D598CF7-C7ED-3D4E-AEA9-8BBCEF81A559}"/>
              </a:ext>
            </a:extLst>
          </p:cNvPr>
          <p:cNvSpPr/>
          <p:nvPr/>
        </p:nvSpPr>
        <p:spPr>
          <a:xfrm>
            <a:off x="7985822" y="1724006"/>
            <a:ext cx="3928874" cy="1577640"/>
          </a:xfrm>
          <a:prstGeom prst="rect">
            <a:avLst/>
          </a:prstGeom>
          <a:solidFill>
            <a:srgbClr val="52250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nl-NL" sz="2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Chỉ</a:t>
            </a:r>
            <a:r>
              <a:rPr lang="nl-NL" sz="2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nl-NL" sz="2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và</a:t>
            </a:r>
            <a:r>
              <a:rPr lang="nl-NL" sz="2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nl-NL" sz="2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nói</a:t>
            </a:r>
            <a:r>
              <a:rPr lang="nl-NL" sz="2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nl-NL" sz="2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tên</a:t>
            </a:r>
            <a:r>
              <a:rPr lang="nl-NL" sz="2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nl-NL" sz="2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các</a:t>
            </a:r>
            <a:r>
              <a:rPr lang="nl-NL" sz="2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nl-NL" sz="2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hoạt</a:t>
            </a:r>
            <a:r>
              <a:rPr lang="nl-NL" sz="2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nl-NL" sz="2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động</a:t>
            </a:r>
            <a:r>
              <a:rPr lang="nl-NL" sz="2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nl-NL" sz="2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sản</a:t>
            </a:r>
            <a:r>
              <a:rPr lang="nl-NL" sz="2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nl-NL" sz="2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xuất</a:t>
            </a:r>
            <a:r>
              <a:rPr lang="nl-NL" sz="2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nl-NL" sz="2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nông</a:t>
            </a:r>
            <a:r>
              <a:rPr lang="nl-NL" sz="2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nl-NL" sz="2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nghiệp</a:t>
            </a:r>
            <a:r>
              <a:rPr lang="nl-NL" sz="2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nl-NL" sz="2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trong</a:t>
            </a:r>
            <a:r>
              <a:rPr lang="nl-NL" sz="2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nl-NL" sz="2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hình</a:t>
            </a:r>
            <a:r>
              <a:rPr lang="nl-NL" sz="2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?</a:t>
            </a:r>
            <a:endParaRPr lang="en-VN" sz="2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  <p:sp>
        <p:nvSpPr>
          <p:cNvPr id="32" name="Cloud 31">
            <a:extLst>
              <a:ext uri="{FF2B5EF4-FFF2-40B4-BE49-F238E27FC236}">
                <a16:creationId xmlns:a16="http://schemas.microsoft.com/office/drawing/2014/main" id="{4B27CF5B-D2BE-094A-A493-AD85B65A00C8}"/>
              </a:ext>
            </a:extLst>
          </p:cNvPr>
          <p:cNvSpPr/>
          <p:nvPr/>
        </p:nvSpPr>
        <p:spPr>
          <a:xfrm>
            <a:off x="7758966" y="3579781"/>
            <a:ext cx="4138864" cy="2764215"/>
          </a:xfrm>
          <a:prstGeom prst="cloud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algn="ctr"/>
            <a:r>
              <a:rPr lang="nl-NL" sz="2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Kể tên các sản phẩm của  hoạt động sản xuất nông nghiệp đó? </a:t>
            </a:r>
            <a:endParaRPr lang="en-VN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8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3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8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4" grpId="0" animBg="1"/>
      <p:bldP spid="30" grpId="0" animBg="1"/>
      <p:bldP spid="3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 10"/>
          <p:cNvGrpSpPr/>
          <p:nvPr/>
        </p:nvGrpSpPr>
        <p:grpSpPr>
          <a:xfrm>
            <a:off x="483161" y="2210604"/>
            <a:ext cx="641407" cy="607227"/>
            <a:chOff x="3252724" y="2293966"/>
            <a:chExt cx="709496" cy="671687"/>
          </a:xfrm>
        </p:grpSpPr>
        <p:sp>
          <p:nvSpPr>
            <p:cNvPr id="15" name="椭圆 14"/>
            <p:cNvSpPr/>
            <p:nvPr/>
          </p:nvSpPr>
          <p:spPr>
            <a:xfrm>
              <a:off x="3252724" y="2293966"/>
              <a:ext cx="580029" cy="580029"/>
            </a:xfrm>
            <a:prstGeom prst="ellipse">
              <a:avLst/>
            </a:prstGeom>
            <a:solidFill>
              <a:srgbClr val="1F73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600">
                <a:latin typeface="Calibri" panose="020F0502020204030204" pitchFamily="34" charset="0"/>
                <a:ea typeface="字魂59号-创粗黑" panose="00000500000000000000" charset="-122"/>
                <a:cs typeface="Calibri" panose="020F0502020204030204" pitchFamily="34" charset="0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3275648" y="2318801"/>
              <a:ext cx="686572" cy="6468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200" dirty="0">
                  <a:solidFill>
                    <a:schemeClr val="bg1"/>
                  </a:solidFill>
                  <a:latin typeface="Calibri" panose="020F0502020204030204" pitchFamily="34" charset="0"/>
                  <a:ea typeface="字魂59号-创粗黑" panose="00000500000000000000" charset="-122"/>
                  <a:cs typeface="Calibri" panose="020F0502020204030204" pitchFamily="34" charset="0"/>
                </a:rPr>
                <a:t>05</a:t>
              </a:r>
              <a:endParaRPr kumimoji="1" lang="zh-CN" altLang="en-US" sz="3200" dirty="0">
                <a:solidFill>
                  <a:schemeClr val="bg1"/>
                </a:solidFill>
                <a:latin typeface="Calibri" panose="020F0502020204030204" pitchFamily="34" charset="0"/>
                <a:ea typeface="字魂59号-创粗黑" panose="00000500000000000000" charset="-122"/>
                <a:cs typeface="Calibri" panose="020F0502020204030204" pitchFamily="34" charset="0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649493" y="518541"/>
            <a:ext cx="81545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200" b="1" dirty="0" err="1">
                <a:latin typeface="Calibri" panose="020F0502020204030204" pitchFamily="34" charset="0"/>
                <a:ea typeface="字魂59号-创粗黑" panose="00000500000000000000" charset="-122"/>
                <a:cs typeface="Calibri" panose="020F0502020204030204" pitchFamily="34" charset="0"/>
              </a:rPr>
              <a:t>Thảo</a:t>
            </a:r>
            <a:r>
              <a:rPr kumimoji="1" lang="en-US" altLang="zh-CN" sz="3200" b="1" dirty="0">
                <a:latin typeface="Calibri" panose="020F0502020204030204" pitchFamily="34" charset="0"/>
                <a:ea typeface="字魂59号-创粗黑" panose="00000500000000000000" charset="-122"/>
                <a:cs typeface="Calibri" panose="020F0502020204030204" pitchFamily="34" charset="0"/>
              </a:rPr>
              <a:t> </a:t>
            </a:r>
            <a:r>
              <a:rPr kumimoji="1" lang="en-US" altLang="zh-CN" sz="3200" b="1" dirty="0" err="1">
                <a:latin typeface="Calibri" panose="020F0502020204030204" pitchFamily="34" charset="0"/>
                <a:ea typeface="字魂59号-创粗黑" panose="00000500000000000000" charset="-122"/>
                <a:cs typeface="Calibri" panose="020F0502020204030204" pitchFamily="34" charset="0"/>
              </a:rPr>
              <a:t>luận</a:t>
            </a:r>
            <a:r>
              <a:rPr kumimoji="1" lang="en-US" altLang="zh-CN" sz="3200" b="1" dirty="0">
                <a:latin typeface="Calibri" panose="020F0502020204030204" pitchFamily="34" charset="0"/>
                <a:ea typeface="字魂59号-创粗黑" panose="00000500000000000000" charset="-122"/>
                <a:cs typeface="Calibri" panose="020F0502020204030204" pitchFamily="34" charset="0"/>
              </a:rPr>
              <a:t> </a:t>
            </a:r>
            <a:r>
              <a:rPr kumimoji="1" lang="en-US" altLang="zh-CN" sz="3200" b="1" dirty="0" err="1">
                <a:latin typeface="Calibri" panose="020F0502020204030204" pitchFamily="34" charset="0"/>
                <a:ea typeface="字魂59号-创粗黑" panose="00000500000000000000" charset="-122"/>
                <a:cs typeface="Calibri" panose="020F0502020204030204" pitchFamily="34" charset="0"/>
              </a:rPr>
              <a:t>nhóm</a:t>
            </a:r>
            <a:r>
              <a:rPr kumimoji="1" lang="en-US" altLang="zh-CN" sz="3200" b="1" dirty="0">
                <a:latin typeface="Calibri" panose="020F0502020204030204" pitchFamily="34" charset="0"/>
                <a:ea typeface="字魂59号-创粗黑" panose="00000500000000000000" charset="-122"/>
                <a:cs typeface="Calibri" panose="020F0502020204030204" pitchFamily="34" charset="0"/>
              </a:rPr>
              <a:t> </a:t>
            </a:r>
            <a:r>
              <a:rPr kumimoji="1" lang="en-US" altLang="zh-CN" sz="3200" b="1" dirty="0" err="1">
                <a:latin typeface="Calibri" panose="020F0502020204030204" pitchFamily="34" charset="0"/>
                <a:ea typeface="字魂59号-创粗黑" panose="00000500000000000000" charset="-122"/>
                <a:cs typeface="Calibri" panose="020F0502020204030204" pitchFamily="34" charset="0"/>
              </a:rPr>
              <a:t>đôi</a:t>
            </a:r>
            <a:r>
              <a:rPr kumimoji="1" lang="en-US" altLang="zh-CN" sz="3200" b="1" dirty="0">
                <a:latin typeface="Calibri" panose="020F0502020204030204" pitchFamily="34" charset="0"/>
                <a:ea typeface="字魂59号-创粗黑" panose="00000500000000000000" charset="-122"/>
                <a:cs typeface="Calibri" panose="020F0502020204030204" pitchFamily="34" charset="0"/>
              </a:rPr>
              <a:t>, </a:t>
            </a:r>
            <a:r>
              <a:rPr kumimoji="1" lang="en-US" altLang="zh-CN" sz="3200" b="1" dirty="0" err="1">
                <a:latin typeface="Calibri" panose="020F0502020204030204" pitchFamily="34" charset="0"/>
                <a:ea typeface="字魂59号-创粗黑" panose="00000500000000000000" charset="-122"/>
                <a:cs typeface="Calibri" panose="020F0502020204030204" pitchFamily="34" charset="0"/>
              </a:rPr>
              <a:t>quan</a:t>
            </a:r>
            <a:r>
              <a:rPr kumimoji="1" lang="en-US" altLang="zh-CN" sz="3200" b="1" dirty="0">
                <a:latin typeface="Calibri" panose="020F0502020204030204" pitchFamily="34" charset="0"/>
                <a:ea typeface="字魂59号-创粗黑" panose="00000500000000000000" charset="-122"/>
                <a:cs typeface="Calibri" panose="020F0502020204030204" pitchFamily="34" charset="0"/>
              </a:rPr>
              <a:t> </a:t>
            </a:r>
            <a:r>
              <a:rPr kumimoji="1" lang="en-US" altLang="zh-CN" sz="3200" b="1" dirty="0" err="1">
                <a:latin typeface="Calibri" panose="020F0502020204030204" pitchFamily="34" charset="0"/>
                <a:ea typeface="字魂59号-创粗黑" panose="00000500000000000000" charset="-122"/>
                <a:cs typeface="Calibri" panose="020F0502020204030204" pitchFamily="34" charset="0"/>
              </a:rPr>
              <a:t>sát</a:t>
            </a:r>
            <a:r>
              <a:rPr kumimoji="1" lang="en-US" altLang="zh-CN" sz="3200" b="1" dirty="0">
                <a:latin typeface="Calibri" panose="020F0502020204030204" pitchFamily="34" charset="0"/>
                <a:ea typeface="字魂59号-创粗黑" panose="00000500000000000000" charset="-122"/>
                <a:cs typeface="Calibri" panose="020F0502020204030204" pitchFamily="34" charset="0"/>
              </a:rPr>
              <a:t> </a:t>
            </a:r>
            <a:r>
              <a:rPr kumimoji="1" lang="en-US" altLang="zh-CN" sz="3200" b="1" dirty="0" err="1">
                <a:latin typeface="Calibri" panose="020F0502020204030204" pitchFamily="34" charset="0"/>
                <a:ea typeface="字魂59号-创粗黑" panose="00000500000000000000" charset="-122"/>
                <a:cs typeface="Calibri" panose="020F0502020204030204" pitchFamily="34" charset="0"/>
              </a:rPr>
              <a:t>hình</a:t>
            </a:r>
            <a:r>
              <a:rPr kumimoji="1" lang="en-US" altLang="zh-CN" sz="3200" b="1" dirty="0">
                <a:latin typeface="Calibri" panose="020F0502020204030204" pitchFamily="34" charset="0"/>
                <a:ea typeface="字魂59号-创粗黑" panose="00000500000000000000" charset="-122"/>
                <a:cs typeface="Calibri" panose="020F0502020204030204" pitchFamily="34" charset="0"/>
              </a:rPr>
              <a:t> </a:t>
            </a:r>
            <a:r>
              <a:rPr kumimoji="1" lang="en-US" altLang="zh-CN" sz="3200" b="1" dirty="0" err="1">
                <a:latin typeface="Calibri" panose="020F0502020204030204" pitchFamily="34" charset="0"/>
                <a:ea typeface="字魂59号-创粗黑" panose="00000500000000000000" charset="-122"/>
                <a:cs typeface="Calibri" panose="020F0502020204030204" pitchFamily="34" charset="0"/>
              </a:rPr>
              <a:t>và</a:t>
            </a:r>
            <a:r>
              <a:rPr kumimoji="1" lang="en-US" altLang="zh-CN" sz="3200" b="1" dirty="0">
                <a:latin typeface="Calibri" panose="020F0502020204030204" pitchFamily="34" charset="0"/>
                <a:ea typeface="字魂59号-创粗黑" panose="00000500000000000000" charset="-122"/>
                <a:cs typeface="Calibri" panose="020F0502020204030204" pitchFamily="34" charset="0"/>
              </a:rPr>
              <a:t> </a:t>
            </a:r>
            <a:r>
              <a:rPr kumimoji="1" lang="en-US" altLang="zh-CN" sz="3200" b="1" dirty="0" err="1">
                <a:latin typeface="Calibri" panose="020F0502020204030204" pitchFamily="34" charset="0"/>
                <a:ea typeface="字魂59号-创粗黑" panose="00000500000000000000" charset="-122"/>
                <a:cs typeface="Calibri" panose="020F0502020204030204" pitchFamily="34" charset="0"/>
              </a:rPr>
              <a:t>cho</a:t>
            </a:r>
            <a:r>
              <a:rPr kumimoji="1" lang="en-US" altLang="zh-CN" sz="3200" b="1" dirty="0">
                <a:latin typeface="Calibri" panose="020F0502020204030204" pitchFamily="34" charset="0"/>
                <a:ea typeface="字魂59号-创粗黑" panose="00000500000000000000" charset="-122"/>
                <a:cs typeface="Calibri" panose="020F0502020204030204" pitchFamily="34" charset="0"/>
              </a:rPr>
              <a:t> </a:t>
            </a:r>
            <a:r>
              <a:rPr kumimoji="1" lang="en-US" altLang="zh-CN" sz="3200" b="1" dirty="0" err="1">
                <a:latin typeface="Calibri" panose="020F0502020204030204" pitchFamily="34" charset="0"/>
                <a:ea typeface="字魂59号-创粗黑" panose="00000500000000000000" charset="-122"/>
                <a:cs typeface="Calibri" panose="020F0502020204030204" pitchFamily="34" charset="0"/>
              </a:rPr>
              <a:t>biết</a:t>
            </a:r>
            <a:r>
              <a:rPr kumimoji="1" lang="en-US" altLang="zh-CN" sz="3200" b="1" dirty="0">
                <a:latin typeface="Calibri" panose="020F0502020204030204" pitchFamily="34" charset="0"/>
                <a:ea typeface="字魂59号-创粗黑" panose="00000500000000000000" charset="-122"/>
                <a:cs typeface="Calibri" panose="020F0502020204030204" pitchFamily="34" charset="0"/>
              </a:rPr>
              <a:t>:</a:t>
            </a:r>
          </a:p>
        </p:txBody>
      </p:sp>
      <p:grpSp>
        <p:nvGrpSpPr>
          <p:cNvPr id="17" name="组 16"/>
          <p:cNvGrpSpPr/>
          <p:nvPr/>
        </p:nvGrpSpPr>
        <p:grpSpPr>
          <a:xfrm>
            <a:off x="4308559" y="2202453"/>
            <a:ext cx="601447" cy="594071"/>
            <a:chOff x="7481824" y="2293966"/>
            <a:chExt cx="665295" cy="657134"/>
          </a:xfrm>
        </p:grpSpPr>
        <p:sp>
          <p:nvSpPr>
            <p:cNvPr id="21" name="椭圆 20"/>
            <p:cNvSpPr/>
            <p:nvPr/>
          </p:nvSpPr>
          <p:spPr>
            <a:xfrm>
              <a:off x="7496112" y="2293966"/>
              <a:ext cx="580029" cy="580029"/>
            </a:xfrm>
            <a:prstGeom prst="ellipse">
              <a:avLst/>
            </a:prstGeom>
            <a:solidFill>
              <a:srgbClr val="1F73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600">
                <a:latin typeface="Calibri" panose="020F0502020204030204" pitchFamily="34" charset="0"/>
                <a:ea typeface="字魂59号-创粗黑" panose="00000500000000000000" charset="-122"/>
                <a:cs typeface="Calibri" panose="020F0502020204030204" pitchFamily="34" charset="0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7481824" y="2304249"/>
              <a:ext cx="665295" cy="6468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200" dirty="0">
                  <a:solidFill>
                    <a:schemeClr val="bg1"/>
                  </a:solidFill>
                  <a:latin typeface="Calibri" panose="020F0502020204030204" pitchFamily="34" charset="0"/>
                  <a:ea typeface="字魂59号-创粗黑" panose="00000500000000000000" charset="-122"/>
                  <a:cs typeface="Calibri" panose="020F0502020204030204" pitchFamily="34" charset="0"/>
                </a:rPr>
                <a:t>06</a:t>
              </a:r>
              <a:endParaRPr kumimoji="1" lang="zh-CN" altLang="en-US" sz="3200" dirty="0">
                <a:solidFill>
                  <a:schemeClr val="bg1"/>
                </a:solidFill>
                <a:latin typeface="Calibri" panose="020F0502020204030204" pitchFamily="34" charset="0"/>
                <a:ea typeface="字魂59号-创粗黑" panose="00000500000000000000" charset="-122"/>
                <a:cs typeface="Calibri" panose="020F0502020204030204" pitchFamily="34" charset="0"/>
              </a:endParaRPr>
            </a:p>
          </p:txBody>
        </p:sp>
      </p:grpSp>
      <p:grpSp>
        <p:nvGrpSpPr>
          <p:cNvPr id="23" name="组 22"/>
          <p:cNvGrpSpPr/>
          <p:nvPr/>
        </p:nvGrpSpPr>
        <p:grpSpPr>
          <a:xfrm>
            <a:off x="458815" y="4776680"/>
            <a:ext cx="622286" cy="609589"/>
            <a:chOff x="3238436" y="3353423"/>
            <a:chExt cx="688346" cy="674299"/>
          </a:xfrm>
        </p:grpSpPr>
        <p:sp>
          <p:nvSpPr>
            <p:cNvPr id="27" name="椭圆 26"/>
            <p:cNvSpPr/>
            <p:nvPr/>
          </p:nvSpPr>
          <p:spPr>
            <a:xfrm>
              <a:off x="3252724" y="3353423"/>
              <a:ext cx="580029" cy="580029"/>
            </a:xfrm>
            <a:prstGeom prst="ellipse">
              <a:avLst/>
            </a:prstGeom>
            <a:solidFill>
              <a:srgbClr val="1F73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600">
                <a:latin typeface="Calibri" panose="020F0502020204030204" pitchFamily="34" charset="0"/>
                <a:ea typeface="字魂59号-创粗黑" panose="00000500000000000000" charset="-122"/>
                <a:cs typeface="Calibri" panose="020F0502020204030204" pitchFamily="34" charset="0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3238436" y="3380871"/>
              <a:ext cx="688346" cy="6468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200" dirty="0">
                  <a:solidFill>
                    <a:schemeClr val="bg1"/>
                  </a:solidFill>
                  <a:latin typeface="Calibri" panose="020F0502020204030204" pitchFamily="34" charset="0"/>
                  <a:ea typeface="字魂59号-创粗黑" panose="00000500000000000000" charset="-122"/>
                  <a:cs typeface="Calibri" panose="020F0502020204030204" pitchFamily="34" charset="0"/>
                </a:rPr>
                <a:t>07</a:t>
              </a:r>
              <a:endParaRPr kumimoji="1" lang="zh-CN" altLang="en-US" sz="3200" dirty="0">
                <a:solidFill>
                  <a:schemeClr val="bg1"/>
                </a:solidFill>
                <a:latin typeface="Calibri" panose="020F0502020204030204" pitchFamily="34" charset="0"/>
                <a:ea typeface="字魂59号-创粗黑" panose="00000500000000000000" charset="-122"/>
                <a:cs typeface="Calibri" panose="020F0502020204030204" pitchFamily="34" charset="0"/>
              </a:endParaRPr>
            </a:p>
          </p:txBody>
        </p:sp>
      </p:grpSp>
      <p:grpSp>
        <p:nvGrpSpPr>
          <p:cNvPr id="29" name="组 28"/>
          <p:cNvGrpSpPr/>
          <p:nvPr/>
        </p:nvGrpSpPr>
        <p:grpSpPr>
          <a:xfrm>
            <a:off x="4289277" y="4800348"/>
            <a:ext cx="601447" cy="609589"/>
            <a:chOff x="7481824" y="3353423"/>
            <a:chExt cx="665295" cy="674299"/>
          </a:xfrm>
        </p:grpSpPr>
        <p:sp>
          <p:nvSpPr>
            <p:cNvPr id="33" name="椭圆 32"/>
            <p:cNvSpPr/>
            <p:nvPr/>
          </p:nvSpPr>
          <p:spPr>
            <a:xfrm>
              <a:off x="7496112" y="3353423"/>
              <a:ext cx="580029" cy="580029"/>
            </a:xfrm>
            <a:prstGeom prst="ellipse">
              <a:avLst/>
            </a:prstGeom>
            <a:solidFill>
              <a:srgbClr val="1F73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600">
                <a:latin typeface="Calibri" panose="020F0502020204030204" pitchFamily="34" charset="0"/>
                <a:ea typeface="字魂59号-创粗黑" panose="00000500000000000000" charset="-122"/>
                <a:cs typeface="Calibri" panose="020F0502020204030204" pitchFamily="34" charset="0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7481824" y="3380871"/>
              <a:ext cx="665295" cy="6468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200" dirty="0">
                  <a:solidFill>
                    <a:schemeClr val="bg1"/>
                  </a:solidFill>
                  <a:latin typeface="Calibri" panose="020F0502020204030204" pitchFamily="34" charset="0"/>
                  <a:ea typeface="字魂59号-创粗黑" panose="00000500000000000000" charset="-122"/>
                  <a:cs typeface="Calibri" panose="020F0502020204030204" pitchFamily="34" charset="0"/>
                </a:rPr>
                <a:t>08</a:t>
              </a:r>
              <a:endParaRPr kumimoji="1" lang="zh-CN" altLang="en-US" sz="3200" dirty="0">
                <a:solidFill>
                  <a:schemeClr val="bg1"/>
                </a:solidFill>
                <a:latin typeface="Calibri" panose="020F0502020204030204" pitchFamily="34" charset="0"/>
                <a:ea typeface="字魂59号-创粗黑" panose="00000500000000000000" charset="-122"/>
                <a:cs typeface="Calibri" panose="020F0502020204030204" pitchFamily="34" charset="0"/>
              </a:endParaRPr>
            </a:p>
          </p:txBody>
        </p:sp>
      </p:grpSp>
      <p:sp>
        <p:nvSpPr>
          <p:cNvPr id="4" name="Terminator 3">
            <a:extLst>
              <a:ext uri="{FF2B5EF4-FFF2-40B4-BE49-F238E27FC236}">
                <a16:creationId xmlns:a16="http://schemas.microsoft.com/office/drawing/2014/main" id="{F1CD0B6F-226C-3142-ABA8-C4D90A9D8C97}"/>
              </a:ext>
            </a:extLst>
          </p:cNvPr>
          <p:cNvSpPr/>
          <p:nvPr/>
        </p:nvSpPr>
        <p:spPr>
          <a:xfrm>
            <a:off x="760525" y="476388"/>
            <a:ext cx="2848726" cy="607526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800" b="1" dirty="0">
                <a:solidFill>
                  <a:schemeClr val="bg1"/>
                </a:solidFill>
                <a:latin typeface="Calibri" panose="020F0502020204030204" pitchFamily="34" charset="0"/>
                <a:ea typeface="字魂59号-创粗黑" panose="00000500000000000000" charset="-122"/>
                <a:cs typeface="Calibri" panose="020F0502020204030204" pitchFamily="34" charset="0"/>
              </a:rPr>
              <a:t>HOẠT ĐỘNG 1:</a:t>
            </a:r>
            <a:endParaRPr kumimoji="1" lang="zh-CN" altLang="en-US" sz="2800" b="1" dirty="0">
              <a:solidFill>
                <a:schemeClr val="bg1"/>
              </a:solidFill>
              <a:latin typeface="Calibri" panose="020F0502020204030204" pitchFamily="34" charset="0"/>
              <a:ea typeface="字魂59号-创粗黑" panose="00000500000000000000" charset="-122"/>
              <a:cs typeface="Calibri" panose="020F0502020204030204" pitchFamily="34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6D598CF7-C7ED-3D4E-AEA9-8BBCEF81A559}"/>
              </a:ext>
            </a:extLst>
          </p:cNvPr>
          <p:cNvSpPr/>
          <p:nvPr/>
        </p:nvSpPr>
        <p:spPr>
          <a:xfrm>
            <a:off x="7985822" y="1705845"/>
            <a:ext cx="3928874" cy="1577640"/>
          </a:xfrm>
          <a:prstGeom prst="rect">
            <a:avLst/>
          </a:prstGeom>
          <a:solidFill>
            <a:srgbClr val="52250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nl-NL" sz="2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Chỉ</a:t>
            </a:r>
            <a:r>
              <a:rPr lang="nl-NL" sz="2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nl-NL" sz="2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và</a:t>
            </a:r>
            <a:r>
              <a:rPr lang="nl-NL" sz="2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nl-NL" sz="2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nói</a:t>
            </a:r>
            <a:r>
              <a:rPr lang="nl-NL" sz="2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nl-NL" sz="2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tên</a:t>
            </a:r>
            <a:r>
              <a:rPr lang="nl-NL" sz="2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nl-NL" sz="2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các</a:t>
            </a:r>
            <a:r>
              <a:rPr lang="nl-NL" sz="2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nl-NL" sz="2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hoạt</a:t>
            </a:r>
            <a:r>
              <a:rPr lang="nl-NL" sz="2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nl-NL" sz="2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động</a:t>
            </a:r>
            <a:r>
              <a:rPr lang="nl-NL" sz="2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nl-NL" sz="2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sản</a:t>
            </a:r>
            <a:r>
              <a:rPr lang="nl-NL" sz="2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nl-NL" sz="2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xuất</a:t>
            </a:r>
            <a:r>
              <a:rPr lang="nl-NL" sz="2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nl-NL" sz="2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nông</a:t>
            </a:r>
            <a:r>
              <a:rPr lang="nl-NL" sz="2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nl-NL" sz="2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nghiệp</a:t>
            </a:r>
            <a:r>
              <a:rPr lang="nl-NL" sz="2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nl-NL" sz="2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trong</a:t>
            </a:r>
            <a:r>
              <a:rPr lang="nl-NL" sz="2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nl-NL" sz="2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hình</a:t>
            </a:r>
            <a:r>
              <a:rPr lang="nl-NL" sz="2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?</a:t>
            </a:r>
            <a:endParaRPr lang="en-VN" sz="2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  <p:sp>
        <p:nvSpPr>
          <p:cNvPr id="32" name="Cloud 31">
            <a:extLst>
              <a:ext uri="{FF2B5EF4-FFF2-40B4-BE49-F238E27FC236}">
                <a16:creationId xmlns:a16="http://schemas.microsoft.com/office/drawing/2014/main" id="{4B27CF5B-D2BE-094A-A493-AD85B65A00C8}"/>
              </a:ext>
            </a:extLst>
          </p:cNvPr>
          <p:cNvSpPr/>
          <p:nvPr/>
        </p:nvSpPr>
        <p:spPr>
          <a:xfrm>
            <a:off x="7866664" y="3613485"/>
            <a:ext cx="4138864" cy="2764215"/>
          </a:xfrm>
          <a:prstGeom prst="cloud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algn="ctr"/>
            <a:r>
              <a:rPr lang="nl-NL" sz="2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Kể tên các sản phẩm của  hoạt động sản xuất nông nghiệp đó? </a:t>
            </a:r>
            <a:endParaRPr lang="en-VN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79089AF-57B1-8C43-B40A-F7D657C464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720" y="1406411"/>
            <a:ext cx="2828341" cy="211644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55612CD-E17A-1141-AB66-0196A91CD4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36874" y="1480249"/>
            <a:ext cx="2819473" cy="210981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097EC3E2-6CB7-644A-9D42-3D083E7D461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7961" y="4006352"/>
            <a:ext cx="2772588" cy="2074726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47C49C79-0F1D-0F4F-A64F-3E049DABC93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36874" y="4028547"/>
            <a:ext cx="2772588" cy="2074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4491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F4E3555-5A21-5E44-8012-20703F5C67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229" y="609136"/>
            <a:ext cx="5797771" cy="444084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3BB3071-DF17-EB4C-BD5C-DC0D2DF8F86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49798" y="220455"/>
            <a:ext cx="5843973" cy="4476235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BCFE0B87-6630-5B48-BCDF-82719FDEE25D}"/>
              </a:ext>
            </a:extLst>
          </p:cNvPr>
          <p:cNvGrpSpPr/>
          <p:nvPr/>
        </p:nvGrpSpPr>
        <p:grpSpPr>
          <a:xfrm>
            <a:off x="6096000" y="3866298"/>
            <a:ext cx="4664337" cy="3472348"/>
            <a:chOff x="6095999" y="3557423"/>
            <a:chExt cx="4664337" cy="3472348"/>
          </a:xfrm>
        </p:grpSpPr>
        <p:pic>
          <p:nvPicPr>
            <p:cNvPr id="11" name="图片 8">
              <a:extLst>
                <a:ext uri="{FF2B5EF4-FFF2-40B4-BE49-F238E27FC236}">
                  <a16:creationId xmlns:a16="http://schemas.microsoft.com/office/drawing/2014/main" id="{184F2344-D568-9A42-A4CF-453481577A7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95999" y="3557423"/>
              <a:ext cx="4664337" cy="3472348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1F4B0630-C71B-2E41-9EA7-A847F1201F3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706641" y="5375971"/>
              <a:ext cx="3369688" cy="45361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334055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植树节4"/>
  <p:tag name="INKNOELEADERBOARD" val="-1932406599"/>
</p:tagLst>
</file>

<file path=ppt/theme/theme1.xml><?xml version="1.0" encoding="utf-8"?>
<a:theme xmlns:a="http://schemas.openxmlformats.org/drawingml/2006/main" name="Office 主题">
  <a:themeElements>
    <a:clrScheme name="自定义 17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3CA535"/>
      </a:accent1>
      <a:accent2>
        <a:srgbClr val="3CA535"/>
      </a:accent2>
      <a:accent3>
        <a:srgbClr val="107100"/>
      </a:accent3>
      <a:accent4>
        <a:srgbClr val="3CA535"/>
      </a:accent4>
      <a:accent5>
        <a:srgbClr val="3CA535"/>
      </a:accent5>
      <a:accent6>
        <a:srgbClr val="3CA535"/>
      </a:accent6>
      <a:hlink>
        <a:srgbClr val="107100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Awesome Teachers Meeting by Slidesgo">
  <a:themeElements>
    <a:clrScheme name="Simple Light">
      <a:dk1>
        <a:srgbClr val="513632"/>
      </a:dk1>
      <a:lt1>
        <a:srgbClr val="FFB64C"/>
      </a:lt1>
      <a:dk2>
        <a:srgbClr val="FFFFFF"/>
      </a:dk2>
      <a:lt2>
        <a:srgbClr val="FFC51C"/>
      </a:lt2>
      <a:accent1>
        <a:srgbClr val="FCF2BA"/>
      </a:accent1>
      <a:accent2>
        <a:srgbClr val="422B24"/>
      </a:accent2>
      <a:accent3>
        <a:srgbClr val="78909C"/>
      </a:accent3>
      <a:accent4>
        <a:srgbClr val="FFC18A"/>
      </a:accent4>
      <a:accent5>
        <a:srgbClr val="FF6374"/>
      </a:accent5>
      <a:accent6>
        <a:srgbClr val="D63E3D"/>
      </a:accent6>
      <a:hlink>
        <a:srgbClr val="FDFDFD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</TotalTime>
  <Words>871</Words>
  <Application>Microsoft Office PowerPoint</Application>
  <PresentationFormat>Widescreen</PresentationFormat>
  <Paragraphs>117</Paragraphs>
  <Slides>27</Slides>
  <Notes>24</Notes>
  <HiddenSlides>0</HiddenSlides>
  <MMClips>2</MMClips>
  <ScaleCrop>false</ScaleCrop>
  <HeadingPairs>
    <vt:vector size="6" baseType="variant">
      <vt:variant>
        <vt:lpstr>Fonts Used</vt:lpstr>
      </vt:variant>
      <vt:variant>
        <vt:i4>26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27</vt:i4>
      </vt:variant>
    </vt:vector>
  </HeadingPairs>
  <TitlesOfParts>
    <vt:vector size="55" baseType="lpstr">
      <vt:lpstr>#9Slide03 SFU Futura_05 ExtraBo</vt:lpstr>
      <vt:lpstr>Arial</vt:lpstr>
      <vt:lpstr>宋体</vt:lpstr>
      <vt:lpstr>Cambria</vt:lpstr>
      <vt:lpstr>#9Slide03 AmpleSoft Bold</vt:lpstr>
      <vt:lpstr>字魂59号-创粗黑</vt:lpstr>
      <vt:lpstr>#9Slide03 SFU Futura_05 ExtraBo</vt:lpstr>
      <vt:lpstr>#9SLIDE07 SVN-ZICLETS MEDIUM</vt:lpstr>
      <vt:lpstr>微软雅黑</vt:lpstr>
      <vt:lpstr>#9Slide07 HoneyCream</vt:lpstr>
      <vt:lpstr>Fredoka One</vt:lpstr>
      <vt:lpstr>#9Slide03 Montserrat Medium</vt:lpstr>
      <vt:lpstr>Wingdings</vt:lpstr>
      <vt:lpstr>M PLUS Rounded 1c</vt:lpstr>
      <vt:lpstr>DengXian</vt:lpstr>
      <vt:lpstr>DengXian Light</vt:lpstr>
      <vt:lpstr>#9Slide03 Penumbra</vt:lpstr>
      <vt:lpstr>SVN-Newton</vt:lpstr>
      <vt:lpstr>思源黑体 CN Normal</vt:lpstr>
      <vt:lpstr>#9Slide03 Montserrat Bold</vt:lpstr>
      <vt:lpstr>DengXian</vt:lpstr>
      <vt:lpstr>Times New Roman</vt:lpstr>
      <vt:lpstr>#9Slide05 Bodega Script</vt:lpstr>
      <vt:lpstr>SVN-Dancing Script</vt:lpstr>
      <vt:lpstr>Calibri</vt:lpstr>
      <vt:lpstr>UTM Avo</vt:lpstr>
      <vt:lpstr>Office 主题</vt:lpstr>
      <vt:lpstr>2_Awesome Teachers Meeting by Slidesgo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植树节4</dc:title>
  <dc:creator>office365</dc:creator>
  <cp:lastModifiedBy>Nguyen Tra My</cp:lastModifiedBy>
  <cp:revision>72</cp:revision>
  <dcterms:created xsi:type="dcterms:W3CDTF">2018-01-09T03:02:00Z</dcterms:created>
  <dcterms:modified xsi:type="dcterms:W3CDTF">2022-11-04T07:47:59Z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2052-11.1.0.8661</vt:lpwstr>
  </property>
</Properties>
</file>