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48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44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1tqt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>
      <p:cViewPr varScale="1">
        <p:scale>
          <a:sx n="69" d="100"/>
          <a:sy n="6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2A91-81B0-4359-81DE-35B97665ACF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6688B-45DE-4490-B2A8-AB3CD9A1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7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0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4EA1-B7DA-46E9-8BC9-97F31B3AF3B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8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gif"/><Relationship Id="rId3" Type="http://schemas.openxmlformats.org/officeDocument/2006/relationships/audio" Target="../media/media1.mp3"/><Relationship Id="rId7" Type="http://schemas.openxmlformats.org/officeDocument/2006/relationships/image" Target="../media/image29.png"/><Relationship Id="rId12" Type="http://schemas.openxmlformats.org/officeDocument/2006/relationships/image" Target="../media/image34.wmf"/><Relationship Id="rId17" Type="http://schemas.openxmlformats.org/officeDocument/2006/relationships/image" Target="../media/image39.png"/><Relationship Id="rId2" Type="http://schemas.microsoft.com/office/2007/relationships/media" Target="../media/media1.mp3"/><Relationship Id="rId16" Type="http://schemas.openxmlformats.org/officeDocument/2006/relationships/image" Target="../media/image38.gif"/><Relationship Id="rId1" Type="http://schemas.openxmlformats.org/officeDocument/2006/relationships/audio" Target="123.mp3" TargetMode="External"/><Relationship Id="rId6" Type="http://schemas.openxmlformats.org/officeDocument/2006/relationships/image" Target="../media/image28.gif"/><Relationship Id="rId11" Type="http://schemas.openxmlformats.org/officeDocument/2006/relationships/image" Target="../media/image33.gif"/><Relationship Id="rId5" Type="http://schemas.openxmlformats.org/officeDocument/2006/relationships/image" Target="../media/image27.gif"/><Relationship Id="rId15" Type="http://schemas.openxmlformats.org/officeDocument/2006/relationships/image" Target="../media/image37.gif"/><Relationship Id="rId10" Type="http://schemas.openxmlformats.org/officeDocument/2006/relationships/image" Target="../media/image32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1.png"/><Relationship Id="rId1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0" y="2148036"/>
            <a:ext cx="91440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ECC9E004-28D0-415B-A8FB-30D6252B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3872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E09A659-8326-483B-8D92-20FCB11D88AE}"/>
              </a:ext>
            </a:extLst>
          </p:cNvPr>
          <p:cNvSpPr/>
          <p:nvPr/>
        </p:nvSpPr>
        <p:spPr>
          <a:xfrm>
            <a:off x="0" y="10708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-2502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523999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447800"/>
            <a:ext cx="167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TP HCM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52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180837"/>
            <a:ext cx="5943600" cy="3677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5791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200400"/>
            <a:ext cx="6019800" cy="38867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0300" y="579119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200400"/>
            <a:ext cx="6286500" cy="3543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62700" y="5466338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5867400" cy="3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002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6"/>
          <p:cNvGrpSpPr>
            <a:grpSpLocks/>
          </p:cNvGrpSpPr>
          <p:nvPr/>
        </p:nvGrpSpPr>
        <p:grpSpPr bwMode="auto">
          <a:xfrm>
            <a:off x="1676400" y="1655593"/>
            <a:ext cx="4354513" cy="1108979"/>
            <a:chOff x="192" y="873"/>
            <a:chExt cx="2630" cy="814"/>
          </a:xfrm>
        </p:grpSpPr>
        <p:grpSp>
          <p:nvGrpSpPr>
            <p:cNvPr id="12294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2296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7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8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9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0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1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2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3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4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295" name="Text Box 65"/>
            <p:cNvSpPr txBox="1">
              <a:spLocks noChangeArrowheads="1"/>
            </p:cNvSpPr>
            <p:nvPr/>
          </p:nvSpPr>
          <p:spPr bwMode="auto">
            <a:xfrm>
              <a:off x="493" y="1008"/>
              <a:ext cx="203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cần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ghi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nhớ</a:t>
              </a:r>
              <a:endPara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292" name="TextBox 16"/>
          <p:cNvSpPr txBox="1">
            <a:spLocks noChangeArrowheads="1"/>
          </p:cNvSpPr>
          <p:nvPr/>
        </p:nvSpPr>
        <p:spPr bwMode="auto">
          <a:xfrm>
            <a:off x="0" y="2368292"/>
            <a:ext cx="639402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3" name="TextBox 18"/>
          <p:cNvSpPr txBox="1">
            <a:spLocks noChangeArrowheads="1"/>
          </p:cNvSpPr>
          <p:nvPr/>
        </p:nvSpPr>
        <p:spPr bwMode="auto">
          <a:xfrm>
            <a:off x="-19334" y="2764572"/>
            <a:ext cx="89916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mềm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Word</a:t>
            </a:r>
          </a:p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10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ngón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tệp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sẵn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di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chép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cắt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xóa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in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806753"/>
            <a:ext cx="479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CỦNG CỐ DẶN DÒ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4530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bài;</a:t>
            </a:r>
          </a:p>
          <a:p>
            <a:pPr marL="571500" lvl="0" indent="-571500">
              <a:buFontTx/>
              <a:buChar char="-"/>
            </a:pP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bài học hôm nay cho người thân của mình hoặc bạn bè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or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752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7381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12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422275" y="914400"/>
            <a:ext cx="8153400" cy="2438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 - học giỏi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6" name="Picture 11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4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38375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 descr="bloema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171">
            <a:off x="-228600" y="4114800"/>
            <a:ext cx="21986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52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53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2382" y="2381"/>
            <a:ext cx="14478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218" name="Picture 154" descr="balonne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4" name="Group 158"/>
          <p:cNvGrpSpPr>
            <a:grpSpLocks/>
          </p:cNvGrpSpPr>
          <p:nvPr/>
        </p:nvGrpSpPr>
        <p:grpSpPr bwMode="auto">
          <a:xfrm>
            <a:off x="1752600" y="5410200"/>
            <a:ext cx="1981200" cy="1447800"/>
            <a:chOff x="5760" y="2544"/>
            <a:chExt cx="1111" cy="768"/>
          </a:xfrm>
        </p:grpSpPr>
        <p:pic>
          <p:nvPicPr>
            <p:cNvPr id="30755" name="Picture 159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6" name="Picture 160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5" name="Group 161"/>
          <p:cNvGrpSpPr>
            <a:grpSpLocks/>
          </p:cNvGrpSpPr>
          <p:nvPr/>
        </p:nvGrpSpPr>
        <p:grpSpPr bwMode="auto">
          <a:xfrm>
            <a:off x="2590800" y="3810000"/>
            <a:ext cx="1295400" cy="762000"/>
            <a:chOff x="5760" y="2544"/>
            <a:chExt cx="1111" cy="768"/>
          </a:xfrm>
        </p:grpSpPr>
        <p:pic>
          <p:nvPicPr>
            <p:cNvPr id="30753" name="Picture 162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4" name="Picture 163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6" name="Group 164"/>
          <p:cNvGrpSpPr>
            <a:grpSpLocks/>
          </p:cNvGrpSpPr>
          <p:nvPr/>
        </p:nvGrpSpPr>
        <p:grpSpPr bwMode="auto">
          <a:xfrm>
            <a:off x="1295400" y="3657600"/>
            <a:ext cx="1295400" cy="990600"/>
            <a:chOff x="5760" y="2544"/>
            <a:chExt cx="1111" cy="768"/>
          </a:xfrm>
        </p:grpSpPr>
        <p:pic>
          <p:nvPicPr>
            <p:cNvPr id="30751" name="Picture 165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2" name="Picture 166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7" name="Group 167"/>
          <p:cNvGrpSpPr>
            <a:grpSpLocks/>
          </p:cNvGrpSpPr>
          <p:nvPr/>
        </p:nvGrpSpPr>
        <p:grpSpPr bwMode="auto">
          <a:xfrm>
            <a:off x="6400800" y="5334000"/>
            <a:ext cx="2057400" cy="1524000"/>
            <a:chOff x="5760" y="2544"/>
            <a:chExt cx="1111" cy="768"/>
          </a:xfrm>
        </p:grpSpPr>
        <p:pic>
          <p:nvPicPr>
            <p:cNvPr id="30749" name="Picture 168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169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8" name="Group 170"/>
          <p:cNvGrpSpPr>
            <a:grpSpLocks/>
          </p:cNvGrpSpPr>
          <p:nvPr/>
        </p:nvGrpSpPr>
        <p:grpSpPr bwMode="auto">
          <a:xfrm>
            <a:off x="6781800" y="3657600"/>
            <a:ext cx="990600" cy="990600"/>
            <a:chOff x="5760" y="2544"/>
            <a:chExt cx="1111" cy="768"/>
          </a:xfrm>
        </p:grpSpPr>
        <p:pic>
          <p:nvPicPr>
            <p:cNvPr id="30747" name="Picture 171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172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9" name="Group 173"/>
          <p:cNvGrpSpPr>
            <a:grpSpLocks/>
          </p:cNvGrpSpPr>
          <p:nvPr/>
        </p:nvGrpSpPr>
        <p:grpSpPr bwMode="auto">
          <a:xfrm>
            <a:off x="7543800" y="3886200"/>
            <a:ext cx="1066800" cy="1143000"/>
            <a:chOff x="5760" y="2544"/>
            <a:chExt cx="1111" cy="768"/>
          </a:xfrm>
        </p:grpSpPr>
        <p:pic>
          <p:nvPicPr>
            <p:cNvPr id="30745" name="Picture 174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175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0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3400" y="-2286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80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-152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19800" y="762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.A – Bông Hồng Tặng Cô Bea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67500" y="5329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-0.12835 C 0.06944 -0.12326 0.0026 -0.1302 -0.02031 -0.13066 C -0.0599 -0.12997 -0.09965 -0.12974 -0.13924 -0.12835 C -0.14531 -0.12812 -0.15504 -0.1228 -0.15955 -0.11702 C -0.16337 -0.11193 -0.16563 -0.10384 -0.17066 -0.10129 C -0.17934 -0.09713 -0.18559 -0.08742 -0.1941 -0.08325 C -0.19948 -0.07493 -0.20209 -0.06591 -0.2066 -0.0562 C -0.2066 -0.05596 -0.21285 -0.04278 -0.21285 -0.04255 C -0.21389 -0.03793 -0.21493 -0.03353 -0.21597 -0.02891 C -0.2165 -0.02659 -0.21771 -0.0222 -0.21771 -0.02197 C -0.21632 0.01018 -0.21563 0.01388 -0.21129 0.03862 C -0.21233 0.05366 -0.21268 0.06892 -0.21441 0.08395 C -0.21493 0.08835 -0.22344 0.10523 -0.22396 0.10639 C -0.22691 0.11309 -0.22847 0.12003 -0.2316 0.12674 C -0.23125 0.13714 -0.23195 0.19126 -0.22691 0.21254 C -0.22604 0.21601 -0.22361 0.21832 -0.22222 0.22156 C -0.2191 0.22965 -0.21771 0.24075 -0.21441 0.24861 C -0.20712 0.26573 -0.19931 0.28446 -0.19097 0.30065 C -0.18854 0.31406 -0.18611 0.3099 -0.1816 0.321 C -0.17969 0.32563 -0.179 0.33187 -0.17691 0.3365 C -0.17361 0.34436 -0.16945 0.35153 -0.1658 0.35916 C -0.1632 0.37188 -0.16667 0.36009 -0.15816 0.37257 C -0.15695 0.37442 -0.15643 0.37766 -0.15486 0.37951 C -0.14479 0.39223 -0.129 0.40518 -0.1158 0.40865 C -0.09879 0.42137 -0.10764 0.41813 -0.0783 0.41536 C -0.06806 0.39339 -0.06875 0.36332 -0.06424 0.33881 C -0.06476 0.31869 -0.06493 0.29834 -0.0658 0.27799 C -0.06632 0.26642 -0.07257 0.25509 -0.07518 0.24422 C -0.08108 0.21832 -0.075 0.23381 -0.08143 0.21924 C -0.08872 0.17762 -0.08472 0.15981 -0.08299 0.10199 C -0.08264 0.09297 -0.07743 0.08326 -0.07205 0.07933 C -0.06528 0.07447 -0.05573 0.07424 -0.04844 0.07262 C -0.00938 0.07331 0.02969 0.07285 0.06892 0.07493 C 0.07812 0.0754 0.09548 0.08603 0.09548 0.08626 C 0.10295 0.09367 0.11302 0.09505 0.12205 0.09737 C 0.13055 0.10592 0.14166 0.108 0.15173 0.11101 C 0.16666 0.12165 0.17847 0.12072 0.19566 0.12234 C 0.23837 0.12072 0.28125 0.12049 0.32396 0.11772 C 0.33594 0.11702 0.34844 0.10615 0.35989 0.10199 C 0.36389 0.09783 0.36684 0.09228 0.37083 0.08835 C 0.37934 0.08025 0.38889 0.07563 0.39739 0.06799 C 0.41597 0.03122 0.41753 -0.01411 0.42725 -0.0562 C 0.42708 -0.0666 0.43524 -0.13991 0.41319 -0.15102 C 0.40434 -0.1605 0.3941 -0.16512 0.38333 -0.16905 C 0.36857 -0.18293 0.3441 -0.18571 0.32708 -0.18941 C 0.30729 -0.18779 0.28732 -0.18686 0.26771 -0.18478 C 0.2618 -0.18409 0.26319 -0.18154 0.25972 -0.17576 C 0.25278 -0.1635 0.24757 -0.14061 0.23941 -0.13298 C 0.23698 -0.12604 0.23385 -0.11979 0.2316 -0.11263 C 0.22743 -0.09898 0.22465 -0.08372 0.22066 -0.06961 C 0.21962 -0.06128 0.21857 -0.05319 0.21753 -0.04486 C 0.21684 -0.03885 0.21736 -0.03238 0.21597 -0.02682 C 0.21475 -0.02243 0.2118 -0.01919 0.20972 -0.01549 C 0.2066 0.00717 0.20017 0.02868 0.1941 0.04996 C 0.19028 0.06291 0.18819 0.07632 0.18316 0.08835 C 0.18194 0.09112 0.17986 0.09251 0.1783 0.09505 C 0.17291 0.10453 0.16771 0.11448 0.16285 0.12419 C 0.16111 0.12743 0.15816 0.13344 0.15816 0.13367 C 0.15538 0.14501 0.14653 0.15102 0.13923 0.15611 C 0.13107 0.1679 0.13819 0.15981 0.12361 0.16513 C 0.11493 0.16813 0.10694 0.17461 0.09861 0.17877 C 0.09132 0.18247 0.09618 0.17947 0.08767 0.18317 C 0.08437 0.18455 0.0783 0.18779 0.0783 0.18802 C 0.06423 0.20305 0.04375 0.20976 0.02656 0.21254 C 0.01875 0.21647 0.01562 0.21485 0.00937 0.22387 C 0.00781 0.23058 0.00538 0.23566 0.00312 0.24191 " pathEditMode="relative" rAng="0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24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9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4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80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6629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A. HOẠT ĐỘNG THỰC HÀNH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438401"/>
            <a:ext cx="84582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6400"/>
            <a:ext cx="9129654" cy="5181600"/>
          </a:xfrm>
        </p:spPr>
      </p:pic>
    </p:spTree>
    <p:extLst>
      <p:ext uri="{BB962C8B-B14F-4D97-AF65-F5344CB8AC3E}">
        <p14:creationId xmlns:p14="http://schemas.microsoft.com/office/powerpoint/2010/main" val="6797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48075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3509"/>
            <a:ext cx="1409700" cy="851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76"/>
            <a:ext cx="2945023" cy="704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32" y="3562367"/>
            <a:ext cx="1062068" cy="1265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05" y="4827810"/>
            <a:ext cx="995395" cy="11579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6297"/>
            <a:ext cx="2209800" cy="89469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945023" y="26670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35052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44196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71800" y="54864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64770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6600" y="2113509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2948361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38963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3788" y="49631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6188" y="5953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9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34" y="1578722"/>
            <a:ext cx="9144000" cy="99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895525"/>
              </p:ext>
            </p:extLst>
          </p:nvPr>
        </p:nvGraphicFramePr>
        <p:xfrm>
          <a:off x="228600" y="2568578"/>
          <a:ext cx="8915400" cy="4289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600200"/>
                <a:gridCol w="1524000"/>
                <a:gridCol w="1676400"/>
                <a:gridCol w="1447800"/>
              </a:tblGrid>
              <a:tr h="550274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93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509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Tp.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16002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565334"/>
            <a:ext cx="129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541145"/>
            <a:ext cx="182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1507867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985194"/>
            <a:ext cx="5934159" cy="3872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0" y="6096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5911333"/>
            <a:ext cx="314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017006"/>
            <a:ext cx="5972259" cy="38091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96" y="2927442"/>
            <a:ext cx="7143750" cy="39305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62700" y="5349269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75" y="3018472"/>
            <a:ext cx="6022008" cy="39009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30291" y="567747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2" grpId="0"/>
      <p:bldP spid="12" grpId="1"/>
      <p:bldP spid="14" grpId="0"/>
      <p:bldP spid="14" grpId="1"/>
      <p:bldP spid="21" grpId="0"/>
      <p:bldP spid="21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1371600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5872010" cy="388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5" y="3033593"/>
            <a:ext cx="5979395" cy="38244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565064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6" y="2971800"/>
            <a:ext cx="5984005" cy="388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38900" y="571517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5829300" cy="388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2200" y="566249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1447800"/>
            <a:ext cx="144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1" grpId="1"/>
      <p:bldP spid="13" grpId="0"/>
      <p:bldP spid="13" grpId="1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54305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3350" y="1524000"/>
            <a:ext cx="1390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Hill,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1801"/>
            <a:ext cx="5873995" cy="3886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399" y="5334000"/>
            <a:ext cx="220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1800"/>
            <a:ext cx="5845479" cy="3886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9348" y="5518665"/>
            <a:ext cx="220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Hill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" y="2990853"/>
            <a:ext cx="5826429" cy="38671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399" y="5703332"/>
            <a:ext cx="250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425476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8910"/>
            <a:ext cx="5943600" cy="37452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56388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56388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368"/>
            <a:ext cx="5943600" cy="3801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149600"/>
            <a:ext cx="6019800" cy="4013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5695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1" grpId="1"/>
      <p:bldP spid="12" grpId="0"/>
      <p:bldP spid="12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742</Words>
  <Application>Microsoft Office PowerPoint</Application>
  <PresentationFormat>On-screen Show (4:3)</PresentationFormat>
  <Paragraphs>161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HuyBao</dc:creator>
  <cp:lastModifiedBy>A</cp:lastModifiedBy>
  <cp:revision>95</cp:revision>
  <dcterms:created xsi:type="dcterms:W3CDTF">2018-12-02T14:27:57Z</dcterms:created>
  <dcterms:modified xsi:type="dcterms:W3CDTF">2021-11-11T00:37:49Z</dcterms:modified>
</cp:coreProperties>
</file>