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78" r:id="rId4"/>
    <p:sldId id="277" r:id="rId5"/>
    <p:sldId id="284" r:id="rId6"/>
    <p:sldId id="279" r:id="rId7"/>
    <p:sldId id="287" r:id="rId8"/>
    <p:sldId id="280" r:id="rId9"/>
    <p:sldId id="281" r:id="rId10"/>
    <p:sldId id="28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6" r:id="rId19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643EE-EC46-4D5C-8935-D406BC0C70D6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6BC52-ABDE-45D3-80E6-6EC6128BC37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755DC-B941-471E-807E-28DE40EAC754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F489-D488-44D0-B5C8-6B6A0FDE3BF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C61D2-89CA-4B97-8B3C-53A3284B502B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EE8F0-ABF4-4F3C-A505-319F1A3E8ED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1AC60-084D-4233-8B1E-116123C6544A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32232-181C-487F-BCE0-BD001D44DD35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40CD8-A443-4928-8AA8-89047F2FE8AC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AB3DC-024C-4954-92BA-74B336735BD6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075B5-F16E-47DC-A11C-2A00923888AB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F6857-1F52-4EF0-B44E-CC3A6EEBBA2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D7251-1CFF-4E90-A00F-C9AC68B4D93F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98611-8EF5-4C7C-BB5D-36BB8BA390D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B818E-10E7-4E9D-8317-BCE8AB8F40B2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2F07-C4B8-472F-A2DC-8D81A21E8B7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D40E5-DD84-4265-9351-D27C7CBD0972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53E20-2BBB-42F6-B6CC-D412533D102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5DC2-B476-4172-BEAD-8692103C4EA5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AB22-F5E1-4346-B64F-865E57DA7CD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F2935-DBD0-4752-B808-EF74A9AB4210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68A6-2931-41BF-83CB-F7DE080E3146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B542F-759B-4937-98B1-89629B6A02BC}" type="datetimeFigureOut">
              <a:rPr lang="vi-VN" smtClean="0"/>
              <a:pPr>
                <a:defRPr/>
              </a:pPr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02C6A-32F1-4EE2-8163-4C645F1A967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29625"/>
            <a:ext cx="8454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3534"/>
            <a:ext cx="4572000" cy="5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47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>
            <a:off x="3962400" y="3733800"/>
            <a:ext cx="11430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3200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1113" y="765175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chữ lên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33525"/>
            <a:ext cx="266541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088" y="4652963"/>
            <a:ext cx="7567612" cy="206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hình, nếu chọn chế độ               thì màu nền của chữ sẽ có màu ở ô Color 2, nếu chọn chế độ                 thì màu nền của chữ sẽ trong suốt.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24400"/>
            <a:ext cx="971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662613"/>
            <a:ext cx="1336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33525"/>
            <a:ext cx="295433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2500" y="4130675"/>
            <a:ext cx="2416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Chế độ Opaque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00675" y="4151313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Chế độ Transparent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5035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9600"/>
            <a:ext cx="815340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 THỐNG CŨNG CỐ BÀI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left 90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180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" y="47244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              Right 90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5334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1947" y="0"/>
            <a:ext cx="90320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TTTT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Rotate,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Flip                 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vertican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85800" y="25146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49530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4724400"/>
            <a:ext cx="746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251460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2514600"/>
            <a:ext cx="7240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386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76400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459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778373" y="2267605"/>
            <a:ext cx="371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81946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778373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778373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496508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492935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08417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567455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28393" y="3048000"/>
            <a:ext cx="5716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778373" y="2267605"/>
            <a:ext cx="371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81946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778373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778373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496508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492935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08417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567455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67000" y="2209800"/>
            <a:ext cx="57164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2124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-26988"/>
            <a:ext cx="55832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34925" y="765175"/>
            <a:ext cx="9109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vẽ chiếc đồng hồ theo hình a SGK/38 rồi sao chép ra 2 chiếc đồng hồ mới. Sử dụng các công cụ đã học để được hai chiếc đồng hồ như hình b và c.</a:t>
            </a:r>
            <a:endParaRPr lang="vi-VN" alt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24113"/>
            <a:ext cx="91090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8991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Xoay hình,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lên hình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0" y="2362200"/>
            <a:ext cx="220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vi-VN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276600"/>
            <a:ext cx="8424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Xoay hình,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lên hình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1113" y="765175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Xoay hình</a:t>
            </a:r>
            <a:endParaRPr lang="vi-VN" alt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3" y="1341438"/>
            <a:ext cx="90725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Vẽ hình ngôi sao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3528392" cy="30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1113" y="765175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Xoay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1438"/>
            <a:ext cx="8784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Sao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thêm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 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di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vào các vị trí thích hợp trên bài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như hình dưới.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538137"/>
            <a:ext cx="6696744" cy="40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1113" y="765175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Xoay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-36513" y="1341438"/>
            <a:ext cx="907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c. Thực hiện xoay hướng 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ngôi sao</a:t>
            </a:r>
            <a:endParaRPr lang="vi-VN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2349500"/>
            <a:ext cx="46783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 dirty="0"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Nháy chọn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, chọn hình ngôi sao cần xoay.</a:t>
            </a:r>
            <a:endParaRPr lang="vi-VN" alt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6100" y="3948113"/>
            <a:ext cx="467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altLang="vi-VN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endParaRPr lang="vi-VN" alt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1063"/>
            <a:ext cx="367188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4663" y="4797425"/>
            <a:ext cx="4678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u="sng"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altLang="vi-VN">
                <a:latin typeface="Times New Roman" pitchFamily="18" charset="0"/>
                <a:cs typeface="Times New Roman" pitchFamily="18" charset="0"/>
              </a:rPr>
              <a:t>Chọn hướng muốn xoay từ danh sách.</a:t>
            </a: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8175" y="2349500"/>
            <a:ext cx="2592388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188" y="3990975"/>
            <a:ext cx="2952750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1188" y="3948113"/>
            <a:ext cx="0" cy="2720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1188" y="6669088"/>
            <a:ext cx="2952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3938" y="4005263"/>
            <a:ext cx="0" cy="266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19250" y="2781300"/>
            <a:ext cx="0" cy="1166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2601913" y="2636838"/>
            <a:ext cx="1655762" cy="1603375"/>
          </a:xfrm>
          <a:prstGeom prst="bentConnector3">
            <a:avLst>
              <a:gd name="adj1" fmla="val 31914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>
            <a:off x="3254375" y="3824288"/>
            <a:ext cx="1079500" cy="1416050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1113" y="765175"/>
            <a:ext cx="3243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Xoay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57350"/>
            <a:ext cx="8221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76237" y="1219200"/>
            <a:ext cx="907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dirty="0">
                <a:latin typeface="Times New Roman" pitchFamily="18" charset="0"/>
                <a:cs typeface="Times New Roman" pitchFamily="18" charset="0"/>
              </a:rPr>
              <a:t>c. Thực hiện xoay hướng </a:t>
            </a:r>
            <a:r>
              <a:rPr lang="en-US" altLang="vi-VN" sz="4000" dirty="0" smtClean="0">
                <a:latin typeface="Times New Roman" pitchFamily="18" charset="0"/>
                <a:cs typeface="Times New Roman" pitchFamily="18" charset="0"/>
              </a:rPr>
              <a:t>ngôi sao</a:t>
            </a:r>
            <a:endParaRPr lang="vi-VN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13" y="765175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chữ lên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3168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1113" y="765175"/>
            <a:ext cx="4865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chữ lên hình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" y="1851025"/>
            <a:ext cx="37639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16488" y="2781300"/>
            <a:ext cx="38163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Chọn trong thẻ Home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847975"/>
            <a:ext cx="431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3995738" y="2420938"/>
            <a:ext cx="920750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17675"/>
            <a:ext cx="36798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51350" y="2636838"/>
            <a:ext cx="44751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Di chuyển con trỏ đến vị trí cần viết chữ, nháy chuột.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2441575" y="4037013"/>
            <a:ext cx="2009775" cy="221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3" y="1784350"/>
            <a:ext cx="37449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51363" y="3092450"/>
            <a:ext cx="42751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Chọn cỡ chữ, màu chữ, phông chữ.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2771775" y="2736850"/>
            <a:ext cx="1779588" cy="1417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1" y="2044700"/>
            <a:ext cx="358616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08463" y="3284538"/>
            <a:ext cx="5403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u="sng">
                <a:latin typeface="Times New Roman" pitchFamily="18" charset="0"/>
                <a:cs typeface="Times New Roman" pitchFamily="18" charset="0"/>
              </a:rPr>
              <a:t>Bước 4: </a:t>
            </a: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Gõ nội dung lên hình vẽ rồi nhấn phím Enter.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2771775" y="4346575"/>
            <a:ext cx="1436688" cy="1603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8" grpId="0"/>
      <p:bldP spid="18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522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101</cp:revision>
  <dcterms:created xsi:type="dcterms:W3CDTF">2018-10-01T12:02:39Z</dcterms:created>
  <dcterms:modified xsi:type="dcterms:W3CDTF">2021-02-18T09:30:12Z</dcterms:modified>
</cp:coreProperties>
</file>