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6"/>
  </p:notesMasterIdLst>
  <p:sldIdLst>
    <p:sldId id="652" r:id="rId2"/>
    <p:sldId id="257" r:id="rId3"/>
    <p:sldId id="256" r:id="rId4"/>
    <p:sldId id="260" r:id="rId5"/>
    <p:sldId id="261" r:id="rId6"/>
    <p:sldId id="262" r:id="rId7"/>
    <p:sldId id="263" r:id="rId8"/>
    <p:sldId id="653" r:id="rId9"/>
    <p:sldId id="264" r:id="rId10"/>
    <p:sldId id="265" r:id="rId11"/>
    <p:sldId id="267" r:id="rId12"/>
    <p:sldId id="266" r:id="rId13"/>
    <p:sldId id="654" r:id="rId14"/>
    <p:sldId id="268" r:id="rId15"/>
    <p:sldId id="269" r:id="rId16"/>
    <p:sldId id="271" r:id="rId17"/>
    <p:sldId id="272" r:id="rId18"/>
    <p:sldId id="655" r:id="rId19"/>
    <p:sldId id="656" r:id="rId20"/>
    <p:sldId id="657" r:id="rId21"/>
    <p:sldId id="658" r:id="rId22"/>
    <p:sldId id="270" r:id="rId23"/>
    <p:sldId id="659" r:id="rId24"/>
    <p:sldId id="275" r:id="rId25"/>
  </p:sldIdLst>
  <p:sldSz cx="12192000" cy="6858000"/>
  <p:notesSz cx="7104063" cy="10234613"/>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C5CD"/>
    <a:srgbClr val="E7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280" autoAdjust="0"/>
  </p:normalViewPr>
  <p:slideViewPr>
    <p:cSldViewPr snapToGrid="0">
      <p:cViewPr varScale="1">
        <p:scale>
          <a:sx n="68" d="100"/>
          <a:sy n="68" d="100"/>
        </p:scale>
        <p:origin x="78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34CE6E08-AC9A-43D8-BF40-DB78A9B62FFB}" type="datetimeFigureOut">
              <a:rPr lang="zh-CN" altLang="en-US" smtClean="0"/>
              <a:t>2022/8/14</a:t>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227E6127-5E05-44BB-A699-F63884802850}" type="slidenum">
              <a:rPr lang="zh-CN" altLang="en-US" smtClean="0"/>
              <a:t>‹#›</a:t>
            </a:fld>
            <a:endParaRPr lang="zh-CN" altLang="en-US"/>
          </a:p>
        </p:txBody>
      </p:sp>
    </p:spTree>
    <p:extLst>
      <p:ext uri="{BB962C8B-B14F-4D97-AF65-F5344CB8AC3E}">
        <p14:creationId xmlns:p14="http://schemas.microsoft.com/office/powerpoint/2010/main" val="3878573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a073618e60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a073618e60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10</a:t>
            </a:fld>
            <a:endParaRPr lang="zh-CN" altLang="en-US"/>
          </a:p>
        </p:txBody>
      </p:sp>
    </p:spTree>
    <p:extLst>
      <p:ext uri="{BB962C8B-B14F-4D97-AF65-F5344CB8AC3E}">
        <p14:creationId xmlns:p14="http://schemas.microsoft.com/office/powerpoint/2010/main" val="23547614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11</a:t>
            </a:fld>
            <a:endParaRPr lang="zh-CN" altLang="en-US"/>
          </a:p>
        </p:txBody>
      </p:sp>
    </p:spTree>
    <p:extLst>
      <p:ext uri="{BB962C8B-B14F-4D97-AF65-F5344CB8AC3E}">
        <p14:creationId xmlns:p14="http://schemas.microsoft.com/office/powerpoint/2010/main" val="40308882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12</a:t>
            </a:fld>
            <a:endParaRPr lang="zh-CN" altLang="en-US"/>
          </a:p>
        </p:txBody>
      </p:sp>
    </p:spTree>
    <p:extLst>
      <p:ext uri="{BB962C8B-B14F-4D97-AF65-F5344CB8AC3E}">
        <p14:creationId xmlns:p14="http://schemas.microsoft.com/office/powerpoint/2010/main" val="23906645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13</a:t>
            </a:fld>
            <a:endParaRPr lang="zh-CN" altLang="en-US"/>
          </a:p>
        </p:txBody>
      </p:sp>
    </p:spTree>
    <p:extLst>
      <p:ext uri="{BB962C8B-B14F-4D97-AF65-F5344CB8AC3E}">
        <p14:creationId xmlns:p14="http://schemas.microsoft.com/office/powerpoint/2010/main" val="9554982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14</a:t>
            </a:fld>
            <a:endParaRPr lang="zh-CN" altLang="en-US"/>
          </a:p>
        </p:txBody>
      </p:sp>
    </p:spTree>
    <p:extLst>
      <p:ext uri="{BB962C8B-B14F-4D97-AF65-F5344CB8AC3E}">
        <p14:creationId xmlns:p14="http://schemas.microsoft.com/office/powerpoint/2010/main" val="31013743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15</a:t>
            </a:fld>
            <a:endParaRPr lang="zh-CN" altLang="en-US"/>
          </a:p>
        </p:txBody>
      </p:sp>
    </p:spTree>
    <p:extLst>
      <p:ext uri="{BB962C8B-B14F-4D97-AF65-F5344CB8AC3E}">
        <p14:creationId xmlns:p14="http://schemas.microsoft.com/office/powerpoint/2010/main" val="33259315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16</a:t>
            </a:fld>
            <a:endParaRPr lang="zh-CN" altLang="en-US"/>
          </a:p>
        </p:txBody>
      </p:sp>
    </p:spTree>
    <p:extLst>
      <p:ext uri="{BB962C8B-B14F-4D97-AF65-F5344CB8AC3E}">
        <p14:creationId xmlns:p14="http://schemas.microsoft.com/office/powerpoint/2010/main" val="18794560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17</a:t>
            </a:fld>
            <a:endParaRPr lang="zh-CN" altLang="en-US"/>
          </a:p>
        </p:txBody>
      </p:sp>
    </p:spTree>
    <p:extLst>
      <p:ext uri="{BB962C8B-B14F-4D97-AF65-F5344CB8AC3E}">
        <p14:creationId xmlns:p14="http://schemas.microsoft.com/office/powerpoint/2010/main" val="7124886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18</a:t>
            </a:fld>
            <a:endParaRPr lang="zh-CN" altLang="en-US"/>
          </a:p>
        </p:txBody>
      </p:sp>
    </p:spTree>
    <p:extLst>
      <p:ext uri="{BB962C8B-B14F-4D97-AF65-F5344CB8AC3E}">
        <p14:creationId xmlns:p14="http://schemas.microsoft.com/office/powerpoint/2010/main" val="21494193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19</a:t>
            </a:fld>
            <a:endParaRPr lang="zh-CN" altLang="en-US"/>
          </a:p>
        </p:txBody>
      </p:sp>
    </p:spTree>
    <p:extLst>
      <p:ext uri="{BB962C8B-B14F-4D97-AF65-F5344CB8AC3E}">
        <p14:creationId xmlns:p14="http://schemas.microsoft.com/office/powerpoint/2010/main" val="478479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a:t>
            </a:fld>
            <a:endParaRPr lang="zh-CN" altLang="en-US"/>
          </a:p>
        </p:txBody>
      </p:sp>
    </p:spTree>
    <p:extLst>
      <p:ext uri="{BB962C8B-B14F-4D97-AF65-F5344CB8AC3E}">
        <p14:creationId xmlns:p14="http://schemas.microsoft.com/office/powerpoint/2010/main" val="559120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20</a:t>
            </a:fld>
            <a:endParaRPr lang="zh-CN" altLang="en-US"/>
          </a:p>
        </p:txBody>
      </p:sp>
    </p:spTree>
    <p:extLst>
      <p:ext uri="{BB962C8B-B14F-4D97-AF65-F5344CB8AC3E}">
        <p14:creationId xmlns:p14="http://schemas.microsoft.com/office/powerpoint/2010/main" val="2331317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21</a:t>
            </a:fld>
            <a:endParaRPr lang="zh-CN" altLang="en-US"/>
          </a:p>
        </p:txBody>
      </p:sp>
    </p:spTree>
    <p:extLst>
      <p:ext uri="{BB962C8B-B14F-4D97-AF65-F5344CB8AC3E}">
        <p14:creationId xmlns:p14="http://schemas.microsoft.com/office/powerpoint/2010/main" val="13697944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22</a:t>
            </a:fld>
            <a:endParaRPr lang="zh-CN" altLang="en-US"/>
          </a:p>
        </p:txBody>
      </p:sp>
    </p:spTree>
    <p:extLst>
      <p:ext uri="{BB962C8B-B14F-4D97-AF65-F5344CB8AC3E}">
        <p14:creationId xmlns:p14="http://schemas.microsoft.com/office/powerpoint/2010/main" val="40637107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23</a:t>
            </a:fld>
            <a:endParaRPr lang="zh-CN" altLang="en-US"/>
          </a:p>
        </p:txBody>
      </p:sp>
    </p:spTree>
    <p:extLst>
      <p:ext uri="{BB962C8B-B14F-4D97-AF65-F5344CB8AC3E}">
        <p14:creationId xmlns:p14="http://schemas.microsoft.com/office/powerpoint/2010/main" val="10557802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24</a:t>
            </a:fld>
            <a:endParaRPr lang="zh-CN" altLang="en-US"/>
          </a:p>
        </p:txBody>
      </p:sp>
    </p:spTree>
    <p:extLst>
      <p:ext uri="{BB962C8B-B14F-4D97-AF65-F5344CB8AC3E}">
        <p14:creationId xmlns:p14="http://schemas.microsoft.com/office/powerpoint/2010/main" val="1949176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3</a:t>
            </a:fld>
            <a:endParaRPr lang="zh-CN" altLang="en-US"/>
          </a:p>
        </p:txBody>
      </p:sp>
    </p:spTree>
    <p:extLst>
      <p:ext uri="{BB962C8B-B14F-4D97-AF65-F5344CB8AC3E}">
        <p14:creationId xmlns:p14="http://schemas.microsoft.com/office/powerpoint/2010/main" val="3519179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4</a:t>
            </a:fld>
            <a:endParaRPr lang="zh-CN" altLang="en-US"/>
          </a:p>
        </p:txBody>
      </p:sp>
    </p:spTree>
    <p:extLst>
      <p:ext uri="{BB962C8B-B14F-4D97-AF65-F5344CB8AC3E}">
        <p14:creationId xmlns:p14="http://schemas.microsoft.com/office/powerpoint/2010/main" val="1030139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5</a:t>
            </a:fld>
            <a:endParaRPr lang="zh-CN" altLang="en-US"/>
          </a:p>
        </p:txBody>
      </p:sp>
    </p:spTree>
    <p:extLst>
      <p:ext uri="{BB962C8B-B14F-4D97-AF65-F5344CB8AC3E}">
        <p14:creationId xmlns:p14="http://schemas.microsoft.com/office/powerpoint/2010/main" val="14203816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6</a:t>
            </a:fld>
            <a:endParaRPr lang="zh-CN" altLang="en-US"/>
          </a:p>
        </p:txBody>
      </p:sp>
    </p:spTree>
    <p:extLst>
      <p:ext uri="{BB962C8B-B14F-4D97-AF65-F5344CB8AC3E}">
        <p14:creationId xmlns:p14="http://schemas.microsoft.com/office/powerpoint/2010/main" val="2845111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7</a:t>
            </a:fld>
            <a:endParaRPr lang="zh-CN" altLang="en-US"/>
          </a:p>
        </p:txBody>
      </p:sp>
    </p:spTree>
    <p:extLst>
      <p:ext uri="{BB962C8B-B14F-4D97-AF65-F5344CB8AC3E}">
        <p14:creationId xmlns:p14="http://schemas.microsoft.com/office/powerpoint/2010/main" val="3331986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8</a:t>
            </a:fld>
            <a:endParaRPr lang="zh-CN" altLang="en-US"/>
          </a:p>
        </p:txBody>
      </p:sp>
    </p:spTree>
    <p:extLst>
      <p:ext uri="{BB962C8B-B14F-4D97-AF65-F5344CB8AC3E}">
        <p14:creationId xmlns:p14="http://schemas.microsoft.com/office/powerpoint/2010/main" val="26339937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9</a:t>
            </a:fld>
            <a:endParaRPr lang="zh-CN" altLang="en-US"/>
          </a:p>
        </p:txBody>
      </p:sp>
    </p:spTree>
    <p:extLst>
      <p:ext uri="{BB962C8B-B14F-4D97-AF65-F5344CB8AC3E}">
        <p14:creationId xmlns:p14="http://schemas.microsoft.com/office/powerpoint/2010/main" val="27559782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2022/8/14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2022/8/14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006 Two columns">
  <p:cSld name="006 Two columns">
    <p:spTree>
      <p:nvGrpSpPr>
        <p:cNvPr id="1" name="Shape 237"/>
        <p:cNvGrpSpPr/>
        <p:nvPr/>
      </p:nvGrpSpPr>
      <p:grpSpPr>
        <a:xfrm>
          <a:off x="0" y="0"/>
          <a:ext cx="0" cy="0"/>
          <a:chOff x="0" y="0"/>
          <a:chExt cx="0" cy="0"/>
        </a:xfrm>
      </p:grpSpPr>
      <p:sp>
        <p:nvSpPr>
          <p:cNvPr id="238" name="Google Shape;238;p8"/>
          <p:cNvSpPr/>
          <p:nvPr/>
        </p:nvSpPr>
        <p:spPr>
          <a:xfrm rot="-6455144">
            <a:off x="1080942" y="-1579124"/>
            <a:ext cx="9764768" cy="11500344"/>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19050" cap="flat" cmpd="sng">
            <a:solidFill>
              <a:srgbClr val="F9BC6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39" name="Google Shape;239;p8"/>
          <p:cNvGrpSpPr/>
          <p:nvPr/>
        </p:nvGrpSpPr>
        <p:grpSpPr>
          <a:xfrm rot="8363066">
            <a:off x="-201178" y="-822346"/>
            <a:ext cx="957529" cy="4380768"/>
            <a:chOff x="8286350" y="2240498"/>
            <a:chExt cx="957493" cy="4380603"/>
          </a:xfrm>
        </p:grpSpPr>
        <p:sp>
          <p:nvSpPr>
            <p:cNvPr id="240" name="Google Shape;240;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 name="Google Shape;241;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2" name="Google Shape;242;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43" name="Google Shape;243;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 name="Google Shape;244;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 name="Google Shape;245;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 name="Google Shape;246;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 name="Google Shape;247;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48" name="Google Shape;248;p8"/>
          <p:cNvGrpSpPr/>
          <p:nvPr/>
        </p:nvGrpSpPr>
        <p:grpSpPr>
          <a:xfrm rot="1393766">
            <a:off x="-232440" y="4629714"/>
            <a:ext cx="957459" cy="4380446"/>
            <a:chOff x="8286350" y="2240498"/>
            <a:chExt cx="957493" cy="4380603"/>
          </a:xfrm>
        </p:grpSpPr>
        <p:sp>
          <p:nvSpPr>
            <p:cNvPr id="249" name="Google Shape;249;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 name="Google Shape;250;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 name="Google Shape;251;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52" name="Google Shape;252;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 name="Google Shape;253;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 name="Google Shape;254;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 name="Google Shape;255;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 name="Google Shape;256;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57" name="Google Shape;257;p8"/>
          <p:cNvGrpSpPr/>
          <p:nvPr/>
        </p:nvGrpSpPr>
        <p:grpSpPr>
          <a:xfrm rot="-2700000">
            <a:off x="11317752" y="4203511"/>
            <a:ext cx="957484" cy="4380561"/>
            <a:chOff x="8286350" y="2240498"/>
            <a:chExt cx="957493" cy="4380603"/>
          </a:xfrm>
        </p:grpSpPr>
        <p:sp>
          <p:nvSpPr>
            <p:cNvPr id="258" name="Google Shape;258;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 name="Google Shape;259;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 name="Google Shape;260;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61" name="Google Shape;261;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 name="Google Shape;262;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 name="Google Shape;263;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4" name="Google Shape;264;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5" name="Google Shape;265;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66" name="Google Shape;266;p8"/>
          <p:cNvSpPr txBox="1">
            <a:spLocks noGrp="1"/>
          </p:cNvSpPr>
          <p:nvPr>
            <p:ph type="title"/>
          </p:nvPr>
        </p:nvSpPr>
        <p:spPr>
          <a:xfrm>
            <a:off x="1610875" y="2068275"/>
            <a:ext cx="8613900" cy="31608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12000"/>
              <a:buNone/>
              <a:defRPr sz="12000" b="0"/>
            </a:lvl1pPr>
            <a:lvl2pPr lvl="1" algn="ctr" rtl="0">
              <a:spcBef>
                <a:spcPts val="0"/>
              </a:spcBef>
              <a:spcAft>
                <a:spcPts val="0"/>
              </a:spcAft>
              <a:buSzPts val="12000"/>
              <a:buNone/>
              <a:defRPr sz="12000" b="0"/>
            </a:lvl2pPr>
            <a:lvl3pPr lvl="2" algn="ctr" rtl="0">
              <a:spcBef>
                <a:spcPts val="0"/>
              </a:spcBef>
              <a:spcAft>
                <a:spcPts val="0"/>
              </a:spcAft>
              <a:buSzPts val="12000"/>
              <a:buNone/>
              <a:defRPr sz="12000" b="0"/>
            </a:lvl3pPr>
            <a:lvl4pPr lvl="3" algn="ctr" rtl="0">
              <a:spcBef>
                <a:spcPts val="0"/>
              </a:spcBef>
              <a:spcAft>
                <a:spcPts val="0"/>
              </a:spcAft>
              <a:buSzPts val="12000"/>
              <a:buNone/>
              <a:defRPr sz="12000" b="0"/>
            </a:lvl4pPr>
            <a:lvl5pPr lvl="4" algn="ctr" rtl="0">
              <a:spcBef>
                <a:spcPts val="0"/>
              </a:spcBef>
              <a:spcAft>
                <a:spcPts val="0"/>
              </a:spcAft>
              <a:buSzPts val="12000"/>
              <a:buNone/>
              <a:defRPr sz="12000" b="0"/>
            </a:lvl5pPr>
            <a:lvl6pPr lvl="5" algn="ctr" rtl="0">
              <a:spcBef>
                <a:spcPts val="0"/>
              </a:spcBef>
              <a:spcAft>
                <a:spcPts val="0"/>
              </a:spcAft>
              <a:buSzPts val="12000"/>
              <a:buNone/>
              <a:defRPr sz="12000" b="0"/>
            </a:lvl6pPr>
            <a:lvl7pPr lvl="6" algn="ctr" rtl="0">
              <a:spcBef>
                <a:spcPts val="0"/>
              </a:spcBef>
              <a:spcAft>
                <a:spcPts val="0"/>
              </a:spcAft>
              <a:buSzPts val="12000"/>
              <a:buNone/>
              <a:defRPr sz="12000" b="0"/>
            </a:lvl7pPr>
            <a:lvl8pPr lvl="7" algn="ctr" rtl="0">
              <a:spcBef>
                <a:spcPts val="0"/>
              </a:spcBef>
              <a:spcAft>
                <a:spcPts val="0"/>
              </a:spcAft>
              <a:buSzPts val="12000"/>
              <a:buNone/>
              <a:defRPr sz="12000" b="0"/>
            </a:lvl8pPr>
            <a:lvl9pPr lvl="8" algn="ctr" rtl="0">
              <a:spcBef>
                <a:spcPts val="0"/>
              </a:spcBef>
              <a:spcAft>
                <a:spcPts val="0"/>
              </a:spcAft>
              <a:buSzPts val="12000"/>
              <a:buNone/>
              <a:defRPr sz="12000" b="0"/>
            </a:lvl9pPr>
          </a:lstStyle>
          <a:p>
            <a:endParaRPr/>
          </a:p>
        </p:txBody>
      </p:sp>
      <p:grpSp>
        <p:nvGrpSpPr>
          <p:cNvPr id="267" name="Google Shape;267;p8"/>
          <p:cNvGrpSpPr/>
          <p:nvPr/>
        </p:nvGrpSpPr>
        <p:grpSpPr>
          <a:xfrm rot="-8252710">
            <a:off x="10802090" y="-1562085"/>
            <a:ext cx="957480" cy="4380546"/>
            <a:chOff x="8286350" y="2240498"/>
            <a:chExt cx="957493" cy="4380603"/>
          </a:xfrm>
        </p:grpSpPr>
        <p:sp>
          <p:nvSpPr>
            <p:cNvPr id="268" name="Google Shape;268;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9" name="Google Shape;269;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0" name="Google Shape;270;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71" name="Google Shape;271;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2" name="Google Shape;272;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3" name="Google Shape;273;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 name="Google Shape;274;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 name="Google Shape;275;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1062157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2022/8/14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2022/8/14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2022/8/14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2022/8/14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2022/8/14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2022/8/14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2022/8/14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2022/8/14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7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2022/8/14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9.jpe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1.pn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2.emf"/><Relationship Id="rId5" Type="http://schemas.openxmlformats.org/officeDocument/2006/relationships/image" Target="../media/image11.png"/><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9.jpeg"/><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1.png"/><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2.emf"/><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9.jpeg"/><Relationship Id="rId7"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2.emf"/><Relationship Id="rId11" Type="http://schemas.microsoft.com/office/2007/relationships/hdphoto" Target="../media/hdphoto5.wdp"/><Relationship Id="rId5" Type="http://schemas.openxmlformats.org/officeDocument/2006/relationships/image" Target="../media/image11.png"/><Relationship Id="rId10" Type="http://schemas.openxmlformats.org/officeDocument/2006/relationships/image" Target="../media/image30.png"/><Relationship Id="rId4" Type="http://schemas.openxmlformats.org/officeDocument/2006/relationships/image" Target="../media/image10.jpeg"/><Relationship Id="rId9"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7" Type="http://schemas.microsoft.com/office/2007/relationships/hdphoto" Target="../media/hdphoto6.wdp"/><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11.png"/><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9.jpeg"/><Relationship Id="rId7"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2.emf"/><Relationship Id="rId11" Type="http://schemas.microsoft.com/office/2007/relationships/hdphoto" Target="../media/hdphoto8.wdp"/><Relationship Id="rId5" Type="http://schemas.openxmlformats.org/officeDocument/2006/relationships/image" Target="../media/image11.png"/><Relationship Id="rId10" Type="http://schemas.openxmlformats.org/officeDocument/2006/relationships/image" Target="../media/image34.png"/><Relationship Id="rId4" Type="http://schemas.openxmlformats.org/officeDocument/2006/relationships/image" Target="../media/image10.jpeg"/><Relationship Id="rId9" Type="http://schemas.microsoft.com/office/2007/relationships/hdphoto" Target="../media/hdphoto7.wdp"/></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0.jpeg"/><Relationship Id="rId7" Type="http://schemas.microsoft.com/office/2007/relationships/hdphoto" Target="../media/hdphoto7.wdp"/><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12.emf"/><Relationship Id="rId10" Type="http://schemas.openxmlformats.org/officeDocument/2006/relationships/image" Target="../media/image35.png"/><Relationship Id="rId4" Type="http://schemas.openxmlformats.org/officeDocument/2006/relationships/image" Target="../media/image11.png"/><Relationship Id="rId9" Type="http://schemas.microsoft.com/office/2007/relationships/hdphoto" Target="../media/hdphoto8.wdp"/></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0.jpeg"/><Relationship Id="rId7" Type="http://schemas.microsoft.com/office/2007/relationships/hdphoto" Target="../media/hdphoto7.wdp"/><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12.emf"/><Relationship Id="rId4" Type="http://schemas.openxmlformats.org/officeDocument/2006/relationships/image" Target="../media/image11.png"/><Relationship Id="rId9" Type="http://schemas.microsoft.com/office/2007/relationships/hdphoto" Target="../media/hdphoto8.wdp"/></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12.emf"/><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12.emf"/><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6.jpeg"/><Relationship Id="rId7" Type="http://schemas.openxmlformats.org/officeDocument/2006/relationships/image" Target="../media/image39.png"/><Relationship Id="rId12" Type="http://schemas.microsoft.com/office/2007/relationships/hdphoto" Target="../media/hdphoto9.wdp"/><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27.png"/><Relationship Id="rId9" Type="http://schemas.openxmlformats.org/officeDocument/2006/relationships/image" Target="../media/image41.jpeg"/></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12.emf"/><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emf"/><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jpe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2.emf"/><Relationship Id="rId5" Type="http://schemas.openxmlformats.org/officeDocument/2006/relationships/image" Target="../media/image11.pn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9.jpe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2.emf"/><Relationship Id="rId5" Type="http://schemas.openxmlformats.org/officeDocument/2006/relationships/image" Target="../media/image11.pn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2.emf"/><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9.jpe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2.emf"/><Relationship Id="rId11" Type="http://schemas.microsoft.com/office/2007/relationships/hdphoto" Target="../media/hdphoto3.wdp"/><Relationship Id="rId5" Type="http://schemas.openxmlformats.org/officeDocument/2006/relationships/image" Target="../media/image11.png"/><Relationship Id="rId10" Type="http://schemas.openxmlformats.org/officeDocument/2006/relationships/image" Target="../media/image23.png"/><Relationship Id="rId4" Type="http://schemas.openxmlformats.org/officeDocument/2006/relationships/image" Target="../media/image10.jpeg"/><Relationship Id="rId9"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16"/>
          <p:cNvSpPr txBox="1">
            <a:spLocks noGrp="1"/>
          </p:cNvSpPr>
          <p:nvPr>
            <p:ph type="title"/>
          </p:nvPr>
        </p:nvSpPr>
        <p:spPr>
          <a:xfrm>
            <a:off x="1648198" y="1848600"/>
            <a:ext cx="8613900" cy="31608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dirty="0">
                <a:solidFill>
                  <a:schemeClr val="accent6">
                    <a:lumMod val="75000"/>
                  </a:schemeClr>
                </a:solidFill>
                <a:latin typeface="Coiny" panose="02000903060500060000" pitchFamily="2" charset="0"/>
              </a:rPr>
              <a:t>Khởi động</a:t>
            </a:r>
            <a:endParaRPr dirty="0">
              <a:solidFill>
                <a:schemeClr val="accent6">
                  <a:lumMod val="75000"/>
                </a:schemeClr>
              </a:solidFill>
              <a:latin typeface="Coiny" panose="02000903060500060000" pitchFamily="2" charset="0"/>
            </a:endParaRPr>
          </a:p>
        </p:txBody>
      </p:sp>
      <p:pic>
        <p:nvPicPr>
          <p:cNvPr id="3" name="Picture 2" descr="C:\Users\HP\Desktop\1frl.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819647" y="0"/>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HP\Desktop\peach-5309315_1280-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3000" y="4137588"/>
            <a:ext cx="2294854" cy="23553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HP\Desktop\21572900 (1).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3056" l="6693" r="93176">
                        <a14:foregroundMark x1="47638" y1="76111" x2="46063" y2="93056"/>
                        <a14:foregroundMark x1="49606" y1="70556" x2="66929" y2="70556"/>
                      </a14:backgroundRemoval>
                    </a14:imgEffect>
                  </a14:imgLayer>
                </a14:imgProps>
              </a:ext>
              <a:ext uri="{28A0092B-C50C-407E-A947-70E740481C1C}">
                <a14:useLocalDpi xmlns:a14="http://schemas.microsoft.com/office/drawing/2010/main" val="0"/>
              </a:ext>
            </a:extLst>
          </a:blip>
          <a:srcRect/>
          <a:stretch>
            <a:fillRect/>
          </a:stretch>
        </p:blipFill>
        <p:spPr bwMode="auto">
          <a:xfrm>
            <a:off x="678441" y="3772544"/>
            <a:ext cx="2176960" cy="3085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26739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sp>
        <p:nvSpPr>
          <p:cNvPr id="4" name="任意多边形: 形状 40">
            <a:extLst>
              <a:ext uri="{FF2B5EF4-FFF2-40B4-BE49-F238E27FC236}">
                <a16:creationId xmlns:a16="http://schemas.microsoft.com/office/drawing/2014/main" id="{2427D056-1225-3EAE-72CB-03210F0D6D65}"/>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id="{8AD2E5CA-1411-9C0C-BA82-ACE31E778164}"/>
              </a:ext>
            </a:extLst>
          </p:cNvPr>
          <p:cNvSpPr txBox="1"/>
          <p:nvPr/>
        </p:nvSpPr>
        <p:spPr>
          <a:xfrm>
            <a:off x="3994876" y="326855"/>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trong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nhóm</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6" name="Picture 5" descr="A picture containing icon&#10;&#10;Description automatically generated">
            <a:extLst>
              <a:ext uri="{FF2B5EF4-FFF2-40B4-BE49-F238E27FC236}">
                <a16:creationId xmlns:a16="http://schemas.microsoft.com/office/drawing/2014/main" id="{6BA3C0C0-7757-9E88-8B4A-1C76E3D758C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22" name="Picture 21" descr="Icon&#10;&#10;Description automatically generated with medium confidence">
            <a:extLst>
              <a:ext uri="{FF2B5EF4-FFF2-40B4-BE49-F238E27FC236}">
                <a16:creationId xmlns:a16="http://schemas.microsoft.com/office/drawing/2014/main" id="{17C1D13A-CC82-E3E3-5E16-A851F30603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23" name="Picture 22" descr="A picture containing icon&#10;&#10;Description automatically generated">
            <a:extLst>
              <a:ext uri="{FF2B5EF4-FFF2-40B4-BE49-F238E27FC236}">
                <a16:creationId xmlns:a16="http://schemas.microsoft.com/office/drawing/2014/main" id="{205C2C1E-B55E-7EA2-802B-F8C89D9122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grpSp>
        <p:nvGrpSpPr>
          <p:cNvPr id="24" name="Group 23">
            <a:extLst>
              <a:ext uri="{FF2B5EF4-FFF2-40B4-BE49-F238E27FC236}">
                <a16:creationId xmlns:a16="http://schemas.microsoft.com/office/drawing/2014/main" id="{2D3BB2B7-150D-228B-50B6-F40F2AD4EB2C}"/>
              </a:ext>
            </a:extLst>
          </p:cNvPr>
          <p:cNvGrpSpPr/>
          <p:nvPr/>
        </p:nvGrpSpPr>
        <p:grpSpPr>
          <a:xfrm>
            <a:off x="1791579" y="2076005"/>
            <a:ext cx="8292221" cy="3562796"/>
            <a:chOff x="2650888" y="992979"/>
            <a:chExt cx="7445374" cy="3086150"/>
          </a:xfrm>
        </p:grpSpPr>
        <p:sp>
          <p:nvSpPr>
            <p:cNvPr id="25" name="Rectangle: Rounded Corners 24">
              <a:extLst>
                <a:ext uri="{FF2B5EF4-FFF2-40B4-BE49-F238E27FC236}">
                  <a16:creationId xmlns:a16="http://schemas.microsoft.com/office/drawing/2014/main" id="{03F0589E-E970-7FBC-8442-07C327F951CA}"/>
                </a:ext>
              </a:extLst>
            </p:cNvPr>
            <p:cNvSpPr/>
            <p:nvPr/>
          </p:nvSpPr>
          <p:spPr>
            <a:xfrm>
              <a:off x="2650888" y="992979"/>
              <a:ext cx="7445374" cy="3086150"/>
            </a:xfrm>
            <a:prstGeom prst="roundRect">
              <a:avLst/>
            </a:prstGeom>
            <a:ln>
              <a:noFill/>
            </a:ln>
            <a:effectLst>
              <a:softEdge rad="317500"/>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26" name="Picture 25">
              <a:extLst>
                <a:ext uri="{FF2B5EF4-FFF2-40B4-BE49-F238E27FC236}">
                  <a16:creationId xmlns:a16="http://schemas.microsoft.com/office/drawing/2014/main" id="{CDF797B9-066D-8CF2-75C5-FF0798D0EDBC}"/>
                </a:ext>
              </a:extLst>
            </p:cNvPr>
            <p:cNvPicPr>
              <a:picLocks noChangeAspect="1"/>
            </p:cNvPicPr>
            <p:nvPr/>
          </p:nvPicPr>
          <p:blipFill>
            <a:blip r:embed="rId8"/>
            <a:stretch>
              <a:fillRect/>
            </a:stretch>
          </p:blipFill>
          <p:spPr>
            <a:xfrm>
              <a:off x="3638380" y="1357858"/>
              <a:ext cx="5572227" cy="2188654"/>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6"/>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2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6"/>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2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23"/>
                                        </p:tgtEl>
                                      </p:cBhvr>
                                    </p:animEffect>
                                    <p:anim calcmode="lin" valueType="num">
                                      <p:cBhvr>
                                        <p:cTn id="18" dur="250"/>
                                        <p:tgtEl>
                                          <p:spTgt spid="23"/>
                                        </p:tgtEl>
                                        <p:attrNameLst>
                                          <p:attrName>ppt_x</p:attrName>
                                        </p:attrNameLst>
                                      </p:cBhvr>
                                      <p:tavLst>
                                        <p:tav tm="0">
                                          <p:val>
                                            <p:strVal val="ppt_x"/>
                                          </p:val>
                                        </p:tav>
                                        <p:tav tm="100000">
                                          <p:val>
                                            <p:strVal val="ppt_x"/>
                                          </p:val>
                                        </p:tav>
                                      </p:tavLst>
                                    </p:anim>
                                    <p:anim calcmode="lin" valueType="num">
                                      <p:cBhvr>
                                        <p:cTn id="19" dur="250"/>
                                        <p:tgtEl>
                                          <p:spTgt spid="23"/>
                                        </p:tgtEl>
                                        <p:attrNameLst>
                                          <p:attrName>ppt_y</p:attrName>
                                        </p:attrNameLst>
                                      </p:cBhvr>
                                      <p:tavLst>
                                        <p:tav tm="0">
                                          <p:val>
                                            <p:strVal val="ppt_y"/>
                                          </p:val>
                                        </p:tav>
                                        <p:tav tm="100000">
                                          <p:val>
                                            <p:strVal val="ppt_y+.1"/>
                                          </p:val>
                                        </p:tav>
                                      </p:tavLst>
                                    </p:anim>
                                    <p:set>
                                      <p:cBhvr>
                                        <p:cTn id="20" dur="1" fill="hold">
                                          <p:stCondLst>
                                            <p:cond delay="249"/>
                                          </p:stCondLst>
                                        </p:cTn>
                                        <p:tgtEl>
                                          <p:spTgt spid="2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2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circle(in)">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id="{C1588417-5178-D5A2-FE03-D96C726D4378}"/>
              </a:ext>
            </a:extLst>
          </p:cNvPr>
          <p:cNvSpPr/>
          <p:nvPr/>
        </p:nvSpPr>
        <p:spPr>
          <a:xfrm>
            <a:off x="1383505" y="553335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6" name="任意多边形: 形状 40">
            <a:extLst>
              <a:ext uri="{FF2B5EF4-FFF2-40B4-BE49-F238E27FC236}">
                <a16:creationId xmlns:a16="http://schemas.microsoft.com/office/drawing/2014/main" id="{439D1983-AF82-257E-625E-BBD720ACDC13}"/>
              </a:ext>
            </a:extLst>
          </p:cNvPr>
          <p:cNvSpPr/>
          <p:nvPr/>
        </p:nvSpPr>
        <p:spPr>
          <a:xfrm>
            <a:off x="3852862" y="188640"/>
            <a:ext cx="4486275"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w="571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solidFill>
                  <a:srgbClr val="FF860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4400" b="1" dirty="0">
                <a:solidFill>
                  <a:srgbClr val="FF8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400" b="1" dirty="0" err="1">
                <a:solidFill>
                  <a:srgbClr val="FF8600"/>
                </a:solidFill>
                <a:latin typeface="Arial-Rounded" panose="020B0500000000000000" pitchFamily="34" charset="0"/>
                <a:ea typeface="Arial-Rounded" panose="020B0500000000000000" pitchFamily="34" charset="0"/>
                <a:cs typeface="Arial-Rounded" panose="020B0500000000000000" pitchFamily="34" charset="0"/>
              </a:rPr>
              <a:t>theo</a:t>
            </a:r>
            <a:r>
              <a:rPr lang="en-US" altLang="zh-CN" sz="4400" b="1" dirty="0">
                <a:solidFill>
                  <a:srgbClr val="FF8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400" b="1" dirty="0" err="1">
                <a:solidFill>
                  <a:srgbClr val="FF8600"/>
                </a:solidFill>
                <a:latin typeface="Arial-Rounded" panose="020B0500000000000000" pitchFamily="34" charset="0"/>
                <a:ea typeface="Arial-Rounded" panose="020B0500000000000000" pitchFamily="34" charset="0"/>
                <a:cs typeface="Arial-Rounded" panose="020B0500000000000000" pitchFamily="34" charset="0"/>
              </a:rPr>
              <a:t>nhóm</a:t>
            </a:r>
            <a:endParaRPr kumimoji="0" lang="zh-CN" altLang="en-US" sz="4400" b="1"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xtBox 21">
            <a:extLst>
              <a:ext uri="{FF2B5EF4-FFF2-40B4-BE49-F238E27FC236}">
                <a16:creationId xmlns:a16="http://schemas.microsoft.com/office/drawing/2014/main" id="{9D704392-78EE-126A-DCF7-AAFCA1FA8691}"/>
              </a:ext>
            </a:extLst>
          </p:cNvPr>
          <p:cNvSpPr txBox="1"/>
          <p:nvPr/>
        </p:nvSpPr>
        <p:spPr>
          <a:xfrm>
            <a:off x="1965749" y="1139199"/>
            <a:ext cx="2816080"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Tôi yêu em tôi</a:t>
            </a:r>
          </a:p>
          <a:p>
            <a:r>
              <a:rPr lang="vi-VN" sz="2000" b="1" dirty="0">
                <a:latin typeface="Cambria" panose="02040503050406030204" pitchFamily="18" charset="0"/>
                <a:ea typeface="Cambria" panose="02040503050406030204" pitchFamily="18" charset="0"/>
              </a:rPr>
              <a:t>Nó cười rúc rích</a:t>
            </a:r>
          </a:p>
          <a:p>
            <a:r>
              <a:rPr lang="vi-VN" sz="2000" b="1" dirty="0">
                <a:latin typeface="Cambria" panose="02040503050406030204" pitchFamily="18" charset="0"/>
                <a:ea typeface="Cambria" panose="02040503050406030204" pitchFamily="18" charset="0"/>
              </a:rPr>
              <a:t>Mỗi khi tôi đùa</a:t>
            </a:r>
          </a:p>
          <a:p>
            <a:r>
              <a:rPr lang="vi-VN" sz="2000" b="1" dirty="0">
                <a:latin typeface="Cambria" panose="02040503050406030204" pitchFamily="18" charset="0"/>
                <a:ea typeface="Cambria" panose="02040503050406030204" pitchFamily="18" charset="0"/>
              </a:rPr>
              <a:t>Nó vui, nó thích.</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Mắt nó đen ngời</a:t>
            </a:r>
          </a:p>
          <a:p>
            <a:r>
              <a:rPr lang="vi-VN" sz="2000" b="1" dirty="0">
                <a:latin typeface="Cambria" panose="02040503050406030204" pitchFamily="18" charset="0"/>
                <a:ea typeface="Cambria" panose="02040503050406030204" pitchFamily="18" charset="0"/>
              </a:rPr>
              <a:t>Trong veo như nước</a:t>
            </a:r>
          </a:p>
          <a:p>
            <a:r>
              <a:rPr lang="vi-VN" sz="2000" b="1" dirty="0">
                <a:latin typeface="Cambria" panose="02040503050406030204" pitchFamily="18" charset="0"/>
                <a:ea typeface="Cambria" panose="02040503050406030204" pitchFamily="18" charset="0"/>
              </a:rPr>
              <a:t>Miệng nó tươi hồng</a:t>
            </a:r>
          </a:p>
          <a:p>
            <a:r>
              <a:rPr lang="vi-VN" sz="2000" b="1" dirty="0">
                <a:latin typeface="Cambria" panose="02040503050406030204" pitchFamily="18" charset="0"/>
                <a:ea typeface="Cambria" panose="02040503050406030204" pitchFamily="18" charset="0"/>
              </a:rPr>
              <a:t>Nói như khướu hót.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Hoa lan, hoa lí</a:t>
            </a:r>
          </a:p>
          <a:p>
            <a:r>
              <a:rPr lang="vi-VN" sz="2000" b="1" dirty="0">
                <a:latin typeface="Cambria" panose="02040503050406030204" pitchFamily="18" charset="0"/>
                <a:ea typeface="Cambria" panose="02040503050406030204" pitchFamily="18" charset="0"/>
              </a:rPr>
              <a:t>Nó nhặt cài đầu</a:t>
            </a:r>
          </a:p>
          <a:p>
            <a:r>
              <a:rPr lang="vi-VN" sz="2000" b="1" dirty="0">
                <a:latin typeface="Cambria" panose="02040503050406030204" pitchFamily="18" charset="0"/>
                <a:ea typeface="Cambria" panose="02040503050406030204" pitchFamily="18" charset="0"/>
              </a:rPr>
              <a:t>Hương thơm theo nó</a:t>
            </a:r>
          </a:p>
          <a:p>
            <a:r>
              <a:rPr lang="vi-VN" sz="2000" b="1" dirty="0">
                <a:latin typeface="Cambria" panose="02040503050406030204" pitchFamily="18" charset="0"/>
                <a:ea typeface="Cambria" panose="02040503050406030204" pitchFamily="18" charset="0"/>
              </a:rPr>
              <a:t>Sân trước vườn sau.</a:t>
            </a:r>
          </a:p>
        </p:txBody>
      </p:sp>
      <p:sp>
        <p:nvSpPr>
          <p:cNvPr id="23" name="TextBox 22">
            <a:extLst>
              <a:ext uri="{FF2B5EF4-FFF2-40B4-BE49-F238E27FC236}">
                <a16:creationId xmlns:a16="http://schemas.microsoft.com/office/drawing/2014/main" id="{CD9A5D69-0B9C-1681-1730-898AF285979A}"/>
              </a:ext>
            </a:extLst>
          </p:cNvPr>
          <p:cNvSpPr txBox="1"/>
          <p:nvPr/>
        </p:nvSpPr>
        <p:spPr>
          <a:xfrm>
            <a:off x="6177840" y="1444224"/>
            <a:ext cx="2898533" cy="5016758"/>
          </a:xfrm>
          <a:prstGeom prst="rect">
            <a:avLst/>
          </a:prstGeom>
          <a:noFill/>
        </p:spPr>
        <p:txBody>
          <a:bodyPr wrap="square">
            <a:spAutoFit/>
          </a:bodyPr>
          <a:lstStyle/>
          <a:p>
            <a:r>
              <a:rPr lang="vi-VN" sz="2000" b="1" dirty="0">
                <a:latin typeface="Cambria" panose="02040503050406030204" pitchFamily="18" charset="0"/>
                <a:ea typeface="Cambria" panose="02040503050406030204" pitchFamily="18" charset="0"/>
              </a:rPr>
              <a:t>Tôi đi đâu lâu</a:t>
            </a:r>
          </a:p>
          <a:p>
            <a:r>
              <a:rPr lang="vi-VN" sz="2000" b="1" dirty="0">
                <a:latin typeface="Cambria" panose="02040503050406030204" pitchFamily="18" charset="0"/>
                <a:ea typeface="Cambria" panose="02040503050406030204" pitchFamily="18" charset="0"/>
              </a:rPr>
              <a:t>Nó mong, nó nhắc</a:t>
            </a:r>
          </a:p>
          <a:p>
            <a:r>
              <a:rPr lang="vi-VN" sz="2000" b="1" dirty="0">
                <a:latin typeface="Cambria" panose="02040503050406030204" pitchFamily="18" charset="0"/>
                <a:ea typeface="Cambria" panose="02040503050406030204" pitchFamily="18" charset="0"/>
              </a:rPr>
              <a:t>Nó nấp sau cây</a:t>
            </a:r>
          </a:p>
          <a:p>
            <a:r>
              <a:rPr lang="vi-VN" sz="2000" b="1" dirty="0">
                <a:latin typeface="Cambria" panose="02040503050406030204" pitchFamily="18" charset="0"/>
                <a:ea typeface="Cambria" panose="02040503050406030204" pitchFamily="18" charset="0"/>
              </a:rPr>
              <a:t>Òa ra ôm chặt.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Nó thích vẽ lắm</a:t>
            </a:r>
          </a:p>
          <a:p>
            <a:r>
              <a:rPr lang="vi-VN" sz="2000" b="1" dirty="0">
                <a:latin typeface="Cambria" panose="02040503050406030204" pitchFamily="18" charset="0"/>
                <a:ea typeface="Cambria" panose="02040503050406030204" pitchFamily="18" charset="0"/>
              </a:rPr>
              <a:t>Vẽ thỏ có đôi</a:t>
            </a:r>
          </a:p>
          <a:p>
            <a:r>
              <a:rPr lang="vi-VN" sz="2000" b="1" dirty="0">
                <a:latin typeface="Cambria" panose="02040503050406030204" pitchFamily="18" charset="0"/>
                <a:ea typeface="Cambria" panose="02040503050406030204" pitchFamily="18" charset="0"/>
              </a:rPr>
              <a:t>Nó sợ thỏ một</a:t>
            </a:r>
          </a:p>
          <a:p>
            <a:r>
              <a:rPr lang="vi-VN" sz="2000" b="1" dirty="0">
                <a:latin typeface="Cambria" panose="02040503050406030204" pitchFamily="18" charset="0"/>
                <a:ea typeface="Cambria" panose="02040503050406030204" pitchFamily="18" charset="0"/>
              </a:rPr>
              <a:t>Không có bạn chơi.</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Kìa, tiếng nó đấy!</a:t>
            </a:r>
          </a:p>
          <a:p>
            <a:r>
              <a:rPr lang="vi-VN" sz="2000" b="1" dirty="0">
                <a:latin typeface="Cambria" panose="02040503050406030204" pitchFamily="18" charset="0"/>
                <a:ea typeface="Cambria" panose="02040503050406030204" pitchFamily="18" charset="0"/>
              </a:rPr>
              <a:t>Đang ở trường về</a:t>
            </a:r>
          </a:p>
          <a:p>
            <a:r>
              <a:rPr lang="vi-VN" sz="2000" b="1" dirty="0">
                <a:latin typeface="Cambria" panose="02040503050406030204" pitchFamily="18" charset="0"/>
                <a:ea typeface="Cambria" panose="02040503050406030204" pitchFamily="18" charset="0"/>
              </a:rPr>
              <a:t>Cùng bạn bắt bướm</a:t>
            </a:r>
          </a:p>
          <a:p>
            <a:r>
              <a:rPr lang="vi-VN" sz="2000" b="1" dirty="0">
                <a:latin typeface="Cambria" panose="02040503050406030204" pitchFamily="18" charset="0"/>
                <a:ea typeface="Cambria" panose="02040503050406030204" pitchFamily="18" charset="0"/>
              </a:rPr>
              <a:t>Cười dưới hàng tre….</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(Phạm Hổ)</a:t>
            </a:r>
            <a:endParaRPr lang="en-US" sz="2000" b="1" i="1" dirty="0">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B707B835-FF36-1FFB-DFA6-65D4E48D92D1}"/>
              </a:ext>
            </a:extLst>
          </p:cNvPr>
          <p:cNvSpPr txBox="1"/>
          <p:nvPr/>
        </p:nvSpPr>
        <p:spPr>
          <a:xfrm>
            <a:off x="4147347" y="925928"/>
            <a:ext cx="6310744" cy="830997"/>
          </a:xfrm>
          <a:prstGeom prst="rect">
            <a:avLst/>
          </a:prstGeom>
          <a:noFill/>
        </p:spPr>
        <p:txBody>
          <a:bodyPr wrap="square">
            <a:spAutoFit/>
          </a:bodyPr>
          <a:lstStyle/>
          <a:p>
            <a:r>
              <a:rPr lang="vi-VN" sz="2400" b="1" dirty="0">
                <a:latin typeface="Cambria" panose="02040503050406030204" pitchFamily="18" charset="0"/>
                <a:ea typeface="Cambria" panose="02040503050406030204" pitchFamily="18" charset="0"/>
              </a:rPr>
              <a:t>Tôi yêu em tôi</a:t>
            </a:r>
          </a:p>
          <a:p>
            <a:endParaRPr lang="vi-VN" sz="2400" b="1"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sp>
        <p:nvSpPr>
          <p:cNvPr id="4" name="任意多边形: 形状 40">
            <a:extLst>
              <a:ext uri="{FF2B5EF4-FFF2-40B4-BE49-F238E27FC236}">
                <a16:creationId xmlns:a16="http://schemas.microsoft.com/office/drawing/2014/main" id="{6C3EC723-DE9A-96C8-E41B-D7CB29FDCE25}"/>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id="{B17A8EF8-4274-40BA-49A5-8234CC438F22}"/>
              </a:ext>
            </a:extLst>
          </p:cNvPr>
          <p:cNvSpPr txBox="1"/>
          <p:nvPr/>
        </p:nvSpPr>
        <p:spPr>
          <a:xfrm>
            <a:off x="3994876" y="326855"/>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E14F48"/>
                </a:solidFill>
                <a:effectLst/>
                <a:uLnTx/>
                <a:uFillTx/>
                <a:latin typeface="Calibri" panose="020F0502020204030204" pitchFamily="34" charset="0"/>
                <a:ea typeface="+mn-ea"/>
                <a:cs typeface="Calibri" panose="020F0502020204030204" pitchFamily="34" charset="0"/>
              </a:rPr>
              <a:t>toàn</a:t>
            </a:r>
            <a:r>
              <a:rPr kumimoji="0" lang="en-US" sz="32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E14F48"/>
                </a:solidFill>
                <a:effectLst/>
                <a:uLnTx/>
                <a:uFillTx/>
                <a:latin typeface="Calibri" panose="020F0502020204030204" pitchFamily="34" charset="0"/>
                <a:ea typeface="+mn-ea"/>
                <a:cs typeface="Calibri" panose="020F0502020204030204" pitchFamily="34" charset="0"/>
              </a:rPr>
              <a:t>bài</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6" name="Picture 5" descr="A picture containing icon&#10;&#10;Description automatically generated">
            <a:extLst>
              <a:ext uri="{FF2B5EF4-FFF2-40B4-BE49-F238E27FC236}">
                <a16:creationId xmlns:a16="http://schemas.microsoft.com/office/drawing/2014/main" id="{A746B3CD-FE43-D083-7C07-0C25D3779A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22" name="Picture 21" descr="Icon&#10;&#10;Description automatically generated with medium confidence">
            <a:extLst>
              <a:ext uri="{FF2B5EF4-FFF2-40B4-BE49-F238E27FC236}">
                <a16:creationId xmlns:a16="http://schemas.microsoft.com/office/drawing/2014/main" id="{ADA68187-9F5E-19F2-B803-4B3150E62F9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23" name="Picture 22" descr="A picture containing icon&#10;&#10;Description automatically generated">
            <a:extLst>
              <a:ext uri="{FF2B5EF4-FFF2-40B4-BE49-F238E27FC236}">
                <a16:creationId xmlns:a16="http://schemas.microsoft.com/office/drawing/2014/main" id="{14BF8F13-1FAC-272C-8FED-1B9F3300328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pic>
        <p:nvPicPr>
          <p:cNvPr id="24" name="Picture 23">
            <a:extLst>
              <a:ext uri="{FF2B5EF4-FFF2-40B4-BE49-F238E27FC236}">
                <a16:creationId xmlns:a16="http://schemas.microsoft.com/office/drawing/2014/main" id="{671A1AC5-5CB1-051C-B646-B2C732E9AC3D}"/>
              </a:ext>
            </a:extLst>
          </p:cNvPr>
          <p:cNvPicPr>
            <a:picLocks noChangeAspect="1"/>
          </p:cNvPicPr>
          <p:nvPr/>
        </p:nvPicPr>
        <p:blipFill>
          <a:blip r:embed="rId8"/>
          <a:stretch>
            <a:fillRect/>
          </a:stretch>
        </p:blipFill>
        <p:spPr>
          <a:xfrm>
            <a:off x="1858913" y="1192622"/>
            <a:ext cx="8474174" cy="51210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6"/>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2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6"/>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2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23"/>
                                        </p:tgtEl>
                                      </p:cBhvr>
                                    </p:animEffect>
                                    <p:anim calcmode="lin" valueType="num">
                                      <p:cBhvr>
                                        <p:cTn id="18" dur="250"/>
                                        <p:tgtEl>
                                          <p:spTgt spid="23"/>
                                        </p:tgtEl>
                                        <p:attrNameLst>
                                          <p:attrName>ppt_x</p:attrName>
                                        </p:attrNameLst>
                                      </p:cBhvr>
                                      <p:tavLst>
                                        <p:tav tm="0">
                                          <p:val>
                                            <p:strVal val="ppt_x"/>
                                          </p:val>
                                        </p:tav>
                                        <p:tav tm="100000">
                                          <p:val>
                                            <p:strVal val="ppt_x"/>
                                          </p:val>
                                        </p:tav>
                                      </p:tavLst>
                                    </p:anim>
                                    <p:anim calcmode="lin" valueType="num">
                                      <p:cBhvr>
                                        <p:cTn id="19" dur="250"/>
                                        <p:tgtEl>
                                          <p:spTgt spid="23"/>
                                        </p:tgtEl>
                                        <p:attrNameLst>
                                          <p:attrName>ppt_y</p:attrName>
                                        </p:attrNameLst>
                                      </p:cBhvr>
                                      <p:tavLst>
                                        <p:tav tm="0">
                                          <p:val>
                                            <p:strVal val="ppt_y"/>
                                          </p:val>
                                        </p:tav>
                                        <p:tav tm="100000">
                                          <p:val>
                                            <p:strVal val="ppt_y+.1"/>
                                          </p:val>
                                        </p:tav>
                                      </p:tavLst>
                                    </p:anim>
                                    <p:set>
                                      <p:cBhvr>
                                        <p:cTn id="20" dur="1" fill="hold">
                                          <p:stCondLst>
                                            <p:cond delay="249"/>
                                          </p:stCondLst>
                                        </p:cTn>
                                        <p:tgtEl>
                                          <p:spTgt spid="2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id="{C1588417-5178-D5A2-FE03-D96C726D4378}"/>
              </a:ext>
            </a:extLst>
          </p:cNvPr>
          <p:cNvSpPr/>
          <p:nvPr/>
        </p:nvSpPr>
        <p:spPr>
          <a:xfrm>
            <a:off x="1383505" y="553335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6" name="任意多边形: 形状 40">
            <a:extLst>
              <a:ext uri="{FF2B5EF4-FFF2-40B4-BE49-F238E27FC236}">
                <a16:creationId xmlns:a16="http://schemas.microsoft.com/office/drawing/2014/main" id="{439D1983-AF82-257E-625E-BBD720ACDC13}"/>
              </a:ext>
            </a:extLst>
          </p:cNvPr>
          <p:cNvSpPr/>
          <p:nvPr/>
        </p:nvSpPr>
        <p:spPr>
          <a:xfrm>
            <a:off x="3852862" y="188640"/>
            <a:ext cx="4486275"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w="571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solidFill>
                  <a:srgbClr val="FF860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4400" b="1" dirty="0">
                <a:solidFill>
                  <a:srgbClr val="FF8600"/>
                </a:solidFill>
                <a:latin typeface="Arial-Rounded" panose="020B0500000000000000" pitchFamily="34" charset="0"/>
                <a:ea typeface="Arial-Rounded" panose="020B0500000000000000" pitchFamily="34" charset="0"/>
                <a:cs typeface="Arial-Rounded" panose="020B0500000000000000" pitchFamily="34" charset="0"/>
              </a:rPr>
              <a:t> </a:t>
            </a:r>
            <a:r>
              <a:rPr lang="vi-VN" altLang="zh-CN" sz="4400" b="1" dirty="0">
                <a:solidFill>
                  <a:srgbClr val="FF8600"/>
                </a:solidFill>
                <a:latin typeface="Arial-Rounded" panose="020B0500000000000000" pitchFamily="34" charset="0"/>
                <a:ea typeface="Arial-Rounded" panose="020B0500000000000000" pitchFamily="34" charset="0"/>
                <a:cs typeface="Arial-Rounded" panose="020B0500000000000000" pitchFamily="34" charset="0"/>
              </a:rPr>
              <a:t>toàn bài</a:t>
            </a:r>
            <a:endParaRPr kumimoji="0" lang="zh-CN" altLang="en-US" sz="4400" b="1"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xtBox 21">
            <a:extLst>
              <a:ext uri="{FF2B5EF4-FFF2-40B4-BE49-F238E27FC236}">
                <a16:creationId xmlns:a16="http://schemas.microsoft.com/office/drawing/2014/main" id="{9D704392-78EE-126A-DCF7-AAFCA1FA8691}"/>
              </a:ext>
            </a:extLst>
          </p:cNvPr>
          <p:cNvSpPr txBox="1"/>
          <p:nvPr/>
        </p:nvSpPr>
        <p:spPr>
          <a:xfrm>
            <a:off x="1965749" y="1139199"/>
            <a:ext cx="2816080"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Tôi yêu em tôi</a:t>
            </a:r>
          </a:p>
          <a:p>
            <a:r>
              <a:rPr lang="vi-VN" sz="2000" b="1" dirty="0">
                <a:latin typeface="Cambria" panose="02040503050406030204" pitchFamily="18" charset="0"/>
                <a:ea typeface="Cambria" panose="02040503050406030204" pitchFamily="18" charset="0"/>
              </a:rPr>
              <a:t>Nó cười rúc rích</a:t>
            </a:r>
          </a:p>
          <a:p>
            <a:r>
              <a:rPr lang="vi-VN" sz="2000" b="1" dirty="0">
                <a:latin typeface="Cambria" panose="02040503050406030204" pitchFamily="18" charset="0"/>
                <a:ea typeface="Cambria" panose="02040503050406030204" pitchFamily="18" charset="0"/>
              </a:rPr>
              <a:t>Mỗi khi tôi đùa</a:t>
            </a:r>
          </a:p>
          <a:p>
            <a:r>
              <a:rPr lang="vi-VN" sz="2000" b="1" dirty="0">
                <a:latin typeface="Cambria" panose="02040503050406030204" pitchFamily="18" charset="0"/>
                <a:ea typeface="Cambria" panose="02040503050406030204" pitchFamily="18" charset="0"/>
              </a:rPr>
              <a:t>Nó vui, nó thích.</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Mắt nó đen ngời</a:t>
            </a:r>
          </a:p>
          <a:p>
            <a:r>
              <a:rPr lang="vi-VN" sz="2000" b="1" dirty="0">
                <a:latin typeface="Cambria" panose="02040503050406030204" pitchFamily="18" charset="0"/>
                <a:ea typeface="Cambria" panose="02040503050406030204" pitchFamily="18" charset="0"/>
              </a:rPr>
              <a:t>Trong veo như nước</a:t>
            </a:r>
          </a:p>
          <a:p>
            <a:r>
              <a:rPr lang="vi-VN" sz="2000" b="1" dirty="0">
                <a:latin typeface="Cambria" panose="02040503050406030204" pitchFamily="18" charset="0"/>
                <a:ea typeface="Cambria" panose="02040503050406030204" pitchFamily="18" charset="0"/>
              </a:rPr>
              <a:t>Miệng nó tươi hồng</a:t>
            </a:r>
          </a:p>
          <a:p>
            <a:r>
              <a:rPr lang="vi-VN" sz="2000" b="1" dirty="0">
                <a:latin typeface="Cambria" panose="02040503050406030204" pitchFamily="18" charset="0"/>
                <a:ea typeface="Cambria" panose="02040503050406030204" pitchFamily="18" charset="0"/>
              </a:rPr>
              <a:t>Nói như khướu hót.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Hoa lan, hoa lí</a:t>
            </a:r>
          </a:p>
          <a:p>
            <a:r>
              <a:rPr lang="vi-VN" sz="2000" b="1" dirty="0">
                <a:latin typeface="Cambria" panose="02040503050406030204" pitchFamily="18" charset="0"/>
                <a:ea typeface="Cambria" panose="02040503050406030204" pitchFamily="18" charset="0"/>
              </a:rPr>
              <a:t>Nó nhặt cài đầu</a:t>
            </a:r>
          </a:p>
          <a:p>
            <a:r>
              <a:rPr lang="vi-VN" sz="2000" b="1" dirty="0">
                <a:latin typeface="Cambria" panose="02040503050406030204" pitchFamily="18" charset="0"/>
                <a:ea typeface="Cambria" panose="02040503050406030204" pitchFamily="18" charset="0"/>
              </a:rPr>
              <a:t>Hương thơm theo nó</a:t>
            </a:r>
          </a:p>
          <a:p>
            <a:r>
              <a:rPr lang="vi-VN" sz="2000" b="1" dirty="0">
                <a:latin typeface="Cambria" panose="02040503050406030204" pitchFamily="18" charset="0"/>
                <a:ea typeface="Cambria" panose="02040503050406030204" pitchFamily="18" charset="0"/>
              </a:rPr>
              <a:t>Sân trước vườn sau.</a:t>
            </a:r>
          </a:p>
        </p:txBody>
      </p:sp>
      <p:sp>
        <p:nvSpPr>
          <p:cNvPr id="23" name="TextBox 22">
            <a:extLst>
              <a:ext uri="{FF2B5EF4-FFF2-40B4-BE49-F238E27FC236}">
                <a16:creationId xmlns:a16="http://schemas.microsoft.com/office/drawing/2014/main" id="{CD9A5D69-0B9C-1681-1730-898AF285979A}"/>
              </a:ext>
            </a:extLst>
          </p:cNvPr>
          <p:cNvSpPr txBox="1"/>
          <p:nvPr/>
        </p:nvSpPr>
        <p:spPr>
          <a:xfrm>
            <a:off x="6177840" y="1444224"/>
            <a:ext cx="2898533" cy="5016758"/>
          </a:xfrm>
          <a:prstGeom prst="rect">
            <a:avLst/>
          </a:prstGeom>
          <a:noFill/>
        </p:spPr>
        <p:txBody>
          <a:bodyPr wrap="square">
            <a:spAutoFit/>
          </a:bodyPr>
          <a:lstStyle/>
          <a:p>
            <a:r>
              <a:rPr lang="vi-VN" sz="2000" b="1" dirty="0">
                <a:latin typeface="Cambria" panose="02040503050406030204" pitchFamily="18" charset="0"/>
                <a:ea typeface="Cambria" panose="02040503050406030204" pitchFamily="18" charset="0"/>
              </a:rPr>
              <a:t>Tôi đi đâu lâu</a:t>
            </a:r>
          </a:p>
          <a:p>
            <a:r>
              <a:rPr lang="vi-VN" sz="2000" b="1" dirty="0">
                <a:latin typeface="Cambria" panose="02040503050406030204" pitchFamily="18" charset="0"/>
                <a:ea typeface="Cambria" panose="02040503050406030204" pitchFamily="18" charset="0"/>
              </a:rPr>
              <a:t>Nó mong, nó nhắc</a:t>
            </a:r>
          </a:p>
          <a:p>
            <a:r>
              <a:rPr lang="vi-VN" sz="2000" b="1" dirty="0">
                <a:latin typeface="Cambria" panose="02040503050406030204" pitchFamily="18" charset="0"/>
                <a:ea typeface="Cambria" panose="02040503050406030204" pitchFamily="18" charset="0"/>
              </a:rPr>
              <a:t>Nó nấp sau cây</a:t>
            </a:r>
          </a:p>
          <a:p>
            <a:r>
              <a:rPr lang="vi-VN" sz="2000" b="1" dirty="0">
                <a:latin typeface="Cambria" panose="02040503050406030204" pitchFamily="18" charset="0"/>
                <a:ea typeface="Cambria" panose="02040503050406030204" pitchFamily="18" charset="0"/>
              </a:rPr>
              <a:t>Òa ra ôm chặt.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Nó thích vẽ lắm</a:t>
            </a:r>
          </a:p>
          <a:p>
            <a:r>
              <a:rPr lang="vi-VN" sz="2000" b="1" dirty="0">
                <a:latin typeface="Cambria" panose="02040503050406030204" pitchFamily="18" charset="0"/>
                <a:ea typeface="Cambria" panose="02040503050406030204" pitchFamily="18" charset="0"/>
              </a:rPr>
              <a:t>Vẽ thỏ có đôi</a:t>
            </a:r>
          </a:p>
          <a:p>
            <a:r>
              <a:rPr lang="vi-VN" sz="2000" b="1" dirty="0">
                <a:latin typeface="Cambria" panose="02040503050406030204" pitchFamily="18" charset="0"/>
                <a:ea typeface="Cambria" panose="02040503050406030204" pitchFamily="18" charset="0"/>
              </a:rPr>
              <a:t>Nó sợ thỏ một</a:t>
            </a:r>
          </a:p>
          <a:p>
            <a:r>
              <a:rPr lang="vi-VN" sz="2000" b="1" dirty="0">
                <a:latin typeface="Cambria" panose="02040503050406030204" pitchFamily="18" charset="0"/>
                <a:ea typeface="Cambria" panose="02040503050406030204" pitchFamily="18" charset="0"/>
              </a:rPr>
              <a:t>Không có bạn chơi.</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Kìa, tiếng nó đấy!</a:t>
            </a:r>
          </a:p>
          <a:p>
            <a:r>
              <a:rPr lang="vi-VN" sz="2000" b="1" dirty="0">
                <a:latin typeface="Cambria" panose="02040503050406030204" pitchFamily="18" charset="0"/>
                <a:ea typeface="Cambria" panose="02040503050406030204" pitchFamily="18" charset="0"/>
              </a:rPr>
              <a:t>Đang ở trường về</a:t>
            </a:r>
          </a:p>
          <a:p>
            <a:r>
              <a:rPr lang="vi-VN" sz="2000" b="1" dirty="0">
                <a:latin typeface="Cambria" panose="02040503050406030204" pitchFamily="18" charset="0"/>
                <a:ea typeface="Cambria" panose="02040503050406030204" pitchFamily="18" charset="0"/>
              </a:rPr>
              <a:t>Cùng bạn bắt bướm</a:t>
            </a:r>
          </a:p>
          <a:p>
            <a:r>
              <a:rPr lang="vi-VN" sz="2000" b="1" dirty="0">
                <a:latin typeface="Cambria" panose="02040503050406030204" pitchFamily="18" charset="0"/>
                <a:ea typeface="Cambria" panose="02040503050406030204" pitchFamily="18" charset="0"/>
              </a:rPr>
              <a:t>Cười dưới hàng tre….</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(Phạm Hổ)</a:t>
            </a:r>
            <a:endParaRPr lang="en-US" sz="2000" b="1" i="1" dirty="0">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B707B835-FF36-1FFB-DFA6-65D4E48D92D1}"/>
              </a:ext>
            </a:extLst>
          </p:cNvPr>
          <p:cNvSpPr txBox="1"/>
          <p:nvPr/>
        </p:nvSpPr>
        <p:spPr>
          <a:xfrm>
            <a:off x="4147347" y="925928"/>
            <a:ext cx="6310744" cy="830997"/>
          </a:xfrm>
          <a:prstGeom prst="rect">
            <a:avLst/>
          </a:prstGeom>
          <a:noFill/>
        </p:spPr>
        <p:txBody>
          <a:bodyPr wrap="square">
            <a:spAutoFit/>
          </a:bodyPr>
          <a:lstStyle/>
          <a:p>
            <a:r>
              <a:rPr lang="vi-VN" sz="2400" b="1" dirty="0">
                <a:latin typeface="Cambria" panose="02040503050406030204" pitchFamily="18" charset="0"/>
                <a:ea typeface="Cambria" panose="02040503050406030204" pitchFamily="18" charset="0"/>
              </a:rPr>
              <a:t>Tôi yêu em tôi</a:t>
            </a:r>
          </a:p>
          <a:p>
            <a:endParaRPr lang="vi-VN"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9042175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88688" cy="6858000"/>
          </a:xfrm>
          <a:prstGeom prst="rect">
            <a:avLst/>
          </a:prstGeom>
        </p:spPr>
      </p:pic>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 y="-88"/>
            <a:ext cx="12027087" cy="6096806"/>
          </a:xfrm>
          <a:prstGeom prst="rect">
            <a:avLst/>
          </a:prstGeom>
        </p:spPr>
      </p:pic>
      <p:sp>
        <p:nvSpPr>
          <p:cNvPr id="26" name="KSO_Shape"/>
          <p:cNvSpPr/>
          <p:nvPr/>
        </p:nvSpPr>
        <p:spPr bwMode="auto">
          <a:xfrm>
            <a:off x="1703512" y="953724"/>
            <a:ext cx="9001000" cy="4950551"/>
          </a:xfrm>
          <a:custGeom>
            <a:avLst/>
            <a:gdLst>
              <a:gd name="T0" fmla="*/ 2147483646 w 5345"/>
              <a:gd name="T1" fmla="*/ 2147483646 h 2936"/>
              <a:gd name="T2" fmla="*/ 2147483646 w 5345"/>
              <a:gd name="T3" fmla="*/ 2147483646 h 2936"/>
              <a:gd name="T4" fmla="*/ 2147483646 w 5345"/>
              <a:gd name="T5" fmla="*/ 2147483646 h 2936"/>
              <a:gd name="T6" fmla="*/ 2147483646 w 5345"/>
              <a:gd name="T7" fmla="*/ 2147483646 h 2936"/>
              <a:gd name="T8" fmla="*/ 2147483646 w 5345"/>
              <a:gd name="T9" fmla="*/ 2147483646 h 2936"/>
              <a:gd name="T10" fmla="*/ 2147483646 w 5345"/>
              <a:gd name="T11" fmla="*/ 2147483646 h 2936"/>
              <a:gd name="T12" fmla="*/ 2147483646 w 5345"/>
              <a:gd name="T13" fmla="*/ 2147483646 h 2936"/>
              <a:gd name="T14" fmla="*/ 2147483646 w 5345"/>
              <a:gd name="T15" fmla="*/ 2147483646 h 2936"/>
              <a:gd name="T16" fmla="*/ 2147483646 w 5345"/>
              <a:gd name="T17" fmla="*/ 2147483646 h 2936"/>
              <a:gd name="T18" fmla="*/ 2147483646 w 5345"/>
              <a:gd name="T19" fmla="*/ 2147483646 h 2936"/>
              <a:gd name="T20" fmla="*/ 2147483646 w 5345"/>
              <a:gd name="T21" fmla="*/ 2147483646 h 2936"/>
              <a:gd name="T22" fmla="*/ 2147483646 w 5345"/>
              <a:gd name="T23" fmla="*/ 2147483646 h 2936"/>
              <a:gd name="T24" fmla="*/ 2147483646 w 5345"/>
              <a:gd name="T25" fmla="*/ 2147483646 h 2936"/>
              <a:gd name="T26" fmla="*/ 2147483646 w 5345"/>
              <a:gd name="T27" fmla="*/ 2147483646 h 2936"/>
              <a:gd name="T28" fmla="*/ 2147483646 w 5345"/>
              <a:gd name="T29" fmla="*/ 2147483646 h 2936"/>
              <a:gd name="T30" fmla="*/ 2147483646 w 5345"/>
              <a:gd name="T31" fmla="*/ 772639970 h 2936"/>
              <a:gd name="T32" fmla="*/ 2147483646 w 5345"/>
              <a:gd name="T33" fmla="*/ 0 h 2936"/>
              <a:gd name="T34" fmla="*/ 2147483646 w 5345"/>
              <a:gd name="T35" fmla="*/ 363587807 h 2936"/>
              <a:gd name="T36" fmla="*/ 2147483646 w 5345"/>
              <a:gd name="T37" fmla="*/ 2147483646 h 2936"/>
              <a:gd name="T38" fmla="*/ 2147483646 w 5345"/>
              <a:gd name="T39" fmla="*/ 2147483646 h 2936"/>
              <a:gd name="T40" fmla="*/ 2147483646 w 5345"/>
              <a:gd name="T41" fmla="*/ 2147483646 h 2936"/>
              <a:gd name="T42" fmla="*/ 2147483646 w 5345"/>
              <a:gd name="T43" fmla="*/ 2147483646 h 2936"/>
              <a:gd name="T44" fmla="*/ 2147483646 w 5345"/>
              <a:gd name="T45" fmla="*/ 2147483646 h 2936"/>
              <a:gd name="T46" fmla="*/ 2147483646 w 5345"/>
              <a:gd name="T47" fmla="*/ 2147483646 h 2936"/>
              <a:gd name="T48" fmla="*/ 2147483646 w 5345"/>
              <a:gd name="T49" fmla="*/ 2147483646 h 2936"/>
              <a:gd name="T50" fmla="*/ 2147483646 w 5345"/>
              <a:gd name="T51" fmla="*/ 2147483646 h 2936"/>
              <a:gd name="T52" fmla="*/ 2147483646 w 5345"/>
              <a:gd name="T53" fmla="*/ 2147483646 h 2936"/>
              <a:gd name="T54" fmla="*/ 2147483646 w 5345"/>
              <a:gd name="T55" fmla="*/ 2147483646 h 2936"/>
              <a:gd name="T56" fmla="*/ 2147483646 w 5345"/>
              <a:gd name="T57" fmla="*/ 2147483646 h 2936"/>
              <a:gd name="T58" fmla="*/ 2147483646 w 5345"/>
              <a:gd name="T59" fmla="*/ 2147483646 h 2936"/>
              <a:gd name="T60" fmla="*/ 2147483646 w 5345"/>
              <a:gd name="T61" fmla="*/ 2147483646 h 2936"/>
              <a:gd name="T62" fmla="*/ 452722804 w 5345"/>
              <a:gd name="T63" fmla="*/ 2147483646 h 2936"/>
              <a:gd name="T64" fmla="*/ 90570008 w 5345"/>
              <a:gd name="T65" fmla="*/ 2147483646 h 2936"/>
              <a:gd name="T66" fmla="*/ 1629877726 w 5345"/>
              <a:gd name="T67" fmla="*/ 2147483646 h 2936"/>
              <a:gd name="T68" fmla="*/ 2147483646 w 5345"/>
              <a:gd name="T69" fmla="*/ 2147483646 h 2936"/>
              <a:gd name="T70" fmla="*/ 2147483646 w 5345"/>
              <a:gd name="T71" fmla="*/ 2147483646 h 2936"/>
              <a:gd name="T72" fmla="*/ 2147483646 w 5345"/>
              <a:gd name="T73" fmla="*/ 2147483646 h 2936"/>
              <a:gd name="T74" fmla="*/ 2147483646 w 5345"/>
              <a:gd name="T75" fmla="*/ 2147483646 h 2936"/>
              <a:gd name="T76" fmla="*/ 2147483646 w 5345"/>
              <a:gd name="T77" fmla="*/ 2147483646 h 2936"/>
              <a:gd name="T78" fmla="*/ 2147483646 w 5345"/>
              <a:gd name="T79" fmla="*/ 2147483646 h 2936"/>
              <a:gd name="T80" fmla="*/ 2147483646 w 5345"/>
              <a:gd name="T81" fmla="*/ 2147483646 h 2936"/>
              <a:gd name="T82" fmla="*/ 2147483646 w 5345"/>
              <a:gd name="T83" fmla="*/ 2147483646 h 2936"/>
              <a:gd name="T84" fmla="*/ 2147483646 w 5345"/>
              <a:gd name="T85" fmla="*/ 2147483646 h 2936"/>
              <a:gd name="T86" fmla="*/ 2147483646 w 5345"/>
              <a:gd name="T87" fmla="*/ 2147483646 h 2936"/>
              <a:gd name="T88" fmla="*/ 2147483646 w 5345"/>
              <a:gd name="T89" fmla="*/ 2147483646 h 2936"/>
              <a:gd name="T90" fmla="*/ 2147483646 w 5345"/>
              <a:gd name="T91" fmla="*/ 2147483646 h 2936"/>
              <a:gd name="T92" fmla="*/ 2147483646 w 5345"/>
              <a:gd name="T93" fmla="*/ 2147483646 h 2936"/>
              <a:gd name="T94" fmla="*/ 2147483646 w 5345"/>
              <a:gd name="T95" fmla="*/ 2147483646 h 2936"/>
              <a:gd name="T96" fmla="*/ 2147483646 w 5345"/>
              <a:gd name="T97" fmla="*/ 2147483646 h 2936"/>
              <a:gd name="T98" fmla="*/ 2147483646 w 5345"/>
              <a:gd name="T99" fmla="*/ 2147483646 h 2936"/>
              <a:gd name="T100" fmla="*/ 2147483646 w 5345"/>
              <a:gd name="T101" fmla="*/ 2147483646 h 2936"/>
              <a:gd name="T102" fmla="*/ 2147483646 w 5345"/>
              <a:gd name="T103" fmla="*/ 2147483646 h 2936"/>
              <a:gd name="T104" fmla="*/ 2147483646 w 5345"/>
              <a:gd name="T105" fmla="*/ 2147483646 h 29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345" h="2936">
                <a:moveTo>
                  <a:pt x="4729" y="1661"/>
                </a:moveTo>
                <a:lnTo>
                  <a:pt x="4729" y="1661"/>
                </a:lnTo>
                <a:lnTo>
                  <a:pt x="4723" y="1609"/>
                </a:lnTo>
                <a:lnTo>
                  <a:pt x="4716" y="1558"/>
                </a:lnTo>
                <a:lnTo>
                  <a:pt x="4706" y="1507"/>
                </a:lnTo>
                <a:lnTo>
                  <a:pt x="4693" y="1458"/>
                </a:lnTo>
                <a:lnTo>
                  <a:pt x="4679" y="1409"/>
                </a:lnTo>
                <a:lnTo>
                  <a:pt x="4663" y="1361"/>
                </a:lnTo>
                <a:lnTo>
                  <a:pt x="4644" y="1314"/>
                </a:lnTo>
                <a:lnTo>
                  <a:pt x="4622" y="1268"/>
                </a:lnTo>
                <a:lnTo>
                  <a:pt x="4600" y="1223"/>
                </a:lnTo>
                <a:lnTo>
                  <a:pt x="4575" y="1181"/>
                </a:lnTo>
                <a:lnTo>
                  <a:pt x="4548" y="1138"/>
                </a:lnTo>
                <a:lnTo>
                  <a:pt x="4519" y="1098"/>
                </a:lnTo>
                <a:lnTo>
                  <a:pt x="4489" y="1059"/>
                </a:lnTo>
                <a:lnTo>
                  <a:pt x="4457" y="1021"/>
                </a:lnTo>
                <a:lnTo>
                  <a:pt x="4422" y="984"/>
                </a:lnTo>
                <a:lnTo>
                  <a:pt x="4387" y="950"/>
                </a:lnTo>
                <a:lnTo>
                  <a:pt x="4350" y="917"/>
                </a:lnTo>
                <a:lnTo>
                  <a:pt x="4312" y="886"/>
                </a:lnTo>
                <a:lnTo>
                  <a:pt x="4272" y="856"/>
                </a:lnTo>
                <a:lnTo>
                  <a:pt x="4230" y="828"/>
                </a:lnTo>
                <a:lnTo>
                  <a:pt x="4188" y="802"/>
                </a:lnTo>
                <a:lnTo>
                  <a:pt x="4144" y="778"/>
                </a:lnTo>
                <a:lnTo>
                  <a:pt x="4099" y="757"/>
                </a:lnTo>
                <a:lnTo>
                  <a:pt x="4053" y="737"/>
                </a:lnTo>
                <a:lnTo>
                  <a:pt x="4005" y="719"/>
                </a:lnTo>
                <a:lnTo>
                  <a:pt x="3957" y="703"/>
                </a:lnTo>
                <a:lnTo>
                  <a:pt x="3907" y="689"/>
                </a:lnTo>
                <a:lnTo>
                  <a:pt x="3857" y="679"/>
                </a:lnTo>
                <a:lnTo>
                  <a:pt x="3806" y="670"/>
                </a:lnTo>
                <a:lnTo>
                  <a:pt x="3754" y="663"/>
                </a:lnTo>
                <a:lnTo>
                  <a:pt x="3701" y="660"/>
                </a:lnTo>
                <a:lnTo>
                  <a:pt x="3648" y="658"/>
                </a:lnTo>
                <a:lnTo>
                  <a:pt x="3608" y="660"/>
                </a:lnTo>
                <a:lnTo>
                  <a:pt x="3566" y="661"/>
                </a:lnTo>
                <a:lnTo>
                  <a:pt x="3526" y="665"/>
                </a:lnTo>
                <a:lnTo>
                  <a:pt x="3486" y="670"/>
                </a:lnTo>
                <a:lnTo>
                  <a:pt x="3446" y="677"/>
                </a:lnTo>
                <a:lnTo>
                  <a:pt x="3407" y="686"/>
                </a:lnTo>
                <a:lnTo>
                  <a:pt x="3368" y="695"/>
                </a:lnTo>
                <a:lnTo>
                  <a:pt x="3330" y="706"/>
                </a:lnTo>
                <a:lnTo>
                  <a:pt x="3294" y="718"/>
                </a:lnTo>
                <a:lnTo>
                  <a:pt x="3257" y="732"/>
                </a:lnTo>
                <a:lnTo>
                  <a:pt x="3220" y="746"/>
                </a:lnTo>
                <a:lnTo>
                  <a:pt x="3185" y="763"/>
                </a:lnTo>
                <a:lnTo>
                  <a:pt x="3150" y="779"/>
                </a:lnTo>
                <a:lnTo>
                  <a:pt x="3116" y="798"/>
                </a:lnTo>
                <a:lnTo>
                  <a:pt x="3083" y="817"/>
                </a:lnTo>
                <a:lnTo>
                  <a:pt x="3050" y="838"/>
                </a:lnTo>
                <a:lnTo>
                  <a:pt x="3038" y="793"/>
                </a:lnTo>
                <a:lnTo>
                  <a:pt x="3024" y="750"/>
                </a:lnTo>
                <a:lnTo>
                  <a:pt x="3007" y="707"/>
                </a:lnTo>
                <a:lnTo>
                  <a:pt x="2989" y="664"/>
                </a:lnTo>
                <a:lnTo>
                  <a:pt x="2970" y="623"/>
                </a:lnTo>
                <a:lnTo>
                  <a:pt x="2949" y="583"/>
                </a:lnTo>
                <a:lnTo>
                  <a:pt x="2927" y="542"/>
                </a:lnTo>
                <a:lnTo>
                  <a:pt x="2903" y="504"/>
                </a:lnTo>
                <a:lnTo>
                  <a:pt x="2877" y="467"/>
                </a:lnTo>
                <a:lnTo>
                  <a:pt x="2850" y="430"/>
                </a:lnTo>
                <a:lnTo>
                  <a:pt x="2821" y="396"/>
                </a:lnTo>
                <a:lnTo>
                  <a:pt x="2792" y="361"/>
                </a:lnTo>
                <a:lnTo>
                  <a:pt x="2761" y="329"/>
                </a:lnTo>
                <a:lnTo>
                  <a:pt x="2728" y="297"/>
                </a:lnTo>
                <a:lnTo>
                  <a:pt x="2694" y="268"/>
                </a:lnTo>
                <a:lnTo>
                  <a:pt x="2659" y="238"/>
                </a:lnTo>
                <a:lnTo>
                  <a:pt x="2623" y="211"/>
                </a:lnTo>
                <a:lnTo>
                  <a:pt x="2586" y="185"/>
                </a:lnTo>
                <a:lnTo>
                  <a:pt x="2548" y="161"/>
                </a:lnTo>
                <a:lnTo>
                  <a:pt x="2509" y="139"/>
                </a:lnTo>
                <a:lnTo>
                  <a:pt x="2468" y="117"/>
                </a:lnTo>
                <a:lnTo>
                  <a:pt x="2427" y="97"/>
                </a:lnTo>
                <a:lnTo>
                  <a:pt x="2384" y="79"/>
                </a:lnTo>
                <a:lnTo>
                  <a:pt x="2342" y="63"/>
                </a:lnTo>
                <a:lnTo>
                  <a:pt x="2298" y="49"/>
                </a:lnTo>
                <a:lnTo>
                  <a:pt x="2253" y="36"/>
                </a:lnTo>
                <a:lnTo>
                  <a:pt x="2208" y="25"/>
                </a:lnTo>
                <a:lnTo>
                  <a:pt x="2162" y="17"/>
                </a:lnTo>
                <a:lnTo>
                  <a:pt x="2114" y="9"/>
                </a:lnTo>
                <a:lnTo>
                  <a:pt x="2067" y="4"/>
                </a:lnTo>
                <a:lnTo>
                  <a:pt x="2019" y="1"/>
                </a:lnTo>
                <a:lnTo>
                  <a:pt x="1971" y="0"/>
                </a:lnTo>
                <a:lnTo>
                  <a:pt x="1941" y="0"/>
                </a:lnTo>
                <a:lnTo>
                  <a:pt x="1913" y="1"/>
                </a:lnTo>
                <a:lnTo>
                  <a:pt x="1884" y="4"/>
                </a:lnTo>
                <a:lnTo>
                  <a:pt x="1856" y="6"/>
                </a:lnTo>
                <a:lnTo>
                  <a:pt x="1829" y="8"/>
                </a:lnTo>
                <a:lnTo>
                  <a:pt x="1800" y="13"/>
                </a:lnTo>
                <a:lnTo>
                  <a:pt x="1746" y="23"/>
                </a:lnTo>
                <a:lnTo>
                  <a:pt x="1691" y="34"/>
                </a:lnTo>
                <a:lnTo>
                  <a:pt x="1638" y="50"/>
                </a:lnTo>
                <a:lnTo>
                  <a:pt x="1587" y="68"/>
                </a:lnTo>
                <a:lnTo>
                  <a:pt x="1536" y="88"/>
                </a:lnTo>
                <a:lnTo>
                  <a:pt x="1487" y="110"/>
                </a:lnTo>
                <a:lnTo>
                  <a:pt x="1438" y="135"/>
                </a:lnTo>
                <a:lnTo>
                  <a:pt x="1392" y="161"/>
                </a:lnTo>
                <a:lnTo>
                  <a:pt x="1347" y="191"/>
                </a:lnTo>
                <a:lnTo>
                  <a:pt x="1303" y="221"/>
                </a:lnTo>
                <a:lnTo>
                  <a:pt x="1260" y="255"/>
                </a:lnTo>
                <a:lnTo>
                  <a:pt x="1220" y="290"/>
                </a:lnTo>
                <a:lnTo>
                  <a:pt x="1181" y="327"/>
                </a:lnTo>
                <a:lnTo>
                  <a:pt x="1144" y="366"/>
                </a:lnTo>
                <a:lnTo>
                  <a:pt x="1109" y="406"/>
                </a:lnTo>
                <a:lnTo>
                  <a:pt x="1076" y="448"/>
                </a:lnTo>
                <a:lnTo>
                  <a:pt x="1045" y="491"/>
                </a:lnTo>
                <a:lnTo>
                  <a:pt x="1016" y="538"/>
                </a:lnTo>
                <a:lnTo>
                  <a:pt x="989" y="584"/>
                </a:lnTo>
                <a:lnTo>
                  <a:pt x="964" y="632"/>
                </a:lnTo>
                <a:lnTo>
                  <a:pt x="942" y="681"/>
                </a:lnTo>
                <a:lnTo>
                  <a:pt x="922" y="732"/>
                </a:lnTo>
                <a:lnTo>
                  <a:pt x="905" y="784"/>
                </a:lnTo>
                <a:lnTo>
                  <a:pt x="890" y="837"/>
                </a:lnTo>
                <a:lnTo>
                  <a:pt x="877" y="890"/>
                </a:lnTo>
                <a:lnTo>
                  <a:pt x="867" y="946"/>
                </a:lnTo>
                <a:lnTo>
                  <a:pt x="864" y="973"/>
                </a:lnTo>
                <a:lnTo>
                  <a:pt x="860" y="1002"/>
                </a:lnTo>
                <a:lnTo>
                  <a:pt x="858" y="1030"/>
                </a:lnTo>
                <a:lnTo>
                  <a:pt x="855" y="1059"/>
                </a:lnTo>
                <a:lnTo>
                  <a:pt x="855" y="1087"/>
                </a:lnTo>
                <a:lnTo>
                  <a:pt x="854" y="1115"/>
                </a:lnTo>
                <a:lnTo>
                  <a:pt x="855" y="1150"/>
                </a:lnTo>
                <a:lnTo>
                  <a:pt x="857" y="1183"/>
                </a:lnTo>
                <a:lnTo>
                  <a:pt x="860" y="1216"/>
                </a:lnTo>
                <a:lnTo>
                  <a:pt x="864" y="1250"/>
                </a:lnTo>
                <a:lnTo>
                  <a:pt x="845" y="1249"/>
                </a:lnTo>
                <a:lnTo>
                  <a:pt x="801" y="1250"/>
                </a:lnTo>
                <a:lnTo>
                  <a:pt x="758" y="1253"/>
                </a:lnTo>
                <a:lnTo>
                  <a:pt x="716" y="1259"/>
                </a:lnTo>
                <a:lnTo>
                  <a:pt x="674" y="1266"/>
                </a:lnTo>
                <a:lnTo>
                  <a:pt x="633" y="1275"/>
                </a:lnTo>
                <a:lnTo>
                  <a:pt x="594" y="1287"/>
                </a:lnTo>
                <a:lnTo>
                  <a:pt x="555" y="1300"/>
                </a:lnTo>
                <a:lnTo>
                  <a:pt x="515" y="1316"/>
                </a:lnTo>
                <a:lnTo>
                  <a:pt x="479" y="1332"/>
                </a:lnTo>
                <a:lnTo>
                  <a:pt x="442" y="1351"/>
                </a:lnTo>
                <a:lnTo>
                  <a:pt x="407" y="1371"/>
                </a:lnTo>
                <a:lnTo>
                  <a:pt x="372" y="1393"/>
                </a:lnTo>
                <a:lnTo>
                  <a:pt x="339" y="1416"/>
                </a:lnTo>
                <a:lnTo>
                  <a:pt x="307" y="1441"/>
                </a:lnTo>
                <a:lnTo>
                  <a:pt x="277" y="1468"/>
                </a:lnTo>
                <a:lnTo>
                  <a:pt x="248" y="1496"/>
                </a:lnTo>
                <a:lnTo>
                  <a:pt x="219" y="1525"/>
                </a:lnTo>
                <a:lnTo>
                  <a:pt x="193" y="1556"/>
                </a:lnTo>
                <a:lnTo>
                  <a:pt x="169" y="1588"/>
                </a:lnTo>
                <a:lnTo>
                  <a:pt x="145" y="1621"/>
                </a:lnTo>
                <a:lnTo>
                  <a:pt x="122" y="1655"/>
                </a:lnTo>
                <a:lnTo>
                  <a:pt x="102" y="1690"/>
                </a:lnTo>
                <a:lnTo>
                  <a:pt x="83" y="1726"/>
                </a:lnTo>
                <a:lnTo>
                  <a:pt x="67" y="1764"/>
                </a:lnTo>
                <a:lnTo>
                  <a:pt x="51" y="1802"/>
                </a:lnTo>
                <a:lnTo>
                  <a:pt x="38" y="1841"/>
                </a:lnTo>
                <a:lnTo>
                  <a:pt x="28" y="1882"/>
                </a:lnTo>
                <a:lnTo>
                  <a:pt x="18" y="1923"/>
                </a:lnTo>
                <a:lnTo>
                  <a:pt x="10" y="1965"/>
                </a:lnTo>
                <a:lnTo>
                  <a:pt x="5" y="2006"/>
                </a:lnTo>
                <a:lnTo>
                  <a:pt x="2" y="2049"/>
                </a:lnTo>
                <a:lnTo>
                  <a:pt x="0" y="2092"/>
                </a:lnTo>
                <a:lnTo>
                  <a:pt x="2" y="2135"/>
                </a:lnTo>
                <a:lnTo>
                  <a:pt x="5" y="2176"/>
                </a:lnTo>
                <a:lnTo>
                  <a:pt x="10" y="2217"/>
                </a:lnTo>
                <a:lnTo>
                  <a:pt x="17" y="2257"/>
                </a:lnTo>
                <a:lnTo>
                  <a:pt x="25" y="2297"/>
                </a:lnTo>
                <a:lnTo>
                  <a:pt x="36" y="2336"/>
                </a:lnTo>
                <a:lnTo>
                  <a:pt x="49" y="2374"/>
                </a:lnTo>
                <a:lnTo>
                  <a:pt x="63" y="2411"/>
                </a:lnTo>
                <a:lnTo>
                  <a:pt x="79" y="2448"/>
                </a:lnTo>
                <a:lnTo>
                  <a:pt x="96" y="2483"/>
                </a:lnTo>
                <a:lnTo>
                  <a:pt x="115" y="2517"/>
                </a:lnTo>
                <a:lnTo>
                  <a:pt x="137" y="2552"/>
                </a:lnTo>
                <a:lnTo>
                  <a:pt x="159" y="2584"/>
                </a:lnTo>
                <a:lnTo>
                  <a:pt x="183" y="2615"/>
                </a:lnTo>
                <a:lnTo>
                  <a:pt x="208" y="2645"/>
                </a:lnTo>
                <a:lnTo>
                  <a:pt x="234" y="2674"/>
                </a:lnTo>
                <a:lnTo>
                  <a:pt x="262" y="2702"/>
                </a:lnTo>
                <a:lnTo>
                  <a:pt x="290" y="2728"/>
                </a:lnTo>
                <a:lnTo>
                  <a:pt x="321" y="2753"/>
                </a:lnTo>
                <a:lnTo>
                  <a:pt x="352" y="2777"/>
                </a:lnTo>
                <a:lnTo>
                  <a:pt x="385" y="2799"/>
                </a:lnTo>
                <a:lnTo>
                  <a:pt x="418" y="2819"/>
                </a:lnTo>
                <a:lnTo>
                  <a:pt x="453" y="2840"/>
                </a:lnTo>
                <a:lnTo>
                  <a:pt x="488" y="2856"/>
                </a:lnTo>
                <a:lnTo>
                  <a:pt x="525" y="2873"/>
                </a:lnTo>
                <a:lnTo>
                  <a:pt x="563" y="2887"/>
                </a:lnTo>
                <a:lnTo>
                  <a:pt x="601" y="2899"/>
                </a:lnTo>
                <a:lnTo>
                  <a:pt x="640" y="2909"/>
                </a:lnTo>
                <a:lnTo>
                  <a:pt x="679" y="2919"/>
                </a:lnTo>
                <a:lnTo>
                  <a:pt x="719" y="2926"/>
                </a:lnTo>
                <a:lnTo>
                  <a:pt x="761" y="2931"/>
                </a:lnTo>
                <a:lnTo>
                  <a:pt x="802" y="2934"/>
                </a:lnTo>
                <a:lnTo>
                  <a:pt x="802" y="2936"/>
                </a:lnTo>
                <a:lnTo>
                  <a:pt x="4682" y="2936"/>
                </a:lnTo>
                <a:lnTo>
                  <a:pt x="4682" y="2933"/>
                </a:lnTo>
                <a:lnTo>
                  <a:pt x="4693" y="2934"/>
                </a:lnTo>
                <a:lnTo>
                  <a:pt x="4706" y="2936"/>
                </a:lnTo>
                <a:lnTo>
                  <a:pt x="4740" y="2936"/>
                </a:lnTo>
                <a:lnTo>
                  <a:pt x="4772" y="2933"/>
                </a:lnTo>
                <a:lnTo>
                  <a:pt x="4804" y="2928"/>
                </a:lnTo>
                <a:lnTo>
                  <a:pt x="4836" y="2922"/>
                </a:lnTo>
                <a:lnTo>
                  <a:pt x="4866" y="2915"/>
                </a:lnTo>
                <a:lnTo>
                  <a:pt x="4896" y="2907"/>
                </a:lnTo>
                <a:lnTo>
                  <a:pt x="4926" y="2898"/>
                </a:lnTo>
                <a:lnTo>
                  <a:pt x="4955" y="2886"/>
                </a:lnTo>
                <a:lnTo>
                  <a:pt x="4984" y="2873"/>
                </a:lnTo>
                <a:lnTo>
                  <a:pt x="5011" y="2859"/>
                </a:lnTo>
                <a:lnTo>
                  <a:pt x="5038" y="2843"/>
                </a:lnTo>
                <a:lnTo>
                  <a:pt x="5063" y="2827"/>
                </a:lnTo>
                <a:lnTo>
                  <a:pt x="5089" y="2809"/>
                </a:lnTo>
                <a:lnTo>
                  <a:pt x="5113" y="2790"/>
                </a:lnTo>
                <a:lnTo>
                  <a:pt x="5135" y="2770"/>
                </a:lnTo>
                <a:lnTo>
                  <a:pt x="5158" y="2748"/>
                </a:lnTo>
                <a:lnTo>
                  <a:pt x="5179" y="2727"/>
                </a:lnTo>
                <a:lnTo>
                  <a:pt x="5199" y="2703"/>
                </a:lnTo>
                <a:lnTo>
                  <a:pt x="5218" y="2680"/>
                </a:lnTo>
                <a:lnTo>
                  <a:pt x="5236" y="2655"/>
                </a:lnTo>
                <a:lnTo>
                  <a:pt x="5252" y="2629"/>
                </a:lnTo>
                <a:lnTo>
                  <a:pt x="5268" y="2602"/>
                </a:lnTo>
                <a:lnTo>
                  <a:pt x="5282" y="2574"/>
                </a:lnTo>
                <a:lnTo>
                  <a:pt x="5295" y="2546"/>
                </a:lnTo>
                <a:lnTo>
                  <a:pt x="5306" y="2517"/>
                </a:lnTo>
                <a:lnTo>
                  <a:pt x="5316" y="2488"/>
                </a:lnTo>
                <a:lnTo>
                  <a:pt x="5325" y="2457"/>
                </a:lnTo>
                <a:lnTo>
                  <a:pt x="5332" y="2426"/>
                </a:lnTo>
                <a:lnTo>
                  <a:pt x="5338" y="2394"/>
                </a:lnTo>
                <a:lnTo>
                  <a:pt x="5341" y="2362"/>
                </a:lnTo>
                <a:lnTo>
                  <a:pt x="5344" y="2330"/>
                </a:lnTo>
                <a:lnTo>
                  <a:pt x="5345" y="2297"/>
                </a:lnTo>
                <a:lnTo>
                  <a:pt x="5344" y="2265"/>
                </a:lnTo>
                <a:lnTo>
                  <a:pt x="5341" y="2233"/>
                </a:lnTo>
                <a:lnTo>
                  <a:pt x="5338" y="2203"/>
                </a:lnTo>
                <a:lnTo>
                  <a:pt x="5333" y="2172"/>
                </a:lnTo>
                <a:lnTo>
                  <a:pt x="5326" y="2141"/>
                </a:lnTo>
                <a:lnTo>
                  <a:pt x="5318" y="2111"/>
                </a:lnTo>
                <a:lnTo>
                  <a:pt x="5308" y="2083"/>
                </a:lnTo>
                <a:lnTo>
                  <a:pt x="5296" y="2054"/>
                </a:lnTo>
                <a:lnTo>
                  <a:pt x="5284" y="2026"/>
                </a:lnTo>
                <a:lnTo>
                  <a:pt x="5271" y="2000"/>
                </a:lnTo>
                <a:lnTo>
                  <a:pt x="5256" y="1974"/>
                </a:lnTo>
                <a:lnTo>
                  <a:pt x="5241" y="1948"/>
                </a:lnTo>
                <a:lnTo>
                  <a:pt x="5223" y="1923"/>
                </a:lnTo>
                <a:lnTo>
                  <a:pt x="5205" y="1899"/>
                </a:lnTo>
                <a:lnTo>
                  <a:pt x="5185" y="1877"/>
                </a:lnTo>
                <a:lnTo>
                  <a:pt x="5165" y="1854"/>
                </a:lnTo>
                <a:lnTo>
                  <a:pt x="5143" y="1834"/>
                </a:lnTo>
                <a:lnTo>
                  <a:pt x="5121" y="1814"/>
                </a:lnTo>
                <a:lnTo>
                  <a:pt x="5098" y="1795"/>
                </a:lnTo>
                <a:lnTo>
                  <a:pt x="5074" y="1777"/>
                </a:lnTo>
                <a:lnTo>
                  <a:pt x="5049" y="1761"/>
                </a:lnTo>
                <a:lnTo>
                  <a:pt x="5023" y="1745"/>
                </a:lnTo>
                <a:lnTo>
                  <a:pt x="4997" y="1731"/>
                </a:lnTo>
                <a:lnTo>
                  <a:pt x="4969" y="1717"/>
                </a:lnTo>
                <a:lnTo>
                  <a:pt x="4941" y="1706"/>
                </a:lnTo>
                <a:lnTo>
                  <a:pt x="4913" y="1696"/>
                </a:lnTo>
                <a:lnTo>
                  <a:pt x="4883" y="1686"/>
                </a:lnTo>
                <a:lnTo>
                  <a:pt x="4853" y="1678"/>
                </a:lnTo>
                <a:lnTo>
                  <a:pt x="4823" y="1672"/>
                </a:lnTo>
                <a:lnTo>
                  <a:pt x="4792" y="1667"/>
                </a:lnTo>
                <a:lnTo>
                  <a:pt x="4761" y="1664"/>
                </a:lnTo>
                <a:lnTo>
                  <a:pt x="4729" y="1661"/>
                </a:lnTo>
                <a:close/>
              </a:path>
            </a:pathLst>
          </a:custGeom>
          <a:solidFill>
            <a:srgbClr val="E3F6FA"/>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pic>
        <p:nvPicPr>
          <p:cNvPr id="3" name="Picture 2" descr="Picture7">
            <a:extLst>
              <a:ext uri="{FF2B5EF4-FFF2-40B4-BE49-F238E27FC236}">
                <a16:creationId xmlns:a16="http://schemas.microsoft.com/office/drawing/2014/main" id="{CD29B72A-1CF4-8DAC-1F6B-0B6C1A637277}"/>
              </a:ext>
            </a:extLst>
          </p:cNvPr>
          <p:cNvPicPr>
            <a:picLocks noChangeAspect="1"/>
          </p:cNvPicPr>
          <p:nvPr/>
        </p:nvPicPr>
        <p:blipFill>
          <a:blip r:embed="rId5"/>
          <a:stretch>
            <a:fillRect/>
          </a:stretch>
        </p:blipFill>
        <p:spPr>
          <a:xfrm>
            <a:off x="1224723" y="3553195"/>
            <a:ext cx="9742554" cy="26305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500"/>
                            </p:stCondLst>
                            <p:childTnLst>
                              <p:par>
                                <p:cTn id="16" presetID="32" presetClass="emph" presetSubtype="0" repeatCount="indefinite" fill="hold" nodeType="afterEffect">
                                  <p:stCondLst>
                                    <p:cond delay="0"/>
                                  </p:stCondLst>
                                  <p:childTnLst>
                                    <p:animRot by="120000">
                                      <p:cBhvr>
                                        <p:cTn id="17" dur="100" fill="hold">
                                          <p:stCondLst>
                                            <p:cond delay="0"/>
                                          </p:stCondLst>
                                        </p:cTn>
                                        <p:tgtEl>
                                          <p:spTgt spid="3"/>
                                        </p:tgtEl>
                                        <p:attrNameLst>
                                          <p:attrName>r</p:attrName>
                                        </p:attrNameLst>
                                      </p:cBhvr>
                                    </p:animRot>
                                    <p:animRot by="-240000">
                                      <p:cBhvr>
                                        <p:cTn id="18" dur="200" fill="hold">
                                          <p:stCondLst>
                                            <p:cond delay="200"/>
                                          </p:stCondLst>
                                        </p:cTn>
                                        <p:tgtEl>
                                          <p:spTgt spid="3"/>
                                        </p:tgtEl>
                                        <p:attrNameLst>
                                          <p:attrName>r</p:attrName>
                                        </p:attrNameLst>
                                      </p:cBhvr>
                                    </p:animRot>
                                    <p:animRot by="240000">
                                      <p:cBhvr>
                                        <p:cTn id="19" dur="200" fill="hold">
                                          <p:stCondLst>
                                            <p:cond delay="400"/>
                                          </p:stCondLst>
                                        </p:cTn>
                                        <p:tgtEl>
                                          <p:spTgt spid="3"/>
                                        </p:tgtEl>
                                        <p:attrNameLst>
                                          <p:attrName>r</p:attrName>
                                        </p:attrNameLst>
                                      </p:cBhvr>
                                    </p:animRot>
                                    <p:animRot by="-240000">
                                      <p:cBhvr>
                                        <p:cTn id="20" dur="200" fill="hold">
                                          <p:stCondLst>
                                            <p:cond delay="600"/>
                                          </p:stCondLst>
                                        </p:cTn>
                                        <p:tgtEl>
                                          <p:spTgt spid="3"/>
                                        </p:tgtEl>
                                        <p:attrNameLst>
                                          <p:attrName>r</p:attrName>
                                        </p:attrNameLst>
                                      </p:cBhvr>
                                    </p:animRot>
                                    <p:animRot by="120000">
                                      <p:cBhvr>
                                        <p:cTn id="21"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grpSp>
        <p:nvGrpSpPr>
          <p:cNvPr id="4" name="Group 3">
            <a:extLst>
              <a:ext uri="{FF2B5EF4-FFF2-40B4-BE49-F238E27FC236}">
                <a16:creationId xmlns:a16="http://schemas.microsoft.com/office/drawing/2014/main" id="{1510F424-16F5-B987-EF60-E97F747A0094}"/>
              </a:ext>
            </a:extLst>
          </p:cNvPr>
          <p:cNvGrpSpPr/>
          <p:nvPr/>
        </p:nvGrpSpPr>
        <p:grpSpPr>
          <a:xfrm>
            <a:off x="4157488" y="-1002441"/>
            <a:ext cx="3718549" cy="3429000"/>
            <a:chOff x="5767848" y="165919"/>
            <a:chExt cx="3429000" cy="3429000"/>
          </a:xfrm>
        </p:grpSpPr>
        <p:pic>
          <p:nvPicPr>
            <p:cNvPr id="5" name="Picture 8">
              <a:extLst>
                <a:ext uri="{FF2B5EF4-FFF2-40B4-BE49-F238E27FC236}">
                  <a16:creationId xmlns:a16="http://schemas.microsoft.com/office/drawing/2014/main" id="{DF091E8F-C8FD-6B18-FF9B-453C7ECF3F3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33056" y1="16667" x2="33056" y2="16667"/>
                          <a14:foregroundMark x1="33056" y1="12778" x2="33056" y2="12778"/>
                          <a14:foregroundMark x1="31667" y1="41111" x2="31667" y2="41111"/>
                          <a14:foregroundMark x1="69167" y1="39167" x2="69167" y2="39167"/>
                          <a14:foregroundMark x1="68333" y1="13611" x2="68333" y2="13611"/>
                        </a14:backgroundRemoval>
                      </a14:imgEffect>
                    </a14:imgLayer>
                  </a14:imgProps>
                </a:ext>
                <a:ext uri="{28A0092B-C50C-407E-A947-70E740481C1C}">
                  <a14:useLocalDpi xmlns:a14="http://schemas.microsoft.com/office/drawing/2010/main" val="0"/>
                </a:ext>
              </a:extLst>
            </a:blip>
            <a:srcRect/>
            <a:stretch>
              <a:fillRect/>
            </a:stretch>
          </p:blipFill>
          <p:spPr bwMode="auto">
            <a:xfrm>
              <a:off x="5767848" y="165919"/>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D0CC073-0EB0-35A9-A756-3BBB5A600EB4}"/>
                </a:ext>
              </a:extLst>
            </p:cNvPr>
            <p:cNvSpPr txBox="1"/>
            <p:nvPr/>
          </p:nvSpPr>
          <p:spPr>
            <a:xfrm>
              <a:off x="6203748" y="1993630"/>
              <a:ext cx="280137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微软雅黑"/>
                  <a:cs typeface="Calibri" panose="020F0502020204030204" pitchFamily="34" charset="0"/>
                </a:rPr>
                <a:t>Giải nghĩa từ</a:t>
              </a:r>
            </a:p>
          </p:txBody>
        </p:sp>
      </p:grpSp>
      <p:pic>
        <p:nvPicPr>
          <p:cNvPr id="17" name="Picture 16">
            <a:extLst>
              <a:ext uri="{FF2B5EF4-FFF2-40B4-BE49-F238E27FC236}">
                <a16:creationId xmlns:a16="http://schemas.microsoft.com/office/drawing/2014/main" id="{74EB5754-F3F2-6F6B-689A-8B5EFC8B2739}"/>
              </a:ext>
            </a:extLst>
          </p:cNvPr>
          <p:cNvPicPr>
            <a:picLocks noChangeAspect="1"/>
          </p:cNvPicPr>
          <p:nvPr/>
        </p:nvPicPr>
        <p:blipFill>
          <a:blip r:embed="rId9"/>
          <a:stretch>
            <a:fillRect/>
          </a:stretch>
        </p:blipFill>
        <p:spPr>
          <a:xfrm>
            <a:off x="7672552" y="3131724"/>
            <a:ext cx="2652548" cy="3304211"/>
          </a:xfrm>
          <a:prstGeom prst="rect">
            <a:avLst/>
          </a:prstGeom>
        </p:spPr>
      </p:pic>
      <p:grpSp>
        <p:nvGrpSpPr>
          <p:cNvPr id="18" name="Group 17">
            <a:extLst>
              <a:ext uri="{FF2B5EF4-FFF2-40B4-BE49-F238E27FC236}">
                <a16:creationId xmlns:a16="http://schemas.microsoft.com/office/drawing/2014/main" id="{C4843BDD-C8A2-9183-86CB-E554FBEBFBF2}"/>
              </a:ext>
            </a:extLst>
          </p:cNvPr>
          <p:cNvGrpSpPr/>
          <p:nvPr/>
        </p:nvGrpSpPr>
        <p:grpSpPr>
          <a:xfrm>
            <a:off x="1619250" y="1100127"/>
            <a:ext cx="6924565" cy="4410946"/>
            <a:chOff x="6631451" y="1961245"/>
            <a:chExt cx="3520443" cy="3520443"/>
          </a:xfrm>
        </p:grpSpPr>
        <p:pic>
          <p:nvPicPr>
            <p:cNvPr id="19" name="Picture 18" descr="A picture containing mirror, athletic game, hand glass, microscope&#10;&#10;Description automatically generated">
              <a:extLst>
                <a:ext uri="{FF2B5EF4-FFF2-40B4-BE49-F238E27FC236}">
                  <a16:creationId xmlns:a16="http://schemas.microsoft.com/office/drawing/2014/main" id="{5FC285C3-F212-3A96-F445-052B0E158A52}"/>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631451" y="1961245"/>
              <a:ext cx="3520443" cy="3520443"/>
            </a:xfrm>
            <a:prstGeom prst="rect">
              <a:avLst/>
            </a:prstGeom>
          </p:spPr>
        </p:pic>
        <p:sp>
          <p:nvSpPr>
            <p:cNvPr id="20" name="TextBox 19">
              <a:extLst>
                <a:ext uri="{FF2B5EF4-FFF2-40B4-BE49-F238E27FC236}">
                  <a16:creationId xmlns:a16="http://schemas.microsoft.com/office/drawing/2014/main" id="{5B317C0D-7F01-0C5E-D43D-BD1F372EF989}"/>
                </a:ext>
              </a:extLst>
            </p:cNvPr>
            <p:cNvSpPr txBox="1"/>
            <p:nvPr/>
          </p:nvSpPr>
          <p:spPr>
            <a:xfrm>
              <a:off x="7310446" y="2951584"/>
              <a:ext cx="2162453" cy="15475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Trong</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bài</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có</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từ</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nào</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em</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chưa</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hiểu</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nghĩa</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a:t>
              </a:r>
            </a:p>
          </p:txBody>
        </p:sp>
      </p:gr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47"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ppt_w</p:attrName>
                                        </p:attrNameLst>
                                      </p:cBhvr>
                                      <p:tavLst>
                                        <p:tav tm="0">
                                          <p:val>
                                            <p:fltVal val="0"/>
                                          </p:val>
                                        </p:tav>
                                        <p:tav tm="100000">
                                          <p:val>
                                            <p:strVal val="#ppt_w"/>
                                          </p:val>
                                        </p:tav>
                                      </p:tavLst>
                                    </p:anim>
                                    <p:anim calcmode="lin" valueType="num">
                                      <p:cBhvr>
                                        <p:cTn id="20" dur="500" fill="hold"/>
                                        <p:tgtEl>
                                          <p:spTgt spid="18"/>
                                        </p:tgtEl>
                                        <p:attrNameLst>
                                          <p:attrName>ppt_h</p:attrName>
                                        </p:attrNameLst>
                                      </p:cBhvr>
                                      <p:tavLst>
                                        <p:tav tm="0">
                                          <p:val>
                                            <p:fltVal val="0"/>
                                          </p:val>
                                        </p:tav>
                                        <p:tav tm="100000">
                                          <p:val>
                                            <p:strVal val="#ppt_h"/>
                                          </p:val>
                                        </p:tav>
                                      </p:tavLst>
                                    </p:anim>
                                    <p:animEffect transition="in" filter="fade">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5705180"/>
            <a:ext cx="2743200" cy="365125"/>
          </a:xfrm>
        </p:spPr>
        <p:txBody>
          <a:bodyPr/>
          <a:lstStyle/>
          <a:p>
            <a:fld id="{530820CF-B880-4189-942D-D702A7CBA730}" type="datetimeFigureOut">
              <a:rPr lang="zh-CN" altLang="en-US" smtClean="0"/>
              <a:t>2022/8/14</a:t>
            </a:fld>
            <a:endParaRPr lang="zh-CN" altLang="en-US"/>
          </a:p>
        </p:txBody>
      </p:sp>
      <p:sp>
        <p:nvSpPr>
          <p:cNvPr id="3" name="页脚占位符 2"/>
          <p:cNvSpPr>
            <a:spLocks noGrp="1"/>
          </p:cNvSpPr>
          <p:nvPr>
            <p:ph type="ftr" sz="quarter" idx="11"/>
          </p:nvPr>
        </p:nvSpPr>
        <p:spPr>
          <a:xfrm>
            <a:off x="4038600" y="5705180"/>
            <a:ext cx="4114800" cy="365125"/>
          </a:xfrm>
        </p:spPr>
        <p:txBody>
          <a:bodyPr/>
          <a:lstStyle/>
          <a:p>
            <a:endParaRPr lang="zh-CN" altLang="en-US"/>
          </a:p>
        </p:txBody>
      </p:sp>
      <p:sp>
        <p:nvSpPr>
          <p:cNvPr id="7" name="灯片编号占位符 6"/>
          <p:cNvSpPr>
            <a:spLocks noGrp="1"/>
          </p:cNvSpPr>
          <p:nvPr>
            <p:ph type="sldNum" sz="quarter" idx="12"/>
          </p:nvPr>
        </p:nvSpPr>
        <p:spPr>
          <a:xfrm>
            <a:off x="8610600" y="5705180"/>
            <a:ext cx="2743200" cy="365125"/>
          </a:xfrm>
        </p:spPr>
        <p:txBody>
          <a:bodyPr/>
          <a:lstStyle/>
          <a:p>
            <a:fld id="{0C913308-F349-4B6D-A68A-DD1791B4A57B}" type="slidenum">
              <a:rPr lang="zh-CN" altLang="en-US" smtClean="0"/>
              <a:t>16</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grpSp>
        <p:nvGrpSpPr>
          <p:cNvPr id="4" name="组合 3">
            <a:extLst>
              <a:ext uri="{FF2B5EF4-FFF2-40B4-BE49-F238E27FC236}">
                <a16:creationId xmlns:a16="http://schemas.microsoft.com/office/drawing/2014/main" id="{68E5E689-AC2D-96C2-75BF-41A24E8E8C23}"/>
              </a:ext>
            </a:extLst>
          </p:cNvPr>
          <p:cNvGrpSpPr/>
          <p:nvPr/>
        </p:nvGrpSpPr>
        <p:grpSpPr>
          <a:xfrm>
            <a:off x="1370447" y="1062002"/>
            <a:ext cx="9533109" cy="707886"/>
            <a:chOff x="1603464" y="2459552"/>
            <a:chExt cx="9533109" cy="856397"/>
          </a:xfrm>
        </p:grpSpPr>
        <p:sp>
          <p:nvSpPr>
            <p:cNvPr id="5" name="矩形 8">
              <a:extLst>
                <a:ext uri="{FF2B5EF4-FFF2-40B4-BE49-F238E27FC236}">
                  <a16:creationId xmlns:a16="http://schemas.microsoft.com/office/drawing/2014/main" id="{BCA3E56C-1700-9C9D-3948-046A92C3816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箭头: 五边形 19">
              <a:extLst>
                <a:ext uri="{FF2B5EF4-FFF2-40B4-BE49-F238E27FC236}">
                  <a16:creationId xmlns:a16="http://schemas.microsoft.com/office/drawing/2014/main" id="{FB142C27-C5E8-7412-A07D-E02CFE69FCA7}"/>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01</a:t>
              </a:r>
            </a:p>
          </p:txBody>
        </p:sp>
      </p:grpSp>
      <p:grpSp>
        <p:nvGrpSpPr>
          <p:cNvPr id="17" name="组合 10">
            <a:extLst>
              <a:ext uri="{FF2B5EF4-FFF2-40B4-BE49-F238E27FC236}">
                <a16:creationId xmlns:a16="http://schemas.microsoft.com/office/drawing/2014/main" id="{B4B96631-247C-B388-2AA6-8B399FC93059}"/>
              </a:ext>
            </a:extLst>
          </p:cNvPr>
          <p:cNvGrpSpPr/>
          <p:nvPr/>
        </p:nvGrpSpPr>
        <p:grpSpPr>
          <a:xfrm>
            <a:off x="1370447" y="1933255"/>
            <a:ext cx="9533109" cy="1029329"/>
            <a:chOff x="1603464" y="2459552"/>
            <a:chExt cx="9533109" cy="856397"/>
          </a:xfrm>
        </p:grpSpPr>
        <p:sp>
          <p:nvSpPr>
            <p:cNvPr id="18" name="矩形 11">
              <a:extLst>
                <a:ext uri="{FF2B5EF4-FFF2-40B4-BE49-F238E27FC236}">
                  <a16:creationId xmlns:a16="http://schemas.microsoft.com/office/drawing/2014/main" id="{70267BE9-EDFB-DEA8-7475-4E6188A5EA3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箭头: 五边形 23">
              <a:extLst>
                <a:ext uri="{FF2B5EF4-FFF2-40B4-BE49-F238E27FC236}">
                  <a16:creationId xmlns:a16="http://schemas.microsoft.com/office/drawing/2014/main" id="{C8B062FF-E404-CE29-D468-B77DBED5219F}"/>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02</a:t>
              </a:r>
            </a:p>
          </p:txBody>
        </p:sp>
      </p:grpSp>
      <p:grpSp>
        <p:nvGrpSpPr>
          <p:cNvPr id="27" name="组合 26">
            <a:extLst>
              <a:ext uri="{FF2B5EF4-FFF2-40B4-BE49-F238E27FC236}">
                <a16:creationId xmlns:a16="http://schemas.microsoft.com/office/drawing/2014/main" id="{11819058-7066-57A8-8B64-5562BCD1AEAB}"/>
              </a:ext>
            </a:extLst>
          </p:cNvPr>
          <p:cNvGrpSpPr/>
          <p:nvPr/>
        </p:nvGrpSpPr>
        <p:grpSpPr>
          <a:xfrm>
            <a:off x="1370447" y="3122020"/>
            <a:ext cx="9533109" cy="666254"/>
            <a:chOff x="1603464" y="2459552"/>
            <a:chExt cx="9533109" cy="856397"/>
          </a:xfrm>
        </p:grpSpPr>
        <p:sp>
          <p:nvSpPr>
            <p:cNvPr id="28" name="矩形 27">
              <a:extLst>
                <a:ext uri="{FF2B5EF4-FFF2-40B4-BE49-F238E27FC236}">
                  <a16:creationId xmlns:a16="http://schemas.microsoft.com/office/drawing/2014/main" id="{6AA06457-D333-1D58-D00C-1F7857964BC4}"/>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箭头: 五边形 26">
              <a:extLst>
                <a:ext uri="{FF2B5EF4-FFF2-40B4-BE49-F238E27FC236}">
                  <a16:creationId xmlns:a16="http://schemas.microsoft.com/office/drawing/2014/main" id="{FE774883-8F27-F82B-230A-174D515306C1}"/>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03</a:t>
              </a:r>
            </a:p>
          </p:txBody>
        </p:sp>
      </p:grpSp>
      <p:grpSp>
        <p:nvGrpSpPr>
          <p:cNvPr id="30" name="组合 29">
            <a:extLst>
              <a:ext uri="{FF2B5EF4-FFF2-40B4-BE49-F238E27FC236}">
                <a16:creationId xmlns:a16="http://schemas.microsoft.com/office/drawing/2014/main" id="{0FD05463-672A-B4F9-786B-9CCA369D2322}"/>
              </a:ext>
            </a:extLst>
          </p:cNvPr>
          <p:cNvGrpSpPr/>
          <p:nvPr/>
        </p:nvGrpSpPr>
        <p:grpSpPr>
          <a:xfrm>
            <a:off x="1370447" y="3893955"/>
            <a:ext cx="9533109" cy="1043407"/>
            <a:chOff x="1603464" y="2459552"/>
            <a:chExt cx="9533109" cy="856397"/>
          </a:xfrm>
        </p:grpSpPr>
        <p:sp>
          <p:nvSpPr>
            <p:cNvPr id="31" name="矩形 30">
              <a:extLst>
                <a:ext uri="{FF2B5EF4-FFF2-40B4-BE49-F238E27FC236}">
                  <a16:creationId xmlns:a16="http://schemas.microsoft.com/office/drawing/2014/main" id="{8091719D-2ACA-8E04-E5B2-690866CF1F16}"/>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箭头: 五边形 29">
              <a:extLst>
                <a:ext uri="{FF2B5EF4-FFF2-40B4-BE49-F238E27FC236}">
                  <a16:creationId xmlns:a16="http://schemas.microsoft.com/office/drawing/2014/main" id="{DC333D0D-5930-125F-C8FF-75430C34B20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04</a:t>
              </a:r>
            </a:p>
          </p:txBody>
        </p:sp>
      </p:grpSp>
      <p:grpSp>
        <p:nvGrpSpPr>
          <p:cNvPr id="33" name="Group 32">
            <a:extLst>
              <a:ext uri="{FF2B5EF4-FFF2-40B4-BE49-F238E27FC236}">
                <a16:creationId xmlns:a16="http://schemas.microsoft.com/office/drawing/2014/main" id="{3FD4BCFE-CF79-7F26-4B2A-8DAB5E82AF50}"/>
              </a:ext>
            </a:extLst>
          </p:cNvPr>
          <p:cNvGrpSpPr/>
          <p:nvPr/>
        </p:nvGrpSpPr>
        <p:grpSpPr>
          <a:xfrm>
            <a:off x="3982372" y="-360291"/>
            <a:ext cx="4742528" cy="1956621"/>
            <a:chOff x="3765322" y="-398062"/>
            <a:chExt cx="4227256" cy="2458916"/>
          </a:xfrm>
        </p:grpSpPr>
        <p:pic>
          <p:nvPicPr>
            <p:cNvPr id="34" name="Picture 4">
              <a:extLst>
                <a:ext uri="{FF2B5EF4-FFF2-40B4-BE49-F238E27FC236}">
                  <a16:creationId xmlns:a16="http://schemas.microsoft.com/office/drawing/2014/main" id="{2BE0B42D-4C95-0034-4B40-F201127662D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1667" y1="27837" x2="41667" y2="27837"/>
                          <a14:foregroundMark x1="46809" y1="25177" x2="46809" y2="25177"/>
                          <a14:foregroundMark x1="50177" y1="24113" x2="50177" y2="24113"/>
                          <a14:foregroundMark x1="53191" y1="22340" x2="53191" y2="22340"/>
                        </a14:backgroundRemoval>
                      </a14:imgEffect>
                    </a14:imgLayer>
                  </a14:imgProps>
                </a:ext>
                <a:ext uri="{28A0092B-C50C-407E-A947-70E740481C1C}">
                  <a14:useLocalDpi xmlns:a14="http://schemas.microsoft.com/office/drawing/2010/main" val="0"/>
                </a:ext>
              </a:extLst>
            </a:blip>
            <a:srcRect/>
            <a:stretch>
              <a:fillRect/>
            </a:stretch>
          </p:blipFill>
          <p:spPr bwMode="auto">
            <a:xfrm>
              <a:off x="3765322" y="-398062"/>
              <a:ext cx="4227256" cy="2458916"/>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65A05B80-DF8D-E0E9-DA5C-0838D8D79A74}"/>
                </a:ext>
              </a:extLst>
            </p:cNvPr>
            <p:cNvSpPr txBox="1"/>
            <p:nvPr/>
          </p:nvSpPr>
          <p:spPr>
            <a:xfrm>
              <a:off x="4615712" y="452391"/>
              <a:ext cx="3376866" cy="707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6" name="TextBox 35">
            <a:extLst>
              <a:ext uri="{FF2B5EF4-FFF2-40B4-BE49-F238E27FC236}">
                <a16:creationId xmlns:a16="http://schemas.microsoft.com/office/drawing/2014/main" id="{31907C42-5B3A-D009-70B3-CAC8C7BFA072}"/>
              </a:ext>
            </a:extLst>
          </p:cNvPr>
          <p:cNvSpPr txBox="1"/>
          <p:nvPr/>
        </p:nvSpPr>
        <p:spPr>
          <a:xfrm>
            <a:off x="2261484" y="1136710"/>
            <a:ext cx="8470766" cy="523220"/>
          </a:xfrm>
          <a:prstGeom prst="rect">
            <a:avLst/>
          </a:prstGeom>
          <a:noFill/>
        </p:spPr>
        <p:txBody>
          <a:bodyPr wrap="square" rtlCol="0">
            <a:spAutoFit/>
          </a:bodyPr>
          <a:lstStyle/>
          <a:p>
            <a:pPr lvl="0"/>
            <a:r>
              <a:rPr lang="vi-VN" sz="2800" b="1" dirty="0">
                <a:latin typeface="Arial-Rounded" panose="020B0500000000000000" pitchFamily="34" charset="0"/>
                <a:ea typeface="Arial-Rounded" panose="020B0500000000000000" pitchFamily="34" charset="0"/>
                <a:cs typeface="Arial-Rounded" panose="020B0500000000000000" pitchFamily="34" charset="0"/>
              </a:rPr>
              <a:t>Khổ thơ đầu cho biết bạn nhỏ yêu em gái vì điều gì?</a:t>
            </a:r>
            <a:endPar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TextBox 36">
            <a:extLst>
              <a:ext uri="{FF2B5EF4-FFF2-40B4-BE49-F238E27FC236}">
                <a16:creationId xmlns:a16="http://schemas.microsoft.com/office/drawing/2014/main" id="{0D8B78DF-7611-3050-35C8-F687FFF58CF7}"/>
              </a:ext>
            </a:extLst>
          </p:cNvPr>
          <p:cNvSpPr txBox="1"/>
          <p:nvPr/>
        </p:nvSpPr>
        <p:spPr>
          <a:xfrm>
            <a:off x="2290003" y="2439366"/>
            <a:ext cx="847076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en-US" sz="2800" b="1"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endParaRPr kumimoji="0" lang="en-US" sz="2800" b="1"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TextBox 37">
            <a:extLst>
              <a:ext uri="{FF2B5EF4-FFF2-40B4-BE49-F238E27FC236}">
                <a16:creationId xmlns:a16="http://schemas.microsoft.com/office/drawing/2014/main" id="{567B3042-45C0-106B-C4C5-845CE89E8D34}"/>
              </a:ext>
            </a:extLst>
          </p:cNvPr>
          <p:cNvSpPr txBox="1"/>
          <p:nvPr/>
        </p:nvSpPr>
        <p:spPr>
          <a:xfrm>
            <a:off x="2251144" y="1997108"/>
            <a:ext cx="8652412" cy="954107"/>
          </a:xfrm>
          <a:prstGeom prst="rect">
            <a:avLst/>
          </a:prstGeom>
          <a:noFill/>
        </p:spPr>
        <p:txBody>
          <a:bodyPr wrap="square" rtlCol="0">
            <a:spAutoFit/>
          </a:bodyPr>
          <a:lstStyle/>
          <a:p>
            <a:pPr lvl="0"/>
            <a:r>
              <a:rPr lang="vi-VN" sz="2800" b="1" dirty="0">
                <a:latin typeface="Arial-Rounded" panose="020B0500000000000000" pitchFamily="34" charset="0"/>
                <a:ea typeface="Arial-Rounded" panose="020B0500000000000000" pitchFamily="34" charset="0"/>
                <a:cs typeface="Arial-Rounded" panose="020B0500000000000000" pitchFamily="34" charset="0"/>
              </a:rPr>
              <a:t>Trong khổ thơ 2 và 3, bạn nhỏ tả em gái mình đáng yêu như thế nào?</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TextBox 38">
            <a:extLst>
              <a:ext uri="{FF2B5EF4-FFF2-40B4-BE49-F238E27FC236}">
                <a16:creationId xmlns:a16="http://schemas.microsoft.com/office/drawing/2014/main" id="{C9721E8E-9F16-596F-0DA8-2047BA3E3AE9}"/>
              </a:ext>
            </a:extLst>
          </p:cNvPr>
          <p:cNvSpPr txBox="1"/>
          <p:nvPr/>
        </p:nvSpPr>
        <p:spPr>
          <a:xfrm>
            <a:off x="2290003" y="3207181"/>
            <a:ext cx="9128623" cy="523220"/>
          </a:xfrm>
          <a:prstGeom prst="rect">
            <a:avLst/>
          </a:prstGeom>
          <a:noFill/>
        </p:spPr>
        <p:txBody>
          <a:bodyPr wrap="square" rtlCol="0">
            <a:spAutoFit/>
          </a:bodyPr>
          <a:lstStyle/>
          <a:p>
            <a:pPr lvl="0"/>
            <a:r>
              <a:rPr lang="vi-VN" sz="2800" b="1" dirty="0">
                <a:latin typeface="Arial-Rounded" panose="020B0500000000000000" pitchFamily="34" charset="0"/>
                <a:ea typeface="Arial-Rounded" panose="020B0500000000000000" pitchFamily="34" charset="0"/>
                <a:cs typeface="Arial-Rounded" panose="020B0500000000000000" pitchFamily="34" charset="0"/>
              </a:rPr>
              <a:t>Khổ thơ nào cho thấy bạn nhỏ được em gái rất yêu quý?</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TextBox 39">
            <a:extLst>
              <a:ext uri="{FF2B5EF4-FFF2-40B4-BE49-F238E27FC236}">
                <a16:creationId xmlns:a16="http://schemas.microsoft.com/office/drawing/2014/main" id="{7E94473D-BF19-A562-60D7-4C51A17342AD}"/>
              </a:ext>
            </a:extLst>
          </p:cNvPr>
          <p:cNvSpPr txBox="1"/>
          <p:nvPr/>
        </p:nvSpPr>
        <p:spPr>
          <a:xfrm>
            <a:off x="2285130" y="3929138"/>
            <a:ext cx="8652412" cy="954107"/>
          </a:xfrm>
          <a:prstGeom prst="rect">
            <a:avLst/>
          </a:prstGeom>
          <a:noFill/>
        </p:spPr>
        <p:txBody>
          <a:bodyPr wrap="square" rtlCol="0">
            <a:spAutoFit/>
          </a:bodyPr>
          <a:lstStyle/>
          <a:p>
            <a:pPr lvl="0"/>
            <a:r>
              <a:rPr lang="en-US" sz="2800" b="1">
                <a:latin typeface="Arial-Rounded" panose="020B0500000000000000" pitchFamily="34" charset="0"/>
                <a:ea typeface="Arial-Rounded" panose="020B0500000000000000" pitchFamily="34" charset="0"/>
                <a:cs typeface="Arial-Rounded" panose="020B0500000000000000" pitchFamily="34" charset="0"/>
              </a:rPr>
              <a:t>Chi tiết nào cho thấy bạn nhỏ rất hiểu sở thích, tính tình của em mình?</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45" name="组合 29">
            <a:extLst>
              <a:ext uri="{FF2B5EF4-FFF2-40B4-BE49-F238E27FC236}">
                <a16:creationId xmlns:a16="http://schemas.microsoft.com/office/drawing/2014/main" id="{6AFF78FD-295F-7569-BC8B-936485047A8D}"/>
              </a:ext>
            </a:extLst>
          </p:cNvPr>
          <p:cNvGrpSpPr/>
          <p:nvPr/>
        </p:nvGrpSpPr>
        <p:grpSpPr>
          <a:xfrm>
            <a:off x="1370447" y="5071595"/>
            <a:ext cx="9533109" cy="1043407"/>
            <a:chOff x="1603464" y="2459552"/>
            <a:chExt cx="9533109" cy="856397"/>
          </a:xfrm>
        </p:grpSpPr>
        <p:sp>
          <p:nvSpPr>
            <p:cNvPr id="46" name="矩形 30">
              <a:extLst>
                <a:ext uri="{FF2B5EF4-FFF2-40B4-BE49-F238E27FC236}">
                  <a16:creationId xmlns:a16="http://schemas.microsoft.com/office/drawing/2014/main" id="{B8BC48CF-5FB6-6A26-D401-45D921B24690}"/>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7" name="箭头: 五边形 29">
              <a:extLst>
                <a:ext uri="{FF2B5EF4-FFF2-40B4-BE49-F238E27FC236}">
                  <a16:creationId xmlns:a16="http://schemas.microsoft.com/office/drawing/2014/main" id="{3ABBD882-3A5F-C720-5369-F62458081537}"/>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05</a:t>
              </a:r>
              <a:endPar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8" name="TextBox 47">
            <a:extLst>
              <a:ext uri="{FF2B5EF4-FFF2-40B4-BE49-F238E27FC236}">
                <a16:creationId xmlns:a16="http://schemas.microsoft.com/office/drawing/2014/main" id="{F2121C91-875F-6C81-3583-CA163C013116}"/>
              </a:ext>
            </a:extLst>
          </p:cNvPr>
          <p:cNvSpPr txBox="1"/>
          <p:nvPr/>
        </p:nvSpPr>
        <p:spPr>
          <a:xfrm>
            <a:off x="2285130" y="5106778"/>
            <a:ext cx="8652412" cy="954107"/>
          </a:xfrm>
          <a:prstGeom prst="rect">
            <a:avLst/>
          </a:prstGeom>
          <a:noFill/>
        </p:spPr>
        <p:txBody>
          <a:bodyPr wrap="square" rtlCol="0">
            <a:spAutoFit/>
          </a:bodyPr>
          <a:lstStyle/>
          <a:p>
            <a:pPr lvl="0"/>
            <a:r>
              <a:rPr lang="vi-VN" sz="2800" b="1">
                <a:latin typeface="Arial-Rounded" panose="020B0500000000000000" pitchFamily="34" charset="0"/>
                <a:ea typeface="Arial-Rounded" panose="020B0500000000000000" pitchFamily="34" charset="0"/>
                <a:cs typeface="Arial-Rounded" panose="020B0500000000000000" pitchFamily="34" charset="0"/>
              </a:rPr>
              <a:t>Bài thơ giúp em hiểu điều gì về tình cảm anh chị em trong gia đình?</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barn(inVertical)">
                                      <p:cBhvr>
                                        <p:cTn id="15" dur="500"/>
                                        <p:tgtEl>
                                          <p:spTgt spid="36"/>
                                        </p:tgtEl>
                                      </p:cBhvr>
                                    </p:animEffect>
                                  </p:childTnLst>
                                </p:cTn>
                              </p:par>
                            </p:childTnLst>
                          </p:cTn>
                        </p:par>
                        <p:par>
                          <p:cTn id="16" fill="hold">
                            <p:stCondLst>
                              <p:cond delay="1000"/>
                            </p:stCondLst>
                            <p:childTnLst>
                              <p:par>
                                <p:cTn id="17" presetID="16" presetClass="entr" presetSubtype="21"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barn(inVertical)">
                                      <p:cBhvr>
                                        <p:cTn id="22" dur="500"/>
                                        <p:tgtEl>
                                          <p:spTgt spid="38"/>
                                        </p:tgtEl>
                                      </p:cBhvr>
                                    </p:animEffect>
                                  </p:childTnLst>
                                </p:cTn>
                              </p:par>
                            </p:childTnLst>
                          </p:cTn>
                        </p:par>
                        <p:par>
                          <p:cTn id="23" fill="hold">
                            <p:stCondLst>
                              <p:cond delay="1500"/>
                            </p:stCondLst>
                            <p:childTnLst>
                              <p:par>
                                <p:cTn id="24" presetID="16" presetClass="entr" presetSubtype="21" fill="hold" nodeType="after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arn(inVertical)">
                                      <p:cBhvr>
                                        <p:cTn id="26" dur="500"/>
                                        <p:tgtEl>
                                          <p:spTgt spid="2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barn(inVertical)">
                                      <p:cBhvr>
                                        <p:cTn id="29" dur="500"/>
                                        <p:tgtEl>
                                          <p:spTgt spid="39"/>
                                        </p:tgtEl>
                                      </p:cBhvr>
                                    </p:animEffect>
                                  </p:childTnLst>
                                </p:cTn>
                              </p:par>
                            </p:childTnLst>
                          </p:cTn>
                        </p:par>
                        <p:par>
                          <p:cTn id="30" fill="hold">
                            <p:stCondLst>
                              <p:cond delay="2000"/>
                            </p:stCondLst>
                            <p:childTnLst>
                              <p:par>
                                <p:cTn id="31" presetID="16" presetClass="entr" presetSubtype="21"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barn(inVertical)">
                                      <p:cBhvr>
                                        <p:cTn id="33" dur="500"/>
                                        <p:tgtEl>
                                          <p:spTgt spid="30"/>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barn(inVertical)">
                                      <p:cBhvr>
                                        <p:cTn id="36" dur="500"/>
                                        <p:tgtEl>
                                          <p:spTgt spid="40"/>
                                        </p:tgtEl>
                                      </p:cBhvr>
                                    </p:animEffect>
                                  </p:childTnLst>
                                </p:cTn>
                              </p:par>
                            </p:childTnLst>
                          </p:cTn>
                        </p:par>
                        <p:par>
                          <p:cTn id="37" fill="hold">
                            <p:stCondLst>
                              <p:cond delay="2500"/>
                            </p:stCondLst>
                            <p:childTnLst>
                              <p:par>
                                <p:cTn id="38" presetID="16" presetClass="entr" presetSubtype="21" fill="hold" nodeType="after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barn(inVertical)">
                                      <p:cBhvr>
                                        <p:cTn id="40" dur="500"/>
                                        <p:tgtEl>
                                          <p:spTgt spid="45"/>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barn(inVertical)">
                                      <p:cBhvr>
                                        <p:cTn id="43"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8" grpId="0"/>
      <p:bldP spid="39" grpId="0"/>
      <p:bldP spid="40" grpId="0"/>
      <p:bldP spid="4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grpSp>
        <p:nvGrpSpPr>
          <p:cNvPr id="27" name="Group 26">
            <a:extLst>
              <a:ext uri="{FF2B5EF4-FFF2-40B4-BE49-F238E27FC236}">
                <a16:creationId xmlns:a16="http://schemas.microsoft.com/office/drawing/2014/main" id="{8DC7E513-E1D7-4801-F20E-12BF607BECD1}"/>
              </a:ext>
            </a:extLst>
          </p:cNvPr>
          <p:cNvGrpSpPr/>
          <p:nvPr/>
        </p:nvGrpSpPr>
        <p:grpSpPr>
          <a:xfrm>
            <a:off x="2946709" y="2542628"/>
            <a:ext cx="5387348" cy="1943829"/>
            <a:chOff x="503736" y="2521384"/>
            <a:chExt cx="6325689" cy="1943829"/>
          </a:xfrm>
        </p:grpSpPr>
        <p:sp>
          <p:nvSpPr>
            <p:cNvPr id="28" name="Rectangle 27">
              <a:extLst>
                <a:ext uri="{FF2B5EF4-FFF2-40B4-BE49-F238E27FC236}">
                  <a16:creationId xmlns:a16="http://schemas.microsoft.com/office/drawing/2014/main" id="{08B62B3E-0735-B7D4-CF77-BBA85961B757}"/>
                </a:ext>
              </a:extLst>
            </p:cNvPr>
            <p:cNvSpPr/>
            <p:nvPr/>
          </p:nvSpPr>
          <p:spPr>
            <a:xfrm>
              <a:off x="951517" y="2833288"/>
              <a:ext cx="5877908" cy="1631925"/>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DFGothic-EB"/>
                <a:ea typeface="+mn-ea"/>
                <a:cs typeface="+mn-cs"/>
              </a:endParaRPr>
            </a:p>
          </p:txBody>
        </p:sp>
        <p:pic>
          <p:nvPicPr>
            <p:cNvPr id="29" name="Picture 28">
              <a:extLst>
                <a:ext uri="{FF2B5EF4-FFF2-40B4-BE49-F238E27FC236}">
                  <a16:creationId xmlns:a16="http://schemas.microsoft.com/office/drawing/2014/main" id="{093F00DD-90D2-D257-932B-100B5722369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3736" y="2521384"/>
              <a:ext cx="467370" cy="853940"/>
            </a:xfrm>
            <a:prstGeom prst="rect">
              <a:avLst/>
            </a:prstGeom>
          </p:spPr>
        </p:pic>
      </p:grpSp>
      <p:grpSp>
        <p:nvGrpSpPr>
          <p:cNvPr id="30" name="Group 29">
            <a:extLst>
              <a:ext uri="{FF2B5EF4-FFF2-40B4-BE49-F238E27FC236}">
                <a16:creationId xmlns:a16="http://schemas.microsoft.com/office/drawing/2014/main" id="{17431AD3-E679-10CA-B2B4-BA1DD9CD9ED0}"/>
              </a:ext>
            </a:extLst>
          </p:cNvPr>
          <p:cNvGrpSpPr/>
          <p:nvPr/>
        </p:nvGrpSpPr>
        <p:grpSpPr>
          <a:xfrm>
            <a:off x="2946709" y="3429000"/>
            <a:ext cx="7109731" cy="4890943"/>
            <a:chOff x="2210738" y="-1461943"/>
            <a:chExt cx="9410579" cy="4890943"/>
          </a:xfrm>
        </p:grpSpPr>
        <p:grpSp>
          <p:nvGrpSpPr>
            <p:cNvPr id="31" name="Group 30">
              <a:extLst>
                <a:ext uri="{FF2B5EF4-FFF2-40B4-BE49-F238E27FC236}">
                  <a16:creationId xmlns:a16="http://schemas.microsoft.com/office/drawing/2014/main" id="{2F42431C-B090-E858-29E1-F1542FB566B9}"/>
                </a:ext>
              </a:extLst>
            </p:cNvPr>
            <p:cNvGrpSpPr/>
            <p:nvPr/>
          </p:nvGrpSpPr>
          <p:grpSpPr>
            <a:xfrm>
              <a:off x="3320903" y="-1461943"/>
              <a:ext cx="8300414" cy="4890943"/>
              <a:chOff x="3637968" y="-666044"/>
              <a:chExt cx="7054397" cy="4648755"/>
            </a:xfrm>
          </p:grpSpPr>
          <p:pic>
            <p:nvPicPr>
              <p:cNvPr id="33" name="Picture 4">
                <a:extLst>
                  <a:ext uri="{FF2B5EF4-FFF2-40B4-BE49-F238E27FC236}">
                    <a16:creationId xmlns:a16="http://schemas.microsoft.com/office/drawing/2014/main" id="{D831932A-8ED0-43E5-7F7F-3C8407AF2741}"/>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DB9F2EDF-7AC1-4824-4CC0-F31BC4BD8CE8}"/>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khổ thơ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tiên</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2B72E733-E0A6-0F18-E010-2E052E28F40D}"/>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组合 3">
            <a:extLst>
              <a:ext uri="{FF2B5EF4-FFF2-40B4-BE49-F238E27FC236}">
                <a16:creationId xmlns:a16="http://schemas.microsoft.com/office/drawing/2014/main" id="{C072829C-244C-60EA-3B36-1612730FE757}"/>
              </a:ext>
            </a:extLst>
          </p:cNvPr>
          <p:cNvGrpSpPr/>
          <p:nvPr/>
        </p:nvGrpSpPr>
        <p:grpSpPr>
          <a:xfrm>
            <a:off x="1171669" y="506835"/>
            <a:ext cx="9533109" cy="707886"/>
            <a:chOff x="1603464" y="2459552"/>
            <a:chExt cx="9533109" cy="856397"/>
          </a:xfrm>
        </p:grpSpPr>
        <p:sp>
          <p:nvSpPr>
            <p:cNvPr id="36" name="矩形 8">
              <a:extLst>
                <a:ext uri="{FF2B5EF4-FFF2-40B4-BE49-F238E27FC236}">
                  <a16:creationId xmlns:a16="http://schemas.microsoft.com/office/drawing/2014/main" id="{96DE6EC0-A6DF-4C46-06D3-BF7C310E6D60}"/>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箭头: 五边形 19">
              <a:extLst>
                <a:ext uri="{FF2B5EF4-FFF2-40B4-BE49-F238E27FC236}">
                  <a16:creationId xmlns:a16="http://schemas.microsoft.com/office/drawing/2014/main" id="{717C2C91-A8FE-D2E9-397E-09E3FF5FF3FE}"/>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01</a:t>
              </a:r>
            </a:p>
          </p:txBody>
        </p:sp>
      </p:grpSp>
      <p:sp>
        <p:nvSpPr>
          <p:cNvPr id="38" name="TextBox 37">
            <a:extLst>
              <a:ext uri="{FF2B5EF4-FFF2-40B4-BE49-F238E27FC236}">
                <a16:creationId xmlns:a16="http://schemas.microsoft.com/office/drawing/2014/main" id="{5FEBFDFC-7DE4-9666-CCE3-441E1FB0281F}"/>
              </a:ext>
            </a:extLst>
          </p:cNvPr>
          <p:cNvSpPr txBox="1"/>
          <p:nvPr/>
        </p:nvSpPr>
        <p:spPr>
          <a:xfrm>
            <a:off x="2062706" y="581543"/>
            <a:ext cx="8470766" cy="523220"/>
          </a:xfrm>
          <a:prstGeom prst="rect">
            <a:avLst/>
          </a:prstGeom>
          <a:noFill/>
        </p:spPr>
        <p:txBody>
          <a:bodyPr wrap="square" rtlCol="0">
            <a:spAutoFit/>
          </a:bodyPr>
          <a:lstStyle/>
          <a:p>
            <a:pPr lvl="0"/>
            <a:r>
              <a:rPr lang="vi-VN" sz="2800" b="1" dirty="0">
                <a:latin typeface="Arial-Rounded" panose="020B0500000000000000" pitchFamily="34" charset="0"/>
                <a:ea typeface="Arial-Rounded" panose="020B0500000000000000" pitchFamily="34" charset="0"/>
                <a:cs typeface="Arial-Rounded" panose="020B0500000000000000" pitchFamily="34" charset="0"/>
              </a:rPr>
              <a:t>Khổ thơ đầu cho biết bạn nhỏ yêu em gái vì điều gì?</a:t>
            </a:r>
            <a:endPar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2" name="TextBox 41">
            <a:extLst>
              <a:ext uri="{FF2B5EF4-FFF2-40B4-BE49-F238E27FC236}">
                <a16:creationId xmlns:a16="http://schemas.microsoft.com/office/drawing/2014/main" id="{E24B3061-2B2F-D265-C8E7-F3A69B5AE67C}"/>
              </a:ext>
            </a:extLst>
          </p:cNvPr>
          <p:cNvSpPr txBox="1"/>
          <p:nvPr/>
        </p:nvSpPr>
        <p:spPr>
          <a:xfrm>
            <a:off x="3726108" y="3023582"/>
            <a:ext cx="3977019" cy="1200329"/>
          </a:xfrm>
          <a:prstGeom prst="rect">
            <a:avLst/>
          </a:prstGeom>
          <a:noFill/>
        </p:spPr>
        <p:txBody>
          <a:bodyPr wrap="square">
            <a:spAutoFit/>
          </a:bodyPr>
          <a:lstStyle/>
          <a:p>
            <a:pPr algn="just">
              <a:buFont typeface="Arial" panose="020B0604020202020204" pitchFamily="34" charset="0"/>
              <a:buChar char="•"/>
            </a:pPr>
            <a:r>
              <a:rPr lang="vi-VN" sz="2400" b="0" i="0" dirty="0">
                <a:solidFill>
                  <a:srgbClr val="333333"/>
                </a:solidFill>
                <a:effectLst/>
                <a:latin typeface="Roboto" panose="02000000000000000000" pitchFamily="2" charset="0"/>
              </a:rPr>
              <a:t>cười rúc rích</a:t>
            </a:r>
          </a:p>
          <a:p>
            <a:pPr algn="just">
              <a:buFont typeface="Arial" panose="020B0604020202020204" pitchFamily="34" charset="0"/>
              <a:buChar char="•"/>
            </a:pPr>
            <a:r>
              <a:rPr lang="vi-VN" sz="2400" b="0" i="0" dirty="0">
                <a:solidFill>
                  <a:srgbClr val="333333"/>
                </a:solidFill>
                <a:effectLst/>
                <a:latin typeface="Roboto" panose="02000000000000000000" pitchFamily="2" charset="0"/>
              </a:rPr>
              <a:t>mỗi khi bạn nhỏ đùa, em gái bạn rất thích, rất vui.</a:t>
            </a: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500" fill="hold"/>
                                        <p:tgtEl>
                                          <p:spTgt spid="30"/>
                                        </p:tgtEl>
                                        <p:attrNameLst>
                                          <p:attrName>ppt_w</p:attrName>
                                        </p:attrNameLst>
                                      </p:cBhvr>
                                      <p:tavLst>
                                        <p:tav tm="0">
                                          <p:val>
                                            <p:fltVal val="0"/>
                                          </p:val>
                                        </p:tav>
                                        <p:tav tm="100000">
                                          <p:val>
                                            <p:strVal val="#ppt_w"/>
                                          </p:val>
                                        </p:tav>
                                      </p:tavLst>
                                    </p:anim>
                                    <p:anim calcmode="lin" valueType="num">
                                      <p:cBhvr>
                                        <p:cTn id="16" dur="500" fill="hold"/>
                                        <p:tgtEl>
                                          <p:spTgt spid="30"/>
                                        </p:tgtEl>
                                        <p:attrNameLst>
                                          <p:attrName>ppt_h</p:attrName>
                                        </p:attrNameLst>
                                      </p:cBhvr>
                                      <p:tavLst>
                                        <p:tav tm="0">
                                          <p:val>
                                            <p:fltVal val="0"/>
                                          </p:val>
                                        </p:tav>
                                        <p:tav tm="100000">
                                          <p:val>
                                            <p:strVal val="#ppt_h"/>
                                          </p:val>
                                        </p:tav>
                                      </p:tavLst>
                                    </p:anim>
                                    <p:animEffect transition="in" filter="fade">
                                      <p:cBhvr>
                                        <p:cTn id="17" dur="500"/>
                                        <p:tgtEl>
                                          <p:spTgt spid="30"/>
                                        </p:tgtEl>
                                      </p:cBhvr>
                                    </p:animEffec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barn(inVertical)">
                                      <p:cBhvr>
                                        <p:cTn id="21" dur="500"/>
                                        <p:tgtEl>
                                          <p:spTgt spid="3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barn(inVertical)">
                                      <p:cBhvr>
                                        <p:cTn id="2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grpSp>
        <p:nvGrpSpPr>
          <p:cNvPr id="30" name="Group 29">
            <a:extLst>
              <a:ext uri="{FF2B5EF4-FFF2-40B4-BE49-F238E27FC236}">
                <a16:creationId xmlns:a16="http://schemas.microsoft.com/office/drawing/2014/main" id="{17431AD3-E679-10CA-B2B4-BA1DD9CD9ED0}"/>
              </a:ext>
            </a:extLst>
          </p:cNvPr>
          <p:cNvGrpSpPr/>
          <p:nvPr/>
        </p:nvGrpSpPr>
        <p:grpSpPr>
          <a:xfrm>
            <a:off x="2946709" y="3429000"/>
            <a:ext cx="7109731" cy="4890943"/>
            <a:chOff x="2210738" y="-1461943"/>
            <a:chExt cx="9410579" cy="4890943"/>
          </a:xfrm>
        </p:grpSpPr>
        <p:grpSp>
          <p:nvGrpSpPr>
            <p:cNvPr id="31" name="Group 30">
              <a:extLst>
                <a:ext uri="{FF2B5EF4-FFF2-40B4-BE49-F238E27FC236}">
                  <a16:creationId xmlns:a16="http://schemas.microsoft.com/office/drawing/2014/main" id="{2F42431C-B090-E858-29E1-F1542FB566B9}"/>
                </a:ext>
              </a:extLst>
            </p:cNvPr>
            <p:cNvGrpSpPr/>
            <p:nvPr/>
          </p:nvGrpSpPr>
          <p:grpSpPr>
            <a:xfrm>
              <a:off x="3320903" y="-1461943"/>
              <a:ext cx="8300414" cy="4890943"/>
              <a:chOff x="3637968" y="-666044"/>
              <a:chExt cx="7054397" cy="4648755"/>
            </a:xfrm>
          </p:grpSpPr>
          <p:pic>
            <p:nvPicPr>
              <p:cNvPr id="33" name="Picture 4">
                <a:extLst>
                  <a:ext uri="{FF2B5EF4-FFF2-40B4-BE49-F238E27FC236}">
                    <a16:creationId xmlns:a16="http://schemas.microsoft.com/office/drawing/2014/main" id="{D831932A-8ED0-43E5-7F7F-3C8407AF274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DB9F2EDF-7AC1-4824-4CC0-F31BC4BD8CE8}"/>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khổ thơ 2, 3</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2B72E733-E0A6-0F18-E010-2E052E28F40D}"/>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descr="Giải bài 23 Tôi yêu em tôi">
            <a:extLst>
              <a:ext uri="{FF2B5EF4-FFF2-40B4-BE49-F238E27FC236}">
                <a16:creationId xmlns:a16="http://schemas.microsoft.com/office/drawing/2014/main" id="{C5F4255B-D357-657C-60F3-FF241C2E78C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92539" y="2259223"/>
            <a:ext cx="9432435" cy="1458624"/>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0">
            <a:extLst>
              <a:ext uri="{FF2B5EF4-FFF2-40B4-BE49-F238E27FC236}">
                <a16:creationId xmlns:a16="http://schemas.microsoft.com/office/drawing/2014/main" id="{714179EF-D9C8-6E4B-F497-6F3B6753910F}"/>
              </a:ext>
            </a:extLst>
          </p:cNvPr>
          <p:cNvGrpSpPr/>
          <p:nvPr/>
        </p:nvGrpSpPr>
        <p:grpSpPr>
          <a:xfrm>
            <a:off x="1171669" y="417395"/>
            <a:ext cx="9533109" cy="1029329"/>
            <a:chOff x="1603464" y="2459552"/>
            <a:chExt cx="9533109" cy="856397"/>
          </a:xfrm>
        </p:grpSpPr>
        <p:sp>
          <p:nvSpPr>
            <p:cNvPr id="3" name="矩形 11">
              <a:extLst>
                <a:ext uri="{FF2B5EF4-FFF2-40B4-BE49-F238E27FC236}">
                  <a16:creationId xmlns:a16="http://schemas.microsoft.com/office/drawing/2014/main" id="{8664FB46-9020-4504-4C1F-A513EEB996AD}"/>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箭头: 五边形 23">
              <a:extLst>
                <a:ext uri="{FF2B5EF4-FFF2-40B4-BE49-F238E27FC236}">
                  <a16:creationId xmlns:a16="http://schemas.microsoft.com/office/drawing/2014/main" id="{0141DCB1-7566-ADF4-A8BB-C78904172DC7}"/>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02</a:t>
              </a:r>
            </a:p>
          </p:txBody>
        </p:sp>
      </p:grpSp>
      <p:sp>
        <p:nvSpPr>
          <p:cNvPr id="5" name="TextBox 4">
            <a:extLst>
              <a:ext uri="{FF2B5EF4-FFF2-40B4-BE49-F238E27FC236}">
                <a16:creationId xmlns:a16="http://schemas.microsoft.com/office/drawing/2014/main" id="{30246612-0473-9E49-0B14-FBDFB1882B4F}"/>
              </a:ext>
            </a:extLst>
          </p:cNvPr>
          <p:cNvSpPr txBox="1"/>
          <p:nvPr/>
        </p:nvSpPr>
        <p:spPr>
          <a:xfrm>
            <a:off x="2052366" y="481248"/>
            <a:ext cx="8652412" cy="954107"/>
          </a:xfrm>
          <a:prstGeom prst="rect">
            <a:avLst/>
          </a:prstGeom>
          <a:noFill/>
        </p:spPr>
        <p:txBody>
          <a:bodyPr wrap="square" rtlCol="0">
            <a:spAutoFit/>
          </a:bodyPr>
          <a:lstStyle/>
          <a:p>
            <a:pPr lvl="0"/>
            <a:r>
              <a:rPr lang="vi-VN" sz="2800" b="1" dirty="0">
                <a:latin typeface="Arial-Rounded" panose="020B0500000000000000" pitchFamily="34" charset="0"/>
                <a:ea typeface="Arial-Rounded" panose="020B0500000000000000" pitchFamily="34" charset="0"/>
                <a:cs typeface="Arial-Rounded" panose="020B0500000000000000" pitchFamily="34" charset="0"/>
              </a:rPr>
              <a:t>Trong khổ thơ 2 và 3, bạn nhỏ tả em gái mình đáng yêu như thế nào?</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0745930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500" fill="hold"/>
                                        <p:tgtEl>
                                          <p:spTgt spid="30"/>
                                        </p:tgtEl>
                                        <p:attrNameLst>
                                          <p:attrName>ppt_w</p:attrName>
                                        </p:attrNameLst>
                                      </p:cBhvr>
                                      <p:tavLst>
                                        <p:tav tm="0">
                                          <p:val>
                                            <p:fltVal val="0"/>
                                          </p:val>
                                        </p:tav>
                                        <p:tav tm="100000">
                                          <p:val>
                                            <p:strVal val="#ppt_w"/>
                                          </p:val>
                                        </p:tav>
                                      </p:tavLst>
                                    </p:anim>
                                    <p:anim calcmode="lin" valueType="num">
                                      <p:cBhvr>
                                        <p:cTn id="16" dur="500" fill="hold"/>
                                        <p:tgtEl>
                                          <p:spTgt spid="30"/>
                                        </p:tgtEl>
                                        <p:attrNameLst>
                                          <p:attrName>ppt_h</p:attrName>
                                        </p:attrNameLst>
                                      </p:cBhvr>
                                      <p:tavLst>
                                        <p:tav tm="0">
                                          <p:val>
                                            <p:fltVal val="0"/>
                                          </p:val>
                                        </p:tav>
                                        <p:tav tm="100000">
                                          <p:val>
                                            <p:strVal val="#ppt_h"/>
                                          </p:val>
                                        </p:tav>
                                      </p:tavLst>
                                    </p:anim>
                                    <p:animEffect transition="in" filter="fade">
                                      <p:cBhvr>
                                        <p:cTn id="17" dur="500"/>
                                        <p:tgtEl>
                                          <p:spTgt spid="30"/>
                                        </p:tgtEl>
                                      </p:cBhvr>
                                    </p:animEffec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grpSp>
        <p:nvGrpSpPr>
          <p:cNvPr id="30" name="Group 29">
            <a:extLst>
              <a:ext uri="{FF2B5EF4-FFF2-40B4-BE49-F238E27FC236}">
                <a16:creationId xmlns:a16="http://schemas.microsoft.com/office/drawing/2014/main" id="{17431AD3-E679-10CA-B2B4-BA1DD9CD9ED0}"/>
              </a:ext>
            </a:extLst>
          </p:cNvPr>
          <p:cNvGrpSpPr/>
          <p:nvPr/>
        </p:nvGrpSpPr>
        <p:grpSpPr>
          <a:xfrm>
            <a:off x="2278113" y="1192495"/>
            <a:ext cx="7109731" cy="4890943"/>
            <a:chOff x="2210738" y="-1461943"/>
            <a:chExt cx="9410579" cy="4890943"/>
          </a:xfrm>
        </p:grpSpPr>
        <p:grpSp>
          <p:nvGrpSpPr>
            <p:cNvPr id="31" name="Group 30">
              <a:extLst>
                <a:ext uri="{FF2B5EF4-FFF2-40B4-BE49-F238E27FC236}">
                  <a16:creationId xmlns:a16="http://schemas.microsoft.com/office/drawing/2014/main" id="{2F42431C-B090-E858-29E1-F1542FB566B9}"/>
                </a:ext>
              </a:extLst>
            </p:cNvPr>
            <p:cNvGrpSpPr/>
            <p:nvPr/>
          </p:nvGrpSpPr>
          <p:grpSpPr>
            <a:xfrm>
              <a:off x="3320903" y="-1461943"/>
              <a:ext cx="8300414" cy="4890943"/>
              <a:chOff x="3637968" y="-666044"/>
              <a:chExt cx="7054397" cy="4648755"/>
            </a:xfrm>
          </p:grpSpPr>
          <p:pic>
            <p:nvPicPr>
              <p:cNvPr id="33" name="Picture 4">
                <a:extLst>
                  <a:ext uri="{FF2B5EF4-FFF2-40B4-BE49-F238E27FC236}">
                    <a16:creationId xmlns:a16="http://schemas.microsoft.com/office/drawing/2014/main" id="{D831932A-8ED0-43E5-7F7F-3C8407AF274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DB9F2EDF-7AC1-4824-4CC0-F31BC4BD8CE8}"/>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K</a:t>
                </a:r>
                <a:r>
                  <a:rPr kumimoji="0" lang="vi-V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hổ thơ số 4</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2B72E733-E0A6-0F18-E010-2E052E28F40D}"/>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26">
            <a:extLst>
              <a:ext uri="{FF2B5EF4-FFF2-40B4-BE49-F238E27FC236}">
                <a16:creationId xmlns:a16="http://schemas.microsoft.com/office/drawing/2014/main" id="{EE312A52-8859-B7DD-9BAA-DEABEC9E10B6}"/>
              </a:ext>
            </a:extLst>
          </p:cNvPr>
          <p:cNvGrpSpPr/>
          <p:nvPr/>
        </p:nvGrpSpPr>
        <p:grpSpPr>
          <a:xfrm>
            <a:off x="1329445" y="584114"/>
            <a:ext cx="9533109" cy="666254"/>
            <a:chOff x="1603464" y="2459552"/>
            <a:chExt cx="9533109" cy="856397"/>
          </a:xfrm>
        </p:grpSpPr>
        <p:sp>
          <p:nvSpPr>
            <p:cNvPr id="7" name="矩形 27">
              <a:extLst>
                <a:ext uri="{FF2B5EF4-FFF2-40B4-BE49-F238E27FC236}">
                  <a16:creationId xmlns:a16="http://schemas.microsoft.com/office/drawing/2014/main" id="{69D64549-6C25-E35B-256F-538856162F0A}"/>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箭头: 五边形 26">
              <a:extLst>
                <a:ext uri="{FF2B5EF4-FFF2-40B4-BE49-F238E27FC236}">
                  <a16:creationId xmlns:a16="http://schemas.microsoft.com/office/drawing/2014/main" id="{07806D8C-131D-884B-ADCC-F3929F94A0B5}"/>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03</a:t>
              </a:r>
            </a:p>
          </p:txBody>
        </p:sp>
      </p:grpSp>
      <p:sp>
        <p:nvSpPr>
          <p:cNvPr id="11" name="TextBox 10">
            <a:extLst>
              <a:ext uri="{FF2B5EF4-FFF2-40B4-BE49-F238E27FC236}">
                <a16:creationId xmlns:a16="http://schemas.microsoft.com/office/drawing/2014/main" id="{4580A6B9-DF37-8A02-762A-69617214F374}"/>
              </a:ext>
            </a:extLst>
          </p:cNvPr>
          <p:cNvSpPr txBox="1"/>
          <p:nvPr/>
        </p:nvSpPr>
        <p:spPr>
          <a:xfrm>
            <a:off x="2249001" y="669275"/>
            <a:ext cx="9128623" cy="523220"/>
          </a:xfrm>
          <a:prstGeom prst="rect">
            <a:avLst/>
          </a:prstGeom>
          <a:noFill/>
        </p:spPr>
        <p:txBody>
          <a:bodyPr wrap="square" rtlCol="0">
            <a:spAutoFit/>
          </a:bodyPr>
          <a:lstStyle/>
          <a:p>
            <a:pPr lvl="0"/>
            <a:r>
              <a:rPr lang="vi-VN" sz="2800" b="1" dirty="0">
                <a:latin typeface="Arial-Rounded" panose="020B0500000000000000" pitchFamily="34" charset="0"/>
                <a:ea typeface="Arial-Rounded" panose="020B0500000000000000" pitchFamily="34" charset="0"/>
                <a:cs typeface="Arial-Rounded" panose="020B0500000000000000" pitchFamily="34" charset="0"/>
              </a:rPr>
              <a:t>Khổ thơ nào cho thấy bạn nhỏ được em gái rất yêu quý?</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1001794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500" fill="hold"/>
                                        <p:tgtEl>
                                          <p:spTgt spid="30"/>
                                        </p:tgtEl>
                                        <p:attrNameLst>
                                          <p:attrName>ppt_w</p:attrName>
                                        </p:attrNameLst>
                                      </p:cBhvr>
                                      <p:tavLst>
                                        <p:tav tm="0">
                                          <p:val>
                                            <p:fltVal val="0"/>
                                          </p:val>
                                        </p:tav>
                                        <p:tav tm="100000">
                                          <p:val>
                                            <p:strVal val="#ppt_w"/>
                                          </p:val>
                                        </p:tav>
                                      </p:tavLst>
                                    </p:anim>
                                    <p:anim calcmode="lin" valueType="num">
                                      <p:cBhvr>
                                        <p:cTn id="16" dur="500" fill="hold"/>
                                        <p:tgtEl>
                                          <p:spTgt spid="30"/>
                                        </p:tgtEl>
                                        <p:attrNameLst>
                                          <p:attrName>ppt_h</p:attrName>
                                        </p:attrNameLst>
                                      </p:cBhvr>
                                      <p:tavLst>
                                        <p:tav tm="0">
                                          <p:val>
                                            <p:fltVal val="0"/>
                                          </p:val>
                                        </p:tav>
                                        <p:tav tm="100000">
                                          <p:val>
                                            <p:strVal val="#ppt_h"/>
                                          </p:val>
                                        </p:tav>
                                      </p:tavLst>
                                    </p:anim>
                                    <p:animEffect transition="in" filter="fade">
                                      <p:cBhvr>
                                        <p:cTn id="17" dur="500"/>
                                        <p:tgtEl>
                                          <p:spTgt spid="30"/>
                                        </p:tgtEl>
                                      </p:cBhvr>
                                    </p:animEffec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90C13792-9FD1-3943-A726-CADD45004E6E}"/>
              </a:ext>
            </a:extLst>
          </p:cNvPr>
          <p:cNvPicPr>
            <a:picLocks noChangeAspect="1"/>
          </p:cNvPicPr>
          <p:nvPr/>
        </p:nvPicPr>
        <p:blipFill>
          <a:blip r:embed="rId4"/>
          <a:stretch>
            <a:fillRect/>
          </a:stretch>
        </p:blipFill>
        <p:spPr>
          <a:xfrm>
            <a:off x="793087" y="2852168"/>
            <a:ext cx="2965824" cy="3694451"/>
          </a:xfrm>
          <a:prstGeom prst="rect">
            <a:avLst/>
          </a:prstGeom>
        </p:spPr>
      </p:pic>
      <p:sp>
        <p:nvSpPr>
          <p:cNvPr id="4" name="Thought Bubble: Cloud 3">
            <a:extLst>
              <a:ext uri="{FF2B5EF4-FFF2-40B4-BE49-F238E27FC236}">
                <a16:creationId xmlns:a16="http://schemas.microsoft.com/office/drawing/2014/main" id="{E3C70910-9B18-CA18-AF32-F19CAE69F7EB}"/>
              </a:ext>
            </a:extLst>
          </p:cNvPr>
          <p:cNvSpPr/>
          <p:nvPr/>
        </p:nvSpPr>
        <p:spPr>
          <a:xfrm>
            <a:off x="3149310" y="634713"/>
            <a:ext cx="5895975" cy="2667000"/>
          </a:xfrm>
          <a:prstGeom prst="cloudCallout">
            <a:avLst>
              <a:gd name="adj1" fmla="val -49844"/>
              <a:gd name="adj2" fmla="val 52586"/>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Bạn yêu nhất điều gì ở anh, chị hoặc em của mình?</a:t>
            </a:r>
            <a:endParaRPr lang="en-US" sz="3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grpSp>
        <p:nvGrpSpPr>
          <p:cNvPr id="2" name="组合 29">
            <a:extLst>
              <a:ext uri="{FF2B5EF4-FFF2-40B4-BE49-F238E27FC236}">
                <a16:creationId xmlns:a16="http://schemas.microsoft.com/office/drawing/2014/main" id="{8907AD83-279F-9145-7138-DB1F28517E8E}"/>
              </a:ext>
            </a:extLst>
          </p:cNvPr>
          <p:cNvGrpSpPr/>
          <p:nvPr/>
        </p:nvGrpSpPr>
        <p:grpSpPr>
          <a:xfrm>
            <a:off x="1329445" y="514292"/>
            <a:ext cx="9533109" cy="1043407"/>
            <a:chOff x="1603464" y="2459552"/>
            <a:chExt cx="9533109" cy="856397"/>
          </a:xfrm>
        </p:grpSpPr>
        <p:sp>
          <p:nvSpPr>
            <p:cNvPr id="3" name="矩形 30">
              <a:extLst>
                <a:ext uri="{FF2B5EF4-FFF2-40B4-BE49-F238E27FC236}">
                  <a16:creationId xmlns:a16="http://schemas.microsoft.com/office/drawing/2014/main" id="{8CB08E4A-E374-217A-5A5B-F12D83344190}"/>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箭头: 五边形 29">
              <a:extLst>
                <a:ext uri="{FF2B5EF4-FFF2-40B4-BE49-F238E27FC236}">
                  <a16:creationId xmlns:a16="http://schemas.microsoft.com/office/drawing/2014/main" id="{FBC6C576-5BCF-1613-7F8B-6D03ACD5D773}"/>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04</a:t>
              </a:r>
            </a:p>
          </p:txBody>
        </p:sp>
      </p:grpSp>
      <p:sp>
        <p:nvSpPr>
          <p:cNvPr id="5" name="TextBox 4">
            <a:extLst>
              <a:ext uri="{FF2B5EF4-FFF2-40B4-BE49-F238E27FC236}">
                <a16:creationId xmlns:a16="http://schemas.microsoft.com/office/drawing/2014/main" id="{EB210ECF-939D-AA27-08E6-21E7201DE275}"/>
              </a:ext>
            </a:extLst>
          </p:cNvPr>
          <p:cNvSpPr txBox="1"/>
          <p:nvPr/>
        </p:nvSpPr>
        <p:spPr>
          <a:xfrm>
            <a:off x="2244128" y="549475"/>
            <a:ext cx="8652412" cy="954107"/>
          </a:xfrm>
          <a:prstGeom prst="rect">
            <a:avLst/>
          </a:prstGeom>
          <a:noFill/>
        </p:spPr>
        <p:txBody>
          <a:bodyPr wrap="square" rtlCol="0">
            <a:spAutoFit/>
          </a:bodyPr>
          <a:lstStyle/>
          <a:p>
            <a:pPr lvl="0"/>
            <a:r>
              <a:rPr lang="en-US" sz="2800" b="1">
                <a:latin typeface="Arial-Rounded" panose="020B0500000000000000" pitchFamily="34" charset="0"/>
                <a:ea typeface="Arial-Rounded" panose="020B0500000000000000" pitchFamily="34" charset="0"/>
                <a:cs typeface="Arial-Rounded" panose="020B0500000000000000" pitchFamily="34" charset="0"/>
              </a:rPr>
              <a:t>Chi tiết nào cho thấy bạn nhỏ rất hiểu sở thích, tính tình của em mình?</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F1FAF8CF-ABE9-87AE-8AA1-1D71795B974E}"/>
              </a:ext>
            </a:extLst>
          </p:cNvPr>
          <p:cNvSpPr txBox="1"/>
          <p:nvPr/>
        </p:nvSpPr>
        <p:spPr>
          <a:xfrm>
            <a:off x="1980575" y="2711565"/>
            <a:ext cx="8551717" cy="1815882"/>
          </a:xfrm>
          <a:prstGeom prst="rect">
            <a:avLst/>
          </a:prstGeom>
          <a:noFill/>
        </p:spPr>
        <p:txBody>
          <a:bodyPr wrap="square">
            <a:spAutoFit/>
          </a:bodyPr>
          <a:lstStyle/>
          <a:p>
            <a:r>
              <a:rPr lang="vi-VN" sz="2800" dirty="0"/>
              <a:t>Kể về em mình nói như khướu hót, thích nhặt hoa lan, hoa lí cài lên đầu, thích bắt bướm.</a:t>
            </a:r>
          </a:p>
          <a:p>
            <a:r>
              <a:rPr lang="vi-VN" sz="2800" dirty="0"/>
              <a:t>Kể về em mình thích vẽ, đặc biệt là vẽ thỏ phải có đôi vì sợ không có bạn chơi.</a:t>
            </a:r>
            <a:endParaRPr lang="en-US" sz="2800" dirty="0"/>
          </a:p>
        </p:txBody>
      </p:sp>
      <p:grpSp>
        <p:nvGrpSpPr>
          <p:cNvPr id="15" name="Group 14">
            <a:extLst>
              <a:ext uri="{FF2B5EF4-FFF2-40B4-BE49-F238E27FC236}">
                <a16:creationId xmlns:a16="http://schemas.microsoft.com/office/drawing/2014/main" id="{6F473FF7-2C04-7D5B-A9A5-4D803268350D}"/>
              </a:ext>
            </a:extLst>
          </p:cNvPr>
          <p:cNvGrpSpPr/>
          <p:nvPr/>
        </p:nvGrpSpPr>
        <p:grpSpPr>
          <a:xfrm>
            <a:off x="1329444" y="2291078"/>
            <a:ext cx="8726995" cy="2236369"/>
            <a:chOff x="503736" y="2521384"/>
            <a:chExt cx="6325689" cy="1943829"/>
          </a:xfrm>
        </p:grpSpPr>
        <p:sp>
          <p:nvSpPr>
            <p:cNvPr id="16" name="Rectangle 15">
              <a:extLst>
                <a:ext uri="{FF2B5EF4-FFF2-40B4-BE49-F238E27FC236}">
                  <a16:creationId xmlns:a16="http://schemas.microsoft.com/office/drawing/2014/main" id="{0B62E195-2AA5-2428-B616-88DDCA30F573}"/>
                </a:ext>
              </a:extLst>
            </p:cNvPr>
            <p:cNvSpPr/>
            <p:nvPr/>
          </p:nvSpPr>
          <p:spPr>
            <a:xfrm>
              <a:off x="951517" y="2833288"/>
              <a:ext cx="5877908" cy="1631925"/>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DFGothic-EB"/>
                <a:ea typeface="+mn-ea"/>
                <a:cs typeface="+mn-cs"/>
              </a:endParaRPr>
            </a:p>
          </p:txBody>
        </p:sp>
        <p:pic>
          <p:nvPicPr>
            <p:cNvPr id="17" name="Picture 16">
              <a:extLst>
                <a:ext uri="{FF2B5EF4-FFF2-40B4-BE49-F238E27FC236}">
                  <a16:creationId xmlns:a16="http://schemas.microsoft.com/office/drawing/2014/main" id="{9F9974D3-5F49-5C01-A1BA-494DE2376C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3736" y="2521384"/>
              <a:ext cx="467370" cy="853940"/>
            </a:xfrm>
            <a:prstGeom prst="rect">
              <a:avLst/>
            </a:prstGeom>
          </p:spPr>
        </p:pic>
      </p:grpSp>
    </p:spTree>
    <p:extLst>
      <p:ext uri="{BB962C8B-B14F-4D97-AF65-F5344CB8AC3E}">
        <p14:creationId xmlns:p14="http://schemas.microsoft.com/office/powerpoint/2010/main" val="284460759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sp>
        <p:nvSpPr>
          <p:cNvPr id="14" name="TextBox 13">
            <a:extLst>
              <a:ext uri="{FF2B5EF4-FFF2-40B4-BE49-F238E27FC236}">
                <a16:creationId xmlns:a16="http://schemas.microsoft.com/office/drawing/2014/main" id="{F1FAF8CF-ABE9-87AE-8AA1-1D71795B974E}"/>
              </a:ext>
            </a:extLst>
          </p:cNvPr>
          <p:cNvSpPr txBox="1"/>
          <p:nvPr/>
        </p:nvSpPr>
        <p:spPr>
          <a:xfrm>
            <a:off x="2360679" y="2896187"/>
            <a:ext cx="7786880" cy="1384995"/>
          </a:xfrm>
          <a:prstGeom prst="rect">
            <a:avLst/>
          </a:prstGeom>
          <a:noFill/>
        </p:spPr>
        <p:txBody>
          <a:bodyPr wrap="square">
            <a:spAutoFit/>
          </a:bodyPr>
          <a:lstStyle/>
          <a:p>
            <a:r>
              <a:rPr lang="vi-VN" sz="2800"/>
              <a:t>Bài thơ giúp em hiểu điều gì về tình cảm yêu thương, đùm bọc, bao dung của anh chị em trong gia đình.</a:t>
            </a:r>
            <a:endParaRPr lang="en-US" sz="2800" dirty="0"/>
          </a:p>
        </p:txBody>
      </p:sp>
      <p:grpSp>
        <p:nvGrpSpPr>
          <p:cNvPr id="15" name="Group 14">
            <a:extLst>
              <a:ext uri="{FF2B5EF4-FFF2-40B4-BE49-F238E27FC236}">
                <a16:creationId xmlns:a16="http://schemas.microsoft.com/office/drawing/2014/main" id="{6F473FF7-2C04-7D5B-A9A5-4D803268350D}"/>
              </a:ext>
            </a:extLst>
          </p:cNvPr>
          <p:cNvGrpSpPr/>
          <p:nvPr/>
        </p:nvGrpSpPr>
        <p:grpSpPr>
          <a:xfrm>
            <a:off x="1329444" y="2291078"/>
            <a:ext cx="8726995" cy="2236369"/>
            <a:chOff x="503736" y="2521384"/>
            <a:chExt cx="6325689" cy="1943829"/>
          </a:xfrm>
        </p:grpSpPr>
        <p:sp>
          <p:nvSpPr>
            <p:cNvPr id="16" name="Rectangle 15">
              <a:extLst>
                <a:ext uri="{FF2B5EF4-FFF2-40B4-BE49-F238E27FC236}">
                  <a16:creationId xmlns:a16="http://schemas.microsoft.com/office/drawing/2014/main" id="{0B62E195-2AA5-2428-B616-88DDCA30F573}"/>
                </a:ext>
              </a:extLst>
            </p:cNvPr>
            <p:cNvSpPr/>
            <p:nvPr/>
          </p:nvSpPr>
          <p:spPr>
            <a:xfrm>
              <a:off x="951517" y="2833288"/>
              <a:ext cx="5877908" cy="1631925"/>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DFGothic-EB"/>
                <a:ea typeface="+mn-ea"/>
                <a:cs typeface="+mn-cs"/>
              </a:endParaRPr>
            </a:p>
          </p:txBody>
        </p:sp>
        <p:pic>
          <p:nvPicPr>
            <p:cNvPr id="17" name="Picture 16">
              <a:extLst>
                <a:ext uri="{FF2B5EF4-FFF2-40B4-BE49-F238E27FC236}">
                  <a16:creationId xmlns:a16="http://schemas.microsoft.com/office/drawing/2014/main" id="{9F9974D3-5F49-5C01-A1BA-494DE2376C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3736" y="2521384"/>
              <a:ext cx="467370" cy="853940"/>
            </a:xfrm>
            <a:prstGeom prst="rect">
              <a:avLst/>
            </a:prstGeom>
          </p:spPr>
        </p:pic>
      </p:grpSp>
      <p:grpSp>
        <p:nvGrpSpPr>
          <p:cNvPr id="11" name="组合 29">
            <a:extLst>
              <a:ext uri="{FF2B5EF4-FFF2-40B4-BE49-F238E27FC236}">
                <a16:creationId xmlns:a16="http://schemas.microsoft.com/office/drawing/2014/main" id="{CD6F8646-E38A-96D5-CF46-4F8728921291}"/>
              </a:ext>
            </a:extLst>
          </p:cNvPr>
          <p:cNvGrpSpPr/>
          <p:nvPr/>
        </p:nvGrpSpPr>
        <p:grpSpPr>
          <a:xfrm>
            <a:off x="1412011" y="430060"/>
            <a:ext cx="9533109" cy="1043407"/>
            <a:chOff x="1603464" y="2459552"/>
            <a:chExt cx="9533109" cy="856397"/>
          </a:xfrm>
        </p:grpSpPr>
        <p:sp>
          <p:nvSpPr>
            <p:cNvPr id="12" name="矩形 30">
              <a:extLst>
                <a:ext uri="{FF2B5EF4-FFF2-40B4-BE49-F238E27FC236}">
                  <a16:creationId xmlns:a16="http://schemas.microsoft.com/office/drawing/2014/main" id="{B9C00727-3A52-57B8-AEAE-6D4CD77E0D7C}"/>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箭头: 五边形 29">
              <a:extLst>
                <a:ext uri="{FF2B5EF4-FFF2-40B4-BE49-F238E27FC236}">
                  <a16:creationId xmlns:a16="http://schemas.microsoft.com/office/drawing/2014/main" id="{42C2790A-8086-232E-B034-DF5858C977F3}"/>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05</a:t>
              </a:r>
              <a:endPar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9" name="TextBox 18">
            <a:extLst>
              <a:ext uri="{FF2B5EF4-FFF2-40B4-BE49-F238E27FC236}">
                <a16:creationId xmlns:a16="http://schemas.microsoft.com/office/drawing/2014/main" id="{C98D55C0-0520-28F1-DFF5-5B2A02D6DEF4}"/>
              </a:ext>
            </a:extLst>
          </p:cNvPr>
          <p:cNvSpPr txBox="1"/>
          <p:nvPr/>
        </p:nvSpPr>
        <p:spPr>
          <a:xfrm>
            <a:off x="2326694" y="465243"/>
            <a:ext cx="8652412" cy="954107"/>
          </a:xfrm>
          <a:prstGeom prst="rect">
            <a:avLst/>
          </a:prstGeom>
          <a:noFill/>
        </p:spPr>
        <p:txBody>
          <a:bodyPr wrap="square" rtlCol="0">
            <a:spAutoFit/>
          </a:bodyPr>
          <a:lstStyle/>
          <a:p>
            <a:pPr lvl="0"/>
            <a:r>
              <a:rPr lang="vi-VN" sz="2800" b="1">
                <a:latin typeface="Arial-Rounded" panose="020B0500000000000000" pitchFamily="34" charset="0"/>
                <a:ea typeface="Arial-Rounded" panose="020B0500000000000000" pitchFamily="34" charset="0"/>
                <a:cs typeface="Arial-Rounded" panose="020B0500000000000000" pitchFamily="34" charset="0"/>
              </a:rPr>
              <a:t>Bài thơ giúp em hiểu điều gì về tình cảm anh chị em trong gia đình?</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5232836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88688" cy="6858000"/>
          </a:xfrm>
          <a:prstGeom prst="rect">
            <a:avLst/>
          </a:prstGeom>
        </p:spPr>
      </p:pic>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 y="-88"/>
            <a:ext cx="12027087" cy="6096806"/>
          </a:xfrm>
          <a:prstGeom prst="rect">
            <a:avLst/>
          </a:prstGeom>
        </p:spPr>
      </p:pic>
      <p:sp>
        <p:nvSpPr>
          <p:cNvPr id="26" name="KSO_Shape"/>
          <p:cNvSpPr/>
          <p:nvPr/>
        </p:nvSpPr>
        <p:spPr bwMode="auto">
          <a:xfrm>
            <a:off x="1703512" y="953724"/>
            <a:ext cx="9001000" cy="4950551"/>
          </a:xfrm>
          <a:custGeom>
            <a:avLst/>
            <a:gdLst>
              <a:gd name="T0" fmla="*/ 2147483646 w 5345"/>
              <a:gd name="T1" fmla="*/ 2147483646 h 2936"/>
              <a:gd name="T2" fmla="*/ 2147483646 w 5345"/>
              <a:gd name="T3" fmla="*/ 2147483646 h 2936"/>
              <a:gd name="T4" fmla="*/ 2147483646 w 5345"/>
              <a:gd name="T5" fmla="*/ 2147483646 h 2936"/>
              <a:gd name="T6" fmla="*/ 2147483646 w 5345"/>
              <a:gd name="T7" fmla="*/ 2147483646 h 2936"/>
              <a:gd name="T8" fmla="*/ 2147483646 w 5345"/>
              <a:gd name="T9" fmla="*/ 2147483646 h 2936"/>
              <a:gd name="T10" fmla="*/ 2147483646 w 5345"/>
              <a:gd name="T11" fmla="*/ 2147483646 h 2936"/>
              <a:gd name="T12" fmla="*/ 2147483646 w 5345"/>
              <a:gd name="T13" fmla="*/ 2147483646 h 2936"/>
              <a:gd name="T14" fmla="*/ 2147483646 w 5345"/>
              <a:gd name="T15" fmla="*/ 2147483646 h 2936"/>
              <a:gd name="T16" fmla="*/ 2147483646 w 5345"/>
              <a:gd name="T17" fmla="*/ 2147483646 h 2936"/>
              <a:gd name="T18" fmla="*/ 2147483646 w 5345"/>
              <a:gd name="T19" fmla="*/ 2147483646 h 2936"/>
              <a:gd name="T20" fmla="*/ 2147483646 w 5345"/>
              <a:gd name="T21" fmla="*/ 2147483646 h 2936"/>
              <a:gd name="T22" fmla="*/ 2147483646 w 5345"/>
              <a:gd name="T23" fmla="*/ 2147483646 h 2936"/>
              <a:gd name="T24" fmla="*/ 2147483646 w 5345"/>
              <a:gd name="T25" fmla="*/ 2147483646 h 2936"/>
              <a:gd name="T26" fmla="*/ 2147483646 w 5345"/>
              <a:gd name="T27" fmla="*/ 2147483646 h 2936"/>
              <a:gd name="T28" fmla="*/ 2147483646 w 5345"/>
              <a:gd name="T29" fmla="*/ 2147483646 h 2936"/>
              <a:gd name="T30" fmla="*/ 2147483646 w 5345"/>
              <a:gd name="T31" fmla="*/ 772639970 h 2936"/>
              <a:gd name="T32" fmla="*/ 2147483646 w 5345"/>
              <a:gd name="T33" fmla="*/ 0 h 2936"/>
              <a:gd name="T34" fmla="*/ 2147483646 w 5345"/>
              <a:gd name="T35" fmla="*/ 363587807 h 2936"/>
              <a:gd name="T36" fmla="*/ 2147483646 w 5345"/>
              <a:gd name="T37" fmla="*/ 2147483646 h 2936"/>
              <a:gd name="T38" fmla="*/ 2147483646 w 5345"/>
              <a:gd name="T39" fmla="*/ 2147483646 h 2936"/>
              <a:gd name="T40" fmla="*/ 2147483646 w 5345"/>
              <a:gd name="T41" fmla="*/ 2147483646 h 2936"/>
              <a:gd name="T42" fmla="*/ 2147483646 w 5345"/>
              <a:gd name="T43" fmla="*/ 2147483646 h 2936"/>
              <a:gd name="T44" fmla="*/ 2147483646 w 5345"/>
              <a:gd name="T45" fmla="*/ 2147483646 h 2936"/>
              <a:gd name="T46" fmla="*/ 2147483646 w 5345"/>
              <a:gd name="T47" fmla="*/ 2147483646 h 2936"/>
              <a:gd name="T48" fmla="*/ 2147483646 w 5345"/>
              <a:gd name="T49" fmla="*/ 2147483646 h 2936"/>
              <a:gd name="T50" fmla="*/ 2147483646 w 5345"/>
              <a:gd name="T51" fmla="*/ 2147483646 h 2936"/>
              <a:gd name="T52" fmla="*/ 2147483646 w 5345"/>
              <a:gd name="T53" fmla="*/ 2147483646 h 2936"/>
              <a:gd name="T54" fmla="*/ 2147483646 w 5345"/>
              <a:gd name="T55" fmla="*/ 2147483646 h 2936"/>
              <a:gd name="T56" fmla="*/ 2147483646 w 5345"/>
              <a:gd name="T57" fmla="*/ 2147483646 h 2936"/>
              <a:gd name="T58" fmla="*/ 2147483646 w 5345"/>
              <a:gd name="T59" fmla="*/ 2147483646 h 2936"/>
              <a:gd name="T60" fmla="*/ 2147483646 w 5345"/>
              <a:gd name="T61" fmla="*/ 2147483646 h 2936"/>
              <a:gd name="T62" fmla="*/ 452722804 w 5345"/>
              <a:gd name="T63" fmla="*/ 2147483646 h 2936"/>
              <a:gd name="T64" fmla="*/ 90570008 w 5345"/>
              <a:gd name="T65" fmla="*/ 2147483646 h 2936"/>
              <a:gd name="T66" fmla="*/ 1629877726 w 5345"/>
              <a:gd name="T67" fmla="*/ 2147483646 h 2936"/>
              <a:gd name="T68" fmla="*/ 2147483646 w 5345"/>
              <a:gd name="T69" fmla="*/ 2147483646 h 2936"/>
              <a:gd name="T70" fmla="*/ 2147483646 w 5345"/>
              <a:gd name="T71" fmla="*/ 2147483646 h 2936"/>
              <a:gd name="T72" fmla="*/ 2147483646 w 5345"/>
              <a:gd name="T73" fmla="*/ 2147483646 h 2936"/>
              <a:gd name="T74" fmla="*/ 2147483646 w 5345"/>
              <a:gd name="T75" fmla="*/ 2147483646 h 2936"/>
              <a:gd name="T76" fmla="*/ 2147483646 w 5345"/>
              <a:gd name="T77" fmla="*/ 2147483646 h 2936"/>
              <a:gd name="T78" fmla="*/ 2147483646 w 5345"/>
              <a:gd name="T79" fmla="*/ 2147483646 h 2936"/>
              <a:gd name="T80" fmla="*/ 2147483646 w 5345"/>
              <a:gd name="T81" fmla="*/ 2147483646 h 2936"/>
              <a:gd name="T82" fmla="*/ 2147483646 w 5345"/>
              <a:gd name="T83" fmla="*/ 2147483646 h 2936"/>
              <a:gd name="T84" fmla="*/ 2147483646 w 5345"/>
              <a:gd name="T85" fmla="*/ 2147483646 h 2936"/>
              <a:gd name="T86" fmla="*/ 2147483646 w 5345"/>
              <a:gd name="T87" fmla="*/ 2147483646 h 2936"/>
              <a:gd name="T88" fmla="*/ 2147483646 w 5345"/>
              <a:gd name="T89" fmla="*/ 2147483646 h 2936"/>
              <a:gd name="T90" fmla="*/ 2147483646 w 5345"/>
              <a:gd name="T91" fmla="*/ 2147483646 h 2936"/>
              <a:gd name="T92" fmla="*/ 2147483646 w 5345"/>
              <a:gd name="T93" fmla="*/ 2147483646 h 2936"/>
              <a:gd name="T94" fmla="*/ 2147483646 w 5345"/>
              <a:gd name="T95" fmla="*/ 2147483646 h 2936"/>
              <a:gd name="T96" fmla="*/ 2147483646 w 5345"/>
              <a:gd name="T97" fmla="*/ 2147483646 h 2936"/>
              <a:gd name="T98" fmla="*/ 2147483646 w 5345"/>
              <a:gd name="T99" fmla="*/ 2147483646 h 2936"/>
              <a:gd name="T100" fmla="*/ 2147483646 w 5345"/>
              <a:gd name="T101" fmla="*/ 2147483646 h 2936"/>
              <a:gd name="T102" fmla="*/ 2147483646 w 5345"/>
              <a:gd name="T103" fmla="*/ 2147483646 h 2936"/>
              <a:gd name="T104" fmla="*/ 2147483646 w 5345"/>
              <a:gd name="T105" fmla="*/ 2147483646 h 29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345" h="2936">
                <a:moveTo>
                  <a:pt x="4729" y="1661"/>
                </a:moveTo>
                <a:lnTo>
                  <a:pt x="4729" y="1661"/>
                </a:lnTo>
                <a:lnTo>
                  <a:pt x="4723" y="1609"/>
                </a:lnTo>
                <a:lnTo>
                  <a:pt x="4716" y="1558"/>
                </a:lnTo>
                <a:lnTo>
                  <a:pt x="4706" y="1507"/>
                </a:lnTo>
                <a:lnTo>
                  <a:pt x="4693" y="1458"/>
                </a:lnTo>
                <a:lnTo>
                  <a:pt x="4679" y="1409"/>
                </a:lnTo>
                <a:lnTo>
                  <a:pt x="4663" y="1361"/>
                </a:lnTo>
                <a:lnTo>
                  <a:pt x="4644" y="1314"/>
                </a:lnTo>
                <a:lnTo>
                  <a:pt x="4622" y="1268"/>
                </a:lnTo>
                <a:lnTo>
                  <a:pt x="4600" y="1223"/>
                </a:lnTo>
                <a:lnTo>
                  <a:pt x="4575" y="1181"/>
                </a:lnTo>
                <a:lnTo>
                  <a:pt x="4548" y="1138"/>
                </a:lnTo>
                <a:lnTo>
                  <a:pt x="4519" y="1098"/>
                </a:lnTo>
                <a:lnTo>
                  <a:pt x="4489" y="1059"/>
                </a:lnTo>
                <a:lnTo>
                  <a:pt x="4457" y="1021"/>
                </a:lnTo>
                <a:lnTo>
                  <a:pt x="4422" y="984"/>
                </a:lnTo>
                <a:lnTo>
                  <a:pt x="4387" y="950"/>
                </a:lnTo>
                <a:lnTo>
                  <a:pt x="4350" y="917"/>
                </a:lnTo>
                <a:lnTo>
                  <a:pt x="4312" y="886"/>
                </a:lnTo>
                <a:lnTo>
                  <a:pt x="4272" y="856"/>
                </a:lnTo>
                <a:lnTo>
                  <a:pt x="4230" y="828"/>
                </a:lnTo>
                <a:lnTo>
                  <a:pt x="4188" y="802"/>
                </a:lnTo>
                <a:lnTo>
                  <a:pt x="4144" y="778"/>
                </a:lnTo>
                <a:lnTo>
                  <a:pt x="4099" y="757"/>
                </a:lnTo>
                <a:lnTo>
                  <a:pt x="4053" y="737"/>
                </a:lnTo>
                <a:lnTo>
                  <a:pt x="4005" y="719"/>
                </a:lnTo>
                <a:lnTo>
                  <a:pt x="3957" y="703"/>
                </a:lnTo>
                <a:lnTo>
                  <a:pt x="3907" y="689"/>
                </a:lnTo>
                <a:lnTo>
                  <a:pt x="3857" y="679"/>
                </a:lnTo>
                <a:lnTo>
                  <a:pt x="3806" y="670"/>
                </a:lnTo>
                <a:lnTo>
                  <a:pt x="3754" y="663"/>
                </a:lnTo>
                <a:lnTo>
                  <a:pt x="3701" y="660"/>
                </a:lnTo>
                <a:lnTo>
                  <a:pt x="3648" y="658"/>
                </a:lnTo>
                <a:lnTo>
                  <a:pt x="3608" y="660"/>
                </a:lnTo>
                <a:lnTo>
                  <a:pt x="3566" y="661"/>
                </a:lnTo>
                <a:lnTo>
                  <a:pt x="3526" y="665"/>
                </a:lnTo>
                <a:lnTo>
                  <a:pt x="3486" y="670"/>
                </a:lnTo>
                <a:lnTo>
                  <a:pt x="3446" y="677"/>
                </a:lnTo>
                <a:lnTo>
                  <a:pt x="3407" y="686"/>
                </a:lnTo>
                <a:lnTo>
                  <a:pt x="3368" y="695"/>
                </a:lnTo>
                <a:lnTo>
                  <a:pt x="3330" y="706"/>
                </a:lnTo>
                <a:lnTo>
                  <a:pt x="3294" y="718"/>
                </a:lnTo>
                <a:lnTo>
                  <a:pt x="3257" y="732"/>
                </a:lnTo>
                <a:lnTo>
                  <a:pt x="3220" y="746"/>
                </a:lnTo>
                <a:lnTo>
                  <a:pt x="3185" y="763"/>
                </a:lnTo>
                <a:lnTo>
                  <a:pt x="3150" y="779"/>
                </a:lnTo>
                <a:lnTo>
                  <a:pt x="3116" y="798"/>
                </a:lnTo>
                <a:lnTo>
                  <a:pt x="3083" y="817"/>
                </a:lnTo>
                <a:lnTo>
                  <a:pt x="3050" y="838"/>
                </a:lnTo>
                <a:lnTo>
                  <a:pt x="3038" y="793"/>
                </a:lnTo>
                <a:lnTo>
                  <a:pt x="3024" y="750"/>
                </a:lnTo>
                <a:lnTo>
                  <a:pt x="3007" y="707"/>
                </a:lnTo>
                <a:lnTo>
                  <a:pt x="2989" y="664"/>
                </a:lnTo>
                <a:lnTo>
                  <a:pt x="2970" y="623"/>
                </a:lnTo>
                <a:lnTo>
                  <a:pt x="2949" y="583"/>
                </a:lnTo>
                <a:lnTo>
                  <a:pt x="2927" y="542"/>
                </a:lnTo>
                <a:lnTo>
                  <a:pt x="2903" y="504"/>
                </a:lnTo>
                <a:lnTo>
                  <a:pt x="2877" y="467"/>
                </a:lnTo>
                <a:lnTo>
                  <a:pt x="2850" y="430"/>
                </a:lnTo>
                <a:lnTo>
                  <a:pt x="2821" y="396"/>
                </a:lnTo>
                <a:lnTo>
                  <a:pt x="2792" y="361"/>
                </a:lnTo>
                <a:lnTo>
                  <a:pt x="2761" y="329"/>
                </a:lnTo>
                <a:lnTo>
                  <a:pt x="2728" y="297"/>
                </a:lnTo>
                <a:lnTo>
                  <a:pt x="2694" y="268"/>
                </a:lnTo>
                <a:lnTo>
                  <a:pt x="2659" y="238"/>
                </a:lnTo>
                <a:lnTo>
                  <a:pt x="2623" y="211"/>
                </a:lnTo>
                <a:lnTo>
                  <a:pt x="2586" y="185"/>
                </a:lnTo>
                <a:lnTo>
                  <a:pt x="2548" y="161"/>
                </a:lnTo>
                <a:lnTo>
                  <a:pt x="2509" y="139"/>
                </a:lnTo>
                <a:lnTo>
                  <a:pt x="2468" y="117"/>
                </a:lnTo>
                <a:lnTo>
                  <a:pt x="2427" y="97"/>
                </a:lnTo>
                <a:lnTo>
                  <a:pt x="2384" y="79"/>
                </a:lnTo>
                <a:lnTo>
                  <a:pt x="2342" y="63"/>
                </a:lnTo>
                <a:lnTo>
                  <a:pt x="2298" y="49"/>
                </a:lnTo>
                <a:lnTo>
                  <a:pt x="2253" y="36"/>
                </a:lnTo>
                <a:lnTo>
                  <a:pt x="2208" y="25"/>
                </a:lnTo>
                <a:lnTo>
                  <a:pt x="2162" y="17"/>
                </a:lnTo>
                <a:lnTo>
                  <a:pt x="2114" y="9"/>
                </a:lnTo>
                <a:lnTo>
                  <a:pt x="2067" y="4"/>
                </a:lnTo>
                <a:lnTo>
                  <a:pt x="2019" y="1"/>
                </a:lnTo>
                <a:lnTo>
                  <a:pt x="1971" y="0"/>
                </a:lnTo>
                <a:lnTo>
                  <a:pt x="1941" y="0"/>
                </a:lnTo>
                <a:lnTo>
                  <a:pt x="1913" y="1"/>
                </a:lnTo>
                <a:lnTo>
                  <a:pt x="1884" y="4"/>
                </a:lnTo>
                <a:lnTo>
                  <a:pt x="1856" y="6"/>
                </a:lnTo>
                <a:lnTo>
                  <a:pt x="1829" y="8"/>
                </a:lnTo>
                <a:lnTo>
                  <a:pt x="1800" y="13"/>
                </a:lnTo>
                <a:lnTo>
                  <a:pt x="1746" y="23"/>
                </a:lnTo>
                <a:lnTo>
                  <a:pt x="1691" y="34"/>
                </a:lnTo>
                <a:lnTo>
                  <a:pt x="1638" y="50"/>
                </a:lnTo>
                <a:lnTo>
                  <a:pt x="1587" y="68"/>
                </a:lnTo>
                <a:lnTo>
                  <a:pt x="1536" y="88"/>
                </a:lnTo>
                <a:lnTo>
                  <a:pt x="1487" y="110"/>
                </a:lnTo>
                <a:lnTo>
                  <a:pt x="1438" y="135"/>
                </a:lnTo>
                <a:lnTo>
                  <a:pt x="1392" y="161"/>
                </a:lnTo>
                <a:lnTo>
                  <a:pt x="1347" y="191"/>
                </a:lnTo>
                <a:lnTo>
                  <a:pt x="1303" y="221"/>
                </a:lnTo>
                <a:lnTo>
                  <a:pt x="1260" y="255"/>
                </a:lnTo>
                <a:lnTo>
                  <a:pt x="1220" y="290"/>
                </a:lnTo>
                <a:lnTo>
                  <a:pt x="1181" y="327"/>
                </a:lnTo>
                <a:lnTo>
                  <a:pt x="1144" y="366"/>
                </a:lnTo>
                <a:lnTo>
                  <a:pt x="1109" y="406"/>
                </a:lnTo>
                <a:lnTo>
                  <a:pt x="1076" y="448"/>
                </a:lnTo>
                <a:lnTo>
                  <a:pt x="1045" y="491"/>
                </a:lnTo>
                <a:lnTo>
                  <a:pt x="1016" y="538"/>
                </a:lnTo>
                <a:lnTo>
                  <a:pt x="989" y="584"/>
                </a:lnTo>
                <a:lnTo>
                  <a:pt x="964" y="632"/>
                </a:lnTo>
                <a:lnTo>
                  <a:pt x="942" y="681"/>
                </a:lnTo>
                <a:lnTo>
                  <a:pt x="922" y="732"/>
                </a:lnTo>
                <a:lnTo>
                  <a:pt x="905" y="784"/>
                </a:lnTo>
                <a:lnTo>
                  <a:pt x="890" y="837"/>
                </a:lnTo>
                <a:lnTo>
                  <a:pt x="877" y="890"/>
                </a:lnTo>
                <a:lnTo>
                  <a:pt x="867" y="946"/>
                </a:lnTo>
                <a:lnTo>
                  <a:pt x="864" y="973"/>
                </a:lnTo>
                <a:lnTo>
                  <a:pt x="860" y="1002"/>
                </a:lnTo>
                <a:lnTo>
                  <a:pt x="858" y="1030"/>
                </a:lnTo>
                <a:lnTo>
                  <a:pt x="855" y="1059"/>
                </a:lnTo>
                <a:lnTo>
                  <a:pt x="855" y="1087"/>
                </a:lnTo>
                <a:lnTo>
                  <a:pt x="854" y="1115"/>
                </a:lnTo>
                <a:lnTo>
                  <a:pt x="855" y="1150"/>
                </a:lnTo>
                <a:lnTo>
                  <a:pt x="857" y="1183"/>
                </a:lnTo>
                <a:lnTo>
                  <a:pt x="860" y="1216"/>
                </a:lnTo>
                <a:lnTo>
                  <a:pt x="864" y="1250"/>
                </a:lnTo>
                <a:lnTo>
                  <a:pt x="845" y="1249"/>
                </a:lnTo>
                <a:lnTo>
                  <a:pt x="801" y="1250"/>
                </a:lnTo>
                <a:lnTo>
                  <a:pt x="758" y="1253"/>
                </a:lnTo>
                <a:lnTo>
                  <a:pt x="716" y="1259"/>
                </a:lnTo>
                <a:lnTo>
                  <a:pt x="674" y="1266"/>
                </a:lnTo>
                <a:lnTo>
                  <a:pt x="633" y="1275"/>
                </a:lnTo>
                <a:lnTo>
                  <a:pt x="594" y="1287"/>
                </a:lnTo>
                <a:lnTo>
                  <a:pt x="555" y="1300"/>
                </a:lnTo>
                <a:lnTo>
                  <a:pt x="515" y="1316"/>
                </a:lnTo>
                <a:lnTo>
                  <a:pt x="479" y="1332"/>
                </a:lnTo>
                <a:lnTo>
                  <a:pt x="442" y="1351"/>
                </a:lnTo>
                <a:lnTo>
                  <a:pt x="407" y="1371"/>
                </a:lnTo>
                <a:lnTo>
                  <a:pt x="372" y="1393"/>
                </a:lnTo>
                <a:lnTo>
                  <a:pt x="339" y="1416"/>
                </a:lnTo>
                <a:lnTo>
                  <a:pt x="307" y="1441"/>
                </a:lnTo>
                <a:lnTo>
                  <a:pt x="277" y="1468"/>
                </a:lnTo>
                <a:lnTo>
                  <a:pt x="248" y="1496"/>
                </a:lnTo>
                <a:lnTo>
                  <a:pt x="219" y="1525"/>
                </a:lnTo>
                <a:lnTo>
                  <a:pt x="193" y="1556"/>
                </a:lnTo>
                <a:lnTo>
                  <a:pt x="169" y="1588"/>
                </a:lnTo>
                <a:lnTo>
                  <a:pt x="145" y="1621"/>
                </a:lnTo>
                <a:lnTo>
                  <a:pt x="122" y="1655"/>
                </a:lnTo>
                <a:lnTo>
                  <a:pt x="102" y="1690"/>
                </a:lnTo>
                <a:lnTo>
                  <a:pt x="83" y="1726"/>
                </a:lnTo>
                <a:lnTo>
                  <a:pt x="67" y="1764"/>
                </a:lnTo>
                <a:lnTo>
                  <a:pt x="51" y="1802"/>
                </a:lnTo>
                <a:lnTo>
                  <a:pt x="38" y="1841"/>
                </a:lnTo>
                <a:lnTo>
                  <a:pt x="28" y="1882"/>
                </a:lnTo>
                <a:lnTo>
                  <a:pt x="18" y="1923"/>
                </a:lnTo>
                <a:lnTo>
                  <a:pt x="10" y="1965"/>
                </a:lnTo>
                <a:lnTo>
                  <a:pt x="5" y="2006"/>
                </a:lnTo>
                <a:lnTo>
                  <a:pt x="2" y="2049"/>
                </a:lnTo>
                <a:lnTo>
                  <a:pt x="0" y="2092"/>
                </a:lnTo>
                <a:lnTo>
                  <a:pt x="2" y="2135"/>
                </a:lnTo>
                <a:lnTo>
                  <a:pt x="5" y="2176"/>
                </a:lnTo>
                <a:lnTo>
                  <a:pt x="10" y="2217"/>
                </a:lnTo>
                <a:lnTo>
                  <a:pt x="17" y="2257"/>
                </a:lnTo>
                <a:lnTo>
                  <a:pt x="25" y="2297"/>
                </a:lnTo>
                <a:lnTo>
                  <a:pt x="36" y="2336"/>
                </a:lnTo>
                <a:lnTo>
                  <a:pt x="49" y="2374"/>
                </a:lnTo>
                <a:lnTo>
                  <a:pt x="63" y="2411"/>
                </a:lnTo>
                <a:lnTo>
                  <a:pt x="79" y="2448"/>
                </a:lnTo>
                <a:lnTo>
                  <a:pt x="96" y="2483"/>
                </a:lnTo>
                <a:lnTo>
                  <a:pt x="115" y="2517"/>
                </a:lnTo>
                <a:lnTo>
                  <a:pt x="137" y="2552"/>
                </a:lnTo>
                <a:lnTo>
                  <a:pt x="159" y="2584"/>
                </a:lnTo>
                <a:lnTo>
                  <a:pt x="183" y="2615"/>
                </a:lnTo>
                <a:lnTo>
                  <a:pt x="208" y="2645"/>
                </a:lnTo>
                <a:lnTo>
                  <a:pt x="234" y="2674"/>
                </a:lnTo>
                <a:lnTo>
                  <a:pt x="262" y="2702"/>
                </a:lnTo>
                <a:lnTo>
                  <a:pt x="290" y="2728"/>
                </a:lnTo>
                <a:lnTo>
                  <a:pt x="321" y="2753"/>
                </a:lnTo>
                <a:lnTo>
                  <a:pt x="352" y="2777"/>
                </a:lnTo>
                <a:lnTo>
                  <a:pt x="385" y="2799"/>
                </a:lnTo>
                <a:lnTo>
                  <a:pt x="418" y="2819"/>
                </a:lnTo>
                <a:lnTo>
                  <a:pt x="453" y="2840"/>
                </a:lnTo>
                <a:lnTo>
                  <a:pt x="488" y="2856"/>
                </a:lnTo>
                <a:lnTo>
                  <a:pt x="525" y="2873"/>
                </a:lnTo>
                <a:lnTo>
                  <a:pt x="563" y="2887"/>
                </a:lnTo>
                <a:lnTo>
                  <a:pt x="601" y="2899"/>
                </a:lnTo>
                <a:lnTo>
                  <a:pt x="640" y="2909"/>
                </a:lnTo>
                <a:lnTo>
                  <a:pt x="679" y="2919"/>
                </a:lnTo>
                <a:lnTo>
                  <a:pt x="719" y="2926"/>
                </a:lnTo>
                <a:lnTo>
                  <a:pt x="761" y="2931"/>
                </a:lnTo>
                <a:lnTo>
                  <a:pt x="802" y="2934"/>
                </a:lnTo>
                <a:lnTo>
                  <a:pt x="802" y="2936"/>
                </a:lnTo>
                <a:lnTo>
                  <a:pt x="4682" y="2936"/>
                </a:lnTo>
                <a:lnTo>
                  <a:pt x="4682" y="2933"/>
                </a:lnTo>
                <a:lnTo>
                  <a:pt x="4693" y="2934"/>
                </a:lnTo>
                <a:lnTo>
                  <a:pt x="4706" y="2936"/>
                </a:lnTo>
                <a:lnTo>
                  <a:pt x="4740" y="2936"/>
                </a:lnTo>
                <a:lnTo>
                  <a:pt x="4772" y="2933"/>
                </a:lnTo>
                <a:lnTo>
                  <a:pt x="4804" y="2928"/>
                </a:lnTo>
                <a:lnTo>
                  <a:pt x="4836" y="2922"/>
                </a:lnTo>
                <a:lnTo>
                  <a:pt x="4866" y="2915"/>
                </a:lnTo>
                <a:lnTo>
                  <a:pt x="4896" y="2907"/>
                </a:lnTo>
                <a:lnTo>
                  <a:pt x="4926" y="2898"/>
                </a:lnTo>
                <a:lnTo>
                  <a:pt x="4955" y="2886"/>
                </a:lnTo>
                <a:lnTo>
                  <a:pt x="4984" y="2873"/>
                </a:lnTo>
                <a:lnTo>
                  <a:pt x="5011" y="2859"/>
                </a:lnTo>
                <a:lnTo>
                  <a:pt x="5038" y="2843"/>
                </a:lnTo>
                <a:lnTo>
                  <a:pt x="5063" y="2827"/>
                </a:lnTo>
                <a:lnTo>
                  <a:pt x="5089" y="2809"/>
                </a:lnTo>
                <a:lnTo>
                  <a:pt x="5113" y="2790"/>
                </a:lnTo>
                <a:lnTo>
                  <a:pt x="5135" y="2770"/>
                </a:lnTo>
                <a:lnTo>
                  <a:pt x="5158" y="2748"/>
                </a:lnTo>
                <a:lnTo>
                  <a:pt x="5179" y="2727"/>
                </a:lnTo>
                <a:lnTo>
                  <a:pt x="5199" y="2703"/>
                </a:lnTo>
                <a:lnTo>
                  <a:pt x="5218" y="2680"/>
                </a:lnTo>
                <a:lnTo>
                  <a:pt x="5236" y="2655"/>
                </a:lnTo>
                <a:lnTo>
                  <a:pt x="5252" y="2629"/>
                </a:lnTo>
                <a:lnTo>
                  <a:pt x="5268" y="2602"/>
                </a:lnTo>
                <a:lnTo>
                  <a:pt x="5282" y="2574"/>
                </a:lnTo>
                <a:lnTo>
                  <a:pt x="5295" y="2546"/>
                </a:lnTo>
                <a:lnTo>
                  <a:pt x="5306" y="2517"/>
                </a:lnTo>
                <a:lnTo>
                  <a:pt x="5316" y="2488"/>
                </a:lnTo>
                <a:lnTo>
                  <a:pt x="5325" y="2457"/>
                </a:lnTo>
                <a:lnTo>
                  <a:pt x="5332" y="2426"/>
                </a:lnTo>
                <a:lnTo>
                  <a:pt x="5338" y="2394"/>
                </a:lnTo>
                <a:lnTo>
                  <a:pt x="5341" y="2362"/>
                </a:lnTo>
                <a:lnTo>
                  <a:pt x="5344" y="2330"/>
                </a:lnTo>
                <a:lnTo>
                  <a:pt x="5345" y="2297"/>
                </a:lnTo>
                <a:lnTo>
                  <a:pt x="5344" y="2265"/>
                </a:lnTo>
                <a:lnTo>
                  <a:pt x="5341" y="2233"/>
                </a:lnTo>
                <a:lnTo>
                  <a:pt x="5338" y="2203"/>
                </a:lnTo>
                <a:lnTo>
                  <a:pt x="5333" y="2172"/>
                </a:lnTo>
                <a:lnTo>
                  <a:pt x="5326" y="2141"/>
                </a:lnTo>
                <a:lnTo>
                  <a:pt x="5318" y="2111"/>
                </a:lnTo>
                <a:lnTo>
                  <a:pt x="5308" y="2083"/>
                </a:lnTo>
                <a:lnTo>
                  <a:pt x="5296" y="2054"/>
                </a:lnTo>
                <a:lnTo>
                  <a:pt x="5284" y="2026"/>
                </a:lnTo>
                <a:lnTo>
                  <a:pt x="5271" y="2000"/>
                </a:lnTo>
                <a:lnTo>
                  <a:pt x="5256" y="1974"/>
                </a:lnTo>
                <a:lnTo>
                  <a:pt x="5241" y="1948"/>
                </a:lnTo>
                <a:lnTo>
                  <a:pt x="5223" y="1923"/>
                </a:lnTo>
                <a:lnTo>
                  <a:pt x="5205" y="1899"/>
                </a:lnTo>
                <a:lnTo>
                  <a:pt x="5185" y="1877"/>
                </a:lnTo>
                <a:lnTo>
                  <a:pt x="5165" y="1854"/>
                </a:lnTo>
                <a:lnTo>
                  <a:pt x="5143" y="1834"/>
                </a:lnTo>
                <a:lnTo>
                  <a:pt x="5121" y="1814"/>
                </a:lnTo>
                <a:lnTo>
                  <a:pt x="5098" y="1795"/>
                </a:lnTo>
                <a:lnTo>
                  <a:pt x="5074" y="1777"/>
                </a:lnTo>
                <a:lnTo>
                  <a:pt x="5049" y="1761"/>
                </a:lnTo>
                <a:lnTo>
                  <a:pt x="5023" y="1745"/>
                </a:lnTo>
                <a:lnTo>
                  <a:pt x="4997" y="1731"/>
                </a:lnTo>
                <a:lnTo>
                  <a:pt x="4969" y="1717"/>
                </a:lnTo>
                <a:lnTo>
                  <a:pt x="4941" y="1706"/>
                </a:lnTo>
                <a:lnTo>
                  <a:pt x="4913" y="1696"/>
                </a:lnTo>
                <a:lnTo>
                  <a:pt x="4883" y="1686"/>
                </a:lnTo>
                <a:lnTo>
                  <a:pt x="4853" y="1678"/>
                </a:lnTo>
                <a:lnTo>
                  <a:pt x="4823" y="1672"/>
                </a:lnTo>
                <a:lnTo>
                  <a:pt x="4792" y="1667"/>
                </a:lnTo>
                <a:lnTo>
                  <a:pt x="4761" y="1664"/>
                </a:lnTo>
                <a:lnTo>
                  <a:pt x="4729" y="1661"/>
                </a:lnTo>
                <a:close/>
              </a:path>
            </a:pathLst>
          </a:custGeom>
          <a:solidFill>
            <a:srgbClr val="E3F6FA"/>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790663">
            <a:off x="8752640" y="3626127"/>
            <a:ext cx="1552381" cy="1400000"/>
          </a:xfrm>
          <a:prstGeom prst="rect">
            <a:avLst/>
          </a:prstGeom>
        </p:spPr>
      </p:pic>
      <p:pic>
        <p:nvPicPr>
          <p:cNvPr id="12"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06644" y="1539903"/>
            <a:ext cx="1952381" cy="1666667"/>
          </a:xfrm>
          <a:prstGeom prst="rect">
            <a:avLst/>
          </a:prstGeom>
        </p:spPr>
      </p:pic>
      <p:pic>
        <p:nvPicPr>
          <p:cNvPr id="13" name="图片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8494" y="3616977"/>
            <a:ext cx="1323810" cy="1419048"/>
          </a:xfrm>
          <a:prstGeom prst="rect">
            <a:avLst/>
          </a:prstGeom>
        </p:spPr>
      </p:pic>
      <p:pic>
        <p:nvPicPr>
          <p:cNvPr id="16" name="图片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48585" y="1691033"/>
            <a:ext cx="1315736" cy="1628570"/>
          </a:xfrm>
          <a:prstGeom prst="rect">
            <a:avLst/>
          </a:prstGeom>
        </p:spPr>
      </p:pic>
      <p:sp>
        <p:nvSpPr>
          <p:cNvPr id="4" name="矩形 11">
            <a:extLst>
              <a:ext uri="{FF2B5EF4-FFF2-40B4-BE49-F238E27FC236}">
                <a16:creationId xmlns:a16="http://schemas.microsoft.com/office/drawing/2014/main" id="{32FF2410-529A-D00E-5978-18ED205F17AF}"/>
              </a:ext>
            </a:extLst>
          </p:cNvPr>
          <p:cNvSpPr/>
          <p:nvPr/>
        </p:nvSpPr>
        <p:spPr>
          <a:xfrm>
            <a:off x="2545959" y="1961690"/>
            <a:ext cx="4138133" cy="641446"/>
          </a:xfrm>
          <a:prstGeom prst="rect">
            <a:avLst/>
          </a:prstGeom>
          <a:solidFill>
            <a:srgbClr val="48A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Luyện</a:t>
            </a: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đọc</a:t>
            </a: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toàn</a:t>
            </a:r>
            <a:r>
              <a:rPr kumimoji="0" lang="en-US" altLang="zh-CN" sz="3600" b="1" i="0" u="none" strike="noStrike" kern="1200" cap="none" spc="0" normalizeH="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altLang="zh-CN" sz="3600" b="1" i="0" u="none" strike="noStrike" kern="1200" cap="none" spc="0" normalizeH="0" noProof="0" dirty="0" err="1">
                <a:ln>
                  <a:noFill/>
                </a:ln>
                <a:solidFill>
                  <a:prstClr val="white"/>
                </a:solidFill>
                <a:effectLst/>
                <a:uLnTx/>
                <a:uFillTx/>
                <a:latin typeface="Calibri" panose="020F0502020204030204" pitchFamily="34" charset="0"/>
                <a:cs typeface="Calibri" panose="020F0502020204030204" pitchFamily="34" charset="0"/>
              </a:rPr>
              <a:t>bài</a:t>
            </a:r>
            <a:endParaRPr kumimoji="0" lang="zh-CN" alt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C9049872-88D6-CDF9-121C-6289317EEA16}"/>
              </a:ext>
            </a:extLst>
          </p:cNvPr>
          <p:cNvGrpSpPr/>
          <p:nvPr/>
        </p:nvGrpSpPr>
        <p:grpSpPr>
          <a:xfrm>
            <a:off x="1866869" y="2900998"/>
            <a:ext cx="5976620" cy="2297941"/>
            <a:chOff x="4038" y="1734"/>
            <a:chExt cx="10427" cy="4282"/>
          </a:xfrm>
        </p:grpSpPr>
        <p:sp>
          <p:nvSpPr>
            <p:cNvPr id="6" name="Rounded Rectangle 25">
              <a:extLst>
                <a:ext uri="{FF2B5EF4-FFF2-40B4-BE49-F238E27FC236}">
                  <a16:creationId xmlns:a16="http://schemas.microsoft.com/office/drawing/2014/main" id="{0C8432DA-495A-A5D0-E91E-1BD115CD3DEB}"/>
                </a:ext>
              </a:extLst>
            </p:cNvPr>
            <p:cNvSpPr/>
            <p:nvPr/>
          </p:nvSpPr>
          <p:spPr>
            <a:xfrm>
              <a:off x="4038" y="2862"/>
              <a:ext cx="5741" cy="82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7" name="Rectangle 6">
              <a:extLst>
                <a:ext uri="{FF2B5EF4-FFF2-40B4-BE49-F238E27FC236}">
                  <a16:creationId xmlns:a16="http://schemas.microsoft.com/office/drawing/2014/main" id="{A8C0D654-151C-492E-2F79-AFC2B3CC6BC5}"/>
                </a:ext>
              </a:extLst>
            </p:cNvPr>
            <p:cNvSpPr/>
            <p:nvPr/>
          </p:nvSpPr>
          <p:spPr>
            <a:xfrm>
              <a:off x="7091" y="1734"/>
              <a:ext cx="4257" cy="905"/>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Tiêu</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chí</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đánh</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giá</a:t>
              </a:r>
              <a:endPar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8" name="Rectangle 7">
              <a:extLst>
                <a:ext uri="{FF2B5EF4-FFF2-40B4-BE49-F238E27FC236}">
                  <a16:creationId xmlns:a16="http://schemas.microsoft.com/office/drawing/2014/main" id="{CAAB9CF8-D0AC-00DF-2A70-A8148A327C7D}"/>
                </a:ext>
              </a:extLst>
            </p:cNvPr>
            <p:cNvSpPr/>
            <p:nvPr/>
          </p:nvSpPr>
          <p:spPr>
            <a:xfrm>
              <a:off x="5223" y="2754"/>
              <a:ext cx="2798" cy="968"/>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đúng</a:t>
              </a:r>
              <a:endParaRPr kumimoji="0" lang="en-US" altLang="zh-CN" sz="3200" b="0" i="0" u="none" strike="noStrike" kern="120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9" name="Oval 8">
              <a:extLst>
                <a:ext uri="{FF2B5EF4-FFF2-40B4-BE49-F238E27FC236}">
                  <a16:creationId xmlns:a16="http://schemas.microsoft.com/office/drawing/2014/main" id="{2627462C-A79D-B984-0E54-67EF12BFBB6F}"/>
                </a:ext>
              </a:extLst>
            </p:cNvPr>
            <p:cNvSpPr/>
            <p:nvPr/>
          </p:nvSpPr>
          <p:spPr>
            <a:xfrm>
              <a:off x="4183" y="2934"/>
              <a:ext cx="680" cy="68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charset="0"/>
                  <a:ea typeface="inpin heiti" charset="-122"/>
                  <a:cs typeface="Calibri" panose="020F0502020204030204" charset="0"/>
                  <a:sym typeface="Arial" panose="020B0604020202020204"/>
                </a:rPr>
                <a:t>1</a:t>
              </a:r>
              <a:endParaRPr kumimoji="0" lang="en-US" sz="2800" b="0" i="0" u="none" strike="noStrike" kern="0" cap="none" spc="0" normalizeH="0" baseline="0" noProof="0" dirty="0">
                <a:ln>
                  <a:noFill/>
                </a:ln>
                <a:solidFill>
                  <a:prstClr val="white"/>
                </a:solidFill>
                <a:effectLst/>
                <a:uLnTx/>
                <a:uFillTx/>
                <a:latin typeface="Calibri" panose="020F0502020204030204" charset="0"/>
                <a:cs typeface="Calibri" panose="020F0502020204030204" charset="0"/>
                <a:sym typeface="Arial" panose="020B0604020202020204"/>
              </a:endParaRPr>
            </a:p>
          </p:txBody>
        </p:sp>
        <p:grpSp>
          <p:nvGrpSpPr>
            <p:cNvPr id="10" name="Group 9">
              <a:extLst>
                <a:ext uri="{FF2B5EF4-FFF2-40B4-BE49-F238E27FC236}">
                  <a16:creationId xmlns:a16="http://schemas.microsoft.com/office/drawing/2014/main" id="{178C14E7-3BD0-3ECD-B2CE-F6FC066312B0}"/>
                </a:ext>
              </a:extLst>
            </p:cNvPr>
            <p:cNvGrpSpPr/>
            <p:nvPr/>
          </p:nvGrpSpPr>
          <p:grpSpPr>
            <a:xfrm>
              <a:off x="4038" y="3839"/>
              <a:ext cx="5741" cy="1014"/>
              <a:chOff x="1717199" y="4363552"/>
              <a:chExt cx="3645680" cy="643894"/>
            </a:xfrm>
          </p:grpSpPr>
          <p:sp>
            <p:nvSpPr>
              <p:cNvPr id="29" name="Rounded Rectangle 30">
                <a:extLst>
                  <a:ext uri="{FF2B5EF4-FFF2-40B4-BE49-F238E27FC236}">
                    <a16:creationId xmlns:a16="http://schemas.microsoft.com/office/drawing/2014/main" id="{3B08AC11-CF82-A3AA-FB1C-B0EF9FE88037}"/>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30" name="Rectangle 29">
                <a:extLst>
                  <a:ext uri="{FF2B5EF4-FFF2-40B4-BE49-F238E27FC236}">
                    <a16:creationId xmlns:a16="http://schemas.microsoft.com/office/drawing/2014/main" id="{CD0D8029-8F38-36BB-D525-CD2B1E6370A7}"/>
                  </a:ext>
                </a:extLst>
              </p:cNvPr>
              <p:cNvSpPr/>
              <p:nvPr/>
            </p:nvSpPr>
            <p:spPr>
              <a:xfrm>
                <a:off x="2469553"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Đọc</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to,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rõ</a:t>
                </a:r>
                <a:endPar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31" name="Oval 30">
                <a:extLst>
                  <a:ext uri="{FF2B5EF4-FFF2-40B4-BE49-F238E27FC236}">
                    <a16:creationId xmlns:a16="http://schemas.microsoft.com/office/drawing/2014/main" id="{C712E7E6-D339-00C6-7664-FBA0D6EACAB3}"/>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2</a:t>
                </a:r>
                <a:endParaRPr kumimoji="0" lang="en-US" sz="2800" b="0" i="0" u="none" strike="noStrike" kern="0" cap="none" spc="0" normalizeH="0" baseline="0" noProof="0" dirty="0">
                  <a:ln>
                    <a:noFill/>
                  </a:ln>
                  <a:solidFill>
                    <a:prstClr val="black"/>
                  </a:solidFill>
                  <a:effectLst/>
                  <a:uLnTx/>
                  <a:uFillTx/>
                  <a:latin typeface="Calibri" panose="020F0502020204030204" charset="0"/>
                  <a:cs typeface="Calibri" panose="020F0502020204030204" charset="0"/>
                  <a:sym typeface="Arial" panose="020B0604020202020204"/>
                </a:endParaRPr>
              </a:p>
            </p:txBody>
          </p:sp>
        </p:grpSp>
        <p:grpSp>
          <p:nvGrpSpPr>
            <p:cNvPr id="14" name="Group 13">
              <a:extLst>
                <a:ext uri="{FF2B5EF4-FFF2-40B4-BE49-F238E27FC236}">
                  <a16:creationId xmlns:a16="http://schemas.microsoft.com/office/drawing/2014/main" id="{1A6A6D69-4F4F-BF71-F784-4779BD015EFF}"/>
                </a:ext>
              </a:extLst>
            </p:cNvPr>
            <p:cNvGrpSpPr/>
            <p:nvPr/>
          </p:nvGrpSpPr>
          <p:grpSpPr>
            <a:xfrm>
              <a:off x="4038" y="5002"/>
              <a:ext cx="7045" cy="1014"/>
              <a:chOff x="1717199" y="5199333"/>
              <a:chExt cx="4473575" cy="643894"/>
            </a:xfrm>
          </p:grpSpPr>
          <p:sp>
            <p:nvSpPr>
              <p:cNvPr id="23" name="Rounded Rectangle 34">
                <a:extLst>
                  <a:ext uri="{FF2B5EF4-FFF2-40B4-BE49-F238E27FC236}">
                    <a16:creationId xmlns:a16="http://schemas.microsoft.com/office/drawing/2014/main" id="{30963243-3D15-AC45-36A4-AD64AE745D35}"/>
                  </a:ext>
                </a:extLst>
              </p:cNvPr>
              <p:cNvSpPr/>
              <p:nvPr/>
            </p:nvSpPr>
            <p:spPr>
              <a:xfrm>
                <a:off x="1717199" y="5206318"/>
                <a:ext cx="4473575" cy="584835"/>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27" name="Rectangle 26">
                <a:extLst>
                  <a:ext uri="{FF2B5EF4-FFF2-40B4-BE49-F238E27FC236}">
                    <a16:creationId xmlns:a16="http://schemas.microsoft.com/office/drawing/2014/main" id="{4CDE2A9A-6E03-0510-7742-6D90AED73516}"/>
                  </a:ext>
                </a:extLst>
              </p:cNvPr>
              <p:cNvSpPr/>
              <p:nvPr/>
            </p:nvSpPr>
            <p:spPr>
              <a:xfrm>
                <a:off x="2469553"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Ngắt</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nghỉ</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đúng</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chỗ</a:t>
                </a:r>
                <a:endParaRPr kumimoji="0" lang="zh-CN" alt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28" name="Oval 27">
                <a:extLst>
                  <a:ext uri="{FF2B5EF4-FFF2-40B4-BE49-F238E27FC236}">
                    <a16:creationId xmlns:a16="http://schemas.microsoft.com/office/drawing/2014/main" id="{8C6C95D0-9850-797B-532F-83AD1A0C171E}"/>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3</a:t>
                </a:r>
                <a:endParaRPr kumimoji="0" lang="en-US" sz="2800" b="0" i="0" u="none" strike="noStrike" kern="0" cap="none" spc="0" normalizeH="0" baseline="0" noProof="0" dirty="0">
                  <a:ln>
                    <a:noFill/>
                  </a:ln>
                  <a:solidFill>
                    <a:prstClr val="black"/>
                  </a:solidFill>
                  <a:effectLst/>
                  <a:uLnTx/>
                  <a:uFillTx/>
                  <a:latin typeface="Calibri" panose="020F0502020204030204" charset="0"/>
                  <a:cs typeface="Calibri" panose="020F0502020204030204" charset="0"/>
                  <a:sym typeface="Arial" panose="020B0604020202020204"/>
                </a:endParaRPr>
              </a:p>
            </p:txBody>
          </p:sp>
        </p:grpSp>
        <p:pic>
          <p:nvPicPr>
            <p:cNvPr id="15" name="Picture 2" descr="Star Cartoon Images, Stock Photos &amp;amp; Vectors | Shutterstock">
              <a:extLst>
                <a:ext uri="{FF2B5EF4-FFF2-40B4-BE49-F238E27FC236}">
                  <a16:creationId xmlns:a16="http://schemas.microsoft.com/office/drawing/2014/main" id="{EA4BC702-B186-93CE-2688-B16468ABA538}"/>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9925" y="2862"/>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Star Cartoon Images, Stock Photos &amp;amp; Vectors | Shutterstock">
              <a:extLst>
                <a:ext uri="{FF2B5EF4-FFF2-40B4-BE49-F238E27FC236}">
                  <a16:creationId xmlns:a16="http://schemas.microsoft.com/office/drawing/2014/main" id="{4B6821A0-4C2F-FAD1-DE5E-A3DA7B212B58}"/>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0008" y="3884"/>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Star Cartoon Images, Stock Photos &amp;amp; Vectors | Shutterstock">
              <a:extLst>
                <a:ext uri="{FF2B5EF4-FFF2-40B4-BE49-F238E27FC236}">
                  <a16:creationId xmlns:a16="http://schemas.microsoft.com/office/drawing/2014/main" id="{A7AB2ED1-5E22-43B8-47BA-8CAEE75AE70F}"/>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1567" y="5013"/>
              <a:ext cx="2899" cy="827"/>
            </a:xfrm>
            <a:prstGeom prst="rect">
              <a:avLst/>
            </a:prstGeom>
            <a:noFill/>
            <a:extLst>
              <a:ext uri="{909E8E84-426E-40DD-AFC4-6F175D3DCCD1}">
                <a14:hiddenFill xmlns:a14="http://schemas.microsoft.com/office/drawing/2010/main">
                  <a:solidFill>
                    <a:srgbClr val="FFFFFF"/>
                  </a:solidFill>
                </a14:hiddenFill>
              </a:ext>
            </a:extLst>
          </p:spPr>
        </p:pic>
      </p:grpSp>
      <p:pic>
        <p:nvPicPr>
          <p:cNvPr id="32" name="Picture 31">
            <a:extLst>
              <a:ext uri="{FF2B5EF4-FFF2-40B4-BE49-F238E27FC236}">
                <a16:creationId xmlns:a16="http://schemas.microsoft.com/office/drawing/2014/main" id="{B80030B7-6B58-31A3-6FD5-88190135C3AB}"/>
              </a:ext>
            </a:extLst>
          </p:cNvPr>
          <p:cNvPicPr>
            <a:picLocks noChangeAspect="1"/>
          </p:cNvPicPr>
          <p:nvPr/>
        </p:nvPicPr>
        <p:blipFill>
          <a:blip r:embed="rId10"/>
          <a:stretch>
            <a:fillRect/>
          </a:stretch>
        </p:blipFill>
        <p:spPr>
          <a:xfrm>
            <a:off x="8165498" y="3799701"/>
            <a:ext cx="1761897" cy="2194750"/>
          </a:xfrm>
          <a:prstGeom prst="rect">
            <a:avLst/>
          </a:prstGeom>
        </p:spPr>
      </p:pic>
      <p:grpSp>
        <p:nvGrpSpPr>
          <p:cNvPr id="33" name="Group 32">
            <a:extLst>
              <a:ext uri="{FF2B5EF4-FFF2-40B4-BE49-F238E27FC236}">
                <a16:creationId xmlns:a16="http://schemas.microsoft.com/office/drawing/2014/main" id="{17C9B5E1-52E4-8D0E-C95A-C1B177E6A164}"/>
              </a:ext>
            </a:extLst>
          </p:cNvPr>
          <p:cNvGrpSpPr/>
          <p:nvPr/>
        </p:nvGrpSpPr>
        <p:grpSpPr>
          <a:xfrm>
            <a:off x="6905302" y="0"/>
            <a:ext cx="4449813" cy="4449813"/>
            <a:chOff x="7610152" y="-439471"/>
            <a:chExt cx="4449813" cy="4449813"/>
          </a:xfrm>
        </p:grpSpPr>
        <p:pic>
          <p:nvPicPr>
            <p:cNvPr id="34" name="Picture 33" descr="A picture containing shape&#10;&#10;Description automatically generated">
              <a:extLst>
                <a:ext uri="{FF2B5EF4-FFF2-40B4-BE49-F238E27FC236}">
                  <a16:creationId xmlns:a16="http://schemas.microsoft.com/office/drawing/2014/main" id="{9F499959-7E18-C9D8-43AF-C4460A7BD959}"/>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6719" r="92969">
                          <a14:foregroundMark x1="8438" y1="36563" x2="8438" y2="36563"/>
                          <a14:foregroundMark x1="6719" y1="48594" x2="71406" y2="59062"/>
                          <a14:foregroundMark x1="71406" y1="59062" x2="72656" y2="59844"/>
                          <a14:foregroundMark x1="64375" y1="20000" x2="64375" y2="20000"/>
                          <a14:foregroundMark x1="75938" y1="19375" x2="75938" y2="19375"/>
                          <a14:foregroundMark x1="83438" y1="23594" x2="83438" y2="23594"/>
                          <a14:foregroundMark x1="89219" y1="47813" x2="89219" y2="47813"/>
                          <a14:foregroundMark x1="92969" y1="61875" x2="92969" y2="61875"/>
                          <a14:foregroundMark x1="22969" y1="32656" x2="81250" y2="68125"/>
                          <a14:foregroundMark x1="81719" y1="37188" x2="9688" y2="71250"/>
                          <a14:foregroundMark x1="9688" y1="71250" x2="12344" y2="70781"/>
                          <a14:foregroundMark x1="24844" y1="60625" x2="82813" y2="74219"/>
                          <a14:foregroundMark x1="72031" y1="41563" x2="90625" y2="68438"/>
                        </a14:backgroundRemoval>
                      </a14:imgEffect>
                    </a14:imgLayer>
                  </a14:imgProps>
                </a:ext>
                <a:ext uri="{28A0092B-C50C-407E-A947-70E740481C1C}">
                  <a14:useLocalDpi xmlns:a14="http://schemas.microsoft.com/office/drawing/2010/main" val="0"/>
                </a:ext>
              </a:extLst>
            </a:blip>
            <a:stretch>
              <a:fillRect/>
            </a:stretch>
          </p:blipFill>
          <p:spPr>
            <a:xfrm>
              <a:off x="7610152" y="-439471"/>
              <a:ext cx="4449813" cy="4449813"/>
            </a:xfrm>
            <a:prstGeom prst="rect">
              <a:avLst/>
            </a:prstGeom>
          </p:spPr>
        </p:pic>
        <p:sp>
          <p:nvSpPr>
            <p:cNvPr id="35" name="TextBox 34">
              <a:extLst>
                <a:ext uri="{FF2B5EF4-FFF2-40B4-BE49-F238E27FC236}">
                  <a16:creationId xmlns:a16="http://schemas.microsoft.com/office/drawing/2014/main" id="{E47EAAEF-3F72-4F7C-2FF4-F1E37AEED68E}"/>
                </a:ext>
              </a:extLst>
            </p:cNvPr>
            <p:cNvSpPr txBox="1"/>
            <p:nvPr/>
          </p:nvSpPr>
          <p:spPr>
            <a:xfrm>
              <a:off x="8434174" y="1396478"/>
              <a:ext cx="3305542"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Tất</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cả</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thành</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viên</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đều</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đọc</a:t>
              </a:r>
              <a:endParaRPr kumimoji="0" lang="en-US" sz="1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435">
                                          <p:stCondLst>
                                            <p:cond delay="0"/>
                                          </p:stCondLst>
                                        </p:cTn>
                                        <p:tgtEl>
                                          <p:spTgt spid="12"/>
                                        </p:tgtEl>
                                      </p:cBhvr>
                                    </p:animEffect>
                                    <p:anim calcmode="lin" valueType="num">
                                      <p:cBhvr>
                                        <p:cTn id="8" dur="1367"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12"/>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12"/>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12"/>
                                        </p:tgtEl>
                                        <p:attrNameLst>
                                          <p:attrName>ppt_y</p:attrName>
                                        </p:attrNameLst>
                                      </p:cBhvr>
                                      <p:tavLst>
                                        <p:tav tm="0" fmla="#ppt_y-sin(pi*$)/81">
                                          <p:val>
                                            <p:fltVal val="0"/>
                                          </p:val>
                                        </p:tav>
                                        <p:tav tm="100000">
                                          <p:val>
                                            <p:fltVal val="1"/>
                                          </p:val>
                                        </p:tav>
                                      </p:tavLst>
                                    </p:anim>
                                    <p:animScale>
                                      <p:cBhvr>
                                        <p:cTn id="13" dur="20">
                                          <p:stCondLst>
                                            <p:cond delay="487"/>
                                          </p:stCondLst>
                                        </p:cTn>
                                        <p:tgtEl>
                                          <p:spTgt spid="12"/>
                                        </p:tgtEl>
                                      </p:cBhvr>
                                      <p:to x="100000" y="60000"/>
                                    </p:animScale>
                                    <p:animScale>
                                      <p:cBhvr>
                                        <p:cTn id="14" dur="124" decel="50000">
                                          <p:stCondLst>
                                            <p:cond delay="507"/>
                                          </p:stCondLst>
                                        </p:cTn>
                                        <p:tgtEl>
                                          <p:spTgt spid="12"/>
                                        </p:tgtEl>
                                      </p:cBhvr>
                                      <p:to x="100000" y="100000"/>
                                    </p:animScale>
                                    <p:animScale>
                                      <p:cBhvr>
                                        <p:cTn id="15" dur="20">
                                          <p:stCondLst>
                                            <p:cond delay="984"/>
                                          </p:stCondLst>
                                        </p:cTn>
                                        <p:tgtEl>
                                          <p:spTgt spid="12"/>
                                        </p:tgtEl>
                                      </p:cBhvr>
                                      <p:to x="100000" y="80000"/>
                                    </p:animScale>
                                    <p:animScale>
                                      <p:cBhvr>
                                        <p:cTn id="16" dur="124" decel="50000">
                                          <p:stCondLst>
                                            <p:cond delay="1004"/>
                                          </p:stCondLst>
                                        </p:cTn>
                                        <p:tgtEl>
                                          <p:spTgt spid="12"/>
                                        </p:tgtEl>
                                      </p:cBhvr>
                                      <p:to x="100000" y="100000"/>
                                    </p:animScale>
                                    <p:animScale>
                                      <p:cBhvr>
                                        <p:cTn id="17" dur="20">
                                          <p:stCondLst>
                                            <p:cond delay="1231"/>
                                          </p:stCondLst>
                                        </p:cTn>
                                        <p:tgtEl>
                                          <p:spTgt spid="12"/>
                                        </p:tgtEl>
                                      </p:cBhvr>
                                      <p:to x="100000" y="90000"/>
                                    </p:animScale>
                                    <p:animScale>
                                      <p:cBhvr>
                                        <p:cTn id="18" dur="124" decel="50000">
                                          <p:stCondLst>
                                            <p:cond delay="1251"/>
                                          </p:stCondLst>
                                        </p:cTn>
                                        <p:tgtEl>
                                          <p:spTgt spid="12"/>
                                        </p:tgtEl>
                                      </p:cBhvr>
                                      <p:to x="100000" y="100000"/>
                                    </p:animScale>
                                    <p:animScale>
                                      <p:cBhvr>
                                        <p:cTn id="19" dur="20">
                                          <p:stCondLst>
                                            <p:cond delay="1356"/>
                                          </p:stCondLst>
                                        </p:cTn>
                                        <p:tgtEl>
                                          <p:spTgt spid="12"/>
                                        </p:tgtEl>
                                      </p:cBhvr>
                                      <p:to x="100000" y="95000"/>
                                    </p:animScale>
                                    <p:animScale>
                                      <p:cBhvr>
                                        <p:cTn id="20" dur="124" decel="50000">
                                          <p:stCondLst>
                                            <p:cond delay="1376"/>
                                          </p:stCondLst>
                                        </p:cTn>
                                        <p:tgtEl>
                                          <p:spTgt spid="12"/>
                                        </p:tgtEl>
                                      </p:cBhvr>
                                      <p:to x="100000" y="100000"/>
                                    </p:animScale>
                                  </p:childTnLst>
                                </p:cTn>
                              </p:par>
                              <p:par>
                                <p:cTn id="21" presetID="26" presetClass="entr" presetSubtype="0" fill="hold" nodeType="withEffect">
                                  <p:stCondLst>
                                    <p:cond delay="25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435">
                                          <p:stCondLst>
                                            <p:cond delay="0"/>
                                          </p:stCondLst>
                                        </p:cTn>
                                        <p:tgtEl>
                                          <p:spTgt spid="13"/>
                                        </p:tgtEl>
                                      </p:cBhvr>
                                    </p:animEffect>
                                    <p:anim calcmode="lin" valueType="num">
                                      <p:cBhvr>
                                        <p:cTn id="24"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5"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6"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27"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28"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29" dur="20">
                                          <p:stCondLst>
                                            <p:cond delay="487"/>
                                          </p:stCondLst>
                                        </p:cTn>
                                        <p:tgtEl>
                                          <p:spTgt spid="13"/>
                                        </p:tgtEl>
                                      </p:cBhvr>
                                      <p:to x="100000" y="60000"/>
                                    </p:animScale>
                                    <p:animScale>
                                      <p:cBhvr>
                                        <p:cTn id="30" dur="124" decel="50000">
                                          <p:stCondLst>
                                            <p:cond delay="507"/>
                                          </p:stCondLst>
                                        </p:cTn>
                                        <p:tgtEl>
                                          <p:spTgt spid="13"/>
                                        </p:tgtEl>
                                      </p:cBhvr>
                                      <p:to x="100000" y="100000"/>
                                    </p:animScale>
                                    <p:animScale>
                                      <p:cBhvr>
                                        <p:cTn id="31" dur="20">
                                          <p:stCondLst>
                                            <p:cond delay="984"/>
                                          </p:stCondLst>
                                        </p:cTn>
                                        <p:tgtEl>
                                          <p:spTgt spid="13"/>
                                        </p:tgtEl>
                                      </p:cBhvr>
                                      <p:to x="100000" y="80000"/>
                                    </p:animScale>
                                    <p:animScale>
                                      <p:cBhvr>
                                        <p:cTn id="32" dur="124" decel="50000">
                                          <p:stCondLst>
                                            <p:cond delay="1004"/>
                                          </p:stCondLst>
                                        </p:cTn>
                                        <p:tgtEl>
                                          <p:spTgt spid="13"/>
                                        </p:tgtEl>
                                      </p:cBhvr>
                                      <p:to x="100000" y="100000"/>
                                    </p:animScale>
                                    <p:animScale>
                                      <p:cBhvr>
                                        <p:cTn id="33" dur="20">
                                          <p:stCondLst>
                                            <p:cond delay="1231"/>
                                          </p:stCondLst>
                                        </p:cTn>
                                        <p:tgtEl>
                                          <p:spTgt spid="13"/>
                                        </p:tgtEl>
                                      </p:cBhvr>
                                      <p:to x="100000" y="90000"/>
                                    </p:animScale>
                                    <p:animScale>
                                      <p:cBhvr>
                                        <p:cTn id="34" dur="124" decel="50000">
                                          <p:stCondLst>
                                            <p:cond delay="1251"/>
                                          </p:stCondLst>
                                        </p:cTn>
                                        <p:tgtEl>
                                          <p:spTgt spid="13"/>
                                        </p:tgtEl>
                                      </p:cBhvr>
                                      <p:to x="100000" y="100000"/>
                                    </p:animScale>
                                    <p:animScale>
                                      <p:cBhvr>
                                        <p:cTn id="35" dur="20">
                                          <p:stCondLst>
                                            <p:cond delay="1356"/>
                                          </p:stCondLst>
                                        </p:cTn>
                                        <p:tgtEl>
                                          <p:spTgt spid="13"/>
                                        </p:tgtEl>
                                      </p:cBhvr>
                                      <p:to x="100000" y="95000"/>
                                    </p:animScale>
                                    <p:animScale>
                                      <p:cBhvr>
                                        <p:cTn id="36" dur="124" decel="50000">
                                          <p:stCondLst>
                                            <p:cond delay="1376"/>
                                          </p:stCondLst>
                                        </p:cTn>
                                        <p:tgtEl>
                                          <p:spTgt spid="13"/>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435">
                                          <p:stCondLst>
                                            <p:cond delay="0"/>
                                          </p:stCondLst>
                                        </p:cTn>
                                        <p:tgtEl>
                                          <p:spTgt spid="16"/>
                                        </p:tgtEl>
                                      </p:cBhvr>
                                    </p:animEffect>
                                    <p:anim calcmode="lin" valueType="num">
                                      <p:cBhvr>
                                        <p:cTn id="40" dur="1367"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41" dur="498"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42" dur="498" tmFilter="0, 0; 0.125,0.2665; 0.25,0.4; 0.375,0.465; 0.5,0.5;  0.625,0.535; 0.75,0.6; 0.875,0.7335; 1,1">
                                          <p:stCondLst>
                                            <p:cond delay="498"/>
                                          </p:stCondLst>
                                        </p:cTn>
                                        <p:tgtEl>
                                          <p:spTgt spid="16"/>
                                        </p:tgtEl>
                                        <p:attrNameLst>
                                          <p:attrName>ppt_y</p:attrName>
                                        </p:attrNameLst>
                                      </p:cBhvr>
                                      <p:tavLst>
                                        <p:tav tm="0" fmla="#ppt_y-sin(pi*$)/9">
                                          <p:val>
                                            <p:fltVal val="0"/>
                                          </p:val>
                                        </p:tav>
                                        <p:tav tm="100000">
                                          <p:val>
                                            <p:fltVal val="1"/>
                                          </p:val>
                                        </p:tav>
                                      </p:tavLst>
                                    </p:anim>
                                    <p:anim calcmode="lin" valueType="num">
                                      <p:cBhvr>
                                        <p:cTn id="43" dur="249" tmFilter="0, 0; 0.125,0.2665; 0.25,0.4; 0.375,0.465; 0.5,0.5;  0.625,0.535; 0.75,0.6; 0.875,0.7335; 1,1">
                                          <p:stCondLst>
                                            <p:cond delay="993"/>
                                          </p:stCondLst>
                                        </p:cTn>
                                        <p:tgtEl>
                                          <p:spTgt spid="16"/>
                                        </p:tgtEl>
                                        <p:attrNameLst>
                                          <p:attrName>ppt_y</p:attrName>
                                        </p:attrNameLst>
                                      </p:cBhvr>
                                      <p:tavLst>
                                        <p:tav tm="0" fmla="#ppt_y-sin(pi*$)/27">
                                          <p:val>
                                            <p:fltVal val="0"/>
                                          </p:val>
                                        </p:tav>
                                        <p:tav tm="100000">
                                          <p:val>
                                            <p:fltVal val="1"/>
                                          </p:val>
                                        </p:tav>
                                      </p:tavLst>
                                    </p:anim>
                                    <p:anim calcmode="lin" valueType="num">
                                      <p:cBhvr>
                                        <p:cTn id="44" dur="123" tmFilter="0, 0; 0.125,0.2665; 0.25,0.4; 0.375,0.465; 0.5,0.5;  0.625,0.535; 0.75,0.6; 0.875,0.7335; 1,1">
                                          <p:stCondLst>
                                            <p:cond delay="1242"/>
                                          </p:stCondLst>
                                        </p:cTn>
                                        <p:tgtEl>
                                          <p:spTgt spid="16"/>
                                        </p:tgtEl>
                                        <p:attrNameLst>
                                          <p:attrName>ppt_y</p:attrName>
                                        </p:attrNameLst>
                                      </p:cBhvr>
                                      <p:tavLst>
                                        <p:tav tm="0" fmla="#ppt_y-sin(pi*$)/81">
                                          <p:val>
                                            <p:fltVal val="0"/>
                                          </p:val>
                                        </p:tav>
                                        <p:tav tm="100000">
                                          <p:val>
                                            <p:fltVal val="1"/>
                                          </p:val>
                                        </p:tav>
                                      </p:tavLst>
                                    </p:anim>
                                    <p:animScale>
                                      <p:cBhvr>
                                        <p:cTn id="45" dur="20">
                                          <p:stCondLst>
                                            <p:cond delay="487"/>
                                          </p:stCondLst>
                                        </p:cTn>
                                        <p:tgtEl>
                                          <p:spTgt spid="16"/>
                                        </p:tgtEl>
                                      </p:cBhvr>
                                      <p:to x="100000" y="60000"/>
                                    </p:animScale>
                                    <p:animScale>
                                      <p:cBhvr>
                                        <p:cTn id="46" dur="124" decel="50000">
                                          <p:stCondLst>
                                            <p:cond delay="507"/>
                                          </p:stCondLst>
                                        </p:cTn>
                                        <p:tgtEl>
                                          <p:spTgt spid="16"/>
                                        </p:tgtEl>
                                      </p:cBhvr>
                                      <p:to x="100000" y="100000"/>
                                    </p:animScale>
                                    <p:animScale>
                                      <p:cBhvr>
                                        <p:cTn id="47" dur="20">
                                          <p:stCondLst>
                                            <p:cond delay="984"/>
                                          </p:stCondLst>
                                        </p:cTn>
                                        <p:tgtEl>
                                          <p:spTgt spid="16"/>
                                        </p:tgtEl>
                                      </p:cBhvr>
                                      <p:to x="100000" y="80000"/>
                                    </p:animScale>
                                    <p:animScale>
                                      <p:cBhvr>
                                        <p:cTn id="48" dur="124" decel="50000">
                                          <p:stCondLst>
                                            <p:cond delay="1004"/>
                                          </p:stCondLst>
                                        </p:cTn>
                                        <p:tgtEl>
                                          <p:spTgt spid="16"/>
                                        </p:tgtEl>
                                      </p:cBhvr>
                                      <p:to x="100000" y="100000"/>
                                    </p:animScale>
                                    <p:animScale>
                                      <p:cBhvr>
                                        <p:cTn id="49" dur="20">
                                          <p:stCondLst>
                                            <p:cond delay="1231"/>
                                          </p:stCondLst>
                                        </p:cTn>
                                        <p:tgtEl>
                                          <p:spTgt spid="16"/>
                                        </p:tgtEl>
                                      </p:cBhvr>
                                      <p:to x="100000" y="90000"/>
                                    </p:animScale>
                                    <p:animScale>
                                      <p:cBhvr>
                                        <p:cTn id="50" dur="124" decel="50000">
                                          <p:stCondLst>
                                            <p:cond delay="1251"/>
                                          </p:stCondLst>
                                        </p:cTn>
                                        <p:tgtEl>
                                          <p:spTgt spid="16"/>
                                        </p:tgtEl>
                                      </p:cBhvr>
                                      <p:to x="100000" y="100000"/>
                                    </p:animScale>
                                    <p:animScale>
                                      <p:cBhvr>
                                        <p:cTn id="51" dur="20">
                                          <p:stCondLst>
                                            <p:cond delay="1356"/>
                                          </p:stCondLst>
                                        </p:cTn>
                                        <p:tgtEl>
                                          <p:spTgt spid="16"/>
                                        </p:tgtEl>
                                      </p:cBhvr>
                                      <p:to x="100000" y="95000"/>
                                    </p:animScale>
                                    <p:animScale>
                                      <p:cBhvr>
                                        <p:cTn id="52" dur="124" decel="50000">
                                          <p:stCondLst>
                                            <p:cond delay="1376"/>
                                          </p:stCondLst>
                                        </p:cTn>
                                        <p:tgtEl>
                                          <p:spTgt spid="16"/>
                                        </p:tgtEl>
                                      </p:cBhvr>
                                      <p:to x="100000" y="100000"/>
                                    </p:animScale>
                                  </p:childTnLst>
                                </p:cTn>
                              </p:par>
                              <p:par>
                                <p:cTn id="53" presetID="26" presetClass="entr" presetSubtype="0" fill="hold" nodeType="withEffect">
                                  <p:stCondLst>
                                    <p:cond delay="500"/>
                                  </p:stCondLst>
                                  <p:childTnLst>
                                    <p:set>
                                      <p:cBhvr>
                                        <p:cTn id="54" dur="1" fill="hold">
                                          <p:stCondLst>
                                            <p:cond delay="0"/>
                                          </p:stCondLst>
                                        </p:cTn>
                                        <p:tgtEl>
                                          <p:spTgt spid="11"/>
                                        </p:tgtEl>
                                        <p:attrNameLst>
                                          <p:attrName>style.visibility</p:attrName>
                                        </p:attrNameLst>
                                      </p:cBhvr>
                                      <p:to>
                                        <p:strVal val="visible"/>
                                      </p:to>
                                    </p:set>
                                    <p:animEffect transition="in" filter="wipe(down)">
                                      <p:cBhvr>
                                        <p:cTn id="55" dur="435">
                                          <p:stCondLst>
                                            <p:cond delay="0"/>
                                          </p:stCondLst>
                                        </p:cTn>
                                        <p:tgtEl>
                                          <p:spTgt spid="11"/>
                                        </p:tgtEl>
                                      </p:cBhvr>
                                    </p:animEffect>
                                    <p:anim calcmode="lin" valueType="num">
                                      <p:cBhvr>
                                        <p:cTn id="56" dur="1367"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57" dur="498"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58" dur="498" tmFilter="0, 0; 0.125,0.2665; 0.25,0.4; 0.375,0.465; 0.5,0.5;  0.625,0.535; 0.75,0.6; 0.875,0.7335; 1,1">
                                          <p:stCondLst>
                                            <p:cond delay="498"/>
                                          </p:stCondLst>
                                        </p:cTn>
                                        <p:tgtEl>
                                          <p:spTgt spid="11"/>
                                        </p:tgtEl>
                                        <p:attrNameLst>
                                          <p:attrName>ppt_y</p:attrName>
                                        </p:attrNameLst>
                                      </p:cBhvr>
                                      <p:tavLst>
                                        <p:tav tm="0" fmla="#ppt_y-sin(pi*$)/9">
                                          <p:val>
                                            <p:fltVal val="0"/>
                                          </p:val>
                                        </p:tav>
                                        <p:tav tm="100000">
                                          <p:val>
                                            <p:fltVal val="1"/>
                                          </p:val>
                                        </p:tav>
                                      </p:tavLst>
                                    </p:anim>
                                    <p:anim calcmode="lin" valueType="num">
                                      <p:cBhvr>
                                        <p:cTn id="59" dur="249" tmFilter="0, 0; 0.125,0.2665; 0.25,0.4; 0.375,0.465; 0.5,0.5;  0.625,0.535; 0.75,0.6; 0.875,0.7335; 1,1">
                                          <p:stCondLst>
                                            <p:cond delay="993"/>
                                          </p:stCondLst>
                                        </p:cTn>
                                        <p:tgtEl>
                                          <p:spTgt spid="11"/>
                                        </p:tgtEl>
                                        <p:attrNameLst>
                                          <p:attrName>ppt_y</p:attrName>
                                        </p:attrNameLst>
                                      </p:cBhvr>
                                      <p:tavLst>
                                        <p:tav tm="0" fmla="#ppt_y-sin(pi*$)/27">
                                          <p:val>
                                            <p:fltVal val="0"/>
                                          </p:val>
                                        </p:tav>
                                        <p:tav tm="100000">
                                          <p:val>
                                            <p:fltVal val="1"/>
                                          </p:val>
                                        </p:tav>
                                      </p:tavLst>
                                    </p:anim>
                                    <p:anim calcmode="lin" valueType="num">
                                      <p:cBhvr>
                                        <p:cTn id="60" dur="123" tmFilter="0, 0; 0.125,0.2665; 0.25,0.4; 0.375,0.465; 0.5,0.5;  0.625,0.535; 0.75,0.6; 0.875,0.7335; 1,1">
                                          <p:stCondLst>
                                            <p:cond delay="1242"/>
                                          </p:stCondLst>
                                        </p:cTn>
                                        <p:tgtEl>
                                          <p:spTgt spid="11"/>
                                        </p:tgtEl>
                                        <p:attrNameLst>
                                          <p:attrName>ppt_y</p:attrName>
                                        </p:attrNameLst>
                                      </p:cBhvr>
                                      <p:tavLst>
                                        <p:tav tm="0" fmla="#ppt_y-sin(pi*$)/81">
                                          <p:val>
                                            <p:fltVal val="0"/>
                                          </p:val>
                                        </p:tav>
                                        <p:tav tm="100000">
                                          <p:val>
                                            <p:fltVal val="1"/>
                                          </p:val>
                                        </p:tav>
                                      </p:tavLst>
                                    </p:anim>
                                    <p:animScale>
                                      <p:cBhvr>
                                        <p:cTn id="61" dur="20">
                                          <p:stCondLst>
                                            <p:cond delay="487"/>
                                          </p:stCondLst>
                                        </p:cTn>
                                        <p:tgtEl>
                                          <p:spTgt spid="11"/>
                                        </p:tgtEl>
                                      </p:cBhvr>
                                      <p:to x="100000" y="60000"/>
                                    </p:animScale>
                                    <p:animScale>
                                      <p:cBhvr>
                                        <p:cTn id="62" dur="124" decel="50000">
                                          <p:stCondLst>
                                            <p:cond delay="507"/>
                                          </p:stCondLst>
                                        </p:cTn>
                                        <p:tgtEl>
                                          <p:spTgt spid="11"/>
                                        </p:tgtEl>
                                      </p:cBhvr>
                                      <p:to x="100000" y="100000"/>
                                    </p:animScale>
                                    <p:animScale>
                                      <p:cBhvr>
                                        <p:cTn id="63" dur="20">
                                          <p:stCondLst>
                                            <p:cond delay="984"/>
                                          </p:stCondLst>
                                        </p:cTn>
                                        <p:tgtEl>
                                          <p:spTgt spid="11"/>
                                        </p:tgtEl>
                                      </p:cBhvr>
                                      <p:to x="100000" y="80000"/>
                                    </p:animScale>
                                    <p:animScale>
                                      <p:cBhvr>
                                        <p:cTn id="64" dur="124" decel="50000">
                                          <p:stCondLst>
                                            <p:cond delay="1004"/>
                                          </p:stCondLst>
                                        </p:cTn>
                                        <p:tgtEl>
                                          <p:spTgt spid="11"/>
                                        </p:tgtEl>
                                      </p:cBhvr>
                                      <p:to x="100000" y="100000"/>
                                    </p:animScale>
                                    <p:animScale>
                                      <p:cBhvr>
                                        <p:cTn id="65" dur="20">
                                          <p:stCondLst>
                                            <p:cond delay="1231"/>
                                          </p:stCondLst>
                                        </p:cTn>
                                        <p:tgtEl>
                                          <p:spTgt spid="11"/>
                                        </p:tgtEl>
                                      </p:cBhvr>
                                      <p:to x="100000" y="90000"/>
                                    </p:animScale>
                                    <p:animScale>
                                      <p:cBhvr>
                                        <p:cTn id="66" dur="124" decel="50000">
                                          <p:stCondLst>
                                            <p:cond delay="1251"/>
                                          </p:stCondLst>
                                        </p:cTn>
                                        <p:tgtEl>
                                          <p:spTgt spid="11"/>
                                        </p:tgtEl>
                                      </p:cBhvr>
                                      <p:to x="100000" y="100000"/>
                                    </p:animScale>
                                    <p:animScale>
                                      <p:cBhvr>
                                        <p:cTn id="67" dur="20">
                                          <p:stCondLst>
                                            <p:cond delay="1356"/>
                                          </p:stCondLst>
                                        </p:cTn>
                                        <p:tgtEl>
                                          <p:spTgt spid="11"/>
                                        </p:tgtEl>
                                      </p:cBhvr>
                                      <p:to x="100000" y="95000"/>
                                    </p:animScale>
                                    <p:animScale>
                                      <p:cBhvr>
                                        <p:cTn id="68" dur="124" decel="50000">
                                          <p:stCondLst>
                                            <p:cond delay="1376"/>
                                          </p:stCondLst>
                                        </p:cTn>
                                        <p:tgtEl>
                                          <p:spTgt spid="11"/>
                                        </p:tgtEl>
                                      </p:cBhvr>
                                      <p:to x="100000" y="100000"/>
                                    </p:animScale>
                                  </p:childTnLst>
                                </p:cTn>
                              </p:par>
                            </p:childTnLst>
                          </p:cTn>
                        </p:par>
                        <p:par>
                          <p:cTn id="69" fill="hold">
                            <p:stCondLst>
                              <p:cond delay="2000"/>
                            </p:stCondLst>
                            <p:childTnLst>
                              <p:par>
                                <p:cTn id="70" presetID="53" presetClass="entr" presetSubtype="16" fill="hold" grpId="0" nodeType="afterEffect">
                                  <p:stCondLst>
                                    <p:cond delay="0"/>
                                  </p:stCondLst>
                                  <p:childTnLst>
                                    <p:set>
                                      <p:cBhvr>
                                        <p:cTn id="71" dur="1" fill="hold">
                                          <p:stCondLst>
                                            <p:cond delay="0"/>
                                          </p:stCondLst>
                                        </p:cTn>
                                        <p:tgtEl>
                                          <p:spTgt spid="26"/>
                                        </p:tgtEl>
                                        <p:attrNameLst>
                                          <p:attrName>style.visibility</p:attrName>
                                        </p:attrNameLst>
                                      </p:cBhvr>
                                      <p:to>
                                        <p:strVal val="visible"/>
                                      </p:to>
                                    </p:set>
                                    <p:anim calcmode="lin" valueType="num">
                                      <p:cBhvr>
                                        <p:cTn id="72" dur="500" fill="hold"/>
                                        <p:tgtEl>
                                          <p:spTgt spid="26"/>
                                        </p:tgtEl>
                                        <p:attrNameLst>
                                          <p:attrName>ppt_w</p:attrName>
                                        </p:attrNameLst>
                                      </p:cBhvr>
                                      <p:tavLst>
                                        <p:tav tm="0">
                                          <p:val>
                                            <p:fltVal val="0"/>
                                          </p:val>
                                        </p:tav>
                                        <p:tav tm="100000">
                                          <p:val>
                                            <p:strVal val="#ppt_w"/>
                                          </p:val>
                                        </p:tav>
                                      </p:tavLst>
                                    </p:anim>
                                    <p:anim calcmode="lin" valueType="num">
                                      <p:cBhvr>
                                        <p:cTn id="73" dur="500" fill="hold"/>
                                        <p:tgtEl>
                                          <p:spTgt spid="26"/>
                                        </p:tgtEl>
                                        <p:attrNameLst>
                                          <p:attrName>ppt_h</p:attrName>
                                        </p:attrNameLst>
                                      </p:cBhvr>
                                      <p:tavLst>
                                        <p:tav tm="0">
                                          <p:val>
                                            <p:fltVal val="0"/>
                                          </p:val>
                                        </p:tav>
                                        <p:tav tm="100000">
                                          <p:val>
                                            <p:strVal val="#ppt_h"/>
                                          </p:val>
                                        </p:tav>
                                      </p:tavLst>
                                    </p:anim>
                                    <p:animEffect transition="in" filter="fade">
                                      <p:cBhvr>
                                        <p:cTn id="74" dur="500"/>
                                        <p:tgtEl>
                                          <p:spTgt spid="26"/>
                                        </p:tgtEl>
                                      </p:cBhvr>
                                    </p:animEffect>
                                  </p:childTnLst>
                                </p:cTn>
                              </p:par>
                            </p:childTnLst>
                          </p:cTn>
                        </p:par>
                        <p:par>
                          <p:cTn id="75" fill="hold">
                            <p:stCondLst>
                              <p:cond delay="2500"/>
                            </p:stCondLst>
                            <p:childTnLst>
                              <p:par>
                                <p:cTn id="76" presetID="2" presetClass="entr" presetSubtype="4" fill="hold" grpId="0" nodeType="afterEffect">
                                  <p:stCondLst>
                                    <p:cond delay="0"/>
                                  </p:stCondLst>
                                  <p:childTnLst>
                                    <p:set>
                                      <p:cBhvr>
                                        <p:cTn id="77" dur="1" fill="hold">
                                          <p:stCondLst>
                                            <p:cond delay="0"/>
                                          </p:stCondLst>
                                        </p:cTn>
                                        <p:tgtEl>
                                          <p:spTgt spid="4"/>
                                        </p:tgtEl>
                                        <p:attrNameLst>
                                          <p:attrName>style.visibility</p:attrName>
                                        </p:attrNameLst>
                                      </p:cBhvr>
                                      <p:to>
                                        <p:strVal val="visible"/>
                                      </p:to>
                                    </p:set>
                                    <p:anim calcmode="lin" valueType="num">
                                      <p:cBhvr additive="base">
                                        <p:cTn id="78" dur="500" fill="hold"/>
                                        <p:tgtEl>
                                          <p:spTgt spid="4"/>
                                        </p:tgtEl>
                                        <p:attrNameLst>
                                          <p:attrName>ppt_x</p:attrName>
                                        </p:attrNameLst>
                                      </p:cBhvr>
                                      <p:tavLst>
                                        <p:tav tm="0">
                                          <p:val>
                                            <p:strVal val="#ppt_x"/>
                                          </p:val>
                                        </p:tav>
                                        <p:tav tm="100000">
                                          <p:val>
                                            <p:strVal val="#ppt_x"/>
                                          </p:val>
                                        </p:tav>
                                      </p:tavLst>
                                    </p:anim>
                                    <p:anim calcmode="lin" valueType="num">
                                      <p:cBhvr additive="base">
                                        <p:cTn id="79" dur="500" fill="hold"/>
                                        <p:tgtEl>
                                          <p:spTgt spid="4"/>
                                        </p:tgtEl>
                                        <p:attrNameLst>
                                          <p:attrName>ppt_y</p:attrName>
                                        </p:attrNameLst>
                                      </p:cBhvr>
                                      <p:tavLst>
                                        <p:tav tm="0">
                                          <p:val>
                                            <p:strVal val="1+#ppt_h/2"/>
                                          </p:val>
                                        </p:tav>
                                        <p:tav tm="100000">
                                          <p:val>
                                            <p:strVal val="#ppt_y"/>
                                          </p:val>
                                        </p:tav>
                                      </p:tavLst>
                                    </p:anim>
                                  </p:childTnLst>
                                </p:cTn>
                              </p:par>
                              <p:par>
                                <p:cTn id="80" presetID="16" presetClass="entr" presetSubtype="21" fill="hold" nodeType="with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barn(inVertical)">
                                      <p:cBhvr>
                                        <p:cTn id="82" dur="500"/>
                                        <p:tgtEl>
                                          <p:spTgt spid="32"/>
                                        </p:tgtEl>
                                      </p:cBhvr>
                                    </p:animEffect>
                                  </p:childTnLst>
                                </p:cTn>
                              </p:par>
                            </p:childTnLst>
                          </p:cTn>
                        </p:par>
                      </p:childTnLst>
                    </p:cTn>
                  </p:par>
                  <p:par>
                    <p:cTn id="83" fill="hold">
                      <p:stCondLst>
                        <p:cond delay="indefinite"/>
                      </p:stCondLst>
                      <p:childTnLst>
                        <p:par>
                          <p:cTn id="84" fill="hold">
                            <p:stCondLst>
                              <p:cond delay="0"/>
                            </p:stCondLst>
                            <p:childTnLst>
                              <p:par>
                                <p:cTn id="85" presetID="52" presetClass="entr" presetSubtype="0" fill="hold" nodeType="clickEffect">
                                  <p:stCondLst>
                                    <p:cond delay="0"/>
                                  </p:stCondLst>
                                  <p:childTnLst>
                                    <p:set>
                                      <p:cBhvr>
                                        <p:cTn id="86" dur="1" fill="hold">
                                          <p:stCondLst>
                                            <p:cond delay="0"/>
                                          </p:stCondLst>
                                        </p:cTn>
                                        <p:tgtEl>
                                          <p:spTgt spid="5"/>
                                        </p:tgtEl>
                                        <p:attrNameLst>
                                          <p:attrName>style.visibility</p:attrName>
                                        </p:attrNameLst>
                                      </p:cBhvr>
                                      <p:to>
                                        <p:strVal val="visible"/>
                                      </p:to>
                                    </p:set>
                                    <p:animScale>
                                      <p:cBhvr>
                                        <p:cTn id="8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8" dur="1000" decel="50000" fill="hold">
                                          <p:stCondLst>
                                            <p:cond delay="0"/>
                                          </p:stCondLst>
                                        </p:cTn>
                                        <p:tgtEl>
                                          <p:spTgt spid="5"/>
                                        </p:tgtEl>
                                        <p:attrNameLst>
                                          <p:attrName>ppt_x</p:attrName>
                                          <p:attrName>ppt_y</p:attrName>
                                        </p:attrNameLst>
                                      </p:cBhvr>
                                    </p:animMotion>
                                    <p:animEffect transition="in" filter="fade">
                                      <p:cBhvr>
                                        <p:cTn id="89" dur="1000"/>
                                        <p:tgtEl>
                                          <p:spTgt spid="5"/>
                                        </p:tgtEl>
                                      </p:cBhvr>
                                    </p:animEffect>
                                  </p:childTnLst>
                                </p:cTn>
                              </p:par>
                            </p:childTnLst>
                          </p:cTn>
                        </p:par>
                      </p:childTnLst>
                    </p:cTn>
                  </p:par>
                  <p:par>
                    <p:cTn id="90" fill="hold">
                      <p:stCondLst>
                        <p:cond delay="indefinite"/>
                      </p:stCondLst>
                      <p:childTnLst>
                        <p:par>
                          <p:cTn id="91" fill="hold">
                            <p:stCondLst>
                              <p:cond delay="0"/>
                            </p:stCondLst>
                            <p:childTnLst>
                              <p:par>
                                <p:cTn id="92" presetID="45" presetClass="entr" presetSubtype="0" fill="hold" nodeType="clickEffect">
                                  <p:stCondLst>
                                    <p:cond delay="0"/>
                                  </p:stCondLst>
                                  <p:childTnLst>
                                    <p:set>
                                      <p:cBhvr>
                                        <p:cTn id="93" dur="1" fill="hold">
                                          <p:stCondLst>
                                            <p:cond delay="0"/>
                                          </p:stCondLst>
                                        </p:cTn>
                                        <p:tgtEl>
                                          <p:spTgt spid="33"/>
                                        </p:tgtEl>
                                        <p:attrNameLst>
                                          <p:attrName>style.visibility</p:attrName>
                                        </p:attrNameLst>
                                      </p:cBhvr>
                                      <p:to>
                                        <p:strVal val="visible"/>
                                      </p:to>
                                    </p:set>
                                    <p:animEffect transition="in" filter="fade">
                                      <p:cBhvr>
                                        <p:cTn id="94" dur="2000"/>
                                        <p:tgtEl>
                                          <p:spTgt spid="33"/>
                                        </p:tgtEl>
                                      </p:cBhvr>
                                    </p:animEffect>
                                    <p:anim calcmode="lin" valueType="num">
                                      <p:cBhvr>
                                        <p:cTn id="95" dur="2000" fill="hold"/>
                                        <p:tgtEl>
                                          <p:spTgt spid="33"/>
                                        </p:tgtEl>
                                        <p:attrNameLst>
                                          <p:attrName>ppt_w</p:attrName>
                                        </p:attrNameLst>
                                      </p:cBhvr>
                                      <p:tavLst>
                                        <p:tav tm="0" fmla="#ppt_w*sin(2.5*pi*$)">
                                          <p:val>
                                            <p:fltVal val="0"/>
                                          </p:val>
                                        </p:tav>
                                        <p:tav tm="100000">
                                          <p:val>
                                            <p:fltVal val="1"/>
                                          </p:val>
                                        </p:tav>
                                      </p:tavLst>
                                    </p:anim>
                                    <p:anim calcmode="lin" valueType="num">
                                      <p:cBhvr>
                                        <p:cTn id="96" dur="2000" fill="hold"/>
                                        <p:tgtEl>
                                          <p:spTgt spid="3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P spid="4"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id="{C1588417-5178-D5A2-FE03-D96C726D4378}"/>
              </a:ext>
            </a:extLst>
          </p:cNvPr>
          <p:cNvSpPr/>
          <p:nvPr/>
        </p:nvSpPr>
        <p:spPr>
          <a:xfrm>
            <a:off x="1383505" y="553335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6" name="任意多边形: 形状 40">
            <a:extLst>
              <a:ext uri="{FF2B5EF4-FFF2-40B4-BE49-F238E27FC236}">
                <a16:creationId xmlns:a16="http://schemas.microsoft.com/office/drawing/2014/main" id="{439D1983-AF82-257E-625E-BBD720ACDC13}"/>
              </a:ext>
            </a:extLst>
          </p:cNvPr>
          <p:cNvSpPr/>
          <p:nvPr/>
        </p:nvSpPr>
        <p:spPr>
          <a:xfrm>
            <a:off x="3852862" y="188640"/>
            <a:ext cx="4486275"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w="571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solidFill>
                  <a:srgbClr val="FF860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4400" b="1" dirty="0">
                <a:solidFill>
                  <a:srgbClr val="FF8600"/>
                </a:solidFill>
                <a:latin typeface="Arial-Rounded" panose="020B0500000000000000" pitchFamily="34" charset="0"/>
                <a:ea typeface="Arial-Rounded" panose="020B0500000000000000" pitchFamily="34" charset="0"/>
                <a:cs typeface="Arial-Rounded" panose="020B0500000000000000" pitchFamily="34" charset="0"/>
              </a:rPr>
              <a:t> </a:t>
            </a:r>
            <a:r>
              <a:rPr lang="vi-VN" altLang="zh-CN" sz="4400" b="1" dirty="0">
                <a:solidFill>
                  <a:srgbClr val="FF8600"/>
                </a:solidFill>
                <a:latin typeface="Arial-Rounded" panose="020B0500000000000000" pitchFamily="34" charset="0"/>
                <a:ea typeface="Arial-Rounded" panose="020B0500000000000000" pitchFamily="34" charset="0"/>
                <a:cs typeface="Arial-Rounded" panose="020B0500000000000000" pitchFamily="34" charset="0"/>
              </a:rPr>
              <a:t>toàn bài</a:t>
            </a:r>
            <a:endParaRPr kumimoji="0" lang="zh-CN" altLang="en-US" sz="4400" b="1"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xtBox 21">
            <a:extLst>
              <a:ext uri="{FF2B5EF4-FFF2-40B4-BE49-F238E27FC236}">
                <a16:creationId xmlns:a16="http://schemas.microsoft.com/office/drawing/2014/main" id="{9D704392-78EE-126A-DCF7-AAFCA1FA8691}"/>
              </a:ext>
            </a:extLst>
          </p:cNvPr>
          <p:cNvSpPr txBox="1"/>
          <p:nvPr/>
        </p:nvSpPr>
        <p:spPr>
          <a:xfrm>
            <a:off x="1965749" y="1139199"/>
            <a:ext cx="2816080"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Tôi yêu em tôi</a:t>
            </a:r>
          </a:p>
          <a:p>
            <a:r>
              <a:rPr lang="vi-VN" sz="2000" b="1" dirty="0">
                <a:latin typeface="Cambria" panose="02040503050406030204" pitchFamily="18" charset="0"/>
                <a:ea typeface="Cambria" panose="02040503050406030204" pitchFamily="18" charset="0"/>
              </a:rPr>
              <a:t>Nó cười rúc rích</a:t>
            </a:r>
          </a:p>
          <a:p>
            <a:r>
              <a:rPr lang="vi-VN" sz="2000" b="1" dirty="0">
                <a:latin typeface="Cambria" panose="02040503050406030204" pitchFamily="18" charset="0"/>
                <a:ea typeface="Cambria" panose="02040503050406030204" pitchFamily="18" charset="0"/>
              </a:rPr>
              <a:t>Mỗi khi tôi đùa</a:t>
            </a:r>
          </a:p>
          <a:p>
            <a:r>
              <a:rPr lang="vi-VN" sz="2000" b="1" dirty="0">
                <a:latin typeface="Cambria" panose="02040503050406030204" pitchFamily="18" charset="0"/>
                <a:ea typeface="Cambria" panose="02040503050406030204" pitchFamily="18" charset="0"/>
              </a:rPr>
              <a:t>Nó vui, nó thích.</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Mắt nó đen ngời</a:t>
            </a:r>
          </a:p>
          <a:p>
            <a:r>
              <a:rPr lang="vi-VN" sz="2000" b="1" dirty="0">
                <a:latin typeface="Cambria" panose="02040503050406030204" pitchFamily="18" charset="0"/>
                <a:ea typeface="Cambria" panose="02040503050406030204" pitchFamily="18" charset="0"/>
              </a:rPr>
              <a:t>Trong veo như nước</a:t>
            </a:r>
          </a:p>
          <a:p>
            <a:r>
              <a:rPr lang="vi-VN" sz="2000" b="1" dirty="0">
                <a:latin typeface="Cambria" panose="02040503050406030204" pitchFamily="18" charset="0"/>
                <a:ea typeface="Cambria" panose="02040503050406030204" pitchFamily="18" charset="0"/>
              </a:rPr>
              <a:t>Miệng nó tươi hồng</a:t>
            </a:r>
          </a:p>
          <a:p>
            <a:r>
              <a:rPr lang="vi-VN" sz="2000" b="1" dirty="0">
                <a:latin typeface="Cambria" panose="02040503050406030204" pitchFamily="18" charset="0"/>
                <a:ea typeface="Cambria" panose="02040503050406030204" pitchFamily="18" charset="0"/>
              </a:rPr>
              <a:t>Nói như khướu hót.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Hoa lan, hoa lí</a:t>
            </a:r>
          </a:p>
          <a:p>
            <a:r>
              <a:rPr lang="vi-VN" sz="2000" b="1" dirty="0">
                <a:latin typeface="Cambria" panose="02040503050406030204" pitchFamily="18" charset="0"/>
                <a:ea typeface="Cambria" panose="02040503050406030204" pitchFamily="18" charset="0"/>
              </a:rPr>
              <a:t>Nó nhặt cài đầu</a:t>
            </a:r>
          </a:p>
          <a:p>
            <a:r>
              <a:rPr lang="vi-VN" sz="2000" b="1" dirty="0">
                <a:latin typeface="Cambria" panose="02040503050406030204" pitchFamily="18" charset="0"/>
                <a:ea typeface="Cambria" panose="02040503050406030204" pitchFamily="18" charset="0"/>
              </a:rPr>
              <a:t>Hương thơm theo nó</a:t>
            </a:r>
          </a:p>
          <a:p>
            <a:r>
              <a:rPr lang="vi-VN" sz="2000" b="1" dirty="0">
                <a:latin typeface="Cambria" panose="02040503050406030204" pitchFamily="18" charset="0"/>
                <a:ea typeface="Cambria" panose="02040503050406030204" pitchFamily="18" charset="0"/>
              </a:rPr>
              <a:t>Sân trước vườn sau.</a:t>
            </a:r>
          </a:p>
        </p:txBody>
      </p:sp>
      <p:sp>
        <p:nvSpPr>
          <p:cNvPr id="23" name="TextBox 22">
            <a:extLst>
              <a:ext uri="{FF2B5EF4-FFF2-40B4-BE49-F238E27FC236}">
                <a16:creationId xmlns:a16="http://schemas.microsoft.com/office/drawing/2014/main" id="{CD9A5D69-0B9C-1681-1730-898AF285979A}"/>
              </a:ext>
            </a:extLst>
          </p:cNvPr>
          <p:cNvSpPr txBox="1"/>
          <p:nvPr/>
        </p:nvSpPr>
        <p:spPr>
          <a:xfrm>
            <a:off x="6177840" y="1444224"/>
            <a:ext cx="2898533" cy="5016758"/>
          </a:xfrm>
          <a:prstGeom prst="rect">
            <a:avLst/>
          </a:prstGeom>
          <a:noFill/>
        </p:spPr>
        <p:txBody>
          <a:bodyPr wrap="square">
            <a:spAutoFit/>
          </a:bodyPr>
          <a:lstStyle/>
          <a:p>
            <a:r>
              <a:rPr lang="vi-VN" sz="2000" b="1" dirty="0">
                <a:latin typeface="Cambria" panose="02040503050406030204" pitchFamily="18" charset="0"/>
                <a:ea typeface="Cambria" panose="02040503050406030204" pitchFamily="18" charset="0"/>
              </a:rPr>
              <a:t>Tôi đi đâu lâu</a:t>
            </a:r>
          </a:p>
          <a:p>
            <a:r>
              <a:rPr lang="vi-VN" sz="2000" b="1" dirty="0">
                <a:latin typeface="Cambria" panose="02040503050406030204" pitchFamily="18" charset="0"/>
                <a:ea typeface="Cambria" panose="02040503050406030204" pitchFamily="18" charset="0"/>
              </a:rPr>
              <a:t>Nó mong, nó nhắc</a:t>
            </a:r>
          </a:p>
          <a:p>
            <a:r>
              <a:rPr lang="vi-VN" sz="2000" b="1" dirty="0">
                <a:latin typeface="Cambria" panose="02040503050406030204" pitchFamily="18" charset="0"/>
                <a:ea typeface="Cambria" panose="02040503050406030204" pitchFamily="18" charset="0"/>
              </a:rPr>
              <a:t>Nó nấp sau cây</a:t>
            </a:r>
          </a:p>
          <a:p>
            <a:r>
              <a:rPr lang="vi-VN" sz="2000" b="1" dirty="0">
                <a:latin typeface="Cambria" panose="02040503050406030204" pitchFamily="18" charset="0"/>
                <a:ea typeface="Cambria" panose="02040503050406030204" pitchFamily="18" charset="0"/>
              </a:rPr>
              <a:t>Òa ra ôm chặt.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Nó thích vẽ lắm</a:t>
            </a:r>
          </a:p>
          <a:p>
            <a:r>
              <a:rPr lang="vi-VN" sz="2000" b="1" dirty="0">
                <a:latin typeface="Cambria" panose="02040503050406030204" pitchFamily="18" charset="0"/>
                <a:ea typeface="Cambria" panose="02040503050406030204" pitchFamily="18" charset="0"/>
              </a:rPr>
              <a:t>Vẽ thỏ có đôi</a:t>
            </a:r>
          </a:p>
          <a:p>
            <a:r>
              <a:rPr lang="vi-VN" sz="2000" b="1" dirty="0">
                <a:latin typeface="Cambria" panose="02040503050406030204" pitchFamily="18" charset="0"/>
                <a:ea typeface="Cambria" panose="02040503050406030204" pitchFamily="18" charset="0"/>
              </a:rPr>
              <a:t>Nó sợ thỏ một</a:t>
            </a:r>
          </a:p>
          <a:p>
            <a:r>
              <a:rPr lang="vi-VN" sz="2000" b="1" dirty="0">
                <a:latin typeface="Cambria" panose="02040503050406030204" pitchFamily="18" charset="0"/>
                <a:ea typeface="Cambria" panose="02040503050406030204" pitchFamily="18" charset="0"/>
              </a:rPr>
              <a:t>Không có bạn chơi.</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Kìa, tiếng nó đấy!</a:t>
            </a:r>
          </a:p>
          <a:p>
            <a:r>
              <a:rPr lang="vi-VN" sz="2000" b="1" dirty="0">
                <a:latin typeface="Cambria" panose="02040503050406030204" pitchFamily="18" charset="0"/>
                <a:ea typeface="Cambria" panose="02040503050406030204" pitchFamily="18" charset="0"/>
              </a:rPr>
              <a:t>Đang ở trường về</a:t>
            </a:r>
          </a:p>
          <a:p>
            <a:r>
              <a:rPr lang="vi-VN" sz="2000" b="1" dirty="0">
                <a:latin typeface="Cambria" panose="02040503050406030204" pitchFamily="18" charset="0"/>
                <a:ea typeface="Cambria" panose="02040503050406030204" pitchFamily="18" charset="0"/>
              </a:rPr>
              <a:t>Cùng bạn bắt bướm</a:t>
            </a:r>
          </a:p>
          <a:p>
            <a:r>
              <a:rPr lang="vi-VN" sz="2000" b="1" dirty="0">
                <a:latin typeface="Cambria" panose="02040503050406030204" pitchFamily="18" charset="0"/>
                <a:ea typeface="Cambria" panose="02040503050406030204" pitchFamily="18" charset="0"/>
              </a:rPr>
              <a:t>Cười dưới hàng tre….</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(Phạm Hổ)</a:t>
            </a:r>
            <a:endParaRPr lang="en-US" sz="2000" b="1" i="1" dirty="0">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B707B835-FF36-1FFB-DFA6-65D4E48D92D1}"/>
              </a:ext>
            </a:extLst>
          </p:cNvPr>
          <p:cNvSpPr txBox="1"/>
          <p:nvPr/>
        </p:nvSpPr>
        <p:spPr>
          <a:xfrm>
            <a:off x="4147347" y="925928"/>
            <a:ext cx="6310744" cy="830997"/>
          </a:xfrm>
          <a:prstGeom prst="rect">
            <a:avLst/>
          </a:prstGeom>
          <a:noFill/>
        </p:spPr>
        <p:txBody>
          <a:bodyPr wrap="square">
            <a:spAutoFit/>
          </a:bodyPr>
          <a:lstStyle/>
          <a:p>
            <a:r>
              <a:rPr lang="vi-VN" sz="2400" b="1" dirty="0">
                <a:latin typeface="Cambria" panose="02040503050406030204" pitchFamily="18" charset="0"/>
                <a:ea typeface="Cambria" panose="02040503050406030204" pitchFamily="18" charset="0"/>
              </a:rPr>
              <a:t>Tôi yêu em tôi</a:t>
            </a:r>
          </a:p>
          <a:p>
            <a:endParaRPr lang="vi-VN"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0975792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5"/>
          <p:cNvPicPr>
            <a:picLocks noChangeAspect="1"/>
          </p:cNvPicPr>
          <p:nvPr/>
        </p:nvPicPr>
        <p:blipFill>
          <a:blip r:embed="rId4"/>
          <a:stretch>
            <a:fillRect/>
          </a:stretch>
        </p:blipFill>
        <p:spPr>
          <a:xfrm>
            <a:off x="3633470" y="-18415"/>
            <a:ext cx="8566785" cy="6874510"/>
          </a:xfrm>
          <a:prstGeom prst="rect">
            <a:avLst/>
          </a:prstGeom>
        </p:spPr>
      </p:pic>
      <p:pic>
        <p:nvPicPr>
          <p:cNvPr id="2" name="图片 1" descr="5947678d5d2f8"/>
          <p:cNvPicPr>
            <a:picLocks noChangeAspect="1"/>
          </p:cNvPicPr>
          <p:nvPr/>
        </p:nvPicPr>
        <p:blipFill>
          <a:blip r:embed="rId5"/>
          <a:stretch>
            <a:fillRect/>
          </a:stretch>
        </p:blipFill>
        <p:spPr>
          <a:xfrm>
            <a:off x="-14605" y="1266825"/>
            <a:ext cx="5760085" cy="5575935"/>
          </a:xfrm>
          <a:prstGeom prst="rect">
            <a:avLst/>
          </a:prstGeom>
        </p:spPr>
      </p:pic>
      <p:pic>
        <p:nvPicPr>
          <p:cNvPr id="4" name="Picture 3" descr="Picture2">
            <a:extLst>
              <a:ext uri="{FF2B5EF4-FFF2-40B4-BE49-F238E27FC236}">
                <a16:creationId xmlns:a16="http://schemas.microsoft.com/office/drawing/2014/main" id="{13305F9C-4710-8963-582E-FD1391A384F0}"/>
              </a:ext>
            </a:extLst>
          </p:cNvPr>
          <p:cNvPicPr>
            <a:picLocks noChangeAspect="1"/>
          </p:cNvPicPr>
          <p:nvPr/>
        </p:nvPicPr>
        <p:blipFill>
          <a:blip r:embed="rId6"/>
          <a:stretch>
            <a:fillRect/>
          </a:stretch>
        </p:blipFill>
        <p:spPr>
          <a:xfrm>
            <a:off x="2511063" y="1364406"/>
            <a:ext cx="6698820" cy="38128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3"/>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14" presetClass="entr" presetSubtype="1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4"/>
                                        </p:tgtEl>
                                        <p:attrNameLst>
                                          <p:attrName>r</p:attrName>
                                        </p:attrNameLst>
                                      </p:cBhvr>
                                    </p:animRot>
                                    <p:animRot by="-240000">
                                      <p:cBhvr>
                                        <p:cTn id="20" dur="200" fill="hold">
                                          <p:stCondLst>
                                            <p:cond delay="200"/>
                                          </p:stCondLst>
                                        </p:cTn>
                                        <p:tgtEl>
                                          <p:spTgt spid="4"/>
                                        </p:tgtEl>
                                        <p:attrNameLst>
                                          <p:attrName>r</p:attrName>
                                        </p:attrNameLst>
                                      </p:cBhvr>
                                    </p:animRot>
                                    <p:animRot by="240000">
                                      <p:cBhvr>
                                        <p:cTn id="21" dur="200" fill="hold">
                                          <p:stCondLst>
                                            <p:cond delay="400"/>
                                          </p:stCondLst>
                                        </p:cTn>
                                        <p:tgtEl>
                                          <p:spTgt spid="4"/>
                                        </p:tgtEl>
                                        <p:attrNameLst>
                                          <p:attrName>r</p:attrName>
                                        </p:attrNameLst>
                                      </p:cBhvr>
                                    </p:animRot>
                                    <p:animRot by="-240000">
                                      <p:cBhvr>
                                        <p:cTn id="22" dur="200" fill="hold">
                                          <p:stCondLst>
                                            <p:cond delay="600"/>
                                          </p:stCondLst>
                                        </p:cTn>
                                        <p:tgtEl>
                                          <p:spTgt spid="4"/>
                                        </p:tgtEl>
                                        <p:attrNameLst>
                                          <p:attrName>r</p:attrName>
                                        </p:attrNameLst>
                                      </p:cBhvr>
                                    </p:animRot>
                                    <p:animRot by="120000">
                                      <p:cBhvr>
                                        <p:cTn id="23"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5"/>
          <p:cNvPicPr>
            <a:picLocks noChangeAspect="1"/>
          </p:cNvPicPr>
          <p:nvPr/>
        </p:nvPicPr>
        <p:blipFill>
          <a:blip r:embed="rId4"/>
          <a:stretch>
            <a:fillRect/>
          </a:stretch>
        </p:blipFill>
        <p:spPr>
          <a:xfrm>
            <a:off x="3633470" y="-18415"/>
            <a:ext cx="8566785" cy="6874510"/>
          </a:xfrm>
          <a:prstGeom prst="rect">
            <a:avLst/>
          </a:prstGeom>
        </p:spPr>
      </p:pic>
      <p:sp>
        <p:nvSpPr>
          <p:cNvPr id="7" name="文本框 6"/>
          <p:cNvSpPr txBox="1"/>
          <p:nvPr/>
        </p:nvSpPr>
        <p:spPr>
          <a:xfrm>
            <a:off x="2247255" y="2131051"/>
            <a:ext cx="7390165" cy="1862048"/>
          </a:xfrm>
          <a:prstGeom prst="rect">
            <a:avLst/>
          </a:prstGeom>
          <a:noFill/>
        </p:spPr>
        <p:txBody>
          <a:bodyPr wrap="none" rtlCol="0">
            <a:spAutoFit/>
          </a:bodyPr>
          <a:lstStyle/>
          <a:p>
            <a:pPr algn="ctr"/>
            <a:r>
              <a:rPr lang="en-US" altLang="zh-CN" sz="11500" smtClean="0">
                <a:ln>
                  <a:solidFill>
                    <a:schemeClr val="bg1"/>
                  </a:solidFill>
                </a:ln>
                <a:solidFill>
                  <a:srgbClr val="68C5CD"/>
                </a:solidFill>
                <a:effectLst>
                  <a:outerShdw blurRad="38100" dist="38100" dir="2700000" algn="tl">
                    <a:srgbClr val="000000">
                      <a:alpha val="43137"/>
                    </a:srgbClr>
                  </a:outerShdw>
                </a:effectLst>
                <a:latin typeface="方正胖娃繁体" panose="03000509000000000000" pitchFamily="65" charset="-122"/>
                <a:ea typeface="方正胖娃繁体" panose="03000509000000000000" pitchFamily="65" charset="-122"/>
              </a:rPr>
              <a:t>Bà</a:t>
            </a:r>
            <a:r>
              <a:rPr lang="vi-VN" altLang="zh-CN" sz="11500" smtClean="0">
                <a:ln>
                  <a:solidFill>
                    <a:schemeClr val="bg1"/>
                  </a:solidFill>
                </a:ln>
                <a:solidFill>
                  <a:srgbClr val="68C5CD"/>
                </a:solidFill>
                <a:effectLst>
                  <a:outerShdw blurRad="38100" dist="38100" dir="2700000" algn="tl">
                    <a:srgbClr val="000000">
                      <a:alpha val="43137"/>
                    </a:srgbClr>
                  </a:outerShdw>
                </a:effectLst>
                <a:latin typeface="方正胖娃繁体" panose="03000509000000000000" pitchFamily="65" charset="-122"/>
                <a:ea typeface="方正胖娃繁体" panose="03000509000000000000" pitchFamily="65" charset="-122"/>
              </a:rPr>
              <a:t>i: Tôi yêu em tôi</a:t>
            </a:r>
            <a:endParaRPr lang="zh-CN" altLang="en-US" sz="11500" dirty="0">
              <a:ln>
                <a:solidFill>
                  <a:schemeClr val="bg1"/>
                </a:solidFill>
              </a:ln>
              <a:solidFill>
                <a:srgbClr val="68C5CD"/>
              </a:solidFill>
              <a:effectLst>
                <a:outerShdw blurRad="38100" dist="38100" dir="2700000" algn="tl">
                  <a:srgbClr val="000000">
                    <a:alpha val="43137"/>
                  </a:srgbClr>
                </a:outerShdw>
              </a:effectLst>
              <a:latin typeface="方正胖娃繁体" panose="03000509000000000000" pitchFamily="65" charset="-122"/>
              <a:ea typeface="方正胖娃繁体" panose="03000509000000000000" pitchFamily="65" charset="-122"/>
            </a:endParaRPr>
          </a:p>
        </p:txBody>
      </p:sp>
      <p:pic>
        <p:nvPicPr>
          <p:cNvPr id="2" name="图片 1" descr="5947678d5d2f8"/>
          <p:cNvPicPr>
            <a:picLocks noChangeAspect="1"/>
          </p:cNvPicPr>
          <p:nvPr/>
        </p:nvPicPr>
        <p:blipFill>
          <a:blip r:embed="rId5"/>
          <a:stretch>
            <a:fillRect/>
          </a:stretch>
        </p:blipFill>
        <p:spPr>
          <a:xfrm>
            <a:off x="-14605" y="1499235"/>
            <a:ext cx="5520055" cy="53435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3"/>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childTnLst>
                          </p:cTn>
                        </p:par>
                        <p:par>
                          <p:cTn id="15" fill="hold">
                            <p:stCondLst>
                              <p:cond delay="1000"/>
                            </p:stCondLst>
                            <p:childTnLst>
                              <p:par>
                                <p:cTn id="16" presetID="2" presetClass="entr" presetSubtype="8"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0-#ppt_w/2"/>
                                          </p:val>
                                        </p:tav>
                                        <p:tav tm="100000">
                                          <p:val>
                                            <p:strVal val="#ppt_x"/>
                                          </p:val>
                                        </p:tav>
                                      </p:tavLst>
                                    </p:anim>
                                    <p:anim calcmode="lin" valueType="num">
                                      <p:cBhvr additive="base">
                                        <p:cTn id="19"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extLst mod="1">
    <p:ext uri="{E180D4A7-C9FB-4DFB-919C-405C955672EB}">
      <p14:showEvtLst xmlns:p14="http://schemas.microsoft.com/office/powerpoint/2010/main">
        <p14:playEvt time="163" objId="4"/>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Picture6">
            <a:extLst>
              <a:ext uri="{FF2B5EF4-FFF2-40B4-BE49-F238E27FC236}">
                <a16:creationId xmlns:a16="http://schemas.microsoft.com/office/drawing/2014/main" id="{164A3C16-FE0D-5DDB-4224-25D0E88E4E0D}"/>
              </a:ext>
            </a:extLst>
          </p:cNvPr>
          <p:cNvPicPr>
            <a:picLocks noChangeAspect="1"/>
          </p:cNvPicPr>
          <p:nvPr/>
        </p:nvPicPr>
        <p:blipFill>
          <a:blip r:embed="rId4">
            <a:duotone>
              <a:prstClr val="black"/>
              <a:schemeClr val="accent1">
                <a:tint val="45000"/>
                <a:satMod val="400000"/>
              </a:schemeClr>
            </a:duotone>
          </a:blip>
          <a:stretch>
            <a:fillRect/>
          </a:stretch>
        </p:blipFill>
        <p:spPr>
          <a:xfrm>
            <a:off x="1919446" y="1585799"/>
            <a:ext cx="8353107" cy="34815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2022/8/14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5</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sp>
        <p:nvSpPr>
          <p:cNvPr id="14" name="Copyright Notice"/>
          <p:cNvSpPr/>
          <p:nvPr userDrawn="1"/>
        </p:nvSpPr>
        <p:spPr bwMode="auto">
          <a:xfrm>
            <a:off x="1192982" y="465520"/>
            <a:ext cx="3451390" cy="43370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r>
              <a:rPr sz="2400" cap="small" dirty="0">
                <a:solidFill>
                  <a:srgbClr val="68C5CD"/>
                </a:solidFill>
                <a:latin typeface="微软雅黑" panose="020B0503020204020204" charset="-122"/>
                <a:ea typeface="微软雅黑" panose="020B0503020204020204" charset="-122"/>
              </a:rPr>
              <a:t>防火灾</a:t>
            </a:r>
          </a:p>
        </p:txBody>
      </p:sp>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pic>
        <p:nvPicPr>
          <p:cNvPr id="1030" name="Picture 6" descr="F:\未标题-1.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7896" t="6754" r="24208" b="21990"/>
          <a:stretch>
            <a:fillRect/>
          </a:stretch>
        </p:blipFill>
        <p:spPr bwMode="auto">
          <a:xfrm>
            <a:off x="293216" y="4217004"/>
            <a:ext cx="2033390" cy="2420827"/>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F:\未标题-1.png"/>
          <p:cNvPicPr>
            <a:picLocks noChangeAspect="1" noChangeArrowheads="1"/>
          </p:cNvPicPr>
          <p:nvPr/>
        </p:nvPicPr>
        <p:blipFill rotWithShape="1">
          <a:blip r:embed="rId8">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56140" y="942254"/>
            <a:ext cx="1465335" cy="136052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0669110" y="2065498"/>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未标题-1.png"/>
          <p:cNvPicPr>
            <a:picLocks noChangeAspect="1" noChangeArrowheads="1"/>
          </p:cNvPicPr>
          <p:nvPr/>
        </p:nvPicPr>
        <p:blipFill rotWithShape="1">
          <a:blip r:embed="rId10">
            <a:extLst>
              <a:ext uri="{28A0092B-C50C-407E-A947-70E740481C1C}">
                <a14:useLocalDpi xmlns:a14="http://schemas.microsoft.com/office/drawing/2010/main" val="0"/>
              </a:ext>
            </a:extLst>
          </a:blip>
          <a:srcRect l="26590" t="26889" r="23240" b="36556"/>
          <a:stretch>
            <a:fillRect/>
          </a:stretch>
        </p:blipFill>
        <p:spPr bwMode="auto">
          <a:xfrm>
            <a:off x="10859741" y="47378"/>
            <a:ext cx="1205747" cy="8785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8119855" y="653614"/>
            <a:ext cx="759498" cy="70517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1285851" y="623178"/>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9213974" y="1023282"/>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788794" y="795418"/>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561847" y="2947941"/>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4666979" y="5532354"/>
            <a:ext cx="825540" cy="76649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1393721" y="4300901"/>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0940227" y="3668174"/>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6364880" y="4960748"/>
            <a:ext cx="453368" cy="420942"/>
          </a:xfrm>
          <a:prstGeom prst="rect">
            <a:avLst/>
          </a:prstGeom>
          <a:noFill/>
          <a:extLst>
            <a:ext uri="{909E8E84-426E-40DD-AFC4-6F175D3DCCD1}">
              <a14:hiddenFill xmlns:a14="http://schemas.microsoft.com/office/drawing/2010/main">
                <a:solidFill>
                  <a:srgbClr val="FFFFFF"/>
                </a:solidFill>
              </a14:hiddenFill>
            </a:ext>
          </a:extLst>
        </p:spPr>
      </p:pic>
      <p:sp>
        <p:nvSpPr>
          <p:cNvPr id="4" name="任意多边形: 形状 40">
            <a:extLst>
              <a:ext uri="{FF2B5EF4-FFF2-40B4-BE49-F238E27FC236}">
                <a16:creationId xmlns:a16="http://schemas.microsoft.com/office/drawing/2014/main" id="{107434DE-B8ED-81AE-7F74-EBFC2488BF95}"/>
              </a:ext>
            </a:extLst>
          </p:cNvPr>
          <p:cNvSpPr/>
          <p:nvPr/>
        </p:nvSpPr>
        <p:spPr>
          <a:xfrm>
            <a:off x="258726" y="6017570"/>
            <a:ext cx="2901557"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w="571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solidFill>
                  <a:srgbClr val="FF860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4400" b="1" dirty="0">
                <a:solidFill>
                  <a:srgbClr val="FF8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400" b="1" dirty="0" err="1">
                <a:solidFill>
                  <a:srgbClr val="FF8600"/>
                </a:solidFill>
                <a:latin typeface="Arial-Rounded" panose="020B0500000000000000" pitchFamily="34" charset="0"/>
                <a:ea typeface="Arial-Rounded" panose="020B0500000000000000" pitchFamily="34" charset="0"/>
                <a:cs typeface="Arial-Rounded" panose="020B0500000000000000" pitchFamily="34" charset="0"/>
              </a:rPr>
              <a:t>mẫu</a:t>
            </a:r>
            <a:endParaRPr kumimoji="0" lang="zh-CN" altLang="en-US" sz="4400" b="1"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EDC4879F-A173-228D-297B-A1793C3991F2}"/>
              </a:ext>
            </a:extLst>
          </p:cNvPr>
          <p:cNvSpPr txBox="1"/>
          <p:nvPr/>
        </p:nvSpPr>
        <p:spPr>
          <a:xfrm>
            <a:off x="1965749" y="1139199"/>
            <a:ext cx="2816080"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Tôi yêu em tôi</a:t>
            </a:r>
          </a:p>
          <a:p>
            <a:r>
              <a:rPr lang="vi-VN" sz="2000" b="1" dirty="0">
                <a:latin typeface="Cambria" panose="02040503050406030204" pitchFamily="18" charset="0"/>
                <a:ea typeface="Cambria" panose="02040503050406030204" pitchFamily="18" charset="0"/>
              </a:rPr>
              <a:t>Nó cười rúc rích</a:t>
            </a:r>
          </a:p>
          <a:p>
            <a:r>
              <a:rPr lang="vi-VN" sz="2000" b="1" dirty="0">
                <a:latin typeface="Cambria" panose="02040503050406030204" pitchFamily="18" charset="0"/>
                <a:ea typeface="Cambria" panose="02040503050406030204" pitchFamily="18" charset="0"/>
              </a:rPr>
              <a:t>Mỗi khi tôi đùa</a:t>
            </a:r>
          </a:p>
          <a:p>
            <a:r>
              <a:rPr lang="vi-VN" sz="2000" b="1" dirty="0">
                <a:latin typeface="Cambria" panose="02040503050406030204" pitchFamily="18" charset="0"/>
                <a:ea typeface="Cambria" panose="02040503050406030204" pitchFamily="18" charset="0"/>
              </a:rPr>
              <a:t>Nó vui, nó thích.</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Mắt nó đen ngời</a:t>
            </a:r>
          </a:p>
          <a:p>
            <a:r>
              <a:rPr lang="vi-VN" sz="2000" b="1" dirty="0">
                <a:latin typeface="Cambria" panose="02040503050406030204" pitchFamily="18" charset="0"/>
                <a:ea typeface="Cambria" panose="02040503050406030204" pitchFamily="18" charset="0"/>
              </a:rPr>
              <a:t>Trong veo như nước</a:t>
            </a:r>
          </a:p>
          <a:p>
            <a:r>
              <a:rPr lang="vi-VN" sz="2000" b="1" dirty="0">
                <a:latin typeface="Cambria" panose="02040503050406030204" pitchFamily="18" charset="0"/>
                <a:ea typeface="Cambria" panose="02040503050406030204" pitchFamily="18" charset="0"/>
              </a:rPr>
              <a:t>Miệng nó tươi hồng</a:t>
            </a:r>
          </a:p>
          <a:p>
            <a:r>
              <a:rPr lang="vi-VN" sz="2000" b="1" dirty="0">
                <a:latin typeface="Cambria" panose="02040503050406030204" pitchFamily="18" charset="0"/>
                <a:ea typeface="Cambria" panose="02040503050406030204" pitchFamily="18" charset="0"/>
              </a:rPr>
              <a:t>Nói như khướu hót.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Hoa lan, hoa lí</a:t>
            </a:r>
          </a:p>
          <a:p>
            <a:r>
              <a:rPr lang="vi-VN" sz="2000" b="1" dirty="0">
                <a:latin typeface="Cambria" panose="02040503050406030204" pitchFamily="18" charset="0"/>
                <a:ea typeface="Cambria" panose="02040503050406030204" pitchFamily="18" charset="0"/>
              </a:rPr>
              <a:t>Nó nhặt cài đầu</a:t>
            </a:r>
          </a:p>
          <a:p>
            <a:r>
              <a:rPr lang="vi-VN" sz="2000" b="1" dirty="0">
                <a:latin typeface="Cambria" panose="02040503050406030204" pitchFamily="18" charset="0"/>
                <a:ea typeface="Cambria" panose="02040503050406030204" pitchFamily="18" charset="0"/>
              </a:rPr>
              <a:t>Hương thơm theo nó</a:t>
            </a:r>
          </a:p>
          <a:p>
            <a:r>
              <a:rPr lang="vi-VN" sz="2000" b="1" dirty="0">
                <a:latin typeface="Cambria" panose="02040503050406030204" pitchFamily="18" charset="0"/>
                <a:ea typeface="Cambria" panose="02040503050406030204" pitchFamily="18" charset="0"/>
              </a:rPr>
              <a:t>Sân trước vườn sau.</a:t>
            </a:r>
          </a:p>
        </p:txBody>
      </p:sp>
      <p:sp>
        <p:nvSpPr>
          <p:cNvPr id="11" name="TextBox 10">
            <a:extLst>
              <a:ext uri="{FF2B5EF4-FFF2-40B4-BE49-F238E27FC236}">
                <a16:creationId xmlns:a16="http://schemas.microsoft.com/office/drawing/2014/main" id="{8C1A3659-7EC8-D667-808D-5949661B62D1}"/>
              </a:ext>
            </a:extLst>
          </p:cNvPr>
          <p:cNvSpPr txBox="1"/>
          <p:nvPr/>
        </p:nvSpPr>
        <p:spPr>
          <a:xfrm>
            <a:off x="6177840" y="1444224"/>
            <a:ext cx="2898533" cy="5016758"/>
          </a:xfrm>
          <a:prstGeom prst="rect">
            <a:avLst/>
          </a:prstGeom>
          <a:noFill/>
        </p:spPr>
        <p:txBody>
          <a:bodyPr wrap="square">
            <a:spAutoFit/>
          </a:bodyPr>
          <a:lstStyle/>
          <a:p>
            <a:r>
              <a:rPr lang="vi-VN" sz="2000" b="1" dirty="0">
                <a:latin typeface="Cambria" panose="02040503050406030204" pitchFamily="18" charset="0"/>
                <a:ea typeface="Cambria" panose="02040503050406030204" pitchFamily="18" charset="0"/>
              </a:rPr>
              <a:t>Tôi đi đâu lâu</a:t>
            </a:r>
          </a:p>
          <a:p>
            <a:r>
              <a:rPr lang="vi-VN" sz="2000" b="1" dirty="0">
                <a:latin typeface="Cambria" panose="02040503050406030204" pitchFamily="18" charset="0"/>
                <a:ea typeface="Cambria" panose="02040503050406030204" pitchFamily="18" charset="0"/>
              </a:rPr>
              <a:t>Nó mong, nó nhắc</a:t>
            </a:r>
          </a:p>
          <a:p>
            <a:r>
              <a:rPr lang="vi-VN" sz="2000" b="1" dirty="0">
                <a:latin typeface="Cambria" panose="02040503050406030204" pitchFamily="18" charset="0"/>
                <a:ea typeface="Cambria" panose="02040503050406030204" pitchFamily="18" charset="0"/>
              </a:rPr>
              <a:t>Nó nấp sau cây</a:t>
            </a:r>
          </a:p>
          <a:p>
            <a:r>
              <a:rPr lang="vi-VN" sz="2000" b="1" dirty="0">
                <a:latin typeface="Cambria" panose="02040503050406030204" pitchFamily="18" charset="0"/>
                <a:ea typeface="Cambria" panose="02040503050406030204" pitchFamily="18" charset="0"/>
              </a:rPr>
              <a:t>Òa ra ôm chặt.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Nó thích vẽ lắm</a:t>
            </a:r>
          </a:p>
          <a:p>
            <a:r>
              <a:rPr lang="vi-VN" sz="2000" b="1" dirty="0">
                <a:latin typeface="Cambria" panose="02040503050406030204" pitchFamily="18" charset="0"/>
                <a:ea typeface="Cambria" panose="02040503050406030204" pitchFamily="18" charset="0"/>
              </a:rPr>
              <a:t>Vẽ thỏ có đôi</a:t>
            </a:r>
          </a:p>
          <a:p>
            <a:r>
              <a:rPr lang="vi-VN" sz="2000" b="1" dirty="0">
                <a:latin typeface="Cambria" panose="02040503050406030204" pitchFamily="18" charset="0"/>
                <a:ea typeface="Cambria" panose="02040503050406030204" pitchFamily="18" charset="0"/>
              </a:rPr>
              <a:t>Nó sợ thỏ một</a:t>
            </a:r>
          </a:p>
          <a:p>
            <a:r>
              <a:rPr lang="vi-VN" sz="2000" b="1" dirty="0">
                <a:latin typeface="Cambria" panose="02040503050406030204" pitchFamily="18" charset="0"/>
                <a:ea typeface="Cambria" panose="02040503050406030204" pitchFamily="18" charset="0"/>
              </a:rPr>
              <a:t>Không có bạn chơi.</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Kìa, tiếng nó đấy!</a:t>
            </a:r>
          </a:p>
          <a:p>
            <a:r>
              <a:rPr lang="vi-VN" sz="2000" b="1" dirty="0">
                <a:latin typeface="Cambria" panose="02040503050406030204" pitchFamily="18" charset="0"/>
                <a:ea typeface="Cambria" panose="02040503050406030204" pitchFamily="18" charset="0"/>
              </a:rPr>
              <a:t>Đang ở trường về</a:t>
            </a:r>
          </a:p>
          <a:p>
            <a:r>
              <a:rPr lang="vi-VN" sz="2000" b="1" dirty="0">
                <a:latin typeface="Cambria" panose="02040503050406030204" pitchFamily="18" charset="0"/>
                <a:ea typeface="Cambria" panose="02040503050406030204" pitchFamily="18" charset="0"/>
              </a:rPr>
              <a:t>Cùng bạn bắt bướm</a:t>
            </a:r>
          </a:p>
          <a:p>
            <a:r>
              <a:rPr lang="vi-VN" sz="2000" b="1" dirty="0">
                <a:latin typeface="Cambria" panose="02040503050406030204" pitchFamily="18" charset="0"/>
                <a:ea typeface="Cambria" panose="02040503050406030204" pitchFamily="18" charset="0"/>
              </a:rPr>
              <a:t>Cười dưới hàng tre….</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(Phạm Hổ)</a:t>
            </a:r>
            <a:endParaRPr lang="en-US" sz="2000" b="1" i="1"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9D9EED74-B849-6F16-A3A3-3ED8644038FD}"/>
              </a:ext>
            </a:extLst>
          </p:cNvPr>
          <p:cNvSpPr txBox="1"/>
          <p:nvPr/>
        </p:nvSpPr>
        <p:spPr>
          <a:xfrm>
            <a:off x="4147347" y="925928"/>
            <a:ext cx="6310744" cy="830997"/>
          </a:xfrm>
          <a:prstGeom prst="rect">
            <a:avLst/>
          </a:prstGeom>
          <a:noFill/>
        </p:spPr>
        <p:txBody>
          <a:bodyPr wrap="square">
            <a:spAutoFit/>
          </a:bodyPr>
          <a:lstStyle/>
          <a:p>
            <a:r>
              <a:rPr lang="vi-VN" sz="2400" b="1" dirty="0">
                <a:latin typeface="Cambria" panose="02040503050406030204" pitchFamily="18" charset="0"/>
                <a:ea typeface="Cambria" panose="02040503050406030204" pitchFamily="18" charset="0"/>
              </a:rPr>
              <a:t>Tôi yêu em tôi</a:t>
            </a:r>
          </a:p>
          <a:p>
            <a:endParaRPr lang="vi-VN" sz="2400" b="1"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500"/>
                                        <p:tgtEl>
                                          <p:spTgt spid="21"/>
                                        </p:tgtEl>
                                      </p:cBhvr>
                                    </p:animEffect>
                                    <p:anim calcmode="lin" valueType="num">
                                      <p:cBhvr>
                                        <p:cTn id="19" dur="1500" fill="hold"/>
                                        <p:tgtEl>
                                          <p:spTgt spid="21"/>
                                        </p:tgtEl>
                                        <p:attrNameLst>
                                          <p:attrName>ppt_x</p:attrName>
                                        </p:attrNameLst>
                                      </p:cBhvr>
                                      <p:tavLst>
                                        <p:tav tm="0">
                                          <p:val>
                                            <p:strVal val="#ppt_x"/>
                                          </p:val>
                                        </p:tav>
                                        <p:tav tm="100000">
                                          <p:val>
                                            <p:strVal val="#ppt_x"/>
                                          </p:val>
                                        </p:tav>
                                      </p:tavLst>
                                    </p:anim>
                                    <p:anim calcmode="lin" valueType="num">
                                      <p:cBhvr>
                                        <p:cTn id="20" dur="1500" fill="hold"/>
                                        <p:tgtEl>
                                          <p:spTgt spid="21"/>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anim calcmode="lin" valueType="num">
                                      <p:cBhvr>
                                        <p:cTn id="24" dur="1000" fill="hold"/>
                                        <p:tgtEl>
                                          <p:spTgt spid="18"/>
                                        </p:tgtEl>
                                        <p:attrNameLst>
                                          <p:attrName>ppt_x</p:attrName>
                                        </p:attrNameLst>
                                      </p:cBhvr>
                                      <p:tavLst>
                                        <p:tav tm="0">
                                          <p:val>
                                            <p:strVal val="#ppt_x"/>
                                          </p:val>
                                        </p:tav>
                                        <p:tav tm="100000">
                                          <p:val>
                                            <p:strVal val="#ppt_x"/>
                                          </p:val>
                                        </p:tav>
                                      </p:tavLst>
                                    </p:anim>
                                    <p:anim calcmode="lin" valueType="num">
                                      <p:cBhvr>
                                        <p:cTn id="25" dur="1000" fill="hold"/>
                                        <p:tgtEl>
                                          <p:spTgt spid="1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2250"/>
                                        <p:tgtEl>
                                          <p:spTgt spid="20"/>
                                        </p:tgtEl>
                                      </p:cBhvr>
                                    </p:animEffect>
                                    <p:anim calcmode="lin" valueType="num">
                                      <p:cBhvr>
                                        <p:cTn id="29" dur="2250" fill="hold"/>
                                        <p:tgtEl>
                                          <p:spTgt spid="20"/>
                                        </p:tgtEl>
                                        <p:attrNameLst>
                                          <p:attrName>ppt_x</p:attrName>
                                        </p:attrNameLst>
                                      </p:cBhvr>
                                      <p:tavLst>
                                        <p:tav tm="0">
                                          <p:val>
                                            <p:strVal val="#ppt_x"/>
                                          </p:val>
                                        </p:tav>
                                        <p:tav tm="100000">
                                          <p:val>
                                            <p:strVal val="#ppt_x"/>
                                          </p:val>
                                        </p:tav>
                                      </p:tavLst>
                                    </p:anim>
                                    <p:anim calcmode="lin" valueType="num">
                                      <p:cBhvr>
                                        <p:cTn id="30" dur="2250" fill="hold"/>
                                        <p:tgtEl>
                                          <p:spTgt spid="20"/>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1500"/>
                                        <p:tgtEl>
                                          <p:spTgt spid="22"/>
                                        </p:tgtEl>
                                      </p:cBhvr>
                                    </p:animEffect>
                                    <p:anim calcmode="lin" valueType="num">
                                      <p:cBhvr>
                                        <p:cTn id="34" dur="1500" fill="hold"/>
                                        <p:tgtEl>
                                          <p:spTgt spid="22"/>
                                        </p:tgtEl>
                                        <p:attrNameLst>
                                          <p:attrName>ppt_x</p:attrName>
                                        </p:attrNameLst>
                                      </p:cBhvr>
                                      <p:tavLst>
                                        <p:tav tm="0">
                                          <p:val>
                                            <p:strVal val="#ppt_x"/>
                                          </p:val>
                                        </p:tav>
                                        <p:tav tm="100000">
                                          <p:val>
                                            <p:strVal val="#ppt_x"/>
                                          </p:val>
                                        </p:tav>
                                      </p:tavLst>
                                    </p:anim>
                                    <p:anim calcmode="lin" valueType="num">
                                      <p:cBhvr>
                                        <p:cTn id="35" dur="1500" fill="hold"/>
                                        <p:tgtEl>
                                          <p:spTgt spid="22"/>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035"/>
                                        </p:tgtEl>
                                        <p:attrNameLst>
                                          <p:attrName>style.visibility</p:attrName>
                                        </p:attrNameLst>
                                      </p:cBhvr>
                                      <p:to>
                                        <p:strVal val="visible"/>
                                      </p:to>
                                    </p:set>
                                    <p:animEffect transition="in" filter="fade">
                                      <p:cBhvr>
                                        <p:cTn id="38" dur="1000"/>
                                        <p:tgtEl>
                                          <p:spTgt spid="1035"/>
                                        </p:tgtEl>
                                      </p:cBhvr>
                                    </p:animEffect>
                                    <p:anim calcmode="lin" valueType="num">
                                      <p:cBhvr>
                                        <p:cTn id="39" dur="1000" fill="hold"/>
                                        <p:tgtEl>
                                          <p:spTgt spid="1035"/>
                                        </p:tgtEl>
                                        <p:attrNameLst>
                                          <p:attrName>ppt_x</p:attrName>
                                        </p:attrNameLst>
                                      </p:cBhvr>
                                      <p:tavLst>
                                        <p:tav tm="0">
                                          <p:val>
                                            <p:strVal val="#ppt_x"/>
                                          </p:val>
                                        </p:tav>
                                        <p:tav tm="100000">
                                          <p:val>
                                            <p:strVal val="#ppt_x"/>
                                          </p:val>
                                        </p:tav>
                                      </p:tavLst>
                                    </p:anim>
                                    <p:anim calcmode="lin" valueType="num">
                                      <p:cBhvr>
                                        <p:cTn id="40" dur="1000" fill="hold"/>
                                        <p:tgtEl>
                                          <p:spTgt spid="1035"/>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2250"/>
                                        <p:tgtEl>
                                          <p:spTgt spid="23"/>
                                        </p:tgtEl>
                                      </p:cBhvr>
                                    </p:animEffect>
                                    <p:anim calcmode="lin" valueType="num">
                                      <p:cBhvr>
                                        <p:cTn id="44" dur="2250" fill="hold"/>
                                        <p:tgtEl>
                                          <p:spTgt spid="23"/>
                                        </p:tgtEl>
                                        <p:attrNameLst>
                                          <p:attrName>ppt_x</p:attrName>
                                        </p:attrNameLst>
                                      </p:cBhvr>
                                      <p:tavLst>
                                        <p:tav tm="0">
                                          <p:val>
                                            <p:strVal val="#ppt_x"/>
                                          </p:val>
                                        </p:tav>
                                        <p:tav tm="100000">
                                          <p:val>
                                            <p:strVal val="#ppt_x"/>
                                          </p:val>
                                        </p:tav>
                                      </p:tavLst>
                                    </p:anim>
                                    <p:anim calcmode="lin" valueType="num">
                                      <p:cBhvr>
                                        <p:cTn id="45" dur="2250" fill="hold"/>
                                        <p:tgtEl>
                                          <p:spTgt spid="23"/>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1000"/>
                                        <p:tgtEl>
                                          <p:spTgt spid="24"/>
                                        </p:tgtEl>
                                      </p:cBhvr>
                                    </p:animEffect>
                                    <p:anim calcmode="lin" valueType="num">
                                      <p:cBhvr>
                                        <p:cTn id="49" dur="1000" fill="hold"/>
                                        <p:tgtEl>
                                          <p:spTgt spid="24"/>
                                        </p:tgtEl>
                                        <p:attrNameLst>
                                          <p:attrName>ppt_x</p:attrName>
                                        </p:attrNameLst>
                                      </p:cBhvr>
                                      <p:tavLst>
                                        <p:tav tm="0">
                                          <p:val>
                                            <p:strVal val="#ppt_x"/>
                                          </p:val>
                                        </p:tav>
                                        <p:tav tm="100000">
                                          <p:val>
                                            <p:strVal val="#ppt_x"/>
                                          </p:val>
                                        </p:tav>
                                      </p:tavLst>
                                    </p:anim>
                                    <p:anim calcmode="lin" valueType="num">
                                      <p:cBhvr>
                                        <p:cTn id="50" dur="1000" fill="hold"/>
                                        <p:tgtEl>
                                          <p:spTgt spid="24"/>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1500"/>
                                        <p:tgtEl>
                                          <p:spTgt spid="26"/>
                                        </p:tgtEl>
                                      </p:cBhvr>
                                    </p:animEffect>
                                    <p:anim calcmode="lin" valueType="num">
                                      <p:cBhvr>
                                        <p:cTn id="54" dur="1500" fill="hold"/>
                                        <p:tgtEl>
                                          <p:spTgt spid="26"/>
                                        </p:tgtEl>
                                        <p:attrNameLst>
                                          <p:attrName>ppt_x</p:attrName>
                                        </p:attrNameLst>
                                      </p:cBhvr>
                                      <p:tavLst>
                                        <p:tav tm="0">
                                          <p:val>
                                            <p:strVal val="#ppt_x"/>
                                          </p:val>
                                        </p:tav>
                                        <p:tav tm="100000">
                                          <p:val>
                                            <p:strVal val="#ppt_x"/>
                                          </p:val>
                                        </p:tav>
                                      </p:tavLst>
                                    </p:anim>
                                    <p:anim calcmode="lin" valueType="num">
                                      <p:cBhvr>
                                        <p:cTn id="55" dur="1500" fill="hold"/>
                                        <p:tgtEl>
                                          <p:spTgt spid="26"/>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2250"/>
                                        <p:tgtEl>
                                          <p:spTgt spid="25"/>
                                        </p:tgtEl>
                                      </p:cBhvr>
                                    </p:animEffect>
                                    <p:anim calcmode="lin" valueType="num">
                                      <p:cBhvr>
                                        <p:cTn id="59" dur="2250" fill="hold"/>
                                        <p:tgtEl>
                                          <p:spTgt spid="25"/>
                                        </p:tgtEl>
                                        <p:attrNameLst>
                                          <p:attrName>ppt_x</p:attrName>
                                        </p:attrNameLst>
                                      </p:cBhvr>
                                      <p:tavLst>
                                        <p:tav tm="0">
                                          <p:val>
                                            <p:strVal val="#ppt_x"/>
                                          </p:val>
                                        </p:tav>
                                        <p:tav tm="100000">
                                          <p:val>
                                            <p:strVal val="#ppt_x"/>
                                          </p:val>
                                        </p:tav>
                                      </p:tavLst>
                                    </p:anim>
                                    <p:anim calcmode="lin" valueType="num">
                                      <p:cBhvr>
                                        <p:cTn id="60" dur="2250" fill="hold"/>
                                        <p:tgtEl>
                                          <p:spTgt spid="25"/>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1500"/>
                                        <p:tgtEl>
                                          <p:spTgt spid="27"/>
                                        </p:tgtEl>
                                      </p:cBhvr>
                                    </p:animEffect>
                                    <p:anim calcmode="lin" valueType="num">
                                      <p:cBhvr>
                                        <p:cTn id="64" dur="1500" fill="hold"/>
                                        <p:tgtEl>
                                          <p:spTgt spid="27"/>
                                        </p:tgtEl>
                                        <p:attrNameLst>
                                          <p:attrName>ppt_x</p:attrName>
                                        </p:attrNameLst>
                                      </p:cBhvr>
                                      <p:tavLst>
                                        <p:tav tm="0">
                                          <p:val>
                                            <p:strVal val="#ppt_x"/>
                                          </p:val>
                                        </p:tav>
                                        <p:tav tm="100000">
                                          <p:val>
                                            <p:strVal val="#ppt_x"/>
                                          </p:val>
                                        </p:tav>
                                      </p:tavLst>
                                    </p:anim>
                                    <p:anim calcmode="lin" valueType="num">
                                      <p:cBhvr>
                                        <p:cTn id="65" dur="1500" fill="hold"/>
                                        <p:tgtEl>
                                          <p:spTgt spid="27"/>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1036"/>
                                        </p:tgtEl>
                                        <p:attrNameLst>
                                          <p:attrName>style.visibility</p:attrName>
                                        </p:attrNameLst>
                                      </p:cBhvr>
                                      <p:to>
                                        <p:strVal val="visible"/>
                                      </p:to>
                                    </p:set>
                                    <p:animEffect transition="in" filter="fade">
                                      <p:cBhvr>
                                        <p:cTn id="68" dur="1000"/>
                                        <p:tgtEl>
                                          <p:spTgt spid="1036"/>
                                        </p:tgtEl>
                                      </p:cBhvr>
                                    </p:animEffect>
                                    <p:anim calcmode="lin" valueType="num">
                                      <p:cBhvr>
                                        <p:cTn id="69" dur="1000" fill="hold"/>
                                        <p:tgtEl>
                                          <p:spTgt spid="1036"/>
                                        </p:tgtEl>
                                        <p:attrNameLst>
                                          <p:attrName>ppt_x</p:attrName>
                                        </p:attrNameLst>
                                      </p:cBhvr>
                                      <p:tavLst>
                                        <p:tav tm="0">
                                          <p:val>
                                            <p:strVal val="#ppt_x"/>
                                          </p:val>
                                        </p:tav>
                                        <p:tav tm="100000">
                                          <p:val>
                                            <p:strVal val="#ppt_x"/>
                                          </p:val>
                                        </p:tav>
                                      </p:tavLst>
                                    </p:anim>
                                    <p:anim calcmode="lin" valueType="num">
                                      <p:cBhvr>
                                        <p:cTn id="70" dur="1000" fill="hold"/>
                                        <p:tgtEl>
                                          <p:spTgt spid="1036"/>
                                        </p:tgtEl>
                                        <p:attrNameLst>
                                          <p:attrName>ppt_y</p:attrName>
                                        </p:attrNameLst>
                                      </p:cBhvr>
                                      <p:tavLst>
                                        <p:tav tm="0">
                                          <p:val>
                                            <p:strVal val="#ppt_y+.1"/>
                                          </p:val>
                                        </p:tav>
                                        <p:tav tm="100000">
                                          <p:val>
                                            <p:strVal val="#ppt_y"/>
                                          </p:val>
                                        </p:tav>
                                      </p:tavLst>
                                    </p:anim>
                                  </p:childTnLst>
                                </p:cTn>
                              </p:par>
                              <p:par>
                                <p:cTn id="71" presetID="2" presetClass="entr" presetSubtype="8" fill="hold" nodeType="withEffect">
                                  <p:stCondLst>
                                    <p:cond delay="0"/>
                                  </p:stCondLst>
                                  <p:childTnLst>
                                    <p:set>
                                      <p:cBhvr>
                                        <p:cTn id="72" dur="1" fill="hold">
                                          <p:stCondLst>
                                            <p:cond delay="0"/>
                                          </p:stCondLst>
                                        </p:cTn>
                                        <p:tgtEl>
                                          <p:spTgt spid="1030"/>
                                        </p:tgtEl>
                                        <p:attrNameLst>
                                          <p:attrName>style.visibility</p:attrName>
                                        </p:attrNameLst>
                                      </p:cBhvr>
                                      <p:to>
                                        <p:strVal val="visible"/>
                                      </p:to>
                                    </p:set>
                                    <p:anim calcmode="lin" valueType="num">
                                      <p:cBhvr additive="base">
                                        <p:cTn id="73" dur="2000" fill="hold"/>
                                        <p:tgtEl>
                                          <p:spTgt spid="1030"/>
                                        </p:tgtEl>
                                        <p:attrNameLst>
                                          <p:attrName>ppt_x</p:attrName>
                                        </p:attrNameLst>
                                      </p:cBhvr>
                                      <p:tavLst>
                                        <p:tav tm="0">
                                          <p:val>
                                            <p:strVal val="0-#ppt_w/2"/>
                                          </p:val>
                                        </p:tav>
                                        <p:tav tm="100000">
                                          <p:val>
                                            <p:strVal val="#ppt_x"/>
                                          </p:val>
                                        </p:tav>
                                      </p:tavLst>
                                    </p:anim>
                                    <p:anim calcmode="lin" valueType="num">
                                      <p:cBhvr additive="base">
                                        <p:cTn id="74" dur="2000" fill="hold"/>
                                        <p:tgtEl>
                                          <p:spTgt spid="1030"/>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4"/>
                                        </p:tgtEl>
                                        <p:attrNameLst>
                                          <p:attrName>style.visibility</p:attrName>
                                        </p:attrNameLst>
                                      </p:cBhvr>
                                      <p:to>
                                        <p:strVal val="visible"/>
                                      </p:to>
                                    </p:set>
                                    <p:anim calcmode="lin" valueType="num">
                                      <p:cBhvr additive="base">
                                        <p:cTn id="79" dur="500" fill="hold"/>
                                        <p:tgtEl>
                                          <p:spTgt spid="4"/>
                                        </p:tgtEl>
                                        <p:attrNameLst>
                                          <p:attrName>ppt_x</p:attrName>
                                        </p:attrNameLst>
                                      </p:cBhvr>
                                      <p:tavLst>
                                        <p:tav tm="0">
                                          <p:val>
                                            <p:strVal val="#ppt_x"/>
                                          </p:val>
                                        </p:tav>
                                        <p:tav tm="100000">
                                          <p:val>
                                            <p:strVal val="#ppt_x"/>
                                          </p:val>
                                        </p:tav>
                                      </p:tavLst>
                                    </p:anim>
                                    <p:anim calcmode="lin" valueType="num">
                                      <p:cBhvr additive="base">
                                        <p:cTn id="8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2022/8/14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6</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id="{452960BB-E911-C1C1-6F7D-F7E4A5061708}"/>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id="{80A2A245-08D4-D4B0-CE93-CA0711400D88}"/>
              </a:ext>
            </a:extLst>
          </p:cNvPr>
          <p:cNvSpPr txBox="1"/>
          <p:nvPr/>
        </p:nvSpPr>
        <p:spPr>
          <a:xfrm>
            <a:off x="3994874" y="163729"/>
            <a:ext cx="42022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Cùng</a:t>
            </a:r>
            <a:r>
              <a:rPr kumimoji="0" lang="en-US" sz="44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chia </a:t>
            </a:r>
            <a:r>
              <a:rPr kumimoji="0" lang="en-US" sz="4400" b="1" i="0" u="none" strike="noStrike" kern="1200" cap="none" spc="0" normalizeH="0" noProof="0" dirty="0" err="1">
                <a:ln>
                  <a:noFill/>
                </a:ln>
                <a:solidFill>
                  <a:srgbClr val="E14F48"/>
                </a:solidFill>
                <a:effectLst/>
                <a:uLnTx/>
                <a:uFillTx/>
                <a:latin typeface="Calibri" panose="020F0502020204030204" pitchFamily="34" charset="0"/>
                <a:ea typeface="+mn-ea"/>
                <a:cs typeface="Calibri" panose="020F0502020204030204" pitchFamily="34" charset="0"/>
              </a:rPr>
              <a:t>đoạn</a:t>
            </a:r>
            <a:endParaRPr kumimoji="0" lang="en-US" sz="44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6" name="Picture 5" descr="A picture containing icon&#10;&#10;Description automatically generated">
            <a:extLst>
              <a:ext uri="{FF2B5EF4-FFF2-40B4-BE49-F238E27FC236}">
                <a16:creationId xmlns:a16="http://schemas.microsoft.com/office/drawing/2014/main" id="{F1203B7C-72EC-3F8D-7D34-F267600577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15" name="Picture 14" descr="A picture containing icon&#10;&#10;Description automatically generated">
            <a:extLst>
              <a:ext uri="{FF2B5EF4-FFF2-40B4-BE49-F238E27FC236}">
                <a16:creationId xmlns:a16="http://schemas.microsoft.com/office/drawing/2014/main" id="{491BCD20-2FC7-2AA0-F0FA-3D68A42085E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16" name="TextBox 15">
            <a:extLst>
              <a:ext uri="{FF2B5EF4-FFF2-40B4-BE49-F238E27FC236}">
                <a16:creationId xmlns:a16="http://schemas.microsoft.com/office/drawing/2014/main" id="{004D2A95-39BC-0CA4-C2B9-E5F680021D9C}"/>
              </a:ext>
            </a:extLst>
          </p:cNvPr>
          <p:cNvSpPr txBox="1"/>
          <p:nvPr/>
        </p:nvSpPr>
        <p:spPr>
          <a:xfrm>
            <a:off x="1965749" y="1139199"/>
            <a:ext cx="2816080"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Tôi yêu em tôi</a:t>
            </a:r>
          </a:p>
          <a:p>
            <a:r>
              <a:rPr lang="vi-VN" sz="2000" b="1" dirty="0">
                <a:latin typeface="Cambria" panose="02040503050406030204" pitchFamily="18" charset="0"/>
                <a:ea typeface="Cambria" panose="02040503050406030204" pitchFamily="18" charset="0"/>
              </a:rPr>
              <a:t>Nó cười rúc rích</a:t>
            </a:r>
          </a:p>
          <a:p>
            <a:r>
              <a:rPr lang="vi-VN" sz="2000" b="1" dirty="0">
                <a:latin typeface="Cambria" panose="02040503050406030204" pitchFamily="18" charset="0"/>
                <a:ea typeface="Cambria" panose="02040503050406030204" pitchFamily="18" charset="0"/>
              </a:rPr>
              <a:t>Mỗi khi tôi đùa</a:t>
            </a:r>
          </a:p>
          <a:p>
            <a:r>
              <a:rPr lang="vi-VN" sz="2000" b="1" dirty="0">
                <a:latin typeface="Cambria" panose="02040503050406030204" pitchFamily="18" charset="0"/>
                <a:ea typeface="Cambria" panose="02040503050406030204" pitchFamily="18" charset="0"/>
              </a:rPr>
              <a:t>Nó vui, nó thích.</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Mắt nó đen ngời</a:t>
            </a:r>
          </a:p>
          <a:p>
            <a:r>
              <a:rPr lang="vi-VN" sz="2000" b="1" dirty="0">
                <a:latin typeface="Cambria" panose="02040503050406030204" pitchFamily="18" charset="0"/>
                <a:ea typeface="Cambria" panose="02040503050406030204" pitchFamily="18" charset="0"/>
              </a:rPr>
              <a:t>Trong veo như nước</a:t>
            </a:r>
          </a:p>
          <a:p>
            <a:r>
              <a:rPr lang="vi-VN" sz="2000" b="1" dirty="0">
                <a:latin typeface="Cambria" panose="02040503050406030204" pitchFamily="18" charset="0"/>
                <a:ea typeface="Cambria" panose="02040503050406030204" pitchFamily="18" charset="0"/>
              </a:rPr>
              <a:t>Miệng nó tươi hồng</a:t>
            </a:r>
          </a:p>
          <a:p>
            <a:r>
              <a:rPr lang="vi-VN" sz="2000" b="1" dirty="0">
                <a:latin typeface="Cambria" panose="02040503050406030204" pitchFamily="18" charset="0"/>
                <a:ea typeface="Cambria" panose="02040503050406030204" pitchFamily="18" charset="0"/>
              </a:rPr>
              <a:t>Nói như khướu hót.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Hoa lan, hoa lí</a:t>
            </a:r>
          </a:p>
          <a:p>
            <a:r>
              <a:rPr lang="vi-VN" sz="2000" b="1" dirty="0">
                <a:latin typeface="Cambria" panose="02040503050406030204" pitchFamily="18" charset="0"/>
                <a:ea typeface="Cambria" panose="02040503050406030204" pitchFamily="18" charset="0"/>
              </a:rPr>
              <a:t>Nó nhặt cài đầu</a:t>
            </a:r>
          </a:p>
          <a:p>
            <a:r>
              <a:rPr lang="vi-VN" sz="2000" b="1" dirty="0">
                <a:latin typeface="Cambria" panose="02040503050406030204" pitchFamily="18" charset="0"/>
                <a:ea typeface="Cambria" panose="02040503050406030204" pitchFamily="18" charset="0"/>
              </a:rPr>
              <a:t>Hương thơm theo nó</a:t>
            </a:r>
          </a:p>
          <a:p>
            <a:r>
              <a:rPr lang="vi-VN" sz="2000" b="1" dirty="0">
                <a:latin typeface="Cambria" panose="02040503050406030204" pitchFamily="18" charset="0"/>
                <a:ea typeface="Cambria" panose="02040503050406030204" pitchFamily="18" charset="0"/>
              </a:rPr>
              <a:t>Sân trước vườn sau.</a:t>
            </a:r>
          </a:p>
        </p:txBody>
      </p:sp>
      <p:sp>
        <p:nvSpPr>
          <p:cNvPr id="17" name="TextBox 16">
            <a:extLst>
              <a:ext uri="{FF2B5EF4-FFF2-40B4-BE49-F238E27FC236}">
                <a16:creationId xmlns:a16="http://schemas.microsoft.com/office/drawing/2014/main" id="{515F69F5-FABA-CBBC-CC79-FD2040CF7D28}"/>
              </a:ext>
            </a:extLst>
          </p:cNvPr>
          <p:cNvSpPr txBox="1"/>
          <p:nvPr/>
        </p:nvSpPr>
        <p:spPr>
          <a:xfrm>
            <a:off x="6177840" y="1444224"/>
            <a:ext cx="2898533" cy="5016758"/>
          </a:xfrm>
          <a:prstGeom prst="rect">
            <a:avLst/>
          </a:prstGeom>
          <a:noFill/>
        </p:spPr>
        <p:txBody>
          <a:bodyPr wrap="square">
            <a:spAutoFit/>
          </a:bodyPr>
          <a:lstStyle/>
          <a:p>
            <a:r>
              <a:rPr lang="vi-VN" sz="2000" b="1" dirty="0">
                <a:latin typeface="Cambria" panose="02040503050406030204" pitchFamily="18" charset="0"/>
                <a:ea typeface="Cambria" panose="02040503050406030204" pitchFamily="18" charset="0"/>
              </a:rPr>
              <a:t>Tôi đi đâu lâu</a:t>
            </a:r>
          </a:p>
          <a:p>
            <a:r>
              <a:rPr lang="vi-VN" sz="2000" b="1" dirty="0">
                <a:latin typeface="Cambria" panose="02040503050406030204" pitchFamily="18" charset="0"/>
                <a:ea typeface="Cambria" panose="02040503050406030204" pitchFamily="18" charset="0"/>
              </a:rPr>
              <a:t>Nó mong, nó nhắc</a:t>
            </a:r>
          </a:p>
          <a:p>
            <a:r>
              <a:rPr lang="vi-VN" sz="2000" b="1" dirty="0">
                <a:latin typeface="Cambria" panose="02040503050406030204" pitchFamily="18" charset="0"/>
                <a:ea typeface="Cambria" panose="02040503050406030204" pitchFamily="18" charset="0"/>
              </a:rPr>
              <a:t>Nó nấp sau cây</a:t>
            </a:r>
          </a:p>
          <a:p>
            <a:r>
              <a:rPr lang="vi-VN" sz="2000" b="1" dirty="0">
                <a:latin typeface="Cambria" panose="02040503050406030204" pitchFamily="18" charset="0"/>
                <a:ea typeface="Cambria" panose="02040503050406030204" pitchFamily="18" charset="0"/>
              </a:rPr>
              <a:t>Òa ra ôm chặt.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Nó thích vẽ lắm</a:t>
            </a:r>
          </a:p>
          <a:p>
            <a:r>
              <a:rPr lang="vi-VN" sz="2000" b="1" dirty="0">
                <a:latin typeface="Cambria" panose="02040503050406030204" pitchFamily="18" charset="0"/>
                <a:ea typeface="Cambria" panose="02040503050406030204" pitchFamily="18" charset="0"/>
              </a:rPr>
              <a:t>Vẽ thỏ có đôi</a:t>
            </a:r>
          </a:p>
          <a:p>
            <a:r>
              <a:rPr lang="vi-VN" sz="2000" b="1" dirty="0">
                <a:latin typeface="Cambria" panose="02040503050406030204" pitchFamily="18" charset="0"/>
                <a:ea typeface="Cambria" panose="02040503050406030204" pitchFamily="18" charset="0"/>
              </a:rPr>
              <a:t>Nó sợ thỏ một</a:t>
            </a:r>
          </a:p>
          <a:p>
            <a:r>
              <a:rPr lang="vi-VN" sz="2000" b="1" dirty="0">
                <a:latin typeface="Cambria" panose="02040503050406030204" pitchFamily="18" charset="0"/>
                <a:ea typeface="Cambria" panose="02040503050406030204" pitchFamily="18" charset="0"/>
              </a:rPr>
              <a:t>Không có bạn chơi.</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Kìa, tiếng nó đấy!</a:t>
            </a:r>
          </a:p>
          <a:p>
            <a:r>
              <a:rPr lang="vi-VN" sz="2000" b="1" dirty="0">
                <a:latin typeface="Cambria" panose="02040503050406030204" pitchFamily="18" charset="0"/>
                <a:ea typeface="Cambria" panose="02040503050406030204" pitchFamily="18" charset="0"/>
              </a:rPr>
              <a:t>Đang ở trường về</a:t>
            </a:r>
          </a:p>
          <a:p>
            <a:r>
              <a:rPr lang="vi-VN" sz="2000" b="1" dirty="0">
                <a:latin typeface="Cambria" panose="02040503050406030204" pitchFamily="18" charset="0"/>
                <a:ea typeface="Cambria" panose="02040503050406030204" pitchFamily="18" charset="0"/>
              </a:rPr>
              <a:t>Cùng bạn bắt bướm</a:t>
            </a:r>
          </a:p>
          <a:p>
            <a:r>
              <a:rPr lang="vi-VN" sz="2000" b="1" dirty="0">
                <a:latin typeface="Cambria" panose="02040503050406030204" pitchFamily="18" charset="0"/>
                <a:ea typeface="Cambria" panose="02040503050406030204" pitchFamily="18" charset="0"/>
              </a:rPr>
              <a:t>Cười dưới hàng tre….</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(Phạm Hổ)</a:t>
            </a:r>
            <a:endParaRPr lang="en-US" sz="2000" b="1" i="1" dirty="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00BEEAFF-4D89-B402-FF26-8E6040063180}"/>
              </a:ext>
            </a:extLst>
          </p:cNvPr>
          <p:cNvSpPr txBox="1"/>
          <p:nvPr/>
        </p:nvSpPr>
        <p:spPr>
          <a:xfrm>
            <a:off x="4147347" y="925928"/>
            <a:ext cx="6310744" cy="830997"/>
          </a:xfrm>
          <a:prstGeom prst="rect">
            <a:avLst/>
          </a:prstGeom>
          <a:noFill/>
        </p:spPr>
        <p:txBody>
          <a:bodyPr wrap="square">
            <a:spAutoFit/>
          </a:bodyPr>
          <a:lstStyle/>
          <a:p>
            <a:r>
              <a:rPr lang="vi-VN" sz="2400" b="1" dirty="0">
                <a:latin typeface="Cambria" panose="02040503050406030204" pitchFamily="18" charset="0"/>
                <a:ea typeface="Cambria" panose="02040503050406030204" pitchFamily="18" charset="0"/>
              </a:rPr>
              <a:t>Tôi yêu em tôi</a:t>
            </a:r>
          </a:p>
          <a:p>
            <a:endParaRPr lang="vi-VN" sz="2400" b="1" dirty="0">
              <a:latin typeface="Cambria" panose="02040503050406030204" pitchFamily="18" charset="0"/>
              <a:ea typeface="Cambria" panose="02040503050406030204" pitchFamily="18" charset="0"/>
            </a:endParaRPr>
          </a:p>
        </p:txBody>
      </p:sp>
      <p:sp>
        <p:nvSpPr>
          <p:cNvPr id="19" name="Oval 18">
            <a:extLst>
              <a:ext uri="{FF2B5EF4-FFF2-40B4-BE49-F238E27FC236}">
                <a16:creationId xmlns:a16="http://schemas.microsoft.com/office/drawing/2014/main" id="{CCF07D5C-E937-9F89-AC4F-3C7D98B2A7FB}"/>
              </a:ext>
            </a:extLst>
          </p:cNvPr>
          <p:cNvSpPr/>
          <p:nvPr/>
        </p:nvSpPr>
        <p:spPr>
          <a:xfrm>
            <a:off x="1522350" y="1444223"/>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1</a:t>
            </a:r>
            <a:endParaRPr lang="en-US" b="1" dirty="0"/>
          </a:p>
        </p:txBody>
      </p:sp>
      <p:sp>
        <p:nvSpPr>
          <p:cNvPr id="20" name="Oval 19">
            <a:extLst>
              <a:ext uri="{FF2B5EF4-FFF2-40B4-BE49-F238E27FC236}">
                <a16:creationId xmlns:a16="http://schemas.microsoft.com/office/drawing/2014/main" id="{2DAD952D-458B-36E0-695D-CA30CE117FCD}"/>
              </a:ext>
            </a:extLst>
          </p:cNvPr>
          <p:cNvSpPr/>
          <p:nvPr/>
        </p:nvSpPr>
        <p:spPr>
          <a:xfrm>
            <a:off x="5747360" y="4502188"/>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6</a:t>
            </a:r>
            <a:endParaRPr lang="en-US" b="1" dirty="0"/>
          </a:p>
        </p:txBody>
      </p:sp>
      <p:sp>
        <p:nvSpPr>
          <p:cNvPr id="21" name="Oval 20">
            <a:extLst>
              <a:ext uri="{FF2B5EF4-FFF2-40B4-BE49-F238E27FC236}">
                <a16:creationId xmlns:a16="http://schemas.microsoft.com/office/drawing/2014/main" id="{B5730220-370A-DA78-8729-6A018A8A63E1}"/>
              </a:ext>
            </a:extLst>
          </p:cNvPr>
          <p:cNvSpPr/>
          <p:nvPr/>
        </p:nvSpPr>
        <p:spPr>
          <a:xfrm>
            <a:off x="5738230" y="3013152"/>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5</a:t>
            </a:r>
            <a:endParaRPr lang="en-US" b="1" dirty="0"/>
          </a:p>
        </p:txBody>
      </p:sp>
      <p:sp>
        <p:nvSpPr>
          <p:cNvPr id="22" name="Oval 21">
            <a:extLst>
              <a:ext uri="{FF2B5EF4-FFF2-40B4-BE49-F238E27FC236}">
                <a16:creationId xmlns:a16="http://schemas.microsoft.com/office/drawing/2014/main" id="{F6BB1E83-9DD7-A5BB-3A62-EFBB2C3F4145}"/>
              </a:ext>
            </a:extLst>
          </p:cNvPr>
          <p:cNvSpPr/>
          <p:nvPr/>
        </p:nvSpPr>
        <p:spPr>
          <a:xfrm>
            <a:off x="5738230" y="1487895"/>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4</a:t>
            </a:r>
            <a:endParaRPr lang="en-US" b="1" dirty="0"/>
          </a:p>
        </p:txBody>
      </p:sp>
      <p:sp>
        <p:nvSpPr>
          <p:cNvPr id="23" name="Oval 22">
            <a:extLst>
              <a:ext uri="{FF2B5EF4-FFF2-40B4-BE49-F238E27FC236}">
                <a16:creationId xmlns:a16="http://schemas.microsoft.com/office/drawing/2014/main" id="{A921074D-EEBA-48B8-D2A0-39C2F86D758A}"/>
              </a:ext>
            </a:extLst>
          </p:cNvPr>
          <p:cNvSpPr/>
          <p:nvPr/>
        </p:nvSpPr>
        <p:spPr>
          <a:xfrm>
            <a:off x="1493044" y="4483804"/>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3</a:t>
            </a:r>
            <a:endParaRPr lang="en-US" b="1" dirty="0"/>
          </a:p>
        </p:txBody>
      </p:sp>
      <p:sp>
        <p:nvSpPr>
          <p:cNvPr id="24" name="Oval 23">
            <a:extLst>
              <a:ext uri="{FF2B5EF4-FFF2-40B4-BE49-F238E27FC236}">
                <a16:creationId xmlns:a16="http://schemas.microsoft.com/office/drawing/2014/main" id="{0922796F-A094-5A18-82DE-B060CBB04250}"/>
              </a:ext>
            </a:extLst>
          </p:cNvPr>
          <p:cNvSpPr/>
          <p:nvPr/>
        </p:nvSpPr>
        <p:spPr>
          <a:xfrm>
            <a:off x="1522350" y="2976385"/>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2</a:t>
            </a:r>
            <a:endParaRPr lang="en-US" b="1" dirty="0"/>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1000"/>
                                        <p:tgtEl>
                                          <p:spTgt spid="5"/>
                                        </p:tgtEl>
                                      </p:cBhvr>
                                    </p:animEffect>
                                  </p:childTnLst>
                                </p:cTn>
                              </p:par>
                              <p:par>
                                <p:cTn id="14"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15" dur="1000" fill="hold"/>
                                        <p:tgtEl>
                                          <p:spTgt spid="6"/>
                                        </p:tgtEl>
                                        <p:attrNameLst>
                                          <p:attrName>ppt_x</p:attrName>
                                          <p:attrName>ppt_y</p:attrName>
                                        </p:attrNameLst>
                                      </p:cBhvr>
                                    </p:animMotion>
                                  </p:childTnLst>
                                </p:cTn>
                              </p:par>
                              <p:par>
                                <p:cTn id="16" presetID="1" presetClass="entr" presetSubtype="0" fill="hold" nodeType="withEffect">
                                  <p:stCondLst>
                                    <p:cond delay="750"/>
                                  </p:stCondLst>
                                  <p:childTnLst>
                                    <p:set>
                                      <p:cBhvr>
                                        <p:cTn id="17" dur="1" fill="hold">
                                          <p:stCondLst>
                                            <p:cond delay="0"/>
                                          </p:stCondLst>
                                        </p:cTn>
                                        <p:tgtEl>
                                          <p:spTgt spid="15"/>
                                        </p:tgtEl>
                                        <p:attrNameLst>
                                          <p:attrName>style.visibility</p:attrName>
                                        </p:attrNameLst>
                                      </p:cBhvr>
                                      <p:to>
                                        <p:strVal val="visible"/>
                                      </p:to>
                                    </p:set>
                                  </p:childTnLst>
                                </p:cTn>
                              </p:par>
                              <p:par>
                                <p:cTn id="18" presetID="1" presetClass="exit" presetSubtype="0" fill="hold" nodeType="withEffect">
                                  <p:stCondLst>
                                    <p:cond delay="750"/>
                                  </p:stCondLst>
                                  <p:childTnLst>
                                    <p:set>
                                      <p:cBhvr>
                                        <p:cTn id="19" dur="1" fill="hold">
                                          <p:stCondLst>
                                            <p:cond delay="0"/>
                                          </p:stCondLst>
                                        </p:cTn>
                                        <p:tgtEl>
                                          <p:spTgt spid="6"/>
                                        </p:tgtEl>
                                        <p:attrNameLst>
                                          <p:attrName>style.visibility</p:attrName>
                                        </p:attrNameLst>
                                      </p:cBhvr>
                                      <p:to>
                                        <p:strVal val="hidden"/>
                                      </p:to>
                                    </p:set>
                                  </p:childTnLst>
                                </p:cTn>
                              </p:par>
                              <p:par>
                                <p:cTn id="20"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21" dur="500" fill="hold"/>
                                        <p:tgtEl>
                                          <p:spTgt spid="15"/>
                                        </p:tgtEl>
                                        <p:attrNameLst>
                                          <p:attrName>ppt_x</p:attrName>
                                          <p:attrName>ppt_y</p:attrName>
                                        </p:attrNameLst>
                                      </p:cBhvr>
                                      <p:rCtr x="8711" y="-2708"/>
                                    </p:animMotion>
                                  </p:childTnLst>
                                </p:cTn>
                              </p:par>
                              <p:par>
                                <p:cTn id="22" presetID="42" presetClass="exit" presetSubtype="0" fill="hold" nodeType="withEffect">
                                  <p:stCondLst>
                                    <p:cond delay="1250"/>
                                  </p:stCondLst>
                                  <p:childTnLst>
                                    <p:animEffect transition="out" filter="fade">
                                      <p:cBhvr>
                                        <p:cTn id="23" dur="250"/>
                                        <p:tgtEl>
                                          <p:spTgt spid="15"/>
                                        </p:tgtEl>
                                      </p:cBhvr>
                                    </p:animEffect>
                                    <p:anim calcmode="lin" valueType="num">
                                      <p:cBhvr>
                                        <p:cTn id="24" dur="250"/>
                                        <p:tgtEl>
                                          <p:spTgt spid="15"/>
                                        </p:tgtEl>
                                        <p:attrNameLst>
                                          <p:attrName>ppt_x</p:attrName>
                                        </p:attrNameLst>
                                      </p:cBhvr>
                                      <p:tavLst>
                                        <p:tav tm="0">
                                          <p:val>
                                            <p:strVal val="ppt_x"/>
                                          </p:val>
                                        </p:tav>
                                        <p:tav tm="100000">
                                          <p:val>
                                            <p:strVal val="ppt_x"/>
                                          </p:val>
                                        </p:tav>
                                      </p:tavLst>
                                    </p:anim>
                                    <p:anim calcmode="lin" valueType="num">
                                      <p:cBhvr>
                                        <p:cTn id="25" dur="250"/>
                                        <p:tgtEl>
                                          <p:spTgt spid="15"/>
                                        </p:tgtEl>
                                        <p:attrNameLst>
                                          <p:attrName>ppt_y</p:attrName>
                                        </p:attrNameLst>
                                      </p:cBhvr>
                                      <p:tavLst>
                                        <p:tav tm="0">
                                          <p:val>
                                            <p:strVal val="ppt_y"/>
                                          </p:val>
                                        </p:tav>
                                        <p:tav tm="100000">
                                          <p:val>
                                            <p:strVal val="ppt_y+.1"/>
                                          </p:val>
                                        </p:tav>
                                      </p:tavLst>
                                    </p:anim>
                                    <p:set>
                                      <p:cBhvr>
                                        <p:cTn id="26" dur="1" fill="hold">
                                          <p:stCondLst>
                                            <p:cond delay="24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2022/8/14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7</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1373"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id="{9C99F2B9-8691-A94A-EC64-0CDFCF57A69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id="{54921F84-B6BE-4B6F-E4EC-ACFF79ED33E9}"/>
              </a:ext>
            </a:extLst>
          </p:cNvPr>
          <p:cNvSpPr txBox="1"/>
          <p:nvPr/>
        </p:nvSpPr>
        <p:spPr>
          <a:xfrm>
            <a:off x="3994874" y="326854"/>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E14F48"/>
                </a:solidFill>
                <a:effectLst/>
                <a:uLnTx/>
                <a:uFillTx/>
                <a:latin typeface="Calibri" panose="020F0502020204030204" pitchFamily="34" charset="0"/>
                <a:ea typeface="+mn-ea"/>
                <a:cs typeface="Calibri" panose="020F0502020204030204" pitchFamily="34" charset="0"/>
              </a:rPr>
              <a:t>Luyện đọc nối tiếp đoạn</a:t>
            </a:r>
          </a:p>
        </p:txBody>
      </p:sp>
      <p:pic>
        <p:nvPicPr>
          <p:cNvPr id="6" name="Picture 5" descr="A picture containing icon&#10;&#10;Description automatically generated">
            <a:extLst>
              <a:ext uri="{FF2B5EF4-FFF2-40B4-BE49-F238E27FC236}">
                <a16:creationId xmlns:a16="http://schemas.microsoft.com/office/drawing/2014/main" id="{5852BC60-921D-4040-D7DE-83DD2C8AA5B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12" name="Picture 11" descr="Icon&#10;&#10;Description automatically generated with medium confidence">
            <a:extLst>
              <a:ext uri="{FF2B5EF4-FFF2-40B4-BE49-F238E27FC236}">
                <a16:creationId xmlns:a16="http://schemas.microsoft.com/office/drawing/2014/main" id="{7B3C225A-8618-7075-06D2-AB3A3A0A668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15" name="Picture 14" descr="A picture containing icon&#10;&#10;Description automatically generated">
            <a:extLst>
              <a:ext uri="{FF2B5EF4-FFF2-40B4-BE49-F238E27FC236}">
                <a16:creationId xmlns:a16="http://schemas.microsoft.com/office/drawing/2014/main" id="{5CF058C5-53D0-D316-7E34-5D7904F471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16" name="TextBox 15">
            <a:extLst>
              <a:ext uri="{FF2B5EF4-FFF2-40B4-BE49-F238E27FC236}">
                <a16:creationId xmlns:a16="http://schemas.microsoft.com/office/drawing/2014/main" id="{840A10C6-1540-D585-F23D-AD23633F658B}"/>
              </a:ext>
            </a:extLst>
          </p:cNvPr>
          <p:cNvSpPr txBox="1"/>
          <p:nvPr/>
        </p:nvSpPr>
        <p:spPr>
          <a:xfrm>
            <a:off x="4196336" y="1139199"/>
            <a:ext cx="2816080"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Tôi yêu em tôi</a:t>
            </a:r>
          </a:p>
          <a:p>
            <a:r>
              <a:rPr lang="vi-VN" sz="2000" b="1" dirty="0">
                <a:latin typeface="Cambria" panose="02040503050406030204" pitchFamily="18" charset="0"/>
                <a:ea typeface="Cambria" panose="02040503050406030204" pitchFamily="18" charset="0"/>
              </a:rPr>
              <a:t>Nó cười rúc rích</a:t>
            </a:r>
          </a:p>
          <a:p>
            <a:r>
              <a:rPr lang="vi-VN" sz="2000" b="1" dirty="0">
                <a:latin typeface="Cambria" panose="02040503050406030204" pitchFamily="18" charset="0"/>
                <a:ea typeface="Cambria" panose="02040503050406030204" pitchFamily="18" charset="0"/>
              </a:rPr>
              <a:t>Mỗi khi tôi đùa</a:t>
            </a:r>
          </a:p>
          <a:p>
            <a:r>
              <a:rPr lang="vi-VN" sz="2000" b="1" dirty="0">
                <a:latin typeface="Cambria" panose="02040503050406030204" pitchFamily="18" charset="0"/>
                <a:ea typeface="Cambria" panose="02040503050406030204" pitchFamily="18" charset="0"/>
              </a:rPr>
              <a:t>Nó vui, nó thích.</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Mắt nó đen ngời</a:t>
            </a:r>
          </a:p>
          <a:p>
            <a:r>
              <a:rPr lang="vi-VN" sz="2000" b="1" dirty="0">
                <a:latin typeface="Cambria" panose="02040503050406030204" pitchFamily="18" charset="0"/>
                <a:ea typeface="Cambria" panose="02040503050406030204" pitchFamily="18" charset="0"/>
              </a:rPr>
              <a:t>Trong veo như nước</a:t>
            </a:r>
          </a:p>
          <a:p>
            <a:r>
              <a:rPr lang="vi-VN" sz="2000" b="1" dirty="0">
                <a:latin typeface="Cambria" panose="02040503050406030204" pitchFamily="18" charset="0"/>
                <a:ea typeface="Cambria" panose="02040503050406030204" pitchFamily="18" charset="0"/>
              </a:rPr>
              <a:t>Miệng nó tươi hồng</a:t>
            </a:r>
          </a:p>
          <a:p>
            <a:r>
              <a:rPr lang="vi-VN" sz="2000" b="1" dirty="0">
                <a:latin typeface="Cambria" panose="02040503050406030204" pitchFamily="18" charset="0"/>
                <a:ea typeface="Cambria" panose="02040503050406030204" pitchFamily="18" charset="0"/>
              </a:rPr>
              <a:t>Nói như khướu hót.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Hoa lan, hoa lí</a:t>
            </a:r>
          </a:p>
          <a:p>
            <a:r>
              <a:rPr lang="vi-VN" sz="2000" b="1" dirty="0">
                <a:latin typeface="Cambria" panose="02040503050406030204" pitchFamily="18" charset="0"/>
                <a:ea typeface="Cambria" panose="02040503050406030204" pitchFamily="18" charset="0"/>
              </a:rPr>
              <a:t>Nó nhặt cài đầu</a:t>
            </a:r>
          </a:p>
          <a:p>
            <a:r>
              <a:rPr lang="vi-VN" sz="2000" b="1" dirty="0">
                <a:latin typeface="Cambria" panose="02040503050406030204" pitchFamily="18" charset="0"/>
                <a:ea typeface="Cambria" panose="02040503050406030204" pitchFamily="18" charset="0"/>
              </a:rPr>
              <a:t>Hương thơm theo nó</a:t>
            </a:r>
          </a:p>
          <a:p>
            <a:r>
              <a:rPr lang="vi-VN" sz="2000" b="1" dirty="0">
                <a:latin typeface="Cambria" panose="02040503050406030204" pitchFamily="18" charset="0"/>
                <a:ea typeface="Cambria" panose="02040503050406030204" pitchFamily="18" charset="0"/>
              </a:rPr>
              <a:t>Sân trước vườn sau.</a:t>
            </a:r>
          </a:p>
        </p:txBody>
      </p:sp>
      <p:sp>
        <p:nvSpPr>
          <p:cNvPr id="24" name="Oval 23">
            <a:extLst>
              <a:ext uri="{FF2B5EF4-FFF2-40B4-BE49-F238E27FC236}">
                <a16:creationId xmlns:a16="http://schemas.microsoft.com/office/drawing/2014/main" id="{C4D929EB-F4BE-FA73-E2F8-FD5C3EABDBD2}"/>
              </a:ext>
            </a:extLst>
          </p:cNvPr>
          <p:cNvSpPr/>
          <p:nvPr/>
        </p:nvSpPr>
        <p:spPr>
          <a:xfrm>
            <a:off x="3752937" y="1444223"/>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1</a:t>
            </a:r>
            <a:endParaRPr lang="en-US" b="1" dirty="0"/>
          </a:p>
        </p:txBody>
      </p:sp>
      <p:sp>
        <p:nvSpPr>
          <p:cNvPr id="25" name="Oval 24">
            <a:extLst>
              <a:ext uri="{FF2B5EF4-FFF2-40B4-BE49-F238E27FC236}">
                <a16:creationId xmlns:a16="http://schemas.microsoft.com/office/drawing/2014/main" id="{096B67F6-D035-520E-466B-6B670C781691}"/>
              </a:ext>
            </a:extLst>
          </p:cNvPr>
          <p:cNvSpPr/>
          <p:nvPr/>
        </p:nvSpPr>
        <p:spPr>
          <a:xfrm>
            <a:off x="3723631" y="4483804"/>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3</a:t>
            </a:r>
            <a:endParaRPr lang="en-US" b="1" dirty="0"/>
          </a:p>
        </p:txBody>
      </p:sp>
      <p:sp>
        <p:nvSpPr>
          <p:cNvPr id="26" name="Oval 25">
            <a:extLst>
              <a:ext uri="{FF2B5EF4-FFF2-40B4-BE49-F238E27FC236}">
                <a16:creationId xmlns:a16="http://schemas.microsoft.com/office/drawing/2014/main" id="{79049FA2-DA3F-0B93-E175-7CE68921478E}"/>
              </a:ext>
            </a:extLst>
          </p:cNvPr>
          <p:cNvSpPr/>
          <p:nvPr/>
        </p:nvSpPr>
        <p:spPr>
          <a:xfrm>
            <a:off x="3752937" y="2976385"/>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2</a:t>
            </a:r>
            <a:endParaRPr lang="en-US" b="1" dirty="0"/>
          </a:p>
        </p:txBody>
      </p:sp>
      <p:cxnSp>
        <p:nvCxnSpPr>
          <p:cNvPr id="28" name="Straight Connector 27">
            <a:extLst>
              <a:ext uri="{FF2B5EF4-FFF2-40B4-BE49-F238E27FC236}">
                <a16:creationId xmlns:a16="http://schemas.microsoft.com/office/drawing/2014/main" id="{1B97278B-4021-E925-AEB3-4E4041D5F673}"/>
              </a:ext>
            </a:extLst>
          </p:cNvPr>
          <p:cNvCxnSpPr/>
          <p:nvPr/>
        </p:nvCxnSpPr>
        <p:spPr>
          <a:xfrm flipH="1">
            <a:off x="5112327" y="1444223"/>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A73427CE-5C60-3FFD-8456-2920A15DD76D}"/>
              </a:ext>
            </a:extLst>
          </p:cNvPr>
          <p:cNvCxnSpPr/>
          <p:nvPr/>
        </p:nvCxnSpPr>
        <p:spPr>
          <a:xfrm flipH="1">
            <a:off x="5188580" y="1809348"/>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96C8BE32-E9C2-F923-2B8E-5E564AEA14AF}"/>
              </a:ext>
            </a:extLst>
          </p:cNvPr>
          <p:cNvCxnSpPr/>
          <p:nvPr/>
        </p:nvCxnSpPr>
        <p:spPr>
          <a:xfrm flipH="1">
            <a:off x="6248400" y="2419050"/>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D9BD163B-E7B4-3279-5C6D-55C461D46B42}"/>
              </a:ext>
            </a:extLst>
          </p:cNvPr>
          <p:cNvCxnSpPr/>
          <p:nvPr/>
        </p:nvCxnSpPr>
        <p:spPr>
          <a:xfrm flipH="1">
            <a:off x="6192982" y="2419050"/>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715F9A65-CF10-1F17-5B94-95E800A22CC5}"/>
              </a:ext>
            </a:extLst>
          </p:cNvPr>
          <p:cNvCxnSpPr/>
          <p:nvPr/>
        </p:nvCxnSpPr>
        <p:spPr>
          <a:xfrm flipH="1">
            <a:off x="5410409" y="3298649"/>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CBA2D1AD-D351-C045-703F-7E1E337E6B65}"/>
              </a:ext>
            </a:extLst>
          </p:cNvPr>
          <p:cNvCxnSpPr/>
          <p:nvPr/>
        </p:nvCxnSpPr>
        <p:spPr>
          <a:xfrm flipH="1">
            <a:off x="5188580" y="3960352"/>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4956F7B8-D9FF-8021-E287-3689D1422F81}"/>
              </a:ext>
            </a:extLst>
          </p:cNvPr>
          <p:cNvCxnSpPr/>
          <p:nvPr/>
        </p:nvCxnSpPr>
        <p:spPr>
          <a:xfrm flipH="1">
            <a:off x="6574191" y="3918788"/>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CB98803D-8EC3-A218-7C87-96CCC8162F3C}"/>
              </a:ext>
            </a:extLst>
          </p:cNvPr>
          <p:cNvCxnSpPr/>
          <p:nvPr/>
        </p:nvCxnSpPr>
        <p:spPr>
          <a:xfrm flipH="1">
            <a:off x="6622891" y="3900287"/>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BBD12C71-2425-6AB3-17D5-8311466B59F4}"/>
              </a:ext>
            </a:extLst>
          </p:cNvPr>
          <p:cNvCxnSpPr/>
          <p:nvPr/>
        </p:nvCxnSpPr>
        <p:spPr>
          <a:xfrm flipH="1">
            <a:off x="5410409" y="5458631"/>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7409228A-6EF2-77C0-7D35-E40554BE4A0E}"/>
              </a:ext>
            </a:extLst>
          </p:cNvPr>
          <p:cNvCxnSpPr/>
          <p:nvPr/>
        </p:nvCxnSpPr>
        <p:spPr>
          <a:xfrm flipH="1">
            <a:off x="5188580" y="4517687"/>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D80ED541-6CB6-E378-783D-2BA1ED228D0D}"/>
              </a:ext>
            </a:extLst>
          </p:cNvPr>
          <p:cNvCxnSpPr/>
          <p:nvPr/>
        </p:nvCxnSpPr>
        <p:spPr>
          <a:xfrm flipH="1">
            <a:off x="6684611" y="5470842"/>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200A66EF-850E-192F-102B-1D7AD496B5A1}"/>
              </a:ext>
            </a:extLst>
          </p:cNvPr>
          <p:cNvCxnSpPr/>
          <p:nvPr/>
        </p:nvCxnSpPr>
        <p:spPr>
          <a:xfrm flipH="1">
            <a:off x="6636120" y="5458630"/>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1000"/>
                                        <p:tgtEl>
                                          <p:spTgt spid="5"/>
                                        </p:tgtEl>
                                      </p:cBhvr>
                                    </p:animEffect>
                                  </p:childTnLst>
                                </p:cTn>
                              </p:par>
                              <p:par>
                                <p:cTn id="14"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15" dur="1000" fill="hold"/>
                                        <p:tgtEl>
                                          <p:spTgt spid="6"/>
                                        </p:tgtEl>
                                        <p:attrNameLst>
                                          <p:attrName>ppt_x</p:attrName>
                                          <p:attrName>ppt_y</p:attrName>
                                        </p:attrNameLst>
                                      </p:cBhvr>
                                    </p:animMotion>
                                  </p:childTnLst>
                                </p:cTn>
                              </p:par>
                              <p:par>
                                <p:cTn id="16" presetID="1" presetClass="entr" presetSubtype="0" fill="hold" nodeType="withEffect">
                                  <p:stCondLst>
                                    <p:cond delay="750"/>
                                  </p:stCondLst>
                                  <p:childTnLst>
                                    <p:set>
                                      <p:cBhvr>
                                        <p:cTn id="17" dur="1" fill="hold">
                                          <p:stCondLst>
                                            <p:cond delay="0"/>
                                          </p:stCondLst>
                                        </p:cTn>
                                        <p:tgtEl>
                                          <p:spTgt spid="15"/>
                                        </p:tgtEl>
                                        <p:attrNameLst>
                                          <p:attrName>style.visibility</p:attrName>
                                        </p:attrNameLst>
                                      </p:cBhvr>
                                      <p:to>
                                        <p:strVal val="visible"/>
                                      </p:to>
                                    </p:set>
                                  </p:childTnLst>
                                </p:cTn>
                              </p:par>
                              <p:par>
                                <p:cTn id="18" presetID="1" presetClass="exit" presetSubtype="0" fill="hold" nodeType="withEffect">
                                  <p:stCondLst>
                                    <p:cond delay="750"/>
                                  </p:stCondLst>
                                  <p:childTnLst>
                                    <p:set>
                                      <p:cBhvr>
                                        <p:cTn id="19" dur="1" fill="hold">
                                          <p:stCondLst>
                                            <p:cond delay="0"/>
                                          </p:stCondLst>
                                        </p:cTn>
                                        <p:tgtEl>
                                          <p:spTgt spid="6"/>
                                        </p:tgtEl>
                                        <p:attrNameLst>
                                          <p:attrName>style.visibility</p:attrName>
                                        </p:attrNameLst>
                                      </p:cBhvr>
                                      <p:to>
                                        <p:strVal val="hidden"/>
                                      </p:to>
                                    </p:set>
                                  </p:childTnLst>
                                </p:cTn>
                              </p:par>
                              <p:par>
                                <p:cTn id="20"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21" dur="500" fill="hold"/>
                                        <p:tgtEl>
                                          <p:spTgt spid="15"/>
                                        </p:tgtEl>
                                        <p:attrNameLst>
                                          <p:attrName>ppt_x</p:attrName>
                                          <p:attrName>ppt_y</p:attrName>
                                        </p:attrNameLst>
                                      </p:cBhvr>
                                      <p:rCtr x="8711" y="-2708"/>
                                    </p:animMotion>
                                  </p:childTnLst>
                                </p:cTn>
                              </p:par>
                              <p:par>
                                <p:cTn id="22" presetID="42" presetClass="exit" presetSubtype="0" fill="hold" nodeType="withEffect">
                                  <p:stCondLst>
                                    <p:cond delay="1250"/>
                                  </p:stCondLst>
                                  <p:childTnLst>
                                    <p:animEffect transition="out" filter="fade">
                                      <p:cBhvr>
                                        <p:cTn id="23" dur="250"/>
                                        <p:tgtEl>
                                          <p:spTgt spid="15"/>
                                        </p:tgtEl>
                                      </p:cBhvr>
                                    </p:animEffect>
                                    <p:anim calcmode="lin" valueType="num">
                                      <p:cBhvr>
                                        <p:cTn id="24" dur="250"/>
                                        <p:tgtEl>
                                          <p:spTgt spid="15"/>
                                        </p:tgtEl>
                                        <p:attrNameLst>
                                          <p:attrName>ppt_x</p:attrName>
                                        </p:attrNameLst>
                                      </p:cBhvr>
                                      <p:tavLst>
                                        <p:tav tm="0">
                                          <p:val>
                                            <p:strVal val="ppt_x"/>
                                          </p:val>
                                        </p:tav>
                                        <p:tav tm="100000">
                                          <p:val>
                                            <p:strVal val="ppt_x"/>
                                          </p:val>
                                        </p:tav>
                                      </p:tavLst>
                                    </p:anim>
                                    <p:anim calcmode="lin" valueType="num">
                                      <p:cBhvr>
                                        <p:cTn id="25" dur="250"/>
                                        <p:tgtEl>
                                          <p:spTgt spid="15"/>
                                        </p:tgtEl>
                                        <p:attrNameLst>
                                          <p:attrName>ppt_y</p:attrName>
                                        </p:attrNameLst>
                                      </p:cBhvr>
                                      <p:tavLst>
                                        <p:tav tm="0">
                                          <p:val>
                                            <p:strVal val="ppt_y"/>
                                          </p:val>
                                        </p:tav>
                                        <p:tav tm="100000">
                                          <p:val>
                                            <p:strVal val="ppt_y+.1"/>
                                          </p:val>
                                        </p:tav>
                                      </p:tavLst>
                                    </p:anim>
                                    <p:set>
                                      <p:cBhvr>
                                        <p:cTn id="26" dur="1" fill="hold">
                                          <p:stCondLst>
                                            <p:cond delay="249"/>
                                          </p:stCondLst>
                                        </p:cTn>
                                        <p:tgtEl>
                                          <p:spTgt spid="15"/>
                                        </p:tgtEl>
                                        <p:attrNameLst>
                                          <p:attrName>style.visibility</p:attrName>
                                        </p:attrNameLst>
                                      </p:cBhvr>
                                      <p:to>
                                        <p:strVal val="hidden"/>
                                      </p:to>
                                    </p:set>
                                  </p:childTnLst>
                                </p:cTn>
                              </p:par>
                              <p:par>
                                <p:cTn id="27" presetID="1" presetClass="exit" presetSubtype="0" fill="hold" nodeType="withEffect">
                                  <p:stCondLst>
                                    <p:cond delay="1250"/>
                                  </p:stCondLst>
                                  <p:childTnLst>
                                    <p:set>
                                      <p:cBhvr>
                                        <p:cTn id="28"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2022/8/14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8</a:t>
            </a:fld>
            <a:endParaRPr lang="zh-CN" altLang="en-US"/>
          </a:p>
        </p:txBody>
      </p:sp>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37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id="{9C99F2B9-8691-A94A-EC64-0CDFCF57A69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id="{54921F84-B6BE-4B6F-E4EC-ACFF79ED33E9}"/>
              </a:ext>
            </a:extLst>
          </p:cNvPr>
          <p:cNvSpPr txBox="1"/>
          <p:nvPr/>
        </p:nvSpPr>
        <p:spPr>
          <a:xfrm>
            <a:off x="3994874" y="326854"/>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E14F48"/>
                </a:solidFill>
                <a:effectLst/>
                <a:uLnTx/>
                <a:uFillTx/>
                <a:latin typeface="Calibri" panose="020F0502020204030204" pitchFamily="34" charset="0"/>
                <a:ea typeface="+mn-ea"/>
                <a:cs typeface="Calibri" panose="020F0502020204030204" pitchFamily="34" charset="0"/>
              </a:rPr>
              <a:t>Luyện đọc nối tiếp đoạn</a:t>
            </a:r>
          </a:p>
        </p:txBody>
      </p:sp>
      <p:pic>
        <p:nvPicPr>
          <p:cNvPr id="6" name="Picture 5" descr="A picture containing icon&#10;&#10;Description automatically generated">
            <a:extLst>
              <a:ext uri="{FF2B5EF4-FFF2-40B4-BE49-F238E27FC236}">
                <a16:creationId xmlns:a16="http://schemas.microsoft.com/office/drawing/2014/main" id="{5852BC60-921D-4040-D7DE-83DD2C8AA5B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12" name="Picture 11" descr="Icon&#10;&#10;Description automatically generated with medium confidence">
            <a:extLst>
              <a:ext uri="{FF2B5EF4-FFF2-40B4-BE49-F238E27FC236}">
                <a16:creationId xmlns:a16="http://schemas.microsoft.com/office/drawing/2014/main" id="{7B3C225A-8618-7075-06D2-AB3A3A0A668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15" name="Picture 14" descr="A picture containing icon&#10;&#10;Description automatically generated">
            <a:extLst>
              <a:ext uri="{FF2B5EF4-FFF2-40B4-BE49-F238E27FC236}">
                <a16:creationId xmlns:a16="http://schemas.microsoft.com/office/drawing/2014/main" id="{5CF058C5-53D0-D316-7E34-5D7904F471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9" name="TextBox 8">
            <a:extLst>
              <a:ext uri="{FF2B5EF4-FFF2-40B4-BE49-F238E27FC236}">
                <a16:creationId xmlns:a16="http://schemas.microsoft.com/office/drawing/2014/main" id="{F979F6CA-C42F-D3D5-05E7-9F81F358C0B4}"/>
              </a:ext>
            </a:extLst>
          </p:cNvPr>
          <p:cNvSpPr txBox="1"/>
          <p:nvPr/>
        </p:nvSpPr>
        <p:spPr>
          <a:xfrm>
            <a:off x="4848552" y="1406220"/>
            <a:ext cx="2898533" cy="5016758"/>
          </a:xfrm>
          <a:prstGeom prst="rect">
            <a:avLst/>
          </a:prstGeom>
          <a:noFill/>
        </p:spPr>
        <p:txBody>
          <a:bodyPr wrap="square">
            <a:spAutoFit/>
          </a:bodyPr>
          <a:lstStyle/>
          <a:p>
            <a:r>
              <a:rPr lang="vi-VN" sz="2000" b="1" dirty="0">
                <a:latin typeface="Cambria" panose="02040503050406030204" pitchFamily="18" charset="0"/>
                <a:ea typeface="Cambria" panose="02040503050406030204" pitchFamily="18" charset="0"/>
              </a:rPr>
              <a:t>Tôi đi đâu lâu</a:t>
            </a:r>
          </a:p>
          <a:p>
            <a:r>
              <a:rPr lang="vi-VN" sz="2000" b="1" dirty="0">
                <a:latin typeface="Cambria" panose="02040503050406030204" pitchFamily="18" charset="0"/>
                <a:ea typeface="Cambria" panose="02040503050406030204" pitchFamily="18" charset="0"/>
              </a:rPr>
              <a:t>Nó mong, nó nhắc</a:t>
            </a:r>
          </a:p>
          <a:p>
            <a:r>
              <a:rPr lang="vi-VN" sz="2000" b="1" dirty="0">
                <a:latin typeface="Cambria" panose="02040503050406030204" pitchFamily="18" charset="0"/>
                <a:ea typeface="Cambria" panose="02040503050406030204" pitchFamily="18" charset="0"/>
              </a:rPr>
              <a:t>Nó nấp sau cây</a:t>
            </a:r>
          </a:p>
          <a:p>
            <a:r>
              <a:rPr lang="vi-VN" sz="2000" b="1" dirty="0">
                <a:latin typeface="Cambria" panose="02040503050406030204" pitchFamily="18" charset="0"/>
                <a:ea typeface="Cambria" panose="02040503050406030204" pitchFamily="18" charset="0"/>
              </a:rPr>
              <a:t>Òa ra ôm chặt.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Nó thích vẽ lắm</a:t>
            </a:r>
          </a:p>
          <a:p>
            <a:r>
              <a:rPr lang="vi-VN" sz="2000" b="1" dirty="0">
                <a:latin typeface="Cambria" panose="02040503050406030204" pitchFamily="18" charset="0"/>
                <a:ea typeface="Cambria" panose="02040503050406030204" pitchFamily="18" charset="0"/>
              </a:rPr>
              <a:t>Vẽ thỏ có đôi</a:t>
            </a:r>
          </a:p>
          <a:p>
            <a:r>
              <a:rPr lang="vi-VN" sz="2000" b="1" dirty="0">
                <a:latin typeface="Cambria" panose="02040503050406030204" pitchFamily="18" charset="0"/>
                <a:ea typeface="Cambria" panose="02040503050406030204" pitchFamily="18" charset="0"/>
              </a:rPr>
              <a:t>Nó sợ thỏ một</a:t>
            </a:r>
          </a:p>
          <a:p>
            <a:r>
              <a:rPr lang="vi-VN" sz="2000" b="1" dirty="0">
                <a:latin typeface="Cambria" panose="02040503050406030204" pitchFamily="18" charset="0"/>
                <a:ea typeface="Cambria" panose="02040503050406030204" pitchFamily="18" charset="0"/>
              </a:rPr>
              <a:t>Không có bạn chơi.</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Kìa, tiếng nó đấy!</a:t>
            </a:r>
          </a:p>
          <a:p>
            <a:r>
              <a:rPr lang="vi-VN" sz="2000" b="1" dirty="0">
                <a:latin typeface="Cambria" panose="02040503050406030204" pitchFamily="18" charset="0"/>
                <a:ea typeface="Cambria" panose="02040503050406030204" pitchFamily="18" charset="0"/>
              </a:rPr>
              <a:t>Đang ở trường về</a:t>
            </a:r>
          </a:p>
          <a:p>
            <a:r>
              <a:rPr lang="vi-VN" sz="2000" b="1" dirty="0">
                <a:latin typeface="Cambria" panose="02040503050406030204" pitchFamily="18" charset="0"/>
                <a:ea typeface="Cambria" panose="02040503050406030204" pitchFamily="18" charset="0"/>
              </a:rPr>
              <a:t>Cùng bạn bắt bướm</a:t>
            </a:r>
          </a:p>
          <a:p>
            <a:r>
              <a:rPr lang="vi-VN" sz="2000" b="1" dirty="0">
                <a:latin typeface="Cambria" panose="02040503050406030204" pitchFamily="18" charset="0"/>
                <a:ea typeface="Cambria" panose="02040503050406030204" pitchFamily="18" charset="0"/>
              </a:rPr>
              <a:t>Cười dưới hàng tre….</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(Phạm Hổ)</a:t>
            </a:r>
            <a:endParaRPr lang="en-US" sz="2000" b="1" i="1" dirty="0">
              <a:latin typeface="Cambria" panose="02040503050406030204" pitchFamily="18" charset="0"/>
              <a:ea typeface="Cambria" panose="02040503050406030204" pitchFamily="18" charset="0"/>
            </a:endParaRPr>
          </a:p>
        </p:txBody>
      </p:sp>
      <p:sp>
        <p:nvSpPr>
          <p:cNvPr id="11" name="Oval 10">
            <a:extLst>
              <a:ext uri="{FF2B5EF4-FFF2-40B4-BE49-F238E27FC236}">
                <a16:creationId xmlns:a16="http://schemas.microsoft.com/office/drawing/2014/main" id="{6703044B-B0DF-2EF9-AEF9-7B4A0583D87B}"/>
              </a:ext>
            </a:extLst>
          </p:cNvPr>
          <p:cNvSpPr/>
          <p:nvPr/>
        </p:nvSpPr>
        <p:spPr>
          <a:xfrm>
            <a:off x="4418072" y="4464184"/>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6</a:t>
            </a:r>
            <a:endParaRPr lang="en-US" b="1" dirty="0"/>
          </a:p>
        </p:txBody>
      </p:sp>
      <p:sp>
        <p:nvSpPr>
          <p:cNvPr id="14" name="Oval 13">
            <a:extLst>
              <a:ext uri="{FF2B5EF4-FFF2-40B4-BE49-F238E27FC236}">
                <a16:creationId xmlns:a16="http://schemas.microsoft.com/office/drawing/2014/main" id="{13863522-C085-7182-7078-4D06D3052156}"/>
              </a:ext>
            </a:extLst>
          </p:cNvPr>
          <p:cNvSpPr/>
          <p:nvPr/>
        </p:nvSpPr>
        <p:spPr>
          <a:xfrm>
            <a:off x="4408942" y="2975148"/>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5</a:t>
            </a:r>
            <a:endParaRPr lang="en-US" b="1" dirty="0"/>
          </a:p>
        </p:txBody>
      </p:sp>
      <p:sp>
        <p:nvSpPr>
          <p:cNvPr id="17" name="Oval 16">
            <a:extLst>
              <a:ext uri="{FF2B5EF4-FFF2-40B4-BE49-F238E27FC236}">
                <a16:creationId xmlns:a16="http://schemas.microsoft.com/office/drawing/2014/main" id="{0F741FF8-9FFA-83AC-6C0A-1C8D61C4C61A}"/>
              </a:ext>
            </a:extLst>
          </p:cNvPr>
          <p:cNvSpPr/>
          <p:nvPr/>
        </p:nvSpPr>
        <p:spPr>
          <a:xfrm>
            <a:off x="4408942" y="1449891"/>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4</a:t>
            </a:r>
            <a:endParaRPr lang="en-US" b="1" dirty="0"/>
          </a:p>
        </p:txBody>
      </p:sp>
      <p:cxnSp>
        <p:nvCxnSpPr>
          <p:cNvPr id="18" name="Straight Connector 17">
            <a:extLst>
              <a:ext uri="{FF2B5EF4-FFF2-40B4-BE49-F238E27FC236}">
                <a16:creationId xmlns:a16="http://schemas.microsoft.com/office/drawing/2014/main" id="{A7233218-F87D-BA24-99C3-3C51E9F5BB64}"/>
              </a:ext>
            </a:extLst>
          </p:cNvPr>
          <p:cNvCxnSpPr/>
          <p:nvPr/>
        </p:nvCxnSpPr>
        <p:spPr>
          <a:xfrm flipH="1">
            <a:off x="5752038" y="2089316"/>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982E4116-D840-8252-7769-9A98B7E85615}"/>
              </a:ext>
            </a:extLst>
          </p:cNvPr>
          <p:cNvCxnSpPr/>
          <p:nvPr/>
        </p:nvCxnSpPr>
        <p:spPr>
          <a:xfrm flipH="1">
            <a:off x="5999016" y="1686065"/>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A2E5A62E-0309-D3B4-9C50-84F2DE56E5FB}"/>
              </a:ext>
            </a:extLst>
          </p:cNvPr>
          <p:cNvCxnSpPr/>
          <p:nvPr/>
        </p:nvCxnSpPr>
        <p:spPr>
          <a:xfrm flipH="1">
            <a:off x="6664044" y="2331448"/>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8AF089F6-8884-4591-514C-EE1EE6ED5445}"/>
              </a:ext>
            </a:extLst>
          </p:cNvPr>
          <p:cNvCxnSpPr/>
          <p:nvPr/>
        </p:nvCxnSpPr>
        <p:spPr>
          <a:xfrm flipH="1">
            <a:off x="6608626" y="2331448"/>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D7C9CB27-D622-3B90-77E8-43B60BB09D78}"/>
              </a:ext>
            </a:extLst>
          </p:cNvPr>
          <p:cNvCxnSpPr/>
          <p:nvPr/>
        </p:nvCxnSpPr>
        <p:spPr>
          <a:xfrm flipH="1">
            <a:off x="5646005" y="3247286"/>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40DEA82D-23B9-B303-F2AF-3EE14CAA9EFC}"/>
              </a:ext>
            </a:extLst>
          </p:cNvPr>
          <p:cNvCxnSpPr/>
          <p:nvPr/>
        </p:nvCxnSpPr>
        <p:spPr>
          <a:xfrm flipH="1">
            <a:off x="5336455" y="4448412"/>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8F01269C-E5C1-EEC4-F2CD-E256226AF86D}"/>
              </a:ext>
            </a:extLst>
          </p:cNvPr>
          <p:cNvCxnSpPr/>
          <p:nvPr/>
        </p:nvCxnSpPr>
        <p:spPr>
          <a:xfrm flipH="1">
            <a:off x="7128381" y="3849514"/>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DA6C5B18-FCBD-8E9A-2462-72FDF4258ED3}"/>
              </a:ext>
            </a:extLst>
          </p:cNvPr>
          <p:cNvCxnSpPr/>
          <p:nvPr/>
        </p:nvCxnSpPr>
        <p:spPr>
          <a:xfrm flipH="1">
            <a:off x="7177081" y="3831013"/>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1A9F601A-9291-2F3B-983A-2D39105994E0}"/>
              </a:ext>
            </a:extLst>
          </p:cNvPr>
          <p:cNvCxnSpPr/>
          <p:nvPr/>
        </p:nvCxnSpPr>
        <p:spPr>
          <a:xfrm flipH="1">
            <a:off x="7238801" y="5401568"/>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1C4D6306-A34B-9FAC-45B9-829AD0247A99}"/>
              </a:ext>
            </a:extLst>
          </p:cNvPr>
          <p:cNvCxnSpPr/>
          <p:nvPr/>
        </p:nvCxnSpPr>
        <p:spPr>
          <a:xfrm flipH="1">
            <a:off x="7190310" y="5389356"/>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9669880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1000"/>
                                        <p:tgtEl>
                                          <p:spTgt spid="5"/>
                                        </p:tgtEl>
                                      </p:cBhvr>
                                    </p:animEffect>
                                  </p:childTnLst>
                                </p:cTn>
                              </p:par>
                              <p:par>
                                <p:cTn id="14"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15" dur="1000" fill="hold"/>
                                        <p:tgtEl>
                                          <p:spTgt spid="6"/>
                                        </p:tgtEl>
                                        <p:attrNameLst>
                                          <p:attrName>ppt_x</p:attrName>
                                          <p:attrName>ppt_y</p:attrName>
                                        </p:attrNameLst>
                                      </p:cBhvr>
                                    </p:animMotion>
                                  </p:childTnLst>
                                </p:cTn>
                              </p:par>
                              <p:par>
                                <p:cTn id="16" presetID="1" presetClass="entr" presetSubtype="0" fill="hold" nodeType="withEffect">
                                  <p:stCondLst>
                                    <p:cond delay="750"/>
                                  </p:stCondLst>
                                  <p:childTnLst>
                                    <p:set>
                                      <p:cBhvr>
                                        <p:cTn id="17" dur="1" fill="hold">
                                          <p:stCondLst>
                                            <p:cond delay="0"/>
                                          </p:stCondLst>
                                        </p:cTn>
                                        <p:tgtEl>
                                          <p:spTgt spid="15"/>
                                        </p:tgtEl>
                                        <p:attrNameLst>
                                          <p:attrName>style.visibility</p:attrName>
                                        </p:attrNameLst>
                                      </p:cBhvr>
                                      <p:to>
                                        <p:strVal val="visible"/>
                                      </p:to>
                                    </p:set>
                                  </p:childTnLst>
                                </p:cTn>
                              </p:par>
                              <p:par>
                                <p:cTn id="18" presetID="1" presetClass="exit" presetSubtype="0" fill="hold" nodeType="withEffect">
                                  <p:stCondLst>
                                    <p:cond delay="750"/>
                                  </p:stCondLst>
                                  <p:childTnLst>
                                    <p:set>
                                      <p:cBhvr>
                                        <p:cTn id="19" dur="1" fill="hold">
                                          <p:stCondLst>
                                            <p:cond delay="0"/>
                                          </p:stCondLst>
                                        </p:cTn>
                                        <p:tgtEl>
                                          <p:spTgt spid="6"/>
                                        </p:tgtEl>
                                        <p:attrNameLst>
                                          <p:attrName>style.visibility</p:attrName>
                                        </p:attrNameLst>
                                      </p:cBhvr>
                                      <p:to>
                                        <p:strVal val="hidden"/>
                                      </p:to>
                                    </p:set>
                                  </p:childTnLst>
                                </p:cTn>
                              </p:par>
                              <p:par>
                                <p:cTn id="20"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21" dur="500" fill="hold"/>
                                        <p:tgtEl>
                                          <p:spTgt spid="15"/>
                                        </p:tgtEl>
                                        <p:attrNameLst>
                                          <p:attrName>ppt_x</p:attrName>
                                          <p:attrName>ppt_y</p:attrName>
                                        </p:attrNameLst>
                                      </p:cBhvr>
                                      <p:rCtr x="8711" y="-2708"/>
                                    </p:animMotion>
                                  </p:childTnLst>
                                </p:cTn>
                              </p:par>
                              <p:par>
                                <p:cTn id="22" presetID="42" presetClass="exit" presetSubtype="0" fill="hold" nodeType="withEffect">
                                  <p:stCondLst>
                                    <p:cond delay="1250"/>
                                  </p:stCondLst>
                                  <p:childTnLst>
                                    <p:animEffect transition="out" filter="fade">
                                      <p:cBhvr>
                                        <p:cTn id="23" dur="250"/>
                                        <p:tgtEl>
                                          <p:spTgt spid="15"/>
                                        </p:tgtEl>
                                      </p:cBhvr>
                                    </p:animEffect>
                                    <p:anim calcmode="lin" valueType="num">
                                      <p:cBhvr>
                                        <p:cTn id="24" dur="250"/>
                                        <p:tgtEl>
                                          <p:spTgt spid="15"/>
                                        </p:tgtEl>
                                        <p:attrNameLst>
                                          <p:attrName>ppt_x</p:attrName>
                                        </p:attrNameLst>
                                      </p:cBhvr>
                                      <p:tavLst>
                                        <p:tav tm="0">
                                          <p:val>
                                            <p:strVal val="ppt_x"/>
                                          </p:val>
                                        </p:tav>
                                        <p:tav tm="100000">
                                          <p:val>
                                            <p:strVal val="ppt_x"/>
                                          </p:val>
                                        </p:tav>
                                      </p:tavLst>
                                    </p:anim>
                                    <p:anim calcmode="lin" valueType="num">
                                      <p:cBhvr>
                                        <p:cTn id="25" dur="250"/>
                                        <p:tgtEl>
                                          <p:spTgt spid="15"/>
                                        </p:tgtEl>
                                        <p:attrNameLst>
                                          <p:attrName>ppt_y</p:attrName>
                                        </p:attrNameLst>
                                      </p:cBhvr>
                                      <p:tavLst>
                                        <p:tav tm="0">
                                          <p:val>
                                            <p:strVal val="ppt_y"/>
                                          </p:val>
                                        </p:tav>
                                        <p:tav tm="100000">
                                          <p:val>
                                            <p:strVal val="ppt_y+.1"/>
                                          </p:val>
                                        </p:tav>
                                      </p:tavLst>
                                    </p:anim>
                                    <p:set>
                                      <p:cBhvr>
                                        <p:cTn id="26" dur="1" fill="hold">
                                          <p:stCondLst>
                                            <p:cond delay="249"/>
                                          </p:stCondLst>
                                        </p:cTn>
                                        <p:tgtEl>
                                          <p:spTgt spid="15"/>
                                        </p:tgtEl>
                                        <p:attrNameLst>
                                          <p:attrName>style.visibility</p:attrName>
                                        </p:attrNameLst>
                                      </p:cBhvr>
                                      <p:to>
                                        <p:strVal val="hidden"/>
                                      </p:to>
                                    </p:set>
                                  </p:childTnLst>
                                </p:cTn>
                              </p:par>
                              <p:par>
                                <p:cTn id="27" presetID="1" presetClass="exit" presetSubtype="0" fill="hold" nodeType="withEffect">
                                  <p:stCondLst>
                                    <p:cond delay="1250"/>
                                  </p:stCondLst>
                                  <p:childTnLst>
                                    <p:set>
                                      <p:cBhvr>
                                        <p:cTn id="28"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2022/8/14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9</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pic>
        <p:nvPicPr>
          <p:cNvPr id="4" name="Picture 3" descr="A picture containing text, toy, vector graphics&#10;&#10;Description automatically generated">
            <a:extLst>
              <a:ext uri="{FF2B5EF4-FFF2-40B4-BE49-F238E27FC236}">
                <a16:creationId xmlns:a16="http://schemas.microsoft.com/office/drawing/2014/main" id="{703C2E8D-91C1-0D36-D295-64D2EBA696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68884" y="2375853"/>
            <a:ext cx="3748015" cy="3510987"/>
          </a:xfrm>
          <a:prstGeom prst="rect">
            <a:avLst/>
          </a:prstGeom>
        </p:spPr>
      </p:pic>
      <p:grpSp>
        <p:nvGrpSpPr>
          <p:cNvPr id="5" name="Group 4">
            <a:extLst>
              <a:ext uri="{FF2B5EF4-FFF2-40B4-BE49-F238E27FC236}">
                <a16:creationId xmlns:a16="http://schemas.microsoft.com/office/drawing/2014/main" id="{5507AC6F-64E8-C68A-1D4C-6D873E09A9E5}"/>
              </a:ext>
            </a:extLst>
          </p:cNvPr>
          <p:cNvGrpSpPr/>
          <p:nvPr/>
        </p:nvGrpSpPr>
        <p:grpSpPr>
          <a:xfrm>
            <a:off x="6000767" y="2566296"/>
            <a:ext cx="3677724" cy="1043679"/>
            <a:chOff x="6410789" y="819970"/>
            <a:chExt cx="4322439" cy="1121761"/>
          </a:xfrm>
        </p:grpSpPr>
        <p:pic>
          <p:nvPicPr>
            <p:cNvPr id="6" name="Picture 5">
              <a:extLst>
                <a:ext uri="{FF2B5EF4-FFF2-40B4-BE49-F238E27FC236}">
                  <a16:creationId xmlns:a16="http://schemas.microsoft.com/office/drawing/2014/main" id="{D7B04061-CB10-7873-FB16-9925CCD61D9E}"/>
                </a:ext>
              </a:extLst>
            </p:cNvPr>
            <p:cNvPicPr>
              <a:picLocks noChangeAspect="1"/>
            </p:cNvPicPr>
            <p:nvPr/>
          </p:nvPicPr>
          <p:blipFill>
            <a:blip r:embed="rId8">
              <a:extLst>
                <a:ext uri="{BEBA8EAE-BF5A-486C-A8C5-ECC9F3942E4B}">
                  <a14:imgProps xmlns:a14="http://schemas.microsoft.com/office/drawing/2010/main">
                    <a14:imgLayer r:embed="rId9">
                      <a14:imgEffect>
                        <a14:artisticBlur/>
                      </a14:imgEffect>
                    </a14:imgLayer>
                  </a14:imgProps>
                </a:ext>
              </a:extLst>
            </a:blip>
            <a:stretch>
              <a:fillRect/>
            </a:stretch>
          </p:blipFill>
          <p:spPr>
            <a:xfrm>
              <a:off x="6410789" y="819970"/>
              <a:ext cx="4322439" cy="1121761"/>
            </a:xfrm>
            <a:prstGeom prst="rect">
              <a:avLst/>
            </a:prstGeom>
          </p:spPr>
        </p:pic>
        <p:sp>
          <p:nvSpPr>
            <p:cNvPr id="22" name="TextBox 21">
              <a:extLst>
                <a:ext uri="{FF2B5EF4-FFF2-40B4-BE49-F238E27FC236}">
                  <a16:creationId xmlns:a16="http://schemas.microsoft.com/office/drawing/2014/main" id="{572535DF-2A0A-2597-1A91-6F641EE4E105}"/>
                </a:ext>
              </a:extLst>
            </p:cNvPr>
            <p:cNvSpPr txBox="1"/>
            <p:nvPr/>
          </p:nvSpPr>
          <p:spPr>
            <a:xfrm>
              <a:off x="6735044" y="915929"/>
              <a:ext cx="3440395" cy="926247"/>
            </a:xfrm>
            <a:prstGeom prst="rect">
              <a:avLst/>
            </a:prstGeom>
            <a:noFill/>
          </p:spPr>
          <p:txBody>
            <a:bodyPr wrap="square" rtlCol="0">
              <a:spAutoFit/>
            </a:bodyPr>
            <a:lstStyle/>
            <a:p>
              <a:pPr algn="ctr">
                <a:defRPr/>
              </a:pPr>
              <a:r>
                <a:rPr lang="vi-VN"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Khướu hót</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3" name="Group 22">
            <a:extLst>
              <a:ext uri="{FF2B5EF4-FFF2-40B4-BE49-F238E27FC236}">
                <a16:creationId xmlns:a16="http://schemas.microsoft.com/office/drawing/2014/main" id="{3ADB2635-63CA-9586-92C4-3EF3FBFECB22}"/>
              </a:ext>
            </a:extLst>
          </p:cNvPr>
          <p:cNvGrpSpPr/>
          <p:nvPr/>
        </p:nvGrpSpPr>
        <p:grpSpPr>
          <a:xfrm>
            <a:off x="5972538" y="3730920"/>
            <a:ext cx="3781464" cy="1043679"/>
            <a:chOff x="6410789" y="2733385"/>
            <a:chExt cx="4322439" cy="1121761"/>
          </a:xfrm>
        </p:grpSpPr>
        <p:pic>
          <p:nvPicPr>
            <p:cNvPr id="24" name="Picture 23">
              <a:extLst>
                <a:ext uri="{FF2B5EF4-FFF2-40B4-BE49-F238E27FC236}">
                  <a16:creationId xmlns:a16="http://schemas.microsoft.com/office/drawing/2014/main" id="{00B57935-4928-CA7F-C457-C03A044FB8E0}"/>
                </a:ext>
              </a:extLst>
            </p:cNvPr>
            <p:cNvPicPr>
              <a:picLocks noChangeAspect="1"/>
            </p:cNvPicPr>
            <p:nvPr/>
          </p:nvPicPr>
          <p:blipFill>
            <a:blip r:embed="rId10">
              <a:extLst>
                <a:ext uri="{BEBA8EAE-BF5A-486C-A8C5-ECC9F3942E4B}">
                  <a14:imgProps xmlns:a14="http://schemas.microsoft.com/office/drawing/2010/main">
                    <a14:imgLayer r:embed="rId11">
                      <a14:imgEffect>
                        <a14:artisticBlur/>
                      </a14:imgEffect>
                    </a14:imgLayer>
                  </a14:imgProps>
                </a:ext>
              </a:extLst>
            </a:blip>
            <a:stretch>
              <a:fillRect/>
            </a:stretch>
          </p:blipFill>
          <p:spPr>
            <a:xfrm>
              <a:off x="6410789" y="2733385"/>
              <a:ext cx="4322439" cy="1121761"/>
            </a:xfrm>
            <a:prstGeom prst="rect">
              <a:avLst/>
            </a:prstGeom>
          </p:spPr>
        </p:pic>
        <p:sp>
          <p:nvSpPr>
            <p:cNvPr id="25" name="TextBox 24">
              <a:extLst>
                <a:ext uri="{FF2B5EF4-FFF2-40B4-BE49-F238E27FC236}">
                  <a16:creationId xmlns:a16="http://schemas.microsoft.com/office/drawing/2014/main" id="{32BE6140-3532-A37D-3FA1-2C9B0F1788CE}"/>
                </a:ext>
              </a:extLst>
            </p:cNvPr>
            <p:cNvSpPr txBox="1"/>
            <p:nvPr/>
          </p:nvSpPr>
          <p:spPr>
            <a:xfrm>
              <a:off x="6735046" y="2868421"/>
              <a:ext cx="3440394" cy="926247"/>
            </a:xfrm>
            <a:prstGeom prst="rect">
              <a:avLst/>
            </a:prstGeom>
            <a:noFill/>
          </p:spPr>
          <p:txBody>
            <a:bodyPr wrap="square" rtlCol="0">
              <a:spAutoFit/>
            </a:bodyPr>
            <a:lstStyle/>
            <a:p>
              <a:pPr algn="ctr">
                <a:defRPr/>
              </a:pPr>
              <a:r>
                <a:rPr lang="vi-VN"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Òa </a:t>
              </a:r>
              <a:endPar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6" name="Rectangle 25">
            <a:extLst>
              <a:ext uri="{FF2B5EF4-FFF2-40B4-BE49-F238E27FC236}">
                <a16:creationId xmlns:a16="http://schemas.microsoft.com/office/drawing/2014/main" id="{B9BEFCC3-0E2E-8B31-806D-62C48ED0C2A3}"/>
              </a:ext>
            </a:extLst>
          </p:cNvPr>
          <p:cNvSpPr/>
          <p:nvPr/>
        </p:nvSpPr>
        <p:spPr>
          <a:xfrm>
            <a:off x="683399" y="1514079"/>
            <a:ext cx="3738524" cy="707886"/>
          </a:xfrm>
          <a:prstGeom prst="rect">
            <a:avLst/>
          </a:prstGeom>
        </p:spPr>
        <p:txBody>
          <a:bodyPr wrap="none">
            <a:spAutoFit/>
          </a:bodyPr>
          <a:lstStyle/>
          <a:p>
            <a:pPr algn="ctr">
              <a:defRPr/>
            </a:pP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4000" b="1" dirty="0">
              <a:solidFill>
                <a:srgbClr val="338C8E"/>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7" name="Group 26">
            <a:extLst>
              <a:ext uri="{FF2B5EF4-FFF2-40B4-BE49-F238E27FC236}">
                <a16:creationId xmlns:a16="http://schemas.microsoft.com/office/drawing/2014/main" id="{4AFDECEC-0B1C-0488-4C77-8C56AFF8A110}"/>
              </a:ext>
            </a:extLst>
          </p:cNvPr>
          <p:cNvGrpSpPr/>
          <p:nvPr/>
        </p:nvGrpSpPr>
        <p:grpSpPr>
          <a:xfrm>
            <a:off x="5879347" y="1331443"/>
            <a:ext cx="3781463" cy="1121761"/>
            <a:chOff x="6410789" y="819970"/>
            <a:chExt cx="4322439" cy="1121761"/>
          </a:xfrm>
        </p:grpSpPr>
        <p:pic>
          <p:nvPicPr>
            <p:cNvPr id="28" name="Picture 27">
              <a:extLst>
                <a:ext uri="{FF2B5EF4-FFF2-40B4-BE49-F238E27FC236}">
                  <a16:creationId xmlns:a16="http://schemas.microsoft.com/office/drawing/2014/main" id="{E085D6BC-A94A-F4B1-D77B-D6C9C6863C98}"/>
                </a:ext>
              </a:extLst>
            </p:cNvPr>
            <p:cNvPicPr>
              <a:picLocks noChangeAspect="1"/>
            </p:cNvPicPr>
            <p:nvPr/>
          </p:nvPicPr>
          <p:blipFill>
            <a:blip r:embed="rId8">
              <a:duotone>
                <a:prstClr val="black"/>
                <a:srgbClr val="31AA44">
                  <a:tint val="45000"/>
                  <a:satMod val="400000"/>
                </a:srgbClr>
              </a:duotone>
              <a:extLst>
                <a:ext uri="{BEBA8EAE-BF5A-486C-A8C5-ECC9F3942E4B}">
                  <a14:imgProps xmlns:a14="http://schemas.microsoft.com/office/drawing/2010/main">
                    <a14:imgLayer r:embed="rId9">
                      <a14:imgEffect>
                        <a14:artisticBlur/>
                      </a14:imgEffect>
                    </a14:imgLayer>
                  </a14:imgProps>
                </a:ext>
              </a:extLst>
            </a:blip>
            <a:stretch>
              <a:fillRect/>
            </a:stretch>
          </p:blipFill>
          <p:spPr>
            <a:xfrm>
              <a:off x="6410789" y="819970"/>
              <a:ext cx="4322439" cy="1121761"/>
            </a:xfrm>
            <a:prstGeom prst="rect">
              <a:avLst/>
            </a:prstGeom>
          </p:spPr>
        </p:pic>
        <p:sp>
          <p:nvSpPr>
            <p:cNvPr id="29" name="TextBox 28">
              <a:extLst>
                <a:ext uri="{FF2B5EF4-FFF2-40B4-BE49-F238E27FC236}">
                  <a16:creationId xmlns:a16="http://schemas.microsoft.com/office/drawing/2014/main" id="{3DE02224-CAFD-24DC-7DFA-9CDE2702586C}"/>
                </a:ext>
              </a:extLst>
            </p:cNvPr>
            <p:cNvSpPr txBox="1"/>
            <p:nvPr/>
          </p:nvSpPr>
          <p:spPr>
            <a:xfrm>
              <a:off x="6735045" y="915929"/>
              <a:ext cx="3440395" cy="861774"/>
            </a:xfrm>
            <a:prstGeom prst="rect">
              <a:avLst/>
            </a:prstGeom>
            <a:noFill/>
          </p:spPr>
          <p:txBody>
            <a:bodyPr wrap="square" rtlCol="0">
              <a:spAutoFit/>
            </a:bodyPr>
            <a:lstStyle/>
            <a:p>
              <a:pPr algn="ctr">
                <a:defRPr/>
              </a:pPr>
              <a:r>
                <a:rPr lang="vi-VN"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Rúc rích</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2" presetClass="entr" presetSubtype="8"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p:tgtEl>
                                          <p:spTgt spid="27"/>
                                        </p:tgtEl>
                                        <p:attrNameLst>
                                          <p:attrName>ppt_x</p:attrName>
                                        </p:attrNameLst>
                                      </p:cBhvr>
                                      <p:tavLst>
                                        <p:tav tm="0">
                                          <p:val>
                                            <p:strVal val="#ppt_x-#ppt_w*1.125000"/>
                                          </p:val>
                                        </p:tav>
                                        <p:tav tm="100000">
                                          <p:val>
                                            <p:strVal val="#ppt_x"/>
                                          </p:val>
                                        </p:tav>
                                      </p:tavLst>
                                    </p:anim>
                                    <p:animEffect transition="in" filter="wipe(right)">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8"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p:tgtEl>
                                          <p:spTgt spid="5"/>
                                        </p:tgtEl>
                                        <p:attrNameLst>
                                          <p:attrName>ppt_x</p:attrName>
                                        </p:attrNameLst>
                                      </p:cBhvr>
                                      <p:tavLst>
                                        <p:tav tm="0">
                                          <p:val>
                                            <p:strVal val="#ppt_x-#ppt_w*1.125000"/>
                                          </p:val>
                                        </p:tav>
                                        <p:tav tm="100000">
                                          <p:val>
                                            <p:strVal val="#ppt_x"/>
                                          </p:val>
                                        </p:tav>
                                      </p:tavLst>
                                    </p:anim>
                                    <p:animEffect transition="in" filter="wipe(righ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p:tgtEl>
                                          <p:spTgt spid="23"/>
                                        </p:tgtEl>
                                        <p:attrNameLst>
                                          <p:attrName>ppt_x</p:attrName>
                                        </p:attrNameLst>
                                      </p:cBhvr>
                                      <p:tavLst>
                                        <p:tav tm="0">
                                          <p:val>
                                            <p:strVal val="#ppt_x-#ppt_w*1.125000"/>
                                          </p:val>
                                        </p:tav>
                                        <p:tav tm="100000">
                                          <p:val>
                                            <p:strVal val="#ppt_x"/>
                                          </p:val>
                                        </p:tav>
                                      </p:tavLst>
                                    </p:anim>
                                    <p:animEffect transition="in" filter="wipe(right)">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蓝色卡通珍爱生命主题班会PPT模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TotalTime>
  <Words>1128</Words>
  <Application>Microsoft Office PowerPoint</Application>
  <PresentationFormat>Widescreen</PresentationFormat>
  <Paragraphs>296</Paragraphs>
  <Slides>24</Slides>
  <Notes>24</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24</vt:i4>
      </vt:variant>
    </vt:vector>
  </HeadingPairs>
  <TitlesOfParts>
    <vt:vector size="39" baseType="lpstr">
      <vt:lpstr>微软雅黑</vt:lpstr>
      <vt:lpstr>宋体</vt:lpstr>
      <vt:lpstr>Arial</vt:lpstr>
      <vt:lpstr>Arial-Rounded</vt:lpstr>
      <vt:lpstr>Calibri</vt:lpstr>
      <vt:lpstr>Calibri Light</vt:lpstr>
      <vt:lpstr>Cambria</vt:lpstr>
      <vt:lpstr>Coiny</vt:lpstr>
      <vt:lpstr>等线</vt:lpstr>
      <vt:lpstr>DFGothic-EB</vt:lpstr>
      <vt:lpstr>inpin heiti</vt:lpstr>
      <vt:lpstr>Roboto</vt:lpstr>
      <vt:lpstr>思源黑体 CN Bold</vt:lpstr>
      <vt:lpstr>方正胖娃繁体</vt:lpstr>
      <vt:lpstr>Office 主题</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蓝色卡通珍爱生命主题班会PPT模板</dc:title>
  <dc:creator>Administrator</dc:creator>
  <cp:lastModifiedBy>Admin</cp:lastModifiedBy>
  <cp:revision>13</cp:revision>
  <dcterms:created xsi:type="dcterms:W3CDTF">2017-10-03T14:23:00Z</dcterms:created>
  <dcterms:modified xsi:type="dcterms:W3CDTF">2022-08-14T10:08:31Z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2052-10.1.0.6876</vt:lpwstr>
  </property>
</Properties>
</file>