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2.xml" ContentType="application/vnd.openxmlformats-officedocument.presentationml.tags+xml"/>
  <Override PartName="/ppt/notesSlides/notesSlide11.xml" ContentType="application/vnd.openxmlformats-officedocument.presentationml.notesSlide+xml"/>
  <Override PartName="/ppt/tags/tag3.xml" ContentType="application/vnd.openxmlformats-officedocument.presentationml.tags+xml"/>
  <Override PartName="/ppt/notesSlides/notesSlide12.xml" ContentType="application/vnd.openxmlformats-officedocument.presentationml.notesSlide+xml"/>
  <Override PartName="/ppt/tags/tag4.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5.xml" ContentType="application/vnd.openxmlformats-officedocument.presentationml.tags+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1"/>
  </p:notesMasterIdLst>
  <p:sldIdLst>
    <p:sldId id="261" r:id="rId2"/>
    <p:sldId id="284" r:id="rId3"/>
    <p:sldId id="277" r:id="rId4"/>
    <p:sldId id="262" r:id="rId5"/>
    <p:sldId id="263" r:id="rId6"/>
    <p:sldId id="291" r:id="rId7"/>
    <p:sldId id="264" r:id="rId8"/>
    <p:sldId id="265" r:id="rId9"/>
    <p:sldId id="266" r:id="rId10"/>
    <p:sldId id="267" r:id="rId11"/>
    <p:sldId id="268" r:id="rId12"/>
    <p:sldId id="279" r:id="rId13"/>
    <p:sldId id="269" r:id="rId14"/>
    <p:sldId id="280" r:id="rId15"/>
    <p:sldId id="256" r:id="rId16"/>
    <p:sldId id="257" r:id="rId17"/>
    <p:sldId id="258" r:id="rId18"/>
    <p:sldId id="272" r:id="rId19"/>
    <p:sldId id="290" r:id="rId20"/>
    <p:sldId id="281" r:id="rId21"/>
    <p:sldId id="273" r:id="rId22"/>
    <p:sldId id="274" r:id="rId23"/>
    <p:sldId id="285" r:id="rId24"/>
    <p:sldId id="283" r:id="rId25"/>
    <p:sldId id="286" r:id="rId26"/>
    <p:sldId id="287" r:id="rId27"/>
    <p:sldId id="288" r:id="rId28"/>
    <p:sldId id="289" r:id="rId29"/>
    <p:sldId id="259" r:id="rId30"/>
  </p:sldIdLst>
  <p:sldSz cx="9144000" cy="6858000" type="screen4x3"/>
  <p:notesSz cx="6858000" cy="9144000"/>
  <p:custDataLst>
    <p:tags r:id="rId32"/>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825" autoAdjust="0"/>
    <p:restoredTop sz="94660"/>
  </p:normalViewPr>
  <p:slideViewPr>
    <p:cSldViewPr>
      <p:cViewPr varScale="1">
        <p:scale>
          <a:sx n="65" d="100"/>
          <a:sy n="65" d="100"/>
        </p:scale>
        <p:origin x="1566" y="7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gs" Target="tags/tag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B6BFBF6-3BAF-4221-92B0-6B8401E68859}" type="datetimeFigureOut">
              <a:rPr lang="en-US" smtClean="0"/>
              <a:t>12/18/2023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DECCF57-7B72-4676-A9BB-D4BE6EA2686D}" type="slidenum">
              <a:rPr lang="en-US" smtClean="0"/>
              <a:t>‹#›</a:t>
            </a:fld>
            <a:endParaRPr lang="en-US"/>
          </a:p>
        </p:txBody>
      </p:sp>
    </p:spTree>
    <p:extLst>
      <p:ext uri="{BB962C8B-B14F-4D97-AF65-F5344CB8AC3E}">
        <p14:creationId xmlns:p14="http://schemas.microsoft.com/office/powerpoint/2010/main" val="2558391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ECCF57-7B72-4676-A9BB-D4BE6EA2686D}" type="slidenum">
              <a:rPr lang="en-US" smtClean="0"/>
              <a:t>1</a:t>
            </a:fld>
            <a:endParaRPr lang="en-US"/>
          </a:p>
        </p:txBody>
      </p:sp>
    </p:spTree>
    <p:extLst>
      <p:ext uri="{BB962C8B-B14F-4D97-AF65-F5344CB8AC3E}">
        <p14:creationId xmlns:p14="http://schemas.microsoft.com/office/powerpoint/2010/main" val="7037914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ECCF57-7B72-4676-A9BB-D4BE6EA2686D}" type="slidenum">
              <a:rPr lang="en-US" smtClean="0"/>
              <a:t>13</a:t>
            </a:fld>
            <a:endParaRPr lang="en-US"/>
          </a:p>
        </p:txBody>
      </p:sp>
    </p:spTree>
    <p:extLst>
      <p:ext uri="{BB962C8B-B14F-4D97-AF65-F5344CB8AC3E}">
        <p14:creationId xmlns:p14="http://schemas.microsoft.com/office/powerpoint/2010/main" val="2412741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ECCF57-7B72-4676-A9BB-D4BE6EA2686D}" type="slidenum">
              <a:rPr lang="en-US" smtClean="0"/>
              <a:t>15</a:t>
            </a:fld>
            <a:endParaRPr lang="en-US"/>
          </a:p>
        </p:txBody>
      </p:sp>
    </p:spTree>
    <p:extLst>
      <p:ext uri="{BB962C8B-B14F-4D97-AF65-F5344CB8AC3E}">
        <p14:creationId xmlns:p14="http://schemas.microsoft.com/office/powerpoint/2010/main" val="21225178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ECCF57-7B72-4676-A9BB-D4BE6EA2686D}" type="slidenum">
              <a:rPr lang="en-US" smtClean="0"/>
              <a:t>16</a:t>
            </a:fld>
            <a:endParaRPr lang="en-US"/>
          </a:p>
        </p:txBody>
      </p:sp>
    </p:spTree>
    <p:extLst>
      <p:ext uri="{BB962C8B-B14F-4D97-AF65-F5344CB8AC3E}">
        <p14:creationId xmlns:p14="http://schemas.microsoft.com/office/powerpoint/2010/main" val="9653310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ECCF57-7B72-4676-A9BB-D4BE6EA2686D}" type="slidenum">
              <a:rPr lang="en-US" smtClean="0"/>
              <a:t>17</a:t>
            </a:fld>
            <a:endParaRPr lang="en-US"/>
          </a:p>
        </p:txBody>
      </p:sp>
    </p:spTree>
    <p:extLst>
      <p:ext uri="{BB962C8B-B14F-4D97-AF65-F5344CB8AC3E}">
        <p14:creationId xmlns:p14="http://schemas.microsoft.com/office/powerpoint/2010/main" val="26357356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ECCF57-7B72-4676-A9BB-D4BE6EA2686D}" type="slidenum">
              <a:rPr lang="en-US" smtClean="0"/>
              <a:t>19</a:t>
            </a:fld>
            <a:endParaRPr lang="en-US"/>
          </a:p>
        </p:txBody>
      </p:sp>
    </p:spTree>
    <p:extLst>
      <p:ext uri="{BB962C8B-B14F-4D97-AF65-F5344CB8AC3E}">
        <p14:creationId xmlns:p14="http://schemas.microsoft.com/office/powerpoint/2010/main" val="17420991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ECCF57-7B72-4676-A9BB-D4BE6EA2686D}" type="slidenum">
              <a:rPr lang="en-US" smtClean="0"/>
              <a:t>29</a:t>
            </a:fld>
            <a:endParaRPr lang="en-US"/>
          </a:p>
        </p:txBody>
      </p:sp>
    </p:spTree>
    <p:extLst>
      <p:ext uri="{BB962C8B-B14F-4D97-AF65-F5344CB8AC3E}">
        <p14:creationId xmlns:p14="http://schemas.microsoft.com/office/powerpoint/2010/main" val="29032460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ECCF57-7B72-4676-A9BB-D4BE6EA2686D}" type="slidenum">
              <a:rPr lang="en-US" smtClean="0"/>
              <a:t>4</a:t>
            </a:fld>
            <a:endParaRPr lang="en-US"/>
          </a:p>
        </p:txBody>
      </p:sp>
    </p:spTree>
    <p:extLst>
      <p:ext uri="{BB962C8B-B14F-4D97-AF65-F5344CB8AC3E}">
        <p14:creationId xmlns:p14="http://schemas.microsoft.com/office/powerpoint/2010/main" val="921537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ECCF57-7B72-4676-A9BB-D4BE6EA2686D}" type="slidenum">
              <a:rPr lang="en-US" smtClean="0"/>
              <a:t>5</a:t>
            </a:fld>
            <a:endParaRPr lang="en-US"/>
          </a:p>
        </p:txBody>
      </p:sp>
    </p:spTree>
    <p:extLst>
      <p:ext uri="{BB962C8B-B14F-4D97-AF65-F5344CB8AC3E}">
        <p14:creationId xmlns:p14="http://schemas.microsoft.com/office/powerpoint/2010/main" val="17420991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ECCF57-7B72-4676-A9BB-D4BE6EA2686D}" type="slidenum">
              <a:rPr lang="en-US" smtClean="0"/>
              <a:t>6</a:t>
            </a:fld>
            <a:endParaRPr lang="en-US"/>
          </a:p>
        </p:txBody>
      </p:sp>
    </p:spTree>
    <p:extLst>
      <p:ext uri="{BB962C8B-B14F-4D97-AF65-F5344CB8AC3E}">
        <p14:creationId xmlns:p14="http://schemas.microsoft.com/office/powerpoint/2010/main" val="20562776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ECCF57-7B72-4676-A9BB-D4BE6EA2686D}" type="slidenum">
              <a:rPr lang="en-US" smtClean="0"/>
              <a:t>7</a:t>
            </a:fld>
            <a:endParaRPr lang="en-US"/>
          </a:p>
        </p:txBody>
      </p:sp>
    </p:spTree>
    <p:extLst>
      <p:ext uri="{BB962C8B-B14F-4D97-AF65-F5344CB8AC3E}">
        <p14:creationId xmlns:p14="http://schemas.microsoft.com/office/powerpoint/2010/main" val="5781676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ECCF57-7B72-4676-A9BB-D4BE6EA2686D}" type="slidenum">
              <a:rPr lang="en-US" smtClean="0"/>
              <a:t>8</a:t>
            </a:fld>
            <a:endParaRPr lang="en-US"/>
          </a:p>
        </p:txBody>
      </p:sp>
    </p:spTree>
    <p:extLst>
      <p:ext uri="{BB962C8B-B14F-4D97-AF65-F5344CB8AC3E}">
        <p14:creationId xmlns:p14="http://schemas.microsoft.com/office/powerpoint/2010/main" val="25131541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ECCF57-7B72-4676-A9BB-D4BE6EA2686D}" type="slidenum">
              <a:rPr lang="en-US" smtClean="0"/>
              <a:t>9</a:t>
            </a:fld>
            <a:endParaRPr lang="en-US"/>
          </a:p>
        </p:txBody>
      </p:sp>
    </p:spTree>
    <p:extLst>
      <p:ext uri="{BB962C8B-B14F-4D97-AF65-F5344CB8AC3E}">
        <p14:creationId xmlns:p14="http://schemas.microsoft.com/office/powerpoint/2010/main" val="7238118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ECCF57-7B72-4676-A9BB-D4BE6EA2686D}" type="slidenum">
              <a:rPr lang="en-US" smtClean="0"/>
              <a:t>10</a:t>
            </a:fld>
            <a:endParaRPr lang="en-US"/>
          </a:p>
        </p:txBody>
      </p:sp>
    </p:spTree>
    <p:extLst>
      <p:ext uri="{BB962C8B-B14F-4D97-AF65-F5344CB8AC3E}">
        <p14:creationId xmlns:p14="http://schemas.microsoft.com/office/powerpoint/2010/main" val="20562776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ECCF57-7B72-4676-A9BB-D4BE6EA2686D}" type="slidenum">
              <a:rPr lang="en-US" smtClean="0"/>
              <a:t>11</a:t>
            </a:fld>
            <a:endParaRPr lang="en-US"/>
          </a:p>
        </p:txBody>
      </p:sp>
    </p:spTree>
    <p:extLst>
      <p:ext uri="{BB962C8B-B14F-4D97-AF65-F5344CB8AC3E}">
        <p14:creationId xmlns:p14="http://schemas.microsoft.com/office/powerpoint/2010/main" val="37420607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630CE91-5294-4AD5-8632-6BD976B3D79F}" type="datetimeFigureOut">
              <a:rPr lang="en-US" smtClean="0"/>
              <a:t>12/18/2023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CBD967-F2F6-4343-A665-9F7C313A9877}" type="slidenum">
              <a:rPr lang="en-US" smtClean="0"/>
              <a:t>‹#›</a:t>
            </a:fld>
            <a:endParaRPr lang="en-US"/>
          </a:p>
        </p:txBody>
      </p:sp>
    </p:spTree>
    <p:extLst>
      <p:ext uri="{BB962C8B-B14F-4D97-AF65-F5344CB8AC3E}">
        <p14:creationId xmlns:p14="http://schemas.microsoft.com/office/powerpoint/2010/main" val="26668171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630CE91-5294-4AD5-8632-6BD976B3D79F}" type="datetimeFigureOut">
              <a:rPr lang="en-US" smtClean="0"/>
              <a:t>12/18/2023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CBD967-F2F6-4343-A665-9F7C313A9877}" type="slidenum">
              <a:rPr lang="en-US" smtClean="0"/>
              <a:t>‹#›</a:t>
            </a:fld>
            <a:endParaRPr lang="en-US"/>
          </a:p>
        </p:txBody>
      </p:sp>
    </p:spTree>
    <p:extLst>
      <p:ext uri="{BB962C8B-B14F-4D97-AF65-F5344CB8AC3E}">
        <p14:creationId xmlns:p14="http://schemas.microsoft.com/office/powerpoint/2010/main" val="25948454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630CE91-5294-4AD5-8632-6BD976B3D79F}" type="datetimeFigureOut">
              <a:rPr lang="en-US" smtClean="0"/>
              <a:t>12/18/2023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CBD967-F2F6-4343-A665-9F7C313A9877}" type="slidenum">
              <a:rPr lang="en-US" smtClean="0"/>
              <a:t>‹#›</a:t>
            </a:fld>
            <a:endParaRPr lang="en-US"/>
          </a:p>
        </p:txBody>
      </p:sp>
    </p:spTree>
    <p:extLst>
      <p:ext uri="{BB962C8B-B14F-4D97-AF65-F5344CB8AC3E}">
        <p14:creationId xmlns:p14="http://schemas.microsoft.com/office/powerpoint/2010/main" val="23633272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630CE91-5294-4AD5-8632-6BD976B3D79F}" type="datetimeFigureOut">
              <a:rPr lang="en-US" smtClean="0"/>
              <a:t>12/18/2023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CBD967-F2F6-4343-A665-9F7C313A9877}" type="slidenum">
              <a:rPr lang="en-US" smtClean="0"/>
              <a:t>‹#›</a:t>
            </a:fld>
            <a:endParaRPr lang="en-US"/>
          </a:p>
        </p:txBody>
      </p:sp>
    </p:spTree>
    <p:extLst>
      <p:ext uri="{BB962C8B-B14F-4D97-AF65-F5344CB8AC3E}">
        <p14:creationId xmlns:p14="http://schemas.microsoft.com/office/powerpoint/2010/main" val="8921847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630CE91-5294-4AD5-8632-6BD976B3D79F}" type="datetimeFigureOut">
              <a:rPr lang="en-US" smtClean="0"/>
              <a:t>12/18/2023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CBD967-F2F6-4343-A665-9F7C313A9877}" type="slidenum">
              <a:rPr lang="en-US" smtClean="0"/>
              <a:t>‹#›</a:t>
            </a:fld>
            <a:endParaRPr lang="en-US"/>
          </a:p>
        </p:txBody>
      </p:sp>
    </p:spTree>
    <p:extLst>
      <p:ext uri="{BB962C8B-B14F-4D97-AF65-F5344CB8AC3E}">
        <p14:creationId xmlns:p14="http://schemas.microsoft.com/office/powerpoint/2010/main" val="12545627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630CE91-5294-4AD5-8632-6BD976B3D79F}" type="datetimeFigureOut">
              <a:rPr lang="en-US" smtClean="0"/>
              <a:t>12/18/2023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DCBD967-F2F6-4343-A665-9F7C313A9877}" type="slidenum">
              <a:rPr lang="en-US" smtClean="0"/>
              <a:t>‹#›</a:t>
            </a:fld>
            <a:endParaRPr lang="en-US"/>
          </a:p>
        </p:txBody>
      </p:sp>
    </p:spTree>
    <p:extLst>
      <p:ext uri="{BB962C8B-B14F-4D97-AF65-F5344CB8AC3E}">
        <p14:creationId xmlns:p14="http://schemas.microsoft.com/office/powerpoint/2010/main" val="12750178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630CE91-5294-4AD5-8632-6BD976B3D79F}" type="datetimeFigureOut">
              <a:rPr lang="en-US" smtClean="0"/>
              <a:t>12/18/2023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DCBD967-F2F6-4343-A665-9F7C313A9877}" type="slidenum">
              <a:rPr lang="en-US" smtClean="0"/>
              <a:t>‹#›</a:t>
            </a:fld>
            <a:endParaRPr lang="en-US"/>
          </a:p>
        </p:txBody>
      </p:sp>
    </p:spTree>
    <p:extLst>
      <p:ext uri="{BB962C8B-B14F-4D97-AF65-F5344CB8AC3E}">
        <p14:creationId xmlns:p14="http://schemas.microsoft.com/office/powerpoint/2010/main" val="40388803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630CE91-5294-4AD5-8632-6BD976B3D79F}" type="datetimeFigureOut">
              <a:rPr lang="en-US" smtClean="0"/>
              <a:t>12/18/2023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DCBD967-F2F6-4343-A665-9F7C313A9877}" type="slidenum">
              <a:rPr lang="en-US" smtClean="0"/>
              <a:t>‹#›</a:t>
            </a:fld>
            <a:endParaRPr lang="en-US"/>
          </a:p>
        </p:txBody>
      </p:sp>
    </p:spTree>
    <p:extLst>
      <p:ext uri="{BB962C8B-B14F-4D97-AF65-F5344CB8AC3E}">
        <p14:creationId xmlns:p14="http://schemas.microsoft.com/office/powerpoint/2010/main" val="379449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630CE91-5294-4AD5-8632-6BD976B3D79F}" type="datetimeFigureOut">
              <a:rPr lang="en-US" smtClean="0"/>
              <a:t>12/18/2023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DCBD967-F2F6-4343-A665-9F7C313A9877}" type="slidenum">
              <a:rPr lang="en-US" smtClean="0"/>
              <a:t>‹#›</a:t>
            </a:fld>
            <a:endParaRPr lang="en-US"/>
          </a:p>
        </p:txBody>
      </p:sp>
    </p:spTree>
    <p:extLst>
      <p:ext uri="{BB962C8B-B14F-4D97-AF65-F5344CB8AC3E}">
        <p14:creationId xmlns:p14="http://schemas.microsoft.com/office/powerpoint/2010/main" val="27156828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630CE91-5294-4AD5-8632-6BD976B3D79F}" type="datetimeFigureOut">
              <a:rPr lang="en-US" smtClean="0"/>
              <a:t>12/18/2023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DCBD967-F2F6-4343-A665-9F7C313A9877}" type="slidenum">
              <a:rPr lang="en-US" smtClean="0"/>
              <a:t>‹#›</a:t>
            </a:fld>
            <a:endParaRPr lang="en-US"/>
          </a:p>
        </p:txBody>
      </p:sp>
    </p:spTree>
    <p:extLst>
      <p:ext uri="{BB962C8B-B14F-4D97-AF65-F5344CB8AC3E}">
        <p14:creationId xmlns:p14="http://schemas.microsoft.com/office/powerpoint/2010/main" val="29046307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630CE91-5294-4AD5-8632-6BD976B3D79F}" type="datetimeFigureOut">
              <a:rPr lang="en-US" smtClean="0"/>
              <a:t>12/18/2023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DCBD967-F2F6-4343-A665-9F7C313A9877}" type="slidenum">
              <a:rPr lang="en-US" smtClean="0"/>
              <a:t>‹#›</a:t>
            </a:fld>
            <a:endParaRPr lang="en-US"/>
          </a:p>
        </p:txBody>
      </p:sp>
    </p:spTree>
    <p:extLst>
      <p:ext uri="{BB962C8B-B14F-4D97-AF65-F5344CB8AC3E}">
        <p14:creationId xmlns:p14="http://schemas.microsoft.com/office/powerpoint/2010/main" val="11294222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630CE91-5294-4AD5-8632-6BD976B3D79F}" type="datetimeFigureOut">
              <a:rPr lang="en-US" smtClean="0"/>
              <a:t>12/18/2023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DCBD967-F2F6-4343-A665-9F7C313A9877}" type="slidenum">
              <a:rPr lang="en-US" smtClean="0"/>
              <a:t>‹#›</a:t>
            </a:fld>
            <a:endParaRPr lang="en-US"/>
          </a:p>
        </p:txBody>
      </p:sp>
    </p:spTree>
    <p:extLst>
      <p:ext uri="{BB962C8B-B14F-4D97-AF65-F5344CB8AC3E}">
        <p14:creationId xmlns:p14="http://schemas.microsoft.com/office/powerpoint/2010/main" val="379331463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5.JPG"/></Relationships>
</file>

<file path=ppt/slides/_rels/slide1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5.xml"/><Relationship Id="rId5" Type="http://schemas.openxmlformats.org/officeDocument/2006/relationships/image" Target="../media/image12.png"/><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7.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7.xml"/><Relationship Id="rId1" Type="http://schemas.openxmlformats.org/officeDocument/2006/relationships/tags" Target="../tags/tag3.xml"/><Relationship Id="rId5" Type="http://schemas.openxmlformats.org/officeDocument/2006/relationships/image" Target="../media/image14.png"/><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7.xml"/><Relationship Id="rId1" Type="http://schemas.openxmlformats.org/officeDocument/2006/relationships/tags" Target="../tags/tag4.xml"/><Relationship Id="rId5" Type="http://schemas.openxmlformats.org/officeDocument/2006/relationships/image" Target="../media/image14.png"/><Relationship Id="rId4" Type="http://schemas.openxmlformats.org/officeDocument/2006/relationships/image" Target="../media/image16.png"/></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9.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7.xml"/><Relationship Id="rId5" Type="http://schemas.openxmlformats.org/officeDocument/2006/relationships/hyperlink" Target="https://vi.wikipedia.org/wiki/Ho%C3%A0ng_V%C4%83n_H%C3%B2e" TargetMode="External"/><Relationship Id="rId4" Type="http://schemas.openxmlformats.org/officeDocument/2006/relationships/hyperlink" Target="https://vi.wikipedia.org/wiki/H%E1%BA%A3i_Th%C6%B0%E1%BB%A3ng_L%C3%A3n_%C3%94ng" TargetMode="External"/></Relationships>
</file>

<file path=ppt/slides/_rels/slide2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7.xml"/><Relationship Id="rId1" Type="http://schemas.openxmlformats.org/officeDocument/2006/relationships/tags" Target="../tags/tag5.xml"/><Relationship Id="rId5" Type="http://schemas.openxmlformats.org/officeDocument/2006/relationships/image" Target="../media/image6.png"/><Relationship Id="rId4" Type="http://schemas.openxmlformats.org/officeDocument/2006/relationships/image" Target="../media/image25.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5.JP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9.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32040" y="116632"/>
            <a:ext cx="4142466" cy="63410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Rectangle 10"/>
          <p:cNvSpPr/>
          <p:nvPr/>
        </p:nvSpPr>
        <p:spPr>
          <a:xfrm>
            <a:off x="346364" y="1628800"/>
            <a:ext cx="4153628" cy="2308324"/>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4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TẬP ĐỌC LỚP 5</a:t>
            </a:r>
          </a:p>
          <a:p>
            <a:pPr algn="ctr"/>
            <a:r>
              <a:rPr lang="en-US" sz="4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TUẦN 16</a:t>
            </a:r>
          </a:p>
        </p:txBody>
      </p:sp>
      <p:cxnSp>
        <p:nvCxnSpPr>
          <p:cNvPr id="14" name="Straight Connector 13"/>
          <p:cNvCxnSpPr/>
          <p:nvPr/>
        </p:nvCxnSpPr>
        <p:spPr>
          <a:xfrm flipH="1">
            <a:off x="134533" y="6969371"/>
            <a:ext cx="4191000" cy="0"/>
          </a:xfrm>
          <a:prstGeom prst="line">
            <a:avLst/>
          </a:prstGeom>
        </p:spPr>
        <p:style>
          <a:lnRef idx="1">
            <a:schemeClr val="accent1"/>
          </a:lnRef>
          <a:fillRef idx="0">
            <a:schemeClr val="accent1"/>
          </a:fillRef>
          <a:effectRef idx="0">
            <a:schemeClr val="accent1"/>
          </a:effectRef>
          <a:fontRef idx="minor">
            <a:schemeClr val="tx1"/>
          </a:fontRef>
        </p:style>
      </p:cxnSp>
      <p:sp>
        <p:nvSpPr>
          <p:cNvPr id="15" name="TextBox 1"/>
          <p:cNvSpPr txBox="1"/>
          <p:nvPr/>
        </p:nvSpPr>
        <p:spPr>
          <a:xfrm>
            <a:off x="671879" y="5635030"/>
            <a:ext cx="3988721" cy="369332"/>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Times New Roman" panose="02020603050405020304" pitchFamily="18" charset="0"/>
                <a:cs typeface="Times New Roman" panose="02020603050405020304" pitchFamily="18" charset="0"/>
              </a:rPr>
              <a:t>(</a:t>
            </a:r>
            <a:r>
              <a:rPr lang="en-US" dirty="0" err="1">
                <a:latin typeface="Times New Roman" panose="02020603050405020304" pitchFamily="18" charset="0"/>
                <a:cs typeface="Times New Roman" panose="02020603050405020304" pitchFamily="18" charset="0"/>
              </a:rPr>
              <a:t>Sách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Tiếng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Việt</a:t>
            </a:r>
            <a:r>
              <a:rPr lang="en-US" dirty="0">
                <a:latin typeface="Times New Roman" panose="02020603050405020304" pitchFamily="18" charset="0"/>
                <a:cs typeface="Times New Roman" panose="02020603050405020304" pitchFamily="18" charset="0"/>
              </a:rPr>
              <a:t> 5-Tập 1, </a:t>
            </a:r>
            <a:r>
              <a:rPr lang="en-US" dirty="0" err="1">
                <a:latin typeface="Times New Roman" panose="02020603050405020304" pitchFamily="18" charset="0"/>
                <a:cs typeface="Times New Roman" panose="02020603050405020304" pitchFamily="18" charset="0"/>
              </a:rPr>
              <a:t>trang</a:t>
            </a:r>
            <a:r>
              <a:rPr lang="en-US" dirty="0">
                <a:latin typeface="Times New Roman" panose="02020603050405020304" pitchFamily="18" charset="0"/>
                <a:cs typeface="Times New Roman" panose="02020603050405020304" pitchFamily="18" charset="0"/>
              </a:rPr>
              <a:t> 154,154)</a:t>
            </a:r>
          </a:p>
        </p:txBody>
      </p:sp>
      <p:sp>
        <p:nvSpPr>
          <p:cNvPr id="16" name="Rectangle 15"/>
          <p:cNvSpPr/>
          <p:nvPr/>
        </p:nvSpPr>
        <p:spPr>
          <a:xfrm>
            <a:off x="134533" y="116632"/>
            <a:ext cx="4653491" cy="666009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9FA53C1C-AAFA-656D-BDAF-C413FA07742B}"/>
              </a:ext>
            </a:extLst>
          </p:cNvPr>
          <p:cNvSpPr>
            <a:spLocks noChangeArrowheads="1"/>
          </p:cNvSpPr>
          <p:nvPr/>
        </p:nvSpPr>
        <p:spPr bwMode="auto">
          <a:xfrm>
            <a:off x="0" y="0"/>
            <a:ext cx="9144000" cy="6858000"/>
          </a:xfrm>
          <a:prstGeom prst="rect">
            <a:avLst/>
          </a:prstGeom>
          <a:noFill/>
          <a:ln w="57150">
            <a:pattFill prst="sphere">
              <a:fgClr>
                <a:srgbClr val="0000FF"/>
              </a:fgClr>
              <a:bgClr>
                <a:srgbClr val="FF0000"/>
              </a:bgClr>
            </a:pattFill>
            <a:miter lim="800000"/>
            <a:headEnd/>
            <a:tailEnd/>
          </a:ln>
          <a:extLst>
            <a:ext uri="{909E8E84-426E-40DD-AFC4-6F175D3DCCD1}">
              <a14:hiddenFill xmlns:a14="http://schemas.microsoft.com/office/drawing/2010/main">
                <a:solidFill>
                  <a:srgbClr val="FFFFFF"/>
                </a:solidFill>
              </a14:hiddenFill>
            </a:ext>
          </a:extLst>
        </p:spPr>
        <p:txBody>
          <a:bodyPr wrap="none" lIns="91435" tIns="45718" rIns="91435" bIns="45718" anchor="ctr"/>
          <a:lstStyle>
            <a:defPPr>
              <a:defRPr lang="en-US"/>
            </a:defPPr>
            <a:lvl1pPr algn="l" rtl="0" eaLnBrk="0" fontAlgn="base" hangingPunct="0">
              <a:spcBef>
                <a:spcPct val="0"/>
              </a:spcBef>
              <a:spcAft>
                <a:spcPct val="0"/>
              </a:spcAft>
              <a:defRPr sz="4000"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sz="4000"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sz="4000"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sz="4000"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sz="4000" kern="1200">
                <a:solidFill>
                  <a:schemeClr val="tx1"/>
                </a:solidFill>
                <a:latin typeface="Arial" panose="020B0604020202020204" pitchFamily="34" charset="0"/>
                <a:ea typeface="+mn-ea"/>
                <a:cs typeface="+mn-cs"/>
              </a:defRPr>
            </a:lvl5pPr>
            <a:lvl6pPr marL="2286000" algn="l" defTabSz="914400" rtl="0" eaLnBrk="1" latinLnBrk="0" hangingPunct="1">
              <a:defRPr sz="4000" kern="1200">
                <a:solidFill>
                  <a:schemeClr val="tx1"/>
                </a:solidFill>
                <a:latin typeface="Arial" panose="020B0604020202020204" pitchFamily="34" charset="0"/>
                <a:ea typeface="+mn-ea"/>
                <a:cs typeface="+mn-cs"/>
              </a:defRPr>
            </a:lvl6pPr>
            <a:lvl7pPr marL="2743200" algn="l" defTabSz="914400" rtl="0" eaLnBrk="1" latinLnBrk="0" hangingPunct="1">
              <a:defRPr sz="4000" kern="1200">
                <a:solidFill>
                  <a:schemeClr val="tx1"/>
                </a:solidFill>
                <a:latin typeface="Arial" panose="020B0604020202020204" pitchFamily="34" charset="0"/>
                <a:ea typeface="+mn-ea"/>
                <a:cs typeface="+mn-cs"/>
              </a:defRPr>
            </a:lvl7pPr>
            <a:lvl8pPr marL="3200400" algn="l" defTabSz="914400" rtl="0" eaLnBrk="1" latinLnBrk="0" hangingPunct="1">
              <a:defRPr sz="4000" kern="1200">
                <a:solidFill>
                  <a:schemeClr val="tx1"/>
                </a:solidFill>
                <a:latin typeface="Arial" panose="020B0604020202020204" pitchFamily="34" charset="0"/>
                <a:ea typeface="+mn-ea"/>
                <a:cs typeface="+mn-cs"/>
              </a:defRPr>
            </a:lvl8pPr>
            <a:lvl9pPr marL="3657600" algn="l" defTabSz="914400" rtl="0" eaLnBrk="1" latinLnBrk="0" hangingPunct="1">
              <a:defRPr sz="4000" kern="1200">
                <a:solidFill>
                  <a:schemeClr val="tx1"/>
                </a:solidFill>
                <a:latin typeface="Arial" panose="020B0604020202020204" pitchFamily="34" charset="0"/>
                <a:ea typeface="+mn-ea"/>
                <a:cs typeface="+mn-cs"/>
              </a:defRPr>
            </a:lvl9pPr>
          </a:lstStyle>
          <a:p>
            <a:pPr>
              <a:spcBef>
                <a:spcPct val="0"/>
              </a:spcBef>
              <a:buFontTx/>
              <a:buNone/>
            </a:pPr>
            <a:endParaRPr lang="vi-VN" altLang="en-US" sz="4000">
              <a:latin typeface="Times New Roman" panose="02020603050405020304" pitchFamily="18" charset="0"/>
            </a:endParaRPr>
          </a:p>
        </p:txBody>
      </p:sp>
    </p:spTree>
    <p:extLst>
      <p:ext uri="{BB962C8B-B14F-4D97-AF65-F5344CB8AC3E}">
        <p14:creationId xmlns:p14="http://schemas.microsoft.com/office/powerpoint/2010/main" val="13003316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705" y="-1394"/>
            <a:ext cx="9144000" cy="6858000"/>
          </a:xfrm>
          <a:prstGeom prst="rect">
            <a:avLst/>
          </a:prstGeom>
        </p:spPr>
      </p:pic>
      <p:sp>
        <p:nvSpPr>
          <p:cNvPr id="7" name="Rectangle 6"/>
          <p:cNvSpPr/>
          <p:nvPr/>
        </p:nvSpPr>
        <p:spPr>
          <a:xfrm>
            <a:off x="2281758" y="2487920"/>
            <a:ext cx="5283200" cy="12291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8" name="TextBox 7"/>
          <p:cNvSpPr txBox="1"/>
          <p:nvPr/>
        </p:nvSpPr>
        <p:spPr>
          <a:xfrm>
            <a:off x="3155637" y="2548061"/>
            <a:ext cx="4292600" cy="138499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r>
              <a:rPr lang="en-US" sz="2800" dirty="0">
                <a:solidFill>
                  <a:schemeClr val="bg1"/>
                </a:solidFill>
              </a:rPr>
              <a:t>“</a:t>
            </a:r>
            <a:r>
              <a:rPr lang="en-US" sz="2800" dirty="0" err="1">
                <a:solidFill>
                  <a:schemeClr val="bg1"/>
                </a:solidFill>
              </a:rPr>
              <a:t>Hải</a:t>
            </a:r>
            <a:r>
              <a:rPr lang="en-US" sz="2800" dirty="0">
                <a:solidFill>
                  <a:schemeClr val="bg1"/>
                </a:solidFill>
              </a:rPr>
              <a:t> </a:t>
            </a:r>
            <a:r>
              <a:rPr lang="en-US" sz="2800" dirty="0" err="1">
                <a:solidFill>
                  <a:schemeClr val="bg1"/>
                </a:solidFill>
              </a:rPr>
              <a:t>Thượng</a:t>
            </a:r>
            <a:r>
              <a:rPr lang="en-US" sz="2800" dirty="0">
                <a:solidFill>
                  <a:schemeClr val="bg1"/>
                </a:solidFill>
              </a:rPr>
              <a:t> </a:t>
            </a:r>
            <a:r>
              <a:rPr lang="en-US" sz="2800" dirty="0" err="1">
                <a:solidFill>
                  <a:schemeClr val="bg1"/>
                </a:solidFill>
              </a:rPr>
              <a:t>Lãn</a:t>
            </a:r>
            <a:r>
              <a:rPr lang="en-US" sz="2800" dirty="0">
                <a:solidFill>
                  <a:schemeClr val="bg1"/>
                </a:solidFill>
              </a:rPr>
              <a:t> </a:t>
            </a:r>
            <a:r>
              <a:rPr lang="en-US" sz="2800" dirty="0" err="1">
                <a:solidFill>
                  <a:schemeClr val="bg1"/>
                </a:solidFill>
              </a:rPr>
              <a:t>Ông</a:t>
            </a:r>
            <a:r>
              <a:rPr lang="en-US" sz="2800" dirty="0">
                <a:solidFill>
                  <a:schemeClr val="bg1"/>
                </a:solidFill>
              </a:rPr>
              <a:t> …</a:t>
            </a:r>
            <a:r>
              <a:rPr lang="en-US" sz="2800" dirty="0" err="1">
                <a:solidFill>
                  <a:schemeClr val="bg1"/>
                </a:solidFill>
              </a:rPr>
              <a:t>cho</a:t>
            </a:r>
            <a:r>
              <a:rPr lang="en-US" sz="2800" dirty="0">
                <a:solidFill>
                  <a:schemeClr val="bg1"/>
                </a:solidFill>
              </a:rPr>
              <a:t> </a:t>
            </a:r>
            <a:r>
              <a:rPr lang="en-US" sz="2800" dirty="0" err="1">
                <a:solidFill>
                  <a:schemeClr val="bg1"/>
                </a:solidFill>
              </a:rPr>
              <a:t>thêm</a:t>
            </a:r>
            <a:r>
              <a:rPr lang="en-US" sz="2800" dirty="0">
                <a:solidFill>
                  <a:schemeClr val="bg1"/>
                </a:solidFill>
              </a:rPr>
              <a:t> </a:t>
            </a:r>
            <a:r>
              <a:rPr lang="en-US" sz="2800" dirty="0" err="1">
                <a:solidFill>
                  <a:schemeClr val="bg1"/>
                </a:solidFill>
              </a:rPr>
              <a:t>gạo</a:t>
            </a:r>
            <a:r>
              <a:rPr lang="en-US" sz="2800" dirty="0">
                <a:solidFill>
                  <a:schemeClr val="bg1"/>
                </a:solidFill>
              </a:rPr>
              <a:t>, </a:t>
            </a:r>
            <a:r>
              <a:rPr lang="en-US" sz="2800" dirty="0" err="1">
                <a:solidFill>
                  <a:schemeClr val="bg1"/>
                </a:solidFill>
              </a:rPr>
              <a:t>củi</a:t>
            </a:r>
            <a:r>
              <a:rPr lang="en-US" sz="2800" dirty="0">
                <a:solidFill>
                  <a:schemeClr val="bg1"/>
                </a:solidFill>
              </a:rPr>
              <a:t>”</a:t>
            </a:r>
          </a:p>
          <a:p>
            <a:endParaRPr lang="en-US" sz="2800" dirty="0"/>
          </a:p>
        </p:txBody>
      </p:sp>
      <p:sp>
        <p:nvSpPr>
          <p:cNvPr id="9" name="Rounded Rectangle 8"/>
          <p:cNvSpPr/>
          <p:nvPr/>
        </p:nvSpPr>
        <p:spPr>
          <a:xfrm>
            <a:off x="1733865" y="2325157"/>
            <a:ext cx="1066800" cy="1319867"/>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defPPr>
              <a:defRPr lang="en-US">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800" b="1" dirty="0" err="1"/>
              <a:t>Phần</a:t>
            </a:r>
            <a:r>
              <a:rPr lang="en-US" sz="2800" b="1" dirty="0"/>
              <a:t> 1</a:t>
            </a:r>
          </a:p>
        </p:txBody>
      </p:sp>
      <p:sp>
        <p:nvSpPr>
          <p:cNvPr id="10" name="Rectangle 9"/>
          <p:cNvSpPr/>
          <p:nvPr/>
        </p:nvSpPr>
        <p:spPr>
          <a:xfrm>
            <a:off x="2267265" y="3928080"/>
            <a:ext cx="5283200" cy="12291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11" name="Rounded Rectangle 10"/>
          <p:cNvSpPr/>
          <p:nvPr/>
        </p:nvSpPr>
        <p:spPr>
          <a:xfrm>
            <a:off x="1661129" y="3943751"/>
            <a:ext cx="1052945" cy="1213441"/>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defPPr>
              <a:defRPr lang="en-US">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800" b="1" dirty="0" err="1"/>
              <a:t>Phần</a:t>
            </a:r>
            <a:r>
              <a:rPr lang="en-US" sz="2800" b="1" dirty="0"/>
              <a:t> 2</a:t>
            </a:r>
          </a:p>
        </p:txBody>
      </p:sp>
      <p:sp>
        <p:nvSpPr>
          <p:cNvPr id="12" name="TextBox 14"/>
          <p:cNvSpPr txBox="1"/>
          <p:nvPr/>
        </p:nvSpPr>
        <p:spPr>
          <a:xfrm>
            <a:off x="3157419" y="4275093"/>
            <a:ext cx="4567532" cy="954107"/>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r>
              <a:rPr lang="en-US" sz="2800" dirty="0"/>
              <a:t> </a:t>
            </a:r>
            <a:r>
              <a:rPr lang="en-US" sz="2800" dirty="0">
                <a:solidFill>
                  <a:schemeClr val="bg1"/>
                </a:solidFill>
              </a:rPr>
              <a:t>“</a:t>
            </a:r>
            <a:r>
              <a:rPr lang="en-US" sz="2800" dirty="0" err="1">
                <a:solidFill>
                  <a:schemeClr val="bg1"/>
                </a:solidFill>
              </a:rPr>
              <a:t>Một</a:t>
            </a:r>
            <a:r>
              <a:rPr lang="en-US" sz="2800" dirty="0">
                <a:solidFill>
                  <a:schemeClr val="bg1"/>
                </a:solidFill>
              </a:rPr>
              <a:t> </a:t>
            </a:r>
            <a:r>
              <a:rPr lang="en-US" sz="2800" dirty="0" err="1">
                <a:solidFill>
                  <a:schemeClr val="bg1"/>
                </a:solidFill>
              </a:rPr>
              <a:t>lần</a:t>
            </a:r>
            <a:r>
              <a:rPr lang="en-US" sz="2800" dirty="0">
                <a:solidFill>
                  <a:schemeClr val="bg1"/>
                </a:solidFill>
              </a:rPr>
              <a:t> </a:t>
            </a:r>
            <a:r>
              <a:rPr lang="en-US" sz="2800" dirty="0" err="1">
                <a:solidFill>
                  <a:schemeClr val="bg1"/>
                </a:solidFill>
              </a:rPr>
              <a:t>khác</a:t>
            </a:r>
            <a:r>
              <a:rPr lang="en-US" sz="2800" dirty="0">
                <a:solidFill>
                  <a:schemeClr val="bg1"/>
                </a:solidFill>
              </a:rPr>
              <a:t>…</a:t>
            </a:r>
            <a:r>
              <a:rPr lang="en-US" sz="2800" dirty="0" err="1">
                <a:solidFill>
                  <a:schemeClr val="bg1"/>
                </a:solidFill>
              </a:rPr>
              <a:t>càng</a:t>
            </a:r>
            <a:r>
              <a:rPr lang="en-US" sz="2800" dirty="0">
                <a:solidFill>
                  <a:schemeClr val="bg1"/>
                </a:solidFill>
              </a:rPr>
              <a:t> </a:t>
            </a:r>
            <a:r>
              <a:rPr lang="en-US" sz="2800" dirty="0" err="1">
                <a:solidFill>
                  <a:schemeClr val="bg1"/>
                </a:solidFill>
              </a:rPr>
              <a:t>hối</a:t>
            </a:r>
            <a:r>
              <a:rPr lang="en-US" sz="2800" dirty="0">
                <a:solidFill>
                  <a:schemeClr val="bg1"/>
                </a:solidFill>
              </a:rPr>
              <a:t> </a:t>
            </a:r>
            <a:r>
              <a:rPr lang="en-US" sz="2800" dirty="0" err="1">
                <a:solidFill>
                  <a:schemeClr val="bg1"/>
                </a:solidFill>
              </a:rPr>
              <a:t>hận</a:t>
            </a:r>
            <a:r>
              <a:rPr lang="en-US" sz="2800" dirty="0">
                <a:solidFill>
                  <a:schemeClr val="bg1"/>
                </a:solidFill>
              </a:rPr>
              <a:t>”</a:t>
            </a:r>
          </a:p>
          <a:p>
            <a:endParaRPr lang="en-US" sz="2800" dirty="0"/>
          </a:p>
        </p:txBody>
      </p:sp>
      <p:sp>
        <p:nvSpPr>
          <p:cNvPr id="13" name="Rectangle 12"/>
          <p:cNvSpPr/>
          <p:nvPr/>
        </p:nvSpPr>
        <p:spPr>
          <a:xfrm>
            <a:off x="2267744" y="5260454"/>
            <a:ext cx="5283200" cy="12291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chemeClr val="bg1"/>
              </a:solidFill>
            </a:endParaRPr>
          </a:p>
        </p:txBody>
      </p:sp>
      <p:sp>
        <p:nvSpPr>
          <p:cNvPr id="14" name="Rounded Rectangle 13"/>
          <p:cNvSpPr/>
          <p:nvPr/>
        </p:nvSpPr>
        <p:spPr>
          <a:xfrm>
            <a:off x="1694130" y="5242637"/>
            <a:ext cx="1052945" cy="1282707"/>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defPPr>
              <a:defRPr lang="en-US">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800" b="1" dirty="0" err="1"/>
              <a:t>Phần</a:t>
            </a:r>
            <a:r>
              <a:rPr lang="en-US" sz="2800" b="1" dirty="0"/>
              <a:t> 3</a:t>
            </a:r>
          </a:p>
        </p:txBody>
      </p:sp>
      <p:sp>
        <p:nvSpPr>
          <p:cNvPr id="15" name="TextBox 17"/>
          <p:cNvSpPr txBox="1"/>
          <p:nvPr/>
        </p:nvSpPr>
        <p:spPr>
          <a:xfrm>
            <a:off x="3466592" y="5604055"/>
            <a:ext cx="2028376" cy="954107"/>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r>
              <a:rPr lang="en-US" sz="2800" dirty="0"/>
              <a:t> </a:t>
            </a:r>
            <a:r>
              <a:rPr lang="en-US" sz="2800" dirty="0" err="1">
                <a:solidFill>
                  <a:schemeClr val="bg1"/>
                </a:solidFill>
              </a:rPr>
              <a:t>Phần</a:t>
            </a:r>
            <a:r>
              <a:rPr lang="en-US" sz="2800" dirty="0">
                <a:solidFill>
                  <a:schemeClr val="bg1"/>
                </a:solidFill>
              </a:rPr>
              <a:t> </a:t>
            </a:r>
            <a:r>
              <a:rPr lang="en-US" sz="2800" dirty="0" err="1">
                <a:solidFill>
                  <a:schemeClr val="bg1"/>
                </a:solidFill>
              </a:rPr>
              <a:t>còn</a:t>
            </a:r>
            <a:r>
              <a:rPr lang="en-US" sz="2800" dirty="0">
                <a:solidFill>
                  <a:schemeClr val="bg1"/>
                </a:solidFill>
              </a:rPr>
              <a:t> </a:t>
            </a:r>
            <a:r>
              <a:rPr lang="en-US" sz="2800" dirty="0" err="1">
                <a:solidFill>
                  <a:schemeClr val="bg1"/>
                </a:solidFill>
              </a:rPr>
              <a:t>lại</a:t>
            </a:r>
            <a:endParaRPr lang="en-US" sz="2800" dirty="0">
              <a:solidFill>
                <a:schemeClr val="bg1"/>
              </a:solidFill>
            </a:endParaRPr>
          </a:p>
          <a:p>
            <a:endParaRPr lang="en-US" sz="2800" dirty="0"/>
          </a:p>
        </p:txBody>
      </p:sp>
      <p:sp>
        <p:nvSpPr>
          <p:cNvPr id="16" name="Text Box 5"/>
          <p:cNvSpPr txBox="1">
            <a:spLocks noChangeArrowheads="1"/>
          </p:cNvSpPr>
          <p:nvPr/>
        </p:nvSpPr>
        <p:spPr bwMode="auto">
          <a:xfrm>
            <a:off x="2321048" y="1393612"/>
            <a:ext cx="4114432" cy="523220"/>
          </a:xfrm>
          <a:prstGeom prst="rect">
            <a:avLst/>
          </a:prstGeom>
          <a:noFill/>
          <a:ln w="9525">
            <a:noFill/>
            <a:miter lim="800000"/>
          </a:ln>
          <a:effectLst/>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spcAft>
                <a:spcPts val="600"/>
              </a:spcAft>
            </a:pPr>
            <a:r>
              <a:rPr lang="en-US" sz="2800" b="0" dirty="0" err="1">
                <a:solidFill>
                  <a:srgbClr val="FF0000"/>
                </a:solidFill>
                <a:latin typeface="Arial" panose="020B0604020202020204" pitchFamily="34" charset="0"/>
                <a:cs typeface="Arial" panose="020B0604020202020204" pitchFamily="34" charset="0"/>
              </a:rPr>
              <a:t>Thầy</a:t>
            </a:r>
            <a:r>
              <a:rPr lang="en-US" sz="2800" b="0" dirty="0">
                <a:solidFill>
                  <a:srgbClr val="FF0000"/>
                </a:solidFill>
                <a:latin typeface="Arial" panose="020B0604020202020204" pitchFamily="34" charset="0"/>
                <a:cs typeface="Arial" panose="020B0604020202020204" pitchFamily="34" charset="0"/>
              </a:rPr>
              <a:t> </a:t>
            </a:r>
            <a:r>
              <a:rPr lang="en-US" sz="2800" b="0" dirty="0" err="1">
                <a:solidFill>
                  <a:srgbClr val="FF0000"/>
                </a:solidFill>
                <a:latin typeface="Arial" panose="020B0604020202020204" pitchFamily="34" charset="0"/>
                <a:cs typeface="Arial" panose="020B0604020202020204" pitchFamily="34" charset="0"/>
              </a:rPr>
              <a:t>thuốc</a:t>
            </a:r>
            <a:r>
              <a:rPr lang="en-US" sz="2800" b="0" dirty="0">
                <a:solidFill>
                  <a:srgbClr val="FF0000"/>
                </a:solidFill>
                <a:latin typeface="Arial" panose="020B0604020202020204" pitchFamily="34" charset="0"/>
                <a:cs typeface="Arial" panose="020B0604020202020204" pitchFamily="34" charset="0"/>
              </a:rPr>
              <a:t> </a:t>
            </a:r>
            <a:r>
              <a:rPr lang="en-US" sz="2800" b="0" dirty="0" err="1">
                <a:solidFill>
                  <a:srgbClr val="FF0000"/>
                </a:solidFill>
                <a:latin typeface="Arial" panose="020B0604020202020204" pitchFamily="34" charset="0"/>
                <a:cs typeface="Arial" panose="020B0604020202020204" pitchFamily="34" charset="0"/>
              </a:rPr>
              <a:t>như</a:t>
            </a:r>
            <a:r>
              <a:rPr lang="en-US" sz="2800" b="0" dirty="0">
                <a:solidFill>
                  <a:srgbClr val="FF0000"/>
                </a:solidFill>
                <a:latin typeface="Arial" panose="020B0604020202020204" pitchFamily="34" charset="0"/>
                <a:cs typeface="Arial" panose="020B0604020202020204" pitchFamily="34" charset="0"/>
              </a:rPr>
              <a:t> </a:t>
            </a:r>
            <a:r>
              <a:rPr lang="en-US" sz="2800" b="0" dirty="0" err="1">
                <a:solidFill>
                  <a:srgbClr val="FF0000"/>
                </a:solidFill>
                <a:latin typeface="Arial" panose="020B0604020202020204" pitchFamily="34" charset="0"/>
                <a:cs typeface="Arial" panose="020B0604020202020204" pitchFamily="34" charset="0"/>
              </a:rPr>
              <a:t>mẹ</a:t>
            </a:r>
            <a:r>
              <a:rPr lang="en-US" sz="2800" b="0" dirty="0">
                <a:solidFill>
                  <a:srgbClr val="FF0000"/>
                </a:solidFill>
                <a:latin typeface="Arial" panose="020B0604020202020204" pitchFamily="34" charset="0"/>
                <a:cs typeface="Arial" panose="020B0604020202020204" pitchFamily="34" charset="0"/>
              </a:rPr>
              <a:t> </a:t>
            </a:r>
            <a:r>
              <a:rPr lang="en-US" sz="2800" b="0" dirty="0" err="1">
                <a:solidFill>
                  <a:srgbClr val="FF0000"/>
                </a:solidFill>
                <a:latin typeface="Arial" panose="020B0604020202020204" pitchFamily="34" charset="0"/>
                <a:cs typeface="Arial" panose="020B0604020202020204" pitchFamily="34" charset="0"/>
              </a:rPr>
              <a:t>hiền</a:t>
            </a:r>
            <a:endParaRPr lang="en-US" sz="2800" b="0" dirty="0">
              <a:solidFill>
                <a:srgbClr val="FF0000"/>
              </a:solidFill>
              <a:latin typeface="Arial" panose="020B0604020202020204" pitchFamily="34" charset="0"/>
              <a:cs typeface="Arial" panose="020B0604020202020204" pitchFamily="34" charset="0"/>
            </a:endParaRPr>
          </a:p>
        </p:txBody>
      </p:sp>
      <p:sp>
        <p:nvSpPr>
          <p:cNvPr id="18" name="TextBox 17"/>
          <p:cNvSpPr txBox="1"/>
          <p:nvPr/>
        </p:nvSpPr>
        <p:spPr>
          <a:xfrm>
            <a:off x="4923358" y="1979548"/>
            <a:ext cx="2784032" cy="369332"/>
          </a:xfrm>
          <a:prstGeom prst="rect">
            <a:avLst/>
          </a:prstGeom>
          <a:noFill/>
        </p:spPr>
        <p:txBody>
          <a:bodyPr wrap="none" rtlCol="0">
            <a:spAutoFit/>
          </a:bodyPr>
          <a:lstStyle/>
          <a:p>
            <a:r>
              <a:rPr lang="en-US" i="1" dirty="0"/>
              <a:t>Theo</a:t>
            </a:r>
            <a:r>
              <a:rPr lang="en-US" dirty="0"/>
              <a:t> TRẦN PHƯƠNG HẠNH</a:t>
            </a:r>
          </a:p>
        </p:txBody>
      </p:sp>
      <p:sp>
        <p:nvSpPr>
          <p:cNvPr id="2" name="TextBox 1">
            <a:extLst>
              <a:ext uri="{FF2B5EF4-FFF2-40B4-BE49-F238E27FC236}">
                <a16:creationId xmlns:a16="http://schemas.microsoft.com/office/drawing/2014/main" id="{2C63FABD-62D0-3806-00F7-B57D73945787}"/>
              </a:ext>
            </a:extLst>
          </p:cNvPr>
          <p:cNvSpPr txBox="1"/>
          <p:nvPr/>
        </p:nvSpPr>
        <p:spPr>
          <a:xfrm>
            <a:off x="371150" y="468540"/>
            <a:ext cx="8449321" cy="954107"/>
          </a:xfrm>
          <a:prstGeom prst="rect">
            <a:avLst/>
          </a:prstGeom>
          <a:noFill/>
        </p:spPr>
        <p:txBody>
          <a:bodyPr wrap="square" rtlCol="0">
            <a:spAutoFit/>
          </a:bodyPr>
          <a:lstStyle/>
          <a:p>
            <a:pPr algn="ctr"/>
            <a:r>
              <a:rPr lang="vi-VN" sz="2800">
                <a:solidFill>
                  <a:srgbClr val="00B050"/>
                </a:solidFill>
              </a:rPr>
              <a:t>Thứ </a:t>
            </a:r>
            <a:r>
              <a:rPr lang="en-US" sz="2800">
                <a:solidFill>
                  <a:srgbClr val="00B050"/>
                </a:solidFill>
              </a:rPr>
              <a:t>H</a:t>
            </a:r>
            <a:r>
              <a:rPr lang="vi-VN" sz="2800">
                <a:solidFill>
                  <a:srgbClr val="00B050"/>
                </a:solidFill>
              </a:rPr>
              <a:t>ai</a:t>
            </a:r>
            <a:r>
              <a:rPr lang="vi-VN" sz="2800" dirty="0">
                <a:solidFill>
                  <a:srgbClr val="00B050"/>
                </a:solidFill>
              </a:rPr>
              <a:t>, ngày 18 tháng 12 năm 2023</a:t>
            </a:r>
          </a:p>
          <a:p>
            <a:pPr algn="ctr"/>
            <a:r>
              <a:rPr lang="en-US" sz="2800" dirty="0" err="1">
                <a:solidFill>
                  <a:srgbClr val="00B050"/>
                </a:solidFill>
              </a:rPr>
              <a:t>Tập</a:t>
            </a:r>
            <a:r>
              <a:rPr lang="en-US" sz="2800" dirty="0">
                <a:solidFill>
                  <a:srgbClr val="00B050"/>
                </a:solidFill>
              </a:rPr>
              <a:t> </a:t>
            </a:r>
            <a:r>
              <a:rPr lang="en-US" sz="2800" dirty="0" err="1">
                <a:solidFill>
                  <a:srgbClr val="00B050"/>
                </a:solidFill>
              </a:rPr>
              <a:t>đọc</a:t>
            </a:r>
            <a:r>
              <a:rPr lang="en-US" sz="2800" dirty="0">
                <a:solidFill>
                  <a:srgbClr val="00B050"/>
                </a:solidFill>
              </a:rPr>
              <a:t> </a:t>
            </a:r>
          </a:p>
        </p:txBody>
      </p:sp>
      <p:sp>
        <p:nvSpPr>
          <p:cNvPr id="3" name="Rectangle 2">
            <a:extLst>
              <a:ext uri="{FF2B5EF4-FFF2-40B4-BE49-F238E27FC236}">
                <a16:creationId xmlns:a16="http://schemas.microsoft.com/office/drawing/2014/main" id="{9FA53C1C-AAFA-656D-BDAF-C413FA07742B}"/>
              </a:ext>
            </a:extLst>
          </p:cNvPr>
          <p:cNvSpPr>
            <a:spLocks noChangeArrowheads="1"/>
          </p:cNvSpPr>
          <p:nvPr/>
        </p:nvSpPr>
        <p:spPr bwMode="auto">
          <a:xfrm>
            <a:off x="0" y="0"/>
            <a:ext cx="9144000" cy="6858000"/>
          </a:xfrm>
          <a:prstGeom prst="rect">
            <a:avLst/>
          </a:prstGeom>
          <a:noFill/>
          <a:ln w="57150">
            <a:pattFill prst="sphere">
              <a:fgClr>
                <a:srgbClr val="0000FF"/>
              </a:fgClr>
              <a:bgClr>
                <a:srgbClr val="FF0000"/>
              </a:bgClr>
            </a:pattFill>
            <a:miter lim="800000"/>
            <a:headEnd/>
            <a:tailEnd/>
          </a:ln>
          <a:extLst>
            <a:ext uri="{909E8E84-426E-40DD-AFC4-6F175D3DCCD1}">
              <a14:hiddenFill xmlns:a14="http://schemas.microsoft.com/office/drawing/2010/main">
                <a:solidFill>
                  <a:srgbClr val="FFFFFF"/>
                </a:solidFill>
              </a14:hiddenFill>
            </a:ext>
          </a:extLst>
        </p:spPr>
        <p:txBody>
          <a:bodyPr wrap="none" lIns="91435" tIns="45718" rIns="91435" bIns="45718" anchor="ctr"/>
          <a:lstStyle>
            <a:defPPr>
              <a:defRPr lang="en-US"/>
            </a:defPPr>
            <a:lvl1pPr algn="l" rtl="0" eaLnBrk="0" fontAlgn="base" hangingPunct="0">
              <a:spcBef>
                <a:spcPct val="0"/>
              </a:spcBef>
              <a:spcAft>
                <a:spcPct val="0"/>
              </a:spcAft>
              <a:defRPr sz="4000"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sz="4000"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sz="4000"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sz="4000"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sz="4000" kern="1200">
                <a:solidFill>
                  <a:schemeClr val="tx1"/>
                </a:solidFill>
                <a:latin typeface="Arial" panose="020B0604020202020204" pitchFamily="34" charset="0"/>
                <a:ea typeface="+mn-ea"/>
                <a:cs typeface="+mn-cs"/>
              </a:defRPr>
            </a:lvl5pPr>
            <a:lvl6pPr marL="2286000" algn="l" defTabSz="914400" rtl="0" eaLnBrk="1" latinLnBrk="0" hangingPunct="1">
              <a:defRPr sz="4000" kern="1200">
                <a:solidFill>
                  <a:schemeClr val="tx1"/>
                </a:solidFill>
                <a:latin typeface="Arial" panose="020B0604020202020204" pitchFamily="34" charset="0"/>
                <a:ea typeface="+mn-ea"/>
                <a:cs typeface="+mn-cs"/>
              </a:defRPr>
            </a:lvl6pPr>
            <a:lvl7pPr marL="2743200" algn="l" defTabSz="914400" rtl="0" eaLnBrk="1" latinLnBrk="0" hangingPunct="1">
              <a:defRPr sz="4000" kern="1200">
                <a:solidFill>
                  <a:schemeClr val="tx1"/>
                </a:solidFill>
                <a:latin typeface="Arial" panose="020B0604020202020204" pitchFamily="34" charset="0"/>
                <a:ea typeface="+mn-ea"/>
                <a:cs typeface="+mn-cs"/>
              </a:defRPr>
            </a:lvl7pPr>
            <a:lvl8pPr marL="3200400" algn="l" defTabSz="914400" rtl="0" eaLnBrk="1" latinLnBrk="0" hangingPunct="1">
              <a:defRPr sz="4000" kern="1200">
                <a:solidFill>
                  <a:schemeClr val="tx1"/>
                </a:solidFill>
                <a:latin typeface="Arial" panose="020B0604020202020204" pitchFamily="34" charset="0"/>
                <a:ea typeface="+mn-ea"/>
                <a:cs typeface="+mn-cs"/>
              </a:defRPr>
            </a:lvl8pPr>
            <a:lvl9pPr marL="3657600" algn="l" defTabSz="914400" rtl="0" eaLnBrk="1" latinLnBrk="0" hangingPunct="1">
              <a:defRPr sz="4000" kern="1200">
                <a:solidFill>
                  <a:schemeClr val="tx1"/>
                </a:solidFill>
                <a:latin typeface="Arial" panose="020B0604020202020204" pitchFamily="34" charset="0"/>
                <a:ea typeface="+mn-ea"/>
                <a:cs typeface="+mn-cs"/>
              </a:defRPr>
            </a:lvl9pPr>
          </a:lstStyle>
          <a:p>
            <a:pPr>
              <a:spcBef>
                <a:spcPct val="0"/>
              </a:spcBef>
              <a:buFontTx/>
              <a:buNone/>
            </a:pPr>
            <a:endParaRPr lang="vi-VN" altLang="en-US" sz="4000">
              <a:latin typeface="Times New Roman" panose="02020603050405020304" pitchFamily="18" charset="0"/>
            </a:endParaRPr>
          </a:p>
        </p:txBody>
      </p:sp>
    </p:spTree>
    <p:extLst>
      <p:ext uri="{BB962C8B-B14F-4D97-AF65-F5344CB8AC3E}">
        <p14:creationId xmlns:p14="http://schemas.microsoft.com/office/powerpoint/2010/main" val="172172619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arn(inVertical)">
                                      <p:cBhvr>
                                        <p:cTn id="18" dur="500"/>
                                        <p:tgtEl>
                                          <p:spTgt spid="10"/>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barn(inVertical)">
                                      <p:cBhvr>
                                        <p:cTn id="21" dur="500"/>
                                        <p:tgtEl>
                                          <p:spTgt spid="11"/>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barn(inVertical)">
                                      <p:cBhvr>
                                        <p:cTn id="24" dur="500"/>
                                        <p:tgtEl>
                                          <p:spTgt spid="12"/>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barn(inVertical)">
                                      <p:cBhvr>
                                        <p:cTn id="29" dur="500"/>
                                        <p:tgtEl>
                                          <p:spTgt spid="13"/>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barn(inVertical)">
                                      <p:cBhvr>
                                        <p:cTn id="32" dur="500"/>
                                        <p:tgtEl>
                                          <p:spTgt spid="14"/>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barn(inVertical)">
                                      <p:cBhvr>
                                        <p:cTn id="3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9" grpId="0" animBg="1"/>
      <p:bldP spid="10" grpId="0" animBg="1"/>
      <p:bldP spid="11" grpId="0" animBg="1"/>
      <p:bldP spid="12" grpId="0"/>
      <p:bldP spid="13" grpId="0" animBg="1"/>
      <p:bldP spid="14" grpId="0" animBg="1"/>
      <p:bldP spid="1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4427984" y="0"/>
            <a:ext cx="4716016" cy="429309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713" y="0"/>
            <a:ext cx="4355977" cy="672767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57" y="0"/>
            <a:ext cx="4355977" cy="6858000"/>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44009" y="130324"/>
            <a:ext cx="4392487" cy="4162772"/>
          </a:xfrm>
          <a:prstGeom prst="rect">
            <a:avLst/>
          </a:prstGeom>
        </p:spPr>
      </p:pic>
      <p:sp>
        <p:nvSpPr>
          <p:cNvPr id="4" name="TextBox 3"/>
          <p:cNvSpPr txBox="1"/>
          <p:nvPr/>
        </p:nvSpPr>
        <p:spPr>
          <a:xfrm>
            <a:off x="-8357" y="5229200"/>
            <a:ext cx="360040" cy="369332"/>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r>
              <a:rPr lang="en-US" b="1" dirty="0">
                <a:solidFill>
                  <a:schemeClr val="tx1"/>
                </a:solidFill>
              </a:rPr>
              <a:t>2</a:t>
            </a:r>
          </a:p>
        </p:txBody>
      </p:sp>
      <p:sp>
        <p:nvSpPr>
          <p:cNvPr id="8" name="TextBox 7"/>
          <p:cNvSpPr txBox="1"/>
          <p:nvPr/>
        </p:nvSpPr>
        <p:spPr>
          <a:xfrm>
            <a:off x="3208" y="3573016"/>
            <a:ext cx="360040" cy="369332"/>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r>
              <a:rPr lang="en-US" b="1" dirty="0">
                <a:solidFill>
                  <a:schemeClr val="tx1"/>
                </a:solidFill>
              </a:rPr>
              <a:t>1</a:t>
            </a:r>
          </a:p>
        </p:txBody>
      </p:sp>
      <p:sp>
        <p:nvSpPr>
          <p:cNvPr id="9" name="TextBox 8"/>
          <p:cNvSpPr txBox="1"/>
          <p:nvPr/>
        </p:nvSpPr>
        <p:spPr>
          <a:xfrm>
            <a:off x="4463989" y="260648"/>
            <a:ext cx="360040" cy="369332"/>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r>
              <a:rPr lang="en-US" b="1" dirty="0">
                <a:solidFill>
                  <a:schemeClr val="tx1"/>
                </a:solidFill>
              </a:rPr>
              <a:t>3</a:t>
            </a:r>
          </a:p>
        </p:txBody>
      </p:sp>
      <p:pic>
        <p:nvPicPr>
          <p:cNvPr id="10" name="Picture 9"/>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911278" y="4535978"/>
            <a:ext cx="3942796" cy="1755775"/>
          </a:xfrm>
          <a:prstGeom prst="rect">
            <a:avLst/>
          </a:prstGeom>
          <a:noFill/>
          <a:ln>
            <a:noFill/>
          </a:ln>
        </p:spPr>
      </p:pic>
      <p:sp>
        <p:nvSpPr>
          <p:cNvPr id="5" name="Rectangle 4"/>
          <p:cNvSpPr/>
          <p:nvPr/>
        </p:nvSpPr>
        <p:spPr>
          <a:xfrm>
            <a:off x="3735873" y="3244334"/>
            <a:ext cx="1672253" cy="369332"/>
          </a:xfrm>
          <a:prstGeom prst="rect">
            <a:avLst/>
          </a:prstGeom>
        </p:spPr>
        <p:txBody>
          <a:bodyPr wrap="none">
            <a:spAutoFit/>
          </a:bodyPr>
          <a:lstStyle/>
          <a:p>
            <a:r>
              <a:rPr lang="en-US" dirty="0" err="1">
                <a:solidFill>
                  <a:srgbClr val="002060"/>
                </a:solidFill>
                <a:latin typeface="Arial" panose="020B0604020202020204" pitchFamily="34" charset="0"/>
                <a:cs typeface="Arial" panose="020B0604020202020204" pitchFamily="34" charset="0"/>
              </a:rPr>
              <a:t>không</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lấy</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tiền</a:t>
            </a:r>
            <a:r>
              <a:rPr lang="en-US" dirty="0">
                <a:solidFill>
                  <a:srgbClr val="002060"/>
                </a:solidFill>
                <a:latin typeface="Arial" panose="020B0604020202020204" pitchFamily="34" charset="0"/>
                <a:cs typeface="Arial" panose="020B0604020202020204" pitchFamily="34" charset="0"/>
              </a:rPr>
              <a:t> </a:t>
            </a:r>
            <a:endParaRPr lang="en-US" dirty="0"/>
          </a:p>
        </p:txBody>
      </p:sp>
      <p:sp>
        <p:nvSpPr>
          <p:cNvPr id="11" name="Rectangle 10">
            <a:extLst>
              <a:ext uri="{FF2B5EF4-FFF2-40B4-BE49-F238E27FC236}">
                <a16:creationId xmlns:a16="http://schemas.microsoft.com/office/drawing/2014/main" id="{9FA53C1C-AAFA-656D-BDAF-C413FA07742B}"/>
              </a:ext>
            </a:extLst>
          </p:cNvPr>
          <p:cNvSpPr>
            <a:spLocks noChangeArrowheads="1"/>
          </p:cNvSpPr>
          <p:nvPr/>
        </p:nvSpPr>
        <p:spPr bwMode="auto">
          <a:xfrm>
            <a:off x="0" y="0"/>
            <a:ext cx="9144000" cy="6858000"/>
          </a:xfrm>
          <a:prstGeom prst="rect">
            <a:avLst/>
          </a:prstGeom>
          <a:noFill/>
          <a:ln w="57150">
            <a:pattFill prst="sphere">
              <a:fgClr>
                <a:srgbClr val="0000FF"/>
              </a:fgClr>
              <a:bgClr>
                <a:srgbClr val="FF0000"/>
              </a:bgClr>
            </a:pattFill>
            <a:miter lim="800000"/>
            <a:headEnd/>
            <a:tailEnd/>
          </a:ln>
          <a:extLst>
            <a:ext uri="{909E8E84-426E-40DD-AFC4-6F175D3DCCD1}">
              <a14:hiddenFill xmlns:a14="http://schemas.microsoft.com/office/drawing/2010/main">
                <a:solidFill>
                  <a:srgbClr val="FFFFFF"/>
                </a:solidFill>
              </a14:hiddenFill>
            </a:ext>
          </a:extLst>
        </p:spPr>
        <p:txBody>
          <a:bodyPr wrap="none" lIns="91435" tIns="45718" rIns="91435" bIns="45718" anchor="ctr"/>
          <a:lstStyle>
            <a:defPPr>
              <a:defRPr lang="en-US"/>
            </a:defPPr>
            <a:lvl1pPr algn="l" rtl="0" eaLnBrk="0" fontAlgn="base" hangingPunct="0">
              <a:spcBef>
                <a:spcPct val="0"/>
              </a:spcBef>
              <a:spcAft>
                <a:spcPct val="0"/>
              </a:spcAft>
              <a:defRPr sz="4000"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sz="4000"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sz="4000"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sz="4000"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sz="4000" kern="1200">
                <a:solidFill>
                  <a:schemeClr val="tx1"/>
                </a:solidFill>
                <a:latin typeface="Arial" panose="020B0604020202020204" pitchFamily="34" charset="0"/>
                <a:ea typeface="+mn-ea"/>
                <a:cs typeface="+mn-cs"/>
              </a:defRPr>
            </a:lvl5pPr>
            <a:lvl6pPr marL="2286000" algn="l" defTabSz="914400" rtl="0" eaLnBrk="1" latinLnBrk="0" hangingPunct="1">
              <a:defRPr sz="4000" kern="1200">
                <a:solidFill>
                  <a:schemeClr val="tx1"/>
                </a:solidFill>
                <a:latin typeface="Arial" panose="020B0604020202020204" pitchFamily="34" charset="0"/>
                <a:ea typeface="+mn-ea"/>
                <a:cs typeface="+mn-cs"/>
              </a:defRPr>
            </a:lvl6pPr>
            <a:lvl7pPr marL="2743200" algn="l" defTabSz="914400" rtl="0" eaLnBrk="1" latinLnBrk="0" hangingPunct="1">
              <a:defRPr sz="4000" kern="1200">
                <a:solidFill>
                  <a:schemeClr val="tx1"/>
                </a:solidFill>
                <a:latin typeface="Arial" panose="020B0604020202020204" pitchFamily="34" charset="0"/>
                <a:ea typeface="+mn-ea"/>
                <a:cs typeface="+mn-cs"/>
              </a:defRPr>
            </a:lvl7pPr>
            <a:lvl8pPr marL="3200400" algn="l" defTabSz="914400" rtl="0" eaLnBrk="1" latinLnBrk="0" hangingPunct="1">
              <a:defRPr sz="4000" kern="1200">
                <a:solidFill>
                  <a:schemeClr val="tx1"/>
                </a:solidFill>
                <a:latin typeface="Arial" panose="020B0604020202020204" pitchFamily="34" charset="0"/>
                <a:ea typeface="+mn-ea"/>
                <a:cs typeface="+mn-cs"/>
              </a:defRPr>
            </a:lvl8pPr>
            <a:lvl9pPr marL="3657600" algn="l" defTabSz="914400" rtl="0" eaLnBrk="1" latinLnBrk="0" hangingPunct="1">
              <a:defRPr sz="4000" kern="1200">
                <a:solidFill>
                  <a:schemeClr val="tx1"/>
                </a:solidFill>
                <a:latin typeface="Arial" panose="020B0604020202020204" pitchFamily="34" charset="0"/>
                <a:ea typeface="+mn-ea"/>
                <a:cs typeface="+mn-cs"/>
              </a:defRPr>
            </a:lvl9pPr>
          </a:lstStyle>
          <a:p>
            <a:pPr>
              <a:spcBef>
                <a:spcPct val="0"/>
              </a:spcBef>
              <a:buFontTx/>
              <a:buNone/>
            </a:pPr>
            <a:endParaRPr lang="vi-VN" altLang="en-US" sz="4000">
              <a:latin typeface="Times New Roman" panose="02020603050405020304" pitchFamily="18" charset="0"/>
            </a:endParaRPr>
          </a:p>
        </p:txBody>
      </p:sp>
    </p:spTree>
    <p:extLst>
      <p:ext uri="{BB962C8B-B14F-4D97-AF65-F5344CB8AC3E}">
        <p14:creationId xmlns:p14="http://schemas.microsoft.com/office/powerpoint/2010/main" val="158548643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p:cNvSpPr/>
          <p:nvPr/>
        </p:nvSpPr>
        <p:spPr>
          <a:xfrm>
            <a:off x="1835696" y="2852936"/>
            <a:ext cx="5832648" cy="158417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2" descr="Volta às Aulas - ilustração de arte em veto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74849"/>
            <a:ext cx="9206757" cy="7032849"/>
          </a:xfrm>
          <a:prstGeom prst="rect">
            <a:avLst/>
          </a:prstGeom>
          <a:noFill/>
          <a:extLst>
            <a:ext uri="{909E8E84-426E-40DD-AFC4-6F175D3DCCD1}">
              <a14:hiddenFill xmlns:a14="http://schemas.microsoft.com/office/drawing/2010/main">
                <a:solidFill>
                  <a:srgbClr val="FFFFFF"/>
                </a:solidFill>
              </a14:hiddenFill>
            </a:ext>
          </a:extLst>
        </p:spPr>
      </p:pic>
      <p:sp>
        <p:nvSpPr>
          <p:cNvPr id="4" name="Oval 3"/>
          <p:cNvSpPr/>
          <p:nvPr/>
        </p:nvSpPr>
        <p:spPr>
          <a:xfrm>
            <a:off x="1259632" y="2924944"/>
            <a:ext cx="6984776" cy="1440160"/>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1864320" y="3091026"/>
            <a:ext cx="6048672" cy="1107996"/>
          </a:xfrm>
          <a:prstGeom prst="rect">
            <a:avLst/>
          </a:prstGeom>
          <a:noFill/>
        </p:spPr>
        <p:txBody>
          <a:bodyPr wrap="square" rtlCol="0">
            <a:spAutoFit/>
          </a:bodyPr>
          <a:lstStyle/>
          <a:p>
            <a:pPr algn="ctr"/>
            <a:r>
              <a:rPr lang="en-US" sz="6600" b="1" dirty="0" err="1">
                <a:solidFill>
                  <a:srgbClr val="FFFF00"/>
                </a:solidFill>
              </a:rPr>
              <a:t>Luyện</a:t>
            </a:r>
            <a:r>
              <a:rPr lang="en-US" sz="6600" b="1" dirty="0">
                <a:solidFill>
                  <a:srgbClr val="FFFF00"/>
                </a:solidFill>
              </a:rPr>
              <a:t> </a:t>
            </a:r>
            <a:r>
              <a:rPr lang="en-US" sz="6600" b="1" dirty="0" err="1">
                <a:solidFill>
                  <a:srgbClr val="FFFF00"/>
                </a:solidFill>
              </a:rPr>
              <a:t>đọc</a:t>
            </a:r>
            <a:endParaRPr lang="en-US" sz="6600" b="1" dirty="0">
              <a:solidFill>
                <a:srgbClr val="FFFF00"/>
              </a:solidFill>
            </a:endParaRPr>
          </a:p>
        </p:txBody>
      </p:sp>
      <p:sp>
        <p:nvSpPr>
          <p:cNvPr id="6" name="Rectangle 5">
            <a:extLst>
              <a:ext uri="{FF2B5EF4-FFF2-40B4-BE49-F238E27FC236}">
                <a16:creationId xmlns:a16="http://schemas.microsoft.com/office/drawing/2014/main" id="{9FA53C1C-AAFA-656D-BDAF-C413FA07742B}"/>
              </a:ext>
            </a:extLst>
          </p:cNvPr>
          <p:cNvSpPr>
            <a:spLocks noChangeArrowheads="1"/>
          </p:cNvSpPr>
          <p:nvPr/>
        </p:nvSpPr>
        <p:spPr bwMode="auto">
          <a:xfrm>
            <a:off x="0" y="-174849"/>
            <a:ext cx="9144000" cy="7032849"/>
          </a:xfrm>
          <a:prstGeom prst="rect">
            <a:avLst/>
          </a:prstGeom>
          <a:noFill/>
          <a:ln w="57150">
            <a:pattFill prst="sphere">
              <a:fgClr>
                <a:srgbClr val="0000FF"/>
              </a:fgClr>
              <a:bgClr>
                <a:srgbClr val="FF0000"/>
              </a:bgClr>
            </a:pattFill>
            <a:miter lim="800000"/>
            <a:headEnd/>
            <a:tailEnd/>
          </a:ln>
          <a:extLst>
            <a:ext uri="{909E8E84-426E-40DD-AFC4-6F175D3DCCD1}">
              <a14:hiddenFill xmlns:a14="http://schemas.microsoft.com/office/drawing/2010/main">
                <a:solidFill>
                  <a:srgbClr val="FFFFFF"/>
                </a:solidFill>
              </a14:hiddenFill>
            </a:ext>
          </a:extLst>
        </p:spPr>
        <p:txBody>
          <a:bodyPr wrap="none" lIns="91435" tIns="45718" rIns="91435" bIns="45718" anchor="ctr"/>
          <a:lstStyle>
            <a:defPPr>
              <a:defRPr lang="en-US"/>
            </a:defPPr>
            <a:lvl1pPr algn="l" rtl="0" eaLnBrk="0" fontAlgn="base" hangingPunct="0">
              <a:spcBef>
                <a:spcPct val="0"/>
              </a:spcBef>
              <a:spcAft>
                <a:spcPct val="0"/>
              </a:spcAft>
              <a:defRPr sz="4000"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sz="4000"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sz="4000"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sz="4000"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sz="4000" kern="1200">
                <a:solidFill>
                  <a:schemeClr val="tx1"/>
                </a:solidFill>
                <a:latin typeface="Arial" panose="020B0604020202020204" pitchFamily="34" charset="0"/>
                <a:ea typeface="+mn-ea"/>
                <a:cs typeface="+mn-cs"/>
              </a:defRPr>
            </a:lvl5pPr>
            <a:lvl6pPr marL="2286000" algn="l" defTabSz="914400" rtl="0" eaLnBrk="1" latinLnBrk="0" hangingPunct="1">
              <a:defRPr sz="4000" kern="1200">
                <a:solidFill>
                  <a:schemeClr val="tx1"/>
                </a:solidFill>
                <a:latin typeface="Arial" panose="020B0604020202020204" pitchFamily="34" charset="0"/>
                <a:ea typeface="+mn-ea"/>
                <a:cs typeface="+mn-cs"/>
              </a:defRPr>
            </a:lvl6pPr>
            <a:lvl7pPr marL="2743200" algn="l" defTabSz="914400" rtl="0" eaLnBrk="1" latinLnBrk="0" hangingPunct="1">
              <a:defRPr sz="4000" kern="1200">
                <a:solidFill>
                  <a:schemeClr val="tx1"/>
                </a:solidFill>
                <a:latin typeface="Arial" panose="020B0604020202020204" pitchFamily="34" charset="0"/>
                <a:ea typeface="+mn-ea"/>
                <a:cs typeface="+mn-cs"/>
              </a:defRPr>
            </a:lvl7pPr>
            <a:lvl8pPr marL="3200400" algn="l" defTabSz="914400" rtl="0" eaLnBrk="1" latinLnBrk="0" hangingPunct="1">
              <a:defRPr sz="4000" kern="1200">
                <a:solidFill>
                  <a:schemeClr val="tx1"/>
                </a:solidFill>
                <a:latin typeface="Arial" panose="020B0604020202020204" pitchFamily="34" charset="0"/>
                <a:ea typeface="+mn-ea"/>
                <a:cs typeface="+mn-cs"/>
              </a:defRPr>
            </a:lvl8pPr>
            <a:lvl9pPr marL="3657600" algn="l" defTabSz="914400" rtl="0" eaLnBrk="1" latinLnBrk="0" hangingPunct="1">
              <a:defRPr sz="4000" kern="1200">
                <a:solidFill>
                  <a:schemeClr val="tx1"/>
                </a:solidFill>
                <a:latin typeface="Arial" panose="020B0604020202020204" pitchFamily="34" charset="0"/>
                <a:ea typeface="+mn-ea"/>
                <a:cs typeface="+mn-cs"/>
              </a:defRPr>
            </a:lvl9pPr>
          </a:lstStyle>
          <a:p>
            <a:pPr>
              <a:spcBef>
                <a:spcPct val="0"/>
              </a:spcBef>
              <a:buFontTx/>
              <a:buNone/>
            </a:pPr>
            <a:endParaRPr lang="vi-VN" altLang="en-US" sz="4000">
              <a:latin typeface="Times New Roman" panose="02020603050405020304" pitchFamily="18" charset="0"/>
            </a:endParaRPr>
          </a:p>
        </p:txBody>
      </p:sp>
    </p:spTree>
    <p:extLst>
      <p:ext uri="{BB962C8B-B14F-4D97-AF65-F5344CB8AC3E}">
        <p14:creationId xmlns:p14="http://schemas.microsoft.com/office/powerpoint/2010/main" val="134616647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156572"/>
            <a:ext cx="8455764" cy="1271673"/>
          </a:xfrm>
        </p:spPr>
        <p:txBody>
          <a:bodyPr>
            <a:normAutofit fontScale="90000"/>
          </a:bodyPr>
          <a:lstStyle/>
          <a:p>
            <a:r>
              <a:rPr lang="en-US" sz="2800" u="sng" dirty="0" err="1"/>
              <a:t>Tập</a:t>
            </a:r>
            <a:r>
              <a:rPr lang="en-US" sz="2800" u="sng" dirty="0"/>
              <a:t> </a:t>
            </a:r>
            <a:r>
              <a:rPr lang="en-US" sz="2800" u="sng" dirty="0" err="1"/>
              <a:t>đọc</a:t>
            </a:r>
            <a:br>
              <a:rPr lang="en-US" sz="2800" u="sng" dirty="0"/>
            </a:br>
            <a:r>
              <a:rPr lang="en-US" dirty="0" err="1"/>
              <a:t>Thầy</a:t>
            </a:r>
            <a:r>
              <a:rPr lang="en-US" dirty="0"/>
              <a:t> </a:t>
            </a:r>
            <a:r>
              <a:rPr lang="en-US" dirty="0" err="1"/>
              <a:t>thuốc</a:t>
            </a:r>
            <a:r>
              <a:rPr lang="en-US" dirty="0"/>
              <a:t> </a:t>
            </a:r>
            <a:r>
              <a:rPr lang="en-US" dirty="0" err="1"/>
              <a:t>như</a:t>
            </a:r>
            <a:r>
              <a:rPr lang="en-US" dirty="0"/>
              <a:t> </a:t>
            </a:r>
            <a:r>
              <a:rPr lang="en-US" dirty="0" err="1"/>
              <a:t>mẹ</a:t>
            </a:r>
            <a:r>
              <a:rPr lang="en-US" dirty="0"/>
              <a:t> </a:t>
            </a:r>
            <a:r>
              <a:rPr lang="en-US" dirty="0" err="1"/>
              <a:t>hiền</a:t>
            </a:r>
            <a:br>
              <a:rPr lang="en-US" dirty="0"/>
            </a:br>
            <a:r>
              <a:rPr lang="en-US" dirty="0"/>
              <a:t>                                    </a:t>
            </a:r>
            <a:endParaRPr lang="en-US" sz="2000" dirty="0"/>
          </a:p>
        </p:txBody>
      </p:sp>
      <p:sp>
        <p:nvSpPr>
          <p:cNvPr id="3" name="Text Placeholder 2"/>
          <p:cNvSpPr>
            <a:spLocks noGrp="1"/>
          </p:cNvSpPr>
          <p:nvPr>
            <p:ph type="body" idx="1"/>
          </p:nvPr>
        </p:nvSpPr>
        <p:spPr>
          <a:xfrm>
            <a:off x="742893" y="1296226"/>
            <a:ext cx="2484276" cy="639762"/>
          </a:xfrm>
        </p:spPr>
        <p:txBody>
          <a:bodyPr>
            <a:noAutofit/>
          </a:bodyPr>
          <a:lstStyle/>
          <a:p>
            <a:pPr algn="ctr"/>
            <a:r>
              <a:rPr lang="en-US" sz="3600" dirty="0" err="1"/>
              <a:t>Luyện</a:t>
            </a:r>
            <a:r>
              <a:rPr lang="en-US" sz="3600" dirty="0"/>
              <a:t> </a:t>
            </a:r>
            <a:r>
              <a:rPr lang="en-US" sz="3600" dirty="0" err="1"/>
              <a:t>đọc</a:t>
            </a:r>
            <a:endParaRPr lang="en-US" sz="3600" dirty="0"/>
          </a:p>
        </p:txBody>
      </p:sp>
      <p:sp>
        <p:nvSpPr>
          <p:cNvPr id="4" name="Content Placeholder 3"/>
          <p:cNvSpPr>
            <a:spLocks noGrp="1"/>
          </p:cNvSpPr>
          <p:nvPr>
            <p:ph sz="half" idx="2"/>
          </p:nvPr>
        </p:nvSpPr>
        <p:spPr>
          <a:xfrm>
            <a:off x="971600" y="1916832"/>
            <a:ext cx="1828551" cy="462037"/>
          </a:xfrm>
        </p:spPr>
        <p:txBody>
          <a:bodyPr>
            <a:normAutofit fontScale="92500" lnSpcReduction="20000"/>
          </a:bodyPr>
          <a:lstStyle/>
          <a:p>
            <a:r>
              <a:rPr lang="en-US" sz="3200" dirty="0" err="1"/>
              <a:t>Lãn</a:t>
            </a:r>
            <a:r>
              <a:rPr lang="en-US" sz="3200" dirty="0"/>
              <a:t> </a:t>
            </a:r>
            <a:r>
              <a:rPr lang="en-US" sz="3200" dirty="0" err="1"/>
              <a:t>Ông</a:t>
            </a:r>
            <a:endParaRPr lang="en-US" sz="3200" dirty="0"/>
          </a:p>
          <a:p>
            <a:endParaRPr lang="en-US" sz="3200" dirty="0"/>
          </a:p>
        </p:txBody>
      </p:sp>
      <p:sp>
        <p:nvSpPr>
          <p:cNvPr id="5" name="Text Placeholder 4"/>
          <p:cNvSpPr>
            <a:spLocks noGrp="1"/>
          </p:cNvSpPr>
          <p:nvPr>
            <p:ph type="body" sz="quarter" idx="3"/>
          </p:nvPr>
        </p:nvSpPr>
        <p:spPr>
          <a:xfrm>
            <a:off x="5002088" y="1259090"/>
            <a:ext cx="4041775" cy="639762"/>
          </a:xfrm>
        </p:spPr>
        <p:txBody>
          <a:bodyPr>
            <a:noAutofit/>
          </a:bodyPr>
          <a:lstStyle/>
          <a:p>
            <a:r>
              <a:rPr lang="en-US" sz="3600" dirty="0" err="1"/>
              <a:t>Giải</a:t>
            </a:r>
            <a:r>
              <a:rPr lang="en-US" sz="3600" dirty="0"/>
              <a:t> </a:t>
            </a:r>
            <a:r>
              <a:rPr lang="en-US" sz="3600" dirty="0" err="1"/>
              <a:t>nghĩa</a:t>
            </a:r>
            <a:r>
              <a:rPr lang="en-US" sz="3600" dirty="0"/>
              <a:t> </a:t>
            </a:r>
            <a:r>
              <a:rPr lang="en-US" sz="3600" dirty="0" err="1"/>
              <a:t>từ</a:t>
            </a:r>
            <a:endParaRPr lang="en-US" sz="3600" dirty="0"/>
          </a:p>
        </p:txBody>
      </p:sp>
      <p:sp>
        <p:nvSpPr>
          <p:cNvPr id="6" name="Content Placeholder 5"/>
          <p:cNvSpPr>
            <a:spLocks noGrp="1"/>
          </p:cNvSpPr>
          <p:nvPr>
            <p:ph sz="quarter" idx="4"/>
          </p:nvPr>
        </p:nvSpPr>
        <p:spPr>
          <a:xfrm>
            <a:off x="4571999" y="3174109"/>
            <a:ext cx="2324117" cy="513897"/>
          </a:xfrm>
        </p:spPr>
        <p:txBody>
          <a:bodyPr>
            <a:noAutofit/>
          </a:bodyPr>
          <a:lstStyle/>
          <a:p>
            <a:r>
              <a:rPr lang="en-US" sz="3200" dirty="0" err="1"/>
              <a:t>danh</a:t>
            </a:r>
            <a:r>
              <a:rPr lang="en-US" sz="3200" dirty="0"/>
              <a:t> </a:t>
            </a:r>
            <a:r>
              <a:rPr lang="en-US" sz="3200" dirty="0" err="1"/>
              <a:t>lợi</a:t>
            </a:r>
            <a:endParaRPr lang="en-US" sz="3200" dirty="0"/>
          </a:p>
        </p:txBody>
      </p:sp>
      <p:sp>
        <p:nvSpPr>
          <p:cNvPr id="8" name="Content Placeholder 3"/>
          <p:cNvSpPr txBox="1">
            <a:spLocks/>
          </p:cNvSpPr>
          <p:nvPr/>
        </p:nvSpPr>
        <p:spPr>
          <a:xfrm>
            <a:off x="971600" y="2391906"/>
            <a:ext cx="2376264" cy="462037"/>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000" b="0" i="0" u="none"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9pPr>
          </a:lstStyle>
          <a:p>
            <a:r>
              <a:rPr lang="en-US" sz="3200" dirty="0" err="1"/>
              <a:t>nồng</a:t>
            </a:r>
            <a:r>
              <a:rPr lang="en-US" sz="3200" dirty="0"/>
              <a:t> </a:t>
            </a:r>
            <a:r>
              <a:rPr lang="en-US" sz="3200" dirty="0" err="1"/>
              <a:t>nặc</a:t>
            </a:r>
            <a:endParaRPr lang="en-US" sz="3200" dirty="0"/>
          </a:p>
          <a:p>
            <a:endParaRPr lang="en-US" sz="3200" dirty="0"/>
          </a:p>
        </p:txBody>
      </p:sp>
      <p:sp>
        <p:nvSpPr>
          <p:cNvPr id="9" name="Content Placeholder 3"/>
          <p:cNvSpPr txBox="1">
            <a:spLocks/>
          </p:cNvSpPr>
          <p:nvPr/>
        </p:nvSpPr>
        <p:spPr>
          <a:xfrm>
            <a:off x="971600" y="2920829"/>
            <a:ext cx="1800200" cy="462037"/>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000" b="0" i="0" u="none"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9pPr>
          </a:lstStyle>
          <a:p>
            <a:r>
              <a:rPr lang="en-US" sz="3200" dirty="0" err="1"/>
              <a:t>khuya</a:t>
            </a:r>
            <a:endParaRPr lang="en-US" sz="3200" dirty="0"/>
          </a:p>
          <a:p>
            <a:endParaRPr lang="en-US" sz="3200" dirty="0"/>
          </a:p>
        </p:txBody>
      </p:sp>
      <p:sp>
        <p:nvSpPr>
          <p:cNvPr id="10" name="Content Placeholder 5"/>
          <p:cNvSpPr txBox="1">
            <a:spLocks/>
          </p:cNvSpPr>
          <p:nvPr/>
        </p:nvSpPr>
        <p:spPr>
          <a:xfrm>
            <a:off x="4572000" y="1721484"/>
            <a:ext cx="2324117" cy="513897"/>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000" b="0" i="0" u="none"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9pPr>
          </a:lstStyle>
          <a:p>
            <a:r>
              <a:rPr lang="en-US" sz="3200" dirty="0" err="1"/>
              <a:t>bệnh</a:t>
            </a:r>
            <a:r>
              <a:rPr lang="en-US" sz="3200" dirty="0"/>
              <a:t> </a:t>
            </a:r>
            <a:r>
              <a:rPr lang="en-US" sz="3200" dirty="0" err="1"/>
              <a:t>đậu</a:t>
            </a:r>
            <a:endParaRPr lang="en-US" sz="3200" dirty="0"/>
          </a:p>
        </p:txBody>
      </p:sp>
      <p:sp>
        <p:nvSpPr>
          <p:cNvPr id="12" name="Content Placeholder 5"/>
          <p:cNvSpPr txBox="1">
            <a:spLocks/>
          </p:cNvSpPr>
          <p:nvPr/>
        </p:nvSpPr>
        <p:spPr>
          <a:xfrm>
            <a:off x="4572000" y="2267031"/>
            <a:ext cx="2684157" cy="513897"/>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000" b="0" i="0" u="none"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9pPr>
          </a:lstStyle>
          <a:p>
            <a:r>
              <a:rPr lang="en-US" sz="3200" dirty="0" err="1"/>
              <a:t>tái</a:t>
            </a:r>
            <a:r>
              <a:rPr lang="en-US" sz="3200" dirty="0"/>
              <a:t> </a:t>
            </a:r>
            <a:r>
              <a:rPr lang="en-US" sz="3200" dirty="0" err="1"/>
              <a:t>phát</a:t>
            </a:r>
            <a:endParaRPr lang="en-US" sz="3200" dirty="0"/>
          </a:p>
        </p:txBody>
      </p:sp>
      <p:sp>
        <p:nvSpPr>
          <p:cNvPr id="13" name="Content Placeholder 5"/>
          <p:cNvSpPr txBox="1">
            <a:spLocks/>
          </p:cNvSpPr>
          <p:nvPr/>
        </p:nvSpPr>
        <p:spPr>
          <a:xfrm>
            <a:off x="4572000" y="2699079"/>
            <a:ext cx="1819551" cy="513897"/>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000" b="0" i="0" u="none"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9pPr>
          </a:lstStyle>
          <a:p>
            <a:r>
              <a:rPr lang="en-US" sz="3200" dirty="0" err="1"/>
              <a:t>ngự</a:t>
            </a:r>
            <a:r>
              <a:rPr lang="en-US" sz="3200" dirty="0"/>
              <a:t> y</a:t>
            </a:r>
          </a:p>
        </p:txBody>
      </p:sp>
      <p:sp>
        <p:nvSpPr>
          <p:cNvPr id="16" name="Content Placeholder 3"/>
          <p:cNvSpPr txBox="1">
            <a:spLocks/>
          </p:cNvSpPr>
          <p:nvPr/>
        </p:nvSpPr>
        <p:spPr>
          <a:xfrm>
            <a:off x="981633" y="1929869"/>
            <a:ext cx="1828551" cy="462037"/>
          </a:xfrm>
          <a:prstGeom prst="rect">
            <a:avLst/>
          </a:prstGeom>
        </p:spPr>
        <p:txBody>
          <a:bodyPr vert="horz" lIns="91440" tIns="45720" rIns="91440" bIns="45720" rtlCol="0">
            <a:normAutofit fontScale="92500" lnSpcReduction="20000"/>
          </a:bodyPr>
          <a:lstStyle>
            <a:lvl1pPr marL="342900" indent="-3429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000" b="0" i="0" u="none"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9pPr>
          </a:lstStyle>
          <a:p>
            <a:r>
              <a:rPr lang="en-US" sz="3200" dirty="0" err="1"/>
              <a:t>L</a:t>
            </a:r>
            <a:r>
              <a:rPr lang="en-US" sz="3200" dirty="0" err="1">
                <a:solidFill>
                  <a:srgbClr val="FF0000"/>
                </a:solidFill>
              </a:rPr>
              <a:t>ãn</a:t>
            </a:r>
            <a:r>
              <a:rPr lang="en-US" sz="3200" dirty="0"/>
              <a:t> </a:t>
            </a:r>
            <a:r>
              <a:rPr lang="en-US" sz="3200" dirty="0" err="1"/>
              <a:t>Ông</a:t>
            </a:r>
            <a:endParaRPr lang="en-US" sz="3200" dirty="0"/>
          </a:p>
          <a:p>
            <a:endParaRPr lang="en-US" sz="3200" dirty="0"/>
          </a:p>
        </p:txBody>
      </p:sp>
      <p:sp>
        <p:nvSpPr>
          <p:cNvPr id="17" name="Content Placeholder 3"/>
          <p:cNvSpPr txBox="1">
            <a:spLocks/>
          </p:cNvSpPr>
          <p:nvPr/>
        </p:nvSpPr>
        <p:spPr>
          <a:xfrm>
            <a:off x="981633" y="2391905"/>
            <a:ext cx="2376264" cy="462037"/>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000" b="0" i="0" u="none"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9pPr>
          </a:lstStyle>
          <a:p>
            <a:r>
              <a:rPr lang="en-US" sz="3200" dirty="0" err="1"/>
              <a:t>nồng</a:t>
            </a:r>
            <a:r>
              <a:rPr lang="en-US" sz="3200" dirty="0"/>
              <a:t> </a:t>
            </a:r>
            <a:r>
              <a:rPr lang="en-US" sz="3200" dirty="0" err="1"/>
              <a:t>n</a:t>
            </a:r>
            <a:r>
              <a:rPr lang="en-US" sz="3200" dirty="0" err="1">
                <a:solidFill>
                  <a:srgbClr val="FF0000"/>
                </a:solidFill>
              </a:rPr>
              <a:t>ặc</a:t>
            </a:r>
            <a:endParaRPr lang="en-US" sz="3200" dirty="0">
              <a:solidFill>
                <a:srgbClr val="FF0000"/>
              </a:solidFill>
            </a:endParaRPr>
          </a:p>
          <a:p>
            <a:endParaRPr lang="en-US" sz="3200" dirty="0"/>
          </a:p>
        </p:txBody>
      </p:sp>
      <p:sp>
        <p:nvSpPr>
          <p:cNvPr id="18" name="Content Placeholder 3"/>
          <p:cNvSpPr txBox="1">
            <a:spLocks/>
          </p:cNvSpPr>
          <p:nvPr/>
        </p:nvSpPr>
        <p:spPr>
          <a:xfrm>
            <a:off x="971600" y="2924944"/>
            <a:ext cx="1800200" cy="462037"/>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000" b="0" i="0" u="none"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9pPr>
          </a:lstStyle>
          <a:p>
            <a:r>
              <a:rPr lang="en-US" sz="3200" dirty="0" err="1"/>
              <a:t>kh</a:t>
            </a:r>
            <a:r>
              <a:rPr lang="en-US" sz="3200" dirty="0" err="1">
                <a:solidFill>
                  <a:srgbClr val="FF0000"/>
                </a:solidFill>
              </a:rPr>
              <a:t>uya</a:t>
            </a:r>
            <a:endParaRPr lang="en-US" sz="3200" dirty="0">
              <a:solidFill>
                <a:srgbClr val="FF0000"/>
              </a:solidFill>
            </a:endParaRPr>
          </a:p>
          <a:p>
            <a:endParaRPr lang="en-US" sz="3200" dirty="0"/>
          </a:p>
        </p:txBody>
      </p:sp>
      <p:pic>
        <p:nvPicPr>
          <p:cNvPr id="19" name="Picture 1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1791" y="5613157"/>
            <a:ext cx="2795438" cy="1244843"/>
          </a:xfrm>
          <a:prstGeom prst="rect">
            <a:avLst/>
          </a:prstGeom>
          <a:noFill/>
          <a:ln>
            <a:noFill/>
          </a:ln>
        </p:spPr>
      </p:pic>
      <p:sp>
        <p:nvSpPr>
          <p:cNvPr id="22" name="Rounded Rectangular Callout 21"/>
          <p:cNvSpPr/>
          <p:nvPr/>
        </p:nvSpPr>
        <p:spPr>
          <a:xfrm>
            <a:off x="6437272" y="2131913"/>
            <a:ext cx="2029459" cy="1298030"/>
          </a:xfrm>
          <a:prstGeom prst="wedgeRoundRectCallout">
            <a:avLst>
              <a:gd name="adj1" fmla="val -52301"/>
              <a:gd name="adj2" fmla="val 65562"/>
              <a:gd name="adj3" fmla="val 16667"/>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a:solidFill>
                  <a:schemeClr val="tx1">
                    <a:lumMod val="85000"/>
                    <a:lumOff val="15000"/>
                  </a:schemeClr>
                </a:solidFill>
              </a:rPr>
              <a:t>Địa</a:t>
            </a:r>
            <a:r>
              <a:rPr lang="en-US" sz="2000" dirty="0">
                <a:solidFill>
                  <a:schemeClr val="tx1">
                    <a:lumMod val="85000"/>
                    <a:lumOff val="15000"/>
                  </a:schemeClr>
                </a:solidFill>
              </a:rPr>
              <a:t> </a:t>
            </a:r>
            <a:r>
              <a:rPr lang="en-US" sz="2000" dirty="0" err="1">
                <a:solidFill>
                  <a:schemeClr val="tx1">
                    <a:lumMod val="85000"/>
                    <a:lumOff val="15000"/>
                  </a:schemeClr>
                </a:solidFill>
              </a:rPr>
              <a:t>vị</a:t>
            </a:r>
            <a:r>
              <a:rPr lang="en-US" sz="2000" dirty="0">
                <a:solidFill>
                  <a:schemeClr val="tx1">
                    <a:lumMod val="85000"/>
                    <a:lumOff val="15000"/>
                  </a:schemeClr>
                </a:solidFill>
              </a:rPr>
              <a:t> </a:t>
            </a:r>
            <a:r>
              <a:rPr lang="en-US" sz="2000" dirty="0" err="1">
                <a:solidFill>
                  <a:schemeClr val="tx1">
                    <a:lumMod val="85000"/>
                    <a:lumOff val="15000"/>
                  </a:schemeClr>
                </a:solidFill>
              </a:rPr>
              <a:t>và</a:t>
            </a:r>
            <a:r>
              <a:rPr lang="en-US" sz="2000" dirty="0">
                <a:solidFill>
                  <a:schemeClr val="tx1">
                    <a:lumMod val="85000"/>
                    <a:lumOff val="15000"/>
                  </a:schemeClr>
                </a:solidFill>
              </a:rPr>
              <a:t> </a:t>
            </a:r>
            <a:r>
              <a:rPr lang="en-US" sz="2000" dirty="0" err="1">
                <a:solidFill>
                  <a:schemeClr val="tx1">
                    <a:lumMod val="85000"/>
                    <a:lumOff val="15000"/>
                  </a:schemeClr>
                </a:solidFill>
              </a:rPr>
              <a:t>quyền</a:t>
            </a:r>
            <a:r>
              <a:rPr lang="en-US" sz="2000" dirty="0">
                <a:solidFill>
                  <a:schemeClr val="tx1">
                    <a:lumMod val="85000"/>
                    <a:lumOff val="15000"/>
                  </a:schemeClr>
                </a:solidFill>
              </a:rPr>
              <a:t> </a:t>
            </a:r>
            <a:r>
              <a:rPr lang="en-US" sz="2000" dirty="0" err="1">
                <a:solidFill>
                  <a:schemeClr val="tx1">
                    <a:lumMod val="85000"/>
                    <a:lumOff val="15000"/>
                  </a:schemeClr>
                </a:solidFill>
              </a:rPr>
              <a:t>lợi</a:t>
            </a:r>
            <a:r>
              <a:rPr lang="en-US" sz="2000" dirty="0">
                <a:solidFill>
                  <a:schemeClr val="tx1">
                    <a:lumMod val="85000"/>
                    <a:lumOff val="15000"/>
                  </a:schemeClr>
                </a:solidFill>
              </a:rPr>
              <a:t> </a:t>
            </a:r>
            <a:r>
              <a:rPr lang="en-US" sz="2000" dirty="0" err="1">
                <a:solidFill>
                  <a:schemeClr val="tx1">
                    <a:lumMod val="85000"/>
                    <a:lumOff val="15000"/>
                  </a:schemeClr>
                </a:solidFill>
              </a:rPr>
              <a:t>cá</a:t>
            </a:r>
            <a:r>
              <a:rPr lang="en-US" sz="2000" dirty="0">
                <a:solidFill>
                  <a:schemeClr val="tx1">
                    <a:lumMod val="85000"/>
                    <a:lumOff val="15000"/>
                  </a:schemeClr>
                </a:solidFill>
              </a:rPr>
              <a:t> </a:t>
            </a:r>
            <a:r>
              <a:rPr lang="en-US" sz="2000" dirty="0" err="1">
                <a:solidFill>
                  <a:schemeClr val="tx1">
                    <a:lumMod val="85000"/>
                    <a:lumOff val="15000"/>
                  </a:schemeClr>
                </a:solidFill>
              </a:rPr>
              <a:t>nhân</a:t>
            </a:r>
            <a:endParaRPr lang="en-US" sz="2000" dirty="0">
              <a:solidFill>
                <a:schemeClr val="tx1">
                  <a:lumMod val="85000"/>
                  <a:lumOff val="15000"/>
                </a:schemeClr>
              </a:solidFill>
            </a:endParaRPr>
          </a:p>
        </p:txBody>
      </p:sp>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66731" y="-2907704"/>
            <a:ext cx="9144000" cy="6858000"/>
          </a:xfrm>
          <a:prstGeom prst="rect">
            <a:avLst/>
          </a:prstGeom>
        </p:spPr>
      </p:pic>
      <p:sp>
        <p:nvSpPr>
          <p:cNvPr id="11" name="Oval Callout 10"/>
          <p:cNvSpPr/>
          <p:nvPr/>
        </p:nvSpPr>
        <p:spPr>
          <a:xfrm>
            <a:off x="5540618" y="1241376"/>
            <a:ext cx="3490958" cy="1193541"/>
          </a:xfrm>
          <a:prstGeom prst="wedgeEllipseCallout">
            <a:avLst>
              <a:gd name="adj1" fmla="val -28072"/>
              <a:gd name="adj2" fmla="val 64180"/>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6156317" y="1330314"/>
            <a:ext cx="2428340" cy="1015663"/>
          </a:xfrm>
          <a:prstGeom prst="rect">
            <a:avLst/>
          </a:prstGeom>
          <a:noFill/>
        </p:spPr>
        <p:txBody>
          <a:bodyPr wrap="square" rtlCol="0">
            <a:spAutoFit/>
          </a:bodyPr>
          <a:lstStyle/>
          <a:p>
            <a:r>
              <a:rPr lang="en-US" sz="2000" dirty="0" err="1"/>
              <a:t>Bệnh</a:t>
            </a:r>
            <a:r>
              <a:rPr lang="en-US" sz="2000" dirty="0"/>
              <a:t> </a:t>
            </a:r>
            <a:r>
              <a:rPr lang="en-US" sz="2000" dirty="0" err="1"/>
              <a:t>cũ</a:t>
            </a:r>
            <a:r>
              <a:rPr lang="en-US" sz="2000" dirty="0"/>
              <a:t> </a:t>
            </a:r>
            <a:r>
              <a:rPr lang="en-US" sz="2000" dirty="0" err="1"/>
              <a:t>lại</a:t>
            </a:r>
            <a:r>
              <a:rPr lang="en-US" sz="2000" dirty="0"/>
              <a:t> </a:t>
            </a:r>
            <a:r>
              <a:rPr lang="en-US" sz="2000" dirty="0" err="1"/>
              <a:t>phát</a:t>
            </a:r>
            <a:r>
              <a:rPr lang="en-US" sz="2000" dirty="0"/>
              <a:t> </a:t>
            </a:r>
            <a:r>
              <a:rPr lang="en-US" sz="2000" dirty="0" err="1"/>
              <a:t>ra</a:t>
            </a:r>
            <a:r>
              <a:rPr lang="en-US" sz="2000" dirty="0"/>
              <a:t> </a:t>
            </a:r>
            <a:r>
              <a:rPr lang="en-US" sz="2000" dirty="0" err="1"/>
              <a:t>sau</a:t>
            </a:r>
            <a:r>
              <a:rPr lang="en-US" sz="2000" dirty="0"/>
              <a:t> </a:t>
            </a:r>
            <a:r>
              <a:rPr lang="en-US" sz="2000" dirty="0" err="1"/>
              <a:t>một</a:t>
            </a:r>
            <a:r>
              <a:rPr lang="en-US" sz="2000" dirty="0"/>
              <a:t> </a:t>
            </a:r>
            <a:r>
              <a:rPr lang="en-US" sz="2000" dirty="0" err="1"/>
              <a:t>thời</a:t>
            </a:r>
            <a:r>
              <a:rPr lang="en-US" sz="2000" dirty="0"/>
              <a:t> </a:t>
            </a:r>
            <a:r>
              <a:rPr lang="en-US" sz="2000" dirty="0" err="1"/>
              <a:t>gian</a:t>
            </a:r>
            <a:r>
              <a:rPr lang="en-US" sz="2000" dirty="0"/>
              <a:t> </a:t>
            </a:r>
            <a:r>
              <a:rPr lang="en-US" sz="2000" dirty="0" err="1"/>
              <a:t>đã</a:t>
            </a:r>
            <a:r>
              <a:rPr lang="en-US" sz="2000" dirty="0"/>
              <a:t> </a:t>
            </a:r>
            <a:r>
              <a:rPr lang="en-US" sz="2000" dirty="0" err="1"/>
              <a:t>khỏi</a:t>
            </a:r>
            <a:r>
              <a:rPr lang="en-US" sz="2000" dirty="0"/>
              <a:t>.</a:t>
            </a:r>
          </a:p>
        </p:txBody>
      </p:sp>
      <p:sp>
        <p:nvSpPr>
          <p:cNvPr id="23" name="Cloud Callout 22"/>
          <p:cNvSpPr/>
          <p:nvPr/>
        </p:nvSpPr>
        <p:spPr>
          <a:xfrm>
            <a:off x="5052882" y="1284977"/>
            <a:ext cx="3584639" cy="1622231"/>
          </a:xfrm>
          <a:prstGeom prst="cloudCallou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p:cNvSpPr txBox="1"/>
          <p:nvPr/>
        </p:nvSpPr>
        <p:spPr>
          <a:xfrm>
            <a:off x="5710957" y="1540503"/>
            <a:ext cx="2165881" cy="1015663"/>
          </a:xfrm>
          <a:prstGeom prst="rect">
            <a:avLst/>
          </a:prstGeom>
          <a:noFill/>
        </p:spPr>
        <p:txBody>
          <a:bodyPr wrap="square" rtlCol="0">
            <a:spAutoFit/>
          </a:bodyPr>
          <a:lstStyle/>
          <a:p>
            <a:r>
              <a:rPr lang="en-US" sz="2000" dirty="0" err="1"/>
              <a:t>Chức</a:t>
            </a:r>
            <a:r>
              <a:rPr lang="en-US" sz="2000" dirty="0"/>
              <a:t> </a:t>
            </a:r>
            <a:r>
              <a:rPr lang="en-US" sz="2000" dirty="0" err="1"/>
              <a:t>quan</a:t>
            </a:r>
            <a:r>
              <a:rPr lang="en-US" sz="2000" dirty="0"/>
              <a:t> </a:t>
            </a:r>
            <a:r>
              <a:rPr lang="en-US" sz="2000" dirty="0" err="1"/>
              <a:t>trông</a:t>
            </a:r>
            <a:r>
              <a:rPr lang="en-US" sz="2000" dirty="0"/>
              <a:t> </a:t>
            </a:r>
            <a:r>
              <a:rPr lang="en-US" sz="2000" dirty="0" err="1"/>
              <a:t>coi</a:t>
            </a:r>
            <a:r>
              <a:rPr lang="en-US" sz="2000" dirty="0"/>
              <a:t> </a:t>
            </a:r>
            <a:r>
              <a:rPr lang="en-US" sz="2000" dirty="0" err="1"/>
              <a:t>việc</a:t>
            </a:r>
            <a:r>
              <a:rPr lang="en-US" sz="2000" dirty="0"/>
              <a:t> </a:t>
            </a:r>
            <a:r>
              <a:rPr lang="en-US" sz="2000" dirty="0" err="1"/>
              <a:t>chữa</a:t>
            </a:r>
            <a:r>
              <a:rPr lang="en-US" sz="2000" dirty="0"/>
              <a:t> </a:t>
            </a:r>
            <a:r>
              <a:rPr lang="en-US" sz="2000" dirty="0" err="1"/>
              <a:t>bệnh</a:t>
            </a:r>
            <a:r>
              <a:rPr lang="en-US" sz="2000" dirty="0"/>
              <a:t> </a:t>
            </a:r>
            <a:r>
              <a:rPr lang="en-US" sz="2000" dirty="0" err="1"/>
              <a:t>trong</a:t>
            </a:r>
            <a:r>
              <a:rPr lang="en-US" sz="2000" dirty="0"/>
              <a:t> </a:t>
            </a:r>
            <a:r>
              <a:rPr lang="en-US" sz="2000" dirty="0" err="1"/>
              <a:t>cung</a:t>
            </a:r>
            <a:r>
              <a:rPr lang="en-US" sz="2000" dirty="0"/>
              <a:t> </a:t>
            </a:r>
            <a:r>
              <a:rPr lang="en-US" sz="2000" dirty="0" err="1"/>
              <a:t>vua</a:t>
            </a:r>
            <a:r>
              <a:rPr lang="en-US" sz="2000" dirty="0"/>
              <a:t>.</a:t>
            </a:r>
          </a:p>
        </p:txBody>
      </p:sp>
      <p:sp>
        <p:nvSpPr>
          <p:cNvPr id="14" name="TextBox 13"/>
          <p:cNvSpPr txBox="1"/>
          <p:nvPr/>
        </p:nvSpPr>
        <p:spPr>
          <a:xfrm>
            <a:off x="212131" y="3731548"/>
            <a:ext cx="5607905" cy="1569660"/>
          </a:xfrm>
          <a:prstGeom prst="rect">
            <a:avLst/>
          </a:prstGeom>
          <a:noFill/>
        </p:spPr>
        <p:txBody>
          <a:bodyPr wrap="square" rtlCol="0">
            <a:spAutoFit/>
          </a:bodyPr>
          <a:lstStyle/>
          <a:p>
            <a:pPr algn="just"/>
            <a:r>
              <a:rPr lang="en-US" sz="2400" b="1" dirty="0" err="1"/>
              <a:t>Câu</a:t>
            </a:r>
            <a:r>
              <a:rPr lang="en-US" sz="2400" b="1" dirty="0"/>
              <a:t> </a:t>
            </a:r>
            <a:r>
              <a:rPr lang="en-US" sz="2400" b="1" dirty="0" err="1"/>
              <a:t>dài</a:t>
            </a:r>
            <a:r>
              <a:rPr lang="en-US" sz="2400" b="1" dirty="0"/>
              <a:t> </a:t>
            </a:r>
            <a:r>
              <a:rPr lang="en-US" sz="2400" dirty="0"/>
              <a:t>: </a:t>
            </a:r>
            <a:r>
              <a:rPr lang="en-US" sz="2400" dirty="0" err="1"/>
              <a:t>Là</a:t>
            </a:r>
            <a:r>
              <a:rPr lang="en-US" sz="2400" dirty="0"/>
              <a:t> </a:t>
            </a:r>
            <a:r>
              <a:rPr lang="en-US" sz="2400" dirty="0" err="1"/>
              <a:t>thầy</a:t>
            </a:r>
            <a:r>
              <a:rPr lang="en-US" sz="2400" dirty="0"/>
              <a:t> </a:t>
            </a:r>
            <a:r>
              <a:rPr lang="en-US" sz="2400" dirty="0" err="1"/>
              <a:t>thuốc</a:t>
            </a:r>
            <a:r>
              <a:rPr lang="en-US" sz="2400" dirty="0"/>
              <a:t> </a:t>
            </a:r>
            <a:r>
              <a:rPr lang="en-US" sz="2400" dirty="0" err="1"/>
              <a:t>nổi</a:t>
            </a:r>
            <a:r>
              <a:rPr lang="en-US" sz="2400" dirty="0"/>
              <a:t> </a:t>
            </a:r>
            <a:r>
              <a:rPr lang="en-US" sz="2400" dirty="0" err="1"/>
              <a:t>tiếng</a:t>
            </a:r>
            <a:r>
              <a:rPr lang="en-US" sz="2400" dirty="0"/>
              <a:t>, </a:t>
            </a:r>
            <a:r>
              <a:rPr lang="en-US" sz="2400" dirty="0" err="1"/>
              <a:t>Lãn</a:t>
            </a:r>
            <a:r>
              <a:rPr lang="en-US" sz="2400" dirty="0"/>
              <a:t> </a:t>
            </a:r>
            <a:r>
              <a:rPr lang="en-US" sz="2400" dirty="0" err="1"/>
              <a:t>Ông</a:t>
            </a:r>
            <a:r>
              <a:rPr lang="en-US" sz="2400" dirty="0"/>
              <a:t> </a:t>
            </a:r>
            <a:r>
              <a:rPr lang="en-US" sz="2400" dirty="0" err="1"/>
              <a:t>nhiều</a:t>
            </a:r>
            <a:r>
              <a:rPr lang="en-US" sz="2400" dirty="0"/>
              <a:t> </a:t>
            </a:r>
            <a:r>
              <a:rPr lang="en-US" sz="2400" dirty="0" err="1"/>
              <a:t>lần</a:t>
            </a:r>
            <a:r>
              <a:rPr lang="en-US" sz="2400" dirty="0"/>
              <a:t> </a:t>
            </a:r>
            <a:r>
              <a:rPr lang="en-US" sz="2400" dirty="0" err="1"/>
              <a:t>được</a:t>
            </a:r>
            <a:r>
              <a:rPr lang="en-US" sz="2400" dirty="0"/>
              <a:t> </a:t>
            </a:r>
            <a:r>
              <a:rPr lang="en-US" sz="2400" dirty="0" err="1"/>
              <a:t>vua</a:t>
            </a:r>
            <a:r>
              <a:rPr lang="en-US" sz="2400" dirty="0"/>
              <a:t> </a:t>
            </a:r>
            <a:r>
              <a:rPr lang="en-US" sz="2400" dirty="0" err="1"/>
              <a:t>chúa</a:t>
            </a:r>
            <a:r>
              <a:rPr lang="en-US" sz="2400" dirty="0"/>
              <a:t> </a:t>
            </a:r>
            <a:r>
              <a:rPr lang="en-US" sz="2400" dirty="0" err="1"/>
              <a:t>vời</a:t>
            </a:r>
            <a:r>
              <a:rPr lang="en-US" sz="2400" dirty="0"/>
              <a:t> </a:t>
            </a:r>
            <a:r>
              <a:rPr lang="en-US" sz="2400" dirty="0" err="1"/>
              <a:t>vào</a:t>
            </a:r>
            <a:r>
              <a:rPr lang="en-US" sz="2400" dirty="0"/>
              <a:t> </a:t>
            </a:r>
            <a:r>
              <a:rPr lang="en-US" sz="2400" dirty="0" err="1"/>
              <a:t>cung</a:t>
            </a:r>
            <a:r>
              <a:rPr lang="en-US" sz="2400" dirty="0"/>
              <a:t> </a:t>
            </a:r>
            <a:r>
              <a:rPr lang="en-US" sz="2400" dirty="0" err="1"/>
              <a:t>chữa</a:t>
            </a:r>
            <a:r>
              <a:rPr lang="en-US" sz="2400" dirty="0"/>
              <a:t> </a:t>
            </a:r>
            <a:r>
              <a:rPr lang="en-US" sz="2400" dirty="0" err="1"/>
              <a:t>bệnh</a:t>
            </a:r>
            <a:r>
              <a:rPr lang="en-US" sz="2400" dirty="0"/>
              <a:t> </a:t>
            </a:r>
            <a:r>
              <a:rPr lang="en-US" sz="2400" dirty="0" err="1"/>
              <a:t>và</a:t>
            </a:r>
            <a:r>
              <a:rPr lang="en-US" sz="2400" dirty="0"/>
              <a:t> </a:t>
            </a:r>
            <a:r>
              <a:rPr lang="en-US" sz="2400" dirty="0" err="1"/>
              <a:t>được</a:t>
            </a:r>
            <a:r>
              <a:rPr lang="en-US" sz="2400" dirty="0"/>
              <a:t> </a:t>
            </a:r>
            <a:r>
              <a:rPr lang="en-US" sz="2400" dirty="0" err="1"/>
              <a:t>tiến</a:t>
            </a:r>
            <a:r>
              <a:rPr lang="en-US" sz="2400" dirty="0"/>
              <a:t> </a:t>
            </a:r>
            <a:r>
              <a:rPr lang="en-US" sz="2400" dirty="0" err="1"/>
              <a:t>cử</a:t>
            </a:r>
            <a:r>
              <a:rPr lang="en-US" sz="2400" dirty="0"/>
              <a:t> </a:t>
            </a:r>
            <a:r>
              <a:rPr lang="en-US" sz="2400" dirty="0" err="1"/>
              <a:t>vào</a:t>
            </a:r>
            <a:r>
              <a:rPr lang="en-US" sz="2400" dirty="0"/>
              <a:t> </a:t>
            </a:r>
            <a:r>
              <a:rPr lang="en-US" sz="2400" dirty="0" err="1"/>
              <a:t>chức</a:t>
            </a:r>
            <a:r>
              <a:rPr lang="en-US" sz="2400" dirty="0"/>
              <a:t> </a:t>
            </a:r>
            <a:r>
              <a:rPr lang="en-US" sz="2400" dirty="0" err="1"/>
              <a:t>ngự</a:t>
            </a:r>
            <a:r>
              <a:rPr lang="en-US" sz="2400" dirty="0"/>
              <a:t> y, song </a:t>
            </a:r>
            <a:r>
              <a:rPr lang="en-US" sz="2400" dirty="0" err="1"/>
              <a:t>ông</a:t>
            </a:r>
            <a:r>
              <a:rPr lang="en-US" sz="2400" dirty="0"/>
              <a:t> </a:t>
            </a:r>
            <a:r>
              <a:rPr lang="en-US" sz="2400" dirty="0" err="1"/>
              <a:t>đã</a:t>
            </a:r>
            <a:r>
              <a:rPr lang="en-US" sz="2400" dirty="0"/>
              <a:t> </a:t>
            </a:r>
            <a:r>
              <a:rPr lang="en-US" sz="2400" dirty="0" err="1"/>
              <a:t>khéo</a:t>
            </a:r>
            <a:r>
              <a:rPr lang="en-US" sz="2400" dirty="0"/>
              <a:t> </a:t>
            </a:r>
            <a:r>
              <a:rPr lang="en-US" sz="2400" dirty="0" err="1"/>
              <a:t>chối</a:t>
            </a:r>
            <a:r>
              <a:rPr lang="en-US" sz="2400" dirty="0"/>
              <a:t> </a:t>
            </a:r>
            <a:r>
              <a:rPr lang="en-US" sz="2400" dirty="0" err="1"/>
              <a:t>từ</a:t>
            </a:r>
            <a:r>
              <a:rPr lang="en-US" sz="2400" dirty="0"/>
              <a:t>.</a:t>
            </a:r>
          </a:p>
        </p:txBody>
      </p:sp>
      <p:sp>
        <p:nvSpPr>
          <p:cNvPr id="24" name="TextBox 23"/>
          <p:cNvSpPr txBox="1"/>
          <p:nvPr/>
        </p:nvSpPr>
        <p:spPr>
          <a:xfrm>
            <a:off x="5200211" y="867491"/>
            <a:ext cx="3124604" cy="369332"/>
          </a:xfrm>
          <a:prstGeom prst="rect">
            <a:avLst/>
          </a:prstGeom>
          <a:noFill/>
        </p:spPr>
        <p:txBody>
          <a:bodyPr wrap="square" rtlCol="0">
            <a:spAutoFit/>
          </a:bodyPr>
          <a:lstStyle/>
          <a:p>
            <a:r>
              <a:rPr lang="en-US" i="1" dirty="0"/>
              <a:t>Theo</a:t>
            </a:r>
            <a:r>
              <a:rPr lang="en-US" dirty="0"/>
              <a:t> TRẦN PHƯƠNG HẠNH</a:t>
            </a:r>
          </a:p>
        </p:txBody>
      </p:sp>
      <p:cxnSp>
        <p:nvCxnSpPr>
          <p:cNvPr id="26" name="Straight Connector 25"/>
          <p:cNvCxnSpPr/>
          <p:nvPr/>
        </p:nvCxnSpPr>
        <p:spPr>
          <a:xfrm flipH="1">
            <a:off x="4521084" y="3733344"/>
            <a:ext cx="50916" cy="43390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H="1">
            <a:off x="920684" y="4494290"/>
            <a:ext cx="50916" cy="43390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H="1">
            <a:off x="5769120" y="4525888"/>
            <a:ext cx="50916" cy="43390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H="1">
            <a:off x="5065541" y="4490196"/>
            <a:ext cx="50916" cy="43390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20"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1791" y="38854"/>
            <a:ext cx="9102209" cy="67782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 name="Rectangle 24">
            <a:extLst>
              <a:ext uri="{FF2B5EF4-FFF2-40B4-BE49-F238E27FC236}">
                <a16:creationId xmlns:a16="http://schemas.microsoft.com/office/drawing/2014/main" id="{9FA53C1C-AAFA-656D-BDAF-C413FA07742B}"/>
              </a:ext>
            </a:extLst>
          </p:cNvPr>
          <p:cNvSpPr>
            <a:spLocks noChangeArrowheads="1"/>
          </p:cNvSpPr>
          <p:nvPr/>
        </p:nvSpPr>
        <p:spPr bwMode="auto">
          <a:xfrm>
            <a:off x="0" y="0"/>
            <a:ext cx="9144000" cy="6858000"/>
          </a:xfrm>
          <a:prstGeom prst="rect">
            <a:avLst/>
          </a:prstGeom>
          <a:noFill/>
          <a:ln w="57150">
            <a:pattFill prst="sphere">
              <a:fgClr>
                <a:srgbClr val="0000FF"/>
              </a:fgClr>
              <a:bgClr>
                <a:srgbClr val="FF0000"/>
              </a:bgClr>
            </a:pattFill>
            <a:miter lim="800000"/>
            <a:headEnd/>
            <a:tailEnd/>
          </a:ln>
          <a:extLst>
            <a:ext uri="{909E8E84-426E-40DD-AFC4-6F175D3DCCD1}">
              <a14:hiddenFill xmlns:a14="http://schemas.microsoft.com/office/drawing/2010/main">
                <a:solidFill>
                  <a:srgbClr val="FFFFFF"/>
                </a:solidFill>
              </a14:hiddenFill>
            </a:ext>
          </a:extLst>
        </p:spPr>
        <p:txBody>
          <a:bodyPr wrap="none" lIns="91435" tIns="45718" rIns="91435" bIns="45718" anchor="ctr"/>
          <a:lstStyle>
            <a:defPPr>
              <a:defRPr lang="en-US"/>
            </a:defPPr>
            <a:lvl1pPr algn="l" rtl="0" eaLnBrk="0" fontAlgn="base" hangingPunct="0">
              <a:spcBef>
                <a:spcPct val="0"/>
              </a:spcBef>
              <a:spcAft>
                <a:spcPct val="0"/>
              </a:spcAft>
              <a:defRPr sz="4000"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sz="4000"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sz="4000"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sz="4000"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sz="4000" kern="1200">
                <a:solidFill>
                  <a:schemeClr val="tx1"/>
                </a:solidFill>
                <a:latin typeface="Arial" panose="020B0604020202020204" pitchFamily="34" charset="0"/>
                <a:ea typeface="+mn-ea"/>
                <a:cs typeface="+mn-cs"/>
              </a:defRPr>
            </a:lvl5pPr>
            <a:lvl6pPr marL="2286000" algn="l" defTabSz="914400" rtl="0" eaLnBrk="1" latinLnBrk="0" hangingPunct="1">
              <a:defRPr sz="4000" kern="1200">
                <a:solidFill>
                  <a:schemeClr val="tx1"/>
                </a:solidFill>
                <a:latin typeface="Arial" panose="020B0604020202020204" pitchFamily="34" charset="0"/>
                <a:ea typeface="+mn-ea"/>
                <a:cs typeface="+mn-cs"/>
              </a:defRPr>
            </a:lvl6pPr>
            <a:lvl7pPr marL="2743200" algn="l" defTabSz="914400" rtl="0" eaLnBrk="1" latinLnBrk="0" hangingPunct="1">
              <a:defRPr sz="4000" kern="1200">
                <a:solidFill>
                  <a:schemeClr val="tx1"/>
                </a:solidFill>
                <a:latin typeface="Arial" panose="020B0604020202020204" pitchFamily="34" charset="0"/>
                <a:ea typeface="+mn-ea"/>
                <a:cs typeface="+mn-cs"/>
              </a:defRPr>
            </a:lvl7pPr>
            <a:lvl8pPr marL="3200400" algn="l" defTabSz="914400" rtl="0" eaLnBrk="1" latinLnBrk="0" hangingPunct="1">
              <a:defRPr sz="4000" kern="1200">
                <a:solidFill>
                  <a:schemeClr val="tx1"/>
                </a:solidFill>
                <a:latin typeface="Arial" panose="020B0604020202020204" pitchFamily="34" charset="0"/>
                <a:ea typeface="+mn-ea"/>
                <a:cs typeface="+mn-cs"/>
              </a:defRPr>
            </a:lvl8pPr>
            <a:lvl9pPr marL="3657600" algn="l" defTabSz="914400" rtl="0" eaLnBrk="1" latinLnBrk="0" hangingPunct="1">
              <a:defRPr sz="4000" kern="1200">
                <a:solidFill>
                  <a:schemeClr val="tx1"/>
                </a:solidFill>
                <a:latin typeface="Arial" panose="020B0604020202020204" pitchFamily="34" charset="0"/>
                <a:ea typeface="+mn-ea"/>
                <a:cs typeface="+mn-cs"/>
              </a:defRPr>
            </a:lvl9pPr>
          </a:lstStyle>
          <a:p>
            <a:pPr>
              <a:spcBef>
                <a:spcPct val="0"/>
              </a:spcBef>
              <a:buFontTx/>
              <a:buNone/>
            </a:pPr>
            <a:endParaRPr lang="vi-VN" altLang="en-US" sz="4000">
              <a:latin typeface="Times New Roman" panose="02020603050405020304" pitchFamily="18" charset="0"/>
            </a:endParaRPr>
          </a:p>
        </p:txBody>
      </p:sp>
    </p:spTree>
    <p:extLst>
      <p:ext uri="{BB962C8B-B14F-4D97-AF65-F5344CB8AC3E}">
        <p14:creationId xmlns:p14="http://schemas.microsoft.com/office/powerpoint/2010/main" val="43373456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fade">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5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fade">
                                      <p:cBhvr>
                                        <p:cTn id="37" dur="500"/>
                                        <p:tgtEl>
                                          <p:spTgt spid="18"/>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barn(inVertical)">
                                      <p:cBhvr>
                                        <p:cTn id="42" dur="500"/>
                                        <p:tgtEl>
                                          <p:spTgt spid="14"/>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26"/>
                                        </p:tgtEl>
                                        <p:attrNameLst>
                                          <p:attrName>style.visibility</p:attrName>
                                        </p:attrNameLst>
                                      </p:cBhvr>
                                      <p:to>
                                        <p:strVal val="visible"/>
                                      </p:to>
                                    </p:set>
                                    <p:animEffect transition="in" filter="barn(inVertical)">
                                      <p:cBhvr>
                                        <p:cTn id="47" dur="500"/>
                                        <p:tgtEl>
                                          <p:spTgt spid="26"/>
                                        </p:tgtEl>
                                      </p:cBhvr>
                                    </p:animEffect>
                                  </p:childTnLst>
                                </p:cTn>
                              </p:par>
                              <p:par>
                                <p:cTn id="48" presetID="16" presetClass="entr" presetSubtype="21" fill="hold" nodeType="withEffect">
                                  <p:stCondLst>
                                    <p:cond delay="0"/>
                                  </p:stCondLst>
                                  <p:childTnLst>
                                    <p:set>
                                      <p:cBhvr>
                                        <p:cTn id="49" dur="1" fill="hold">
                                          <p:stCondLst>
                                            <p:cond delay="0"/>
                                          </p:stCondLst>
                                        </p:cTn>
                                        <p:tgtEl>
                                          <p:spTgt spid="30"/>
                                        </p:tgtEl>
                                        <p:attrNameLst>
                                          <p:attrName>style.visibility</p:attrName>
                                        </p:attrNameLst>
                                      </p:cBhvr>
                                      <p:to>
                                        <p:strVal val="visible"/>
                                      </p:to>
                                    </p:set>
                                    <p:animEffect transition="in" filter="barn(inVertical)">
                                      <p:cBhvr>
                                        <p:cTn id="50" dur="500"/>
                                        <p:tgtEl>
                                          <p:spTgt spid="30"/>
                                        </p:tgtEl>
                                      </p:cBhvr>
                                    </p:animEffect>
                                  </p:childTnLst>
                                </p:cTn>
                              </p:par>
                              <p:par>
                                <p:cTn id="51" presetID="16" presetClass="entr" presetSubtype="21" fill="hold" nodeType="withEffect">
                                  <p:stCondLst>
                                    <p:cond delay="0"/>
                                  </p:stCondLst>
                                  <p:childTnLst>
                                    <p:set>
                                      <p:cBhvr>
                                        <p:cTn id="52" dur="1" fill="hold">
                                          <p:stCondLst>
                                            <p:cond delay="0"/>
                                          </p:stCondLst>
                                        </p:cTn>
                                        <p:tgtEl>
                                          <p:spTgt spid="29"/>
                                        </p:tgtEl>
                                        <p:attrNameLst>
                                          <p:attrName>style.visibility</p:attrName>
                                        </p:attrNameLst>
                                      </p:cBhvr>
                                      <p:to>
                                        <p:strVal val="visible"/>
                                      </p:to>
                                    </p:set>
                                    <p:animEffect transition="in" filter="barn(inVertical)">
                                      <p:cBhvr>
                                        <p:cTn id="53" dur="500"/>
                                        <p:tgtEl>
                                          <p:spTgt spid="29"/>
                                        </p:tgtEl>
                                      </p:cBhvr>
                                    </p:animEffect>
                                  </p:childTnLst>
                                </p:cTn>
                              </p:par>
                              <p:par>
                                <p:cTn id="54" presetID="16" presetClass="entr" presetSubtype="21" fill="hold" nodeType="withEffect">
                                  <p:stCondLst>
                                    <p:cond delay="0"/>
                                  </p:stCondLst>
                                  <p:childTnLst>
                                    <p:set>
                                      <p:cBhvr>
                                        <p:cTn id="55" dur="1" fill="hold">
                                          <p:stCondLst>
                                            <p:cond delay="0"/>
                                          </p:stCondLst>
                                        </p:cTn>
                                        <p:tgtEl>
                                          <p:spTgt spid="28"/>
                                        </p:tgtEl>
                                        <p:attrNameLst>
                                          <p:attrName>style.visibility</p:attrName>
                                        </p:attrNameLst>
                                      </p:cBhvr>
                                      <p:to>
                                        <p:strVal val="visible"/>
                                      </p:to>
                                    </p:set>
                                    <p:animEffect transition="in" filter="barn(inVertical)">
                                      <p:cBhvr>
                                        <p:cTn id="56" dur="500"/>
                                        <p:tgtEl>
                                          <p:spTgt spid="28"/>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5">
                                            <p:txEl>
                                              <p:pRg st="0" end="0"/>
                                            </p:txEl>
                                          </p:spTgt>
                                        </p:tgtEl>
                                        <p:attrNameLst>
                                          <p:attrName>style.visibility</p:attrName>
                                        </p:attrNameLst>
                                      </p:cBhvr>
                                      <p:to>
                                        <p:strVal val="visible"/>
                                      </p:to>
                                    </p:set>
                                    <p:animEffect transition="in" filter="fade">
                                      <p:cBhvr>
                                        <p:cTn id="61" dur="500"/>
                                        <p:tgtEl>
                                          <p:spTgt spid="5">
                                            <p:txEl>
                                              <p:pRg st="0" end="0"/>
                                            </p:txEl>
                                          </p:spTgt>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10"/>
                                        </p:tgtEl>
                                        <p:attrNameLst>
                                          <p:attrName>style.visibility</p:attrName>
                                        </p:attrNameLst>
                                      </p:cBhvr>
                                      <p:to>
                                        <p:strVal val="visible"/>
                                      </p:to>
                                    </p:set>
                                    <p:animEffect transition="in" filter="fade">
                                      <p:cBhvr>
                                        <p:cTn id="66" dur="500"/>
                                        <p:tgtEl>
                                          <p:spTgt spid="10"/>
                                        </p:tgtEl>
                                      </p:cBhvr>
                                    </p:animEffect>
                                  </p:childTnLst>
                                </p:cTn>
                              </p:par>
                            </p:childTnLst>
                          </p:cTn>
                        </p:par>
                      </p:childTnLst>
                    </p:cTn>
                  </p:par>
                  <p:par>
                    <p:cTn id="67" fill="hold">
                      <p:stCondLst>
                        <p:cond delay="indefinite"/>
                      </p:stCondLst>
                      <p:childTnLst>
                        <p:par>
                          <p:cTn id="68" fill="hold">
                            <p:stCondLst>
                              <p:cond delay="0"/>
                            </p:stCondLst>
                            <p:childTnLst>
                              <p:par>
                                <p:cTn id="69" presetID="16" presetClass="entr" presetSubtype="21" fill="hold" nodeType="clickEffect">
                                  <p:stCondLst>
                                    <p:cond delay="0"/>
                                  </p:stCondLst>
                                  <p:childTnLst>
                                    <p:set>
                                      <p:cBhvr>
                                        <p:cTn id="70" dur="1" fill="hold">
                                          <p:stCondLst>
                                            <p:cond delay="0"/>
                                          </p:stCondLst>
                                        </p:cTn>
                                        <p:tgtEl>
                                          <p:spTgt spid="20"/>
                                        </p:tgtEl>
                                        <p:attrNameLst>
                                          <p:attrName>style.visibility</p:attrName>
                                        </p:attrNameLst>
                                      </p:cBhvr>
                                      <p:to>
                                        <p:strVal val="visible"/>
                                      </p:to>
                                    </p:set>
                                    <p:animEffect transition="in" filter="barn(inVertical)">
                                      <p:cBhvr>
                                        <p:cTn id="71" dur="500"/>
                                        <p:tgtEl>
                                          <p:spTgt spid="20"/>
                                        </p:tgtEl>
                                      </p:cBhvr>
                                    </p:animEffect>
                                  </p:childTnLst>
                                </p:cTn>
                              </p:par>
                            </p:childTnLst>
                          </p:cTn>
                        </p:par>
                      </p:childTnLst>
                    </p:cTn>
                  </p:par>
                  <p:par>
                    <p:cTn id="72" fill="hold">
                      <p:stCondLst>
                        <p:cond delay="indefinite"/>
                      </p:stCondLst>
                      <p:childTnLst>
                        <p:par>
                          <p:cTn id="73" fill="hold">
                            <p:stCondLst>
                              <p:cond delay="0"/>
                            </p:stCondLst>
                            <p:childTnLst>
                              <p:par>
                                <p:cTn id="74" presetID="16" presetClass="exit" presetSubtype="21" fill="hold" nodeType="clickEffect">
                                  <p:stCondLst>
                                    <p:cond delay="0"/>
                                  </p:stCondLst>
                                  <p:childTnLst>
                                    <p:animEffect transition="out" filter="barn(inVertical)">
                                      <p:cBhvr>
                                        <p:cTn id="75" dur="500"/>
                                        <p:tgtEl>
                                          <p:spTgt spid="20"/>
                                        </p:tgtEl>
                                      </p:cBhvr>
                                    </p:animEffect>
                                    <p:set>
                                      <p:cBhvr>
                                        <p:cTn id="76" dur="1" fill="hold">
                                          <p:stCondLst>
                                            <p:cond delay="499"/>
                                          </p:stCondLst>
                                        </p:cTn>
                                        <p:tgtEl>
                                          <p:spTgt spid="20"/>
                                        </p:tgtEl>
                                        <p:attrNameLst>
                                          <p:attrName>style.visibility</p:attrName>
                                        </p:attrNameLst>
                                      </p:cBhvr>
                                      <p:to>
                                        <p:strVal val="hidden"/>
                                      </p:to>
                                    </p:set>
                                  </p:childTnLst>
                                </p:cTn>
                              </p:par>
                            </p:childTnLst>
                          </p:cTn>
                        </p:par>
                      </p:childTnLst>
                    </p:cTn>
                  </p:par>
                  <p:par>
                    <p:cTn id="77" fill="hold">
                      <p:stCondLst>
                        <p:cond delay="indefinite"/>
                      </p:stCondLst>
                      <p:childTnLst>
                        <p:par>
                          <p:cTn id="78" fill="hold">
                            <p:stCondLst>
                              <p:cond delay="0"/>
                            </p:stCondLst>
                            <p:childTnLst>
                              <p:par>
                                <p:cTn id="79" presetID="10" presetClass="entr" presetSubtype="0" fill="hold" grpId="0" nodeType="clickEffect">
                                  <p:stCondLst>
                                    <p:cond delay="0"/>
                                  </p:stCondLst>
                                  <p:childTnLst>
                                    <p:set>
                                      <p:cBhvr>
                                        <p:cTn id="80" dur="1" fill="hold">
                                          <p:stCondLst>
                                            <p:cond delay="0"/>
                                          </p:stCondLst>
                                        </p:cTn>
                                        <p:tgtEl>
                                          <p:spTgt spid="12"/>
                                        </p:tgtEl>
                                        <p:attrNameLst>
                                          <p:attrName>style.visibility</p:attrName>
                                        </p:attrNameLst>
                                      </p:cBhvr>
                                      <p:to>
                                        <p:strVal val="visible"/>
                                      </p:to>
                                    </p:set>
                                    <p:animEffect transition="in" filter="fade">
                                      <p:cBhvr>
                                        <p:cTn id="81" dur="500"/>
                                        <p:tgtEl>
                                          <p:spTgt spid="12"/>
                                        </p:tgtEl>
                                      </p:cBhvr>
                                    </p:animEffect>
                                  </p:childTnLst>
                                </p:cTn>
                              </p:par>
                            </p:childTnLst>
                          </p:cTn>
                        </p:par>
                      </p:childTnLst>
                    </p:cTn>
                  </p:par>
                  <p:par>
                    <p:cTn id="82" fill="hold">
                      <p:stCondLst>
                        <p:cond delay="indefinite"/>
                      </p:stCondLst>
                      <p:childTnLst>
                        <p:par>
                          <p:cTn id="83" fill="hold">
                            <p:stCondLst>
                              <p:cond delay="0"/>
                            </p:stCondLst>
                            <p:childTnLst>
                              <p:par>
                                <p:cTn id="84" presetID="16" presetClass="entr" presetSubtype="21" fill="hold" grpId="0" nodeType="clickEffect">
                                  <p:stCondLst>
                                    <p:cond delay="0"/>
                                  </p:stCondLst>
                                  <p:childTnLst>
                                    <p:set>
                                      <p:cBhvr>
                                        <p:cTn id="85" dur="1" fill="hold">
                                          <p:stCondLst>
                                            <p:cond delay="0"/>
                                          </p:stCondLst>
                                        </p:cTn>
                                        <p:tgtEl>
                                          <p:spTgt spid="11"/>
                                        </p:tgtEl>
                                        <p:attrNameLst>
                                          <p:attrName>style.visibility</p:attrName>
                                        </p:attrNameLst>
                                      </p:cBhvr>
                                      <p:to>
                                        <p:strVal val="visible"/>
                                      </p:to>
                                    </p:set>
                                    <p:animEffect transition="in" filter="barn(inVertical)">
                                      <p:cBhvr>
                                        <p:cTn id="86" dur="500"/>
                                        <p:tgtEl>
                                          <p:spTgt spid="11"/>
                                        </p:tgtEl>
                                      </p:cBhvr>
                                    </p:animEffect>
                                  </p:childTnLst>
                                </p:cTn>
                              </p:par>
                              <p:par>
                                <p:cTn id="87" presetID="16" presetClass="entr" presetSubtype="21" fill="hold" grpId="0" nodeType="withEffect">
                                  <p:stCondLst>
                                    <p:cond delay="0"/>
                                  </p:stCondLst>
                                  <p:childTnLst>
                                    <p:set>
                                      <p:cBhvr>
                                        <p:cTn id="88" dur="1" fill="hold">
                                          <p:stCondLst>
                                            <p:cond delay="0"/>
                                          </p:stCondLst>
                                        </p:cTn>
                                        <p:tgtEl>
                                          <p:spTgt spid="7"/>
                                        </p:tgtEl>
                                        <p:attrNameLst>
                                          <p:attrName>style.visibility</p:attrName>
                                        </p:attrNameLst>
                                      </p:cBhvr>
                                      <p:to>
                                        <p:strVal val="visible"/>
                                      </p:to>
                                    </p:set>
                                    <p:animEffect transition="in" filter="barn(inVertical)">
                                      <p:cBhvr>
                                        <p:cTn id="89" dur="500"/>
                                        <p:tgtEl>
                                          <p:spTgt spid="7"/>
                                        </p:tgtEl>
                                      </p:cBhvr>
                                    </p:animEffect>
                                  </p:childTnLst>
                                </p:cTn>
                              </p:par>
                            </p:childTnLst>
                          </p:cTn>
                        </p:par>
                      </p:childTnLst>
                    </p:cTn>
                  </p:par>
                  <p:par>
                    <p:cTn id="90" fill="hold">
                      <p:stCondLst>
                        <p:cond delay="indefinite"/>
                      </p:stCondLst>
                      <p:childTnLst>
                        <p:par>
                          <p:cTn id="91" fill="hold">
                            <p:stCondLst>
                              <p:cond delay="0"/>
                            </p:stCondLst>
                            <p:childTnLst>
                              <p:par>
                                <p:cTn id="92" presetID="16" presetClass="exit" presetSubtype="21" fill="hold" grpId="1" nodeType="clickEffect">
                                  <p:stCondLst>
                                    <p:cond delay="0"/>
                                  </p:stCondLst>
                                  <p:childTnLst>
                                    <p:animEffect transition="out" filter="barn(inVertical)">
                                      <p:cBhvr>
                                        <p:cTn id="93" dur="500"/>
                                        <p:tgtEl>
                                          <p:spTgt spid="11"/>
                                        </p:tgtEl>
                                      </p:cBhvr>
                                    </p:animEffect>
                                    <p:set>
                                      <p:cBhvr>
                                        <p:cTn id="94" dur="1" fill="hold">
                                          <p:stCondLst>
                                            <p:cond delay="499"/>
                                          </p:stCondLst>
                                        </p:cTn>
                                        <p:tgtEl>
                                          <p:spTgt spid="11"/>
                                        </p:tgtEl>
                                        <p:attrNameLst>
                                          <p:attrName>style.visibility</p:attrName>
                                        </p:attrNameLst>
                                      </p:cBhvr>
                                      <p:to>
                                        <p:strVal val="hidden"/>
                                      </p:to>
                                    </p:set>
                                  </p:childTnLst>
                                </p:cTn>
                              </p:par>
                              <p:par>
                                <p:cTn id="95" presetID="16" presetClass="exit" presetSubtype="21" fill="hold" grpId="1" nodeType="withEffect">
                                  <p:stCondLst>
                                    <p:cond delay="0"/>
                                  </p:stCondLst>
                                  <p:childTnLst>
                                    <p:animEffect transition="out" filter="barn(inVertical)">
                                      <p:cBhvr>
                                        <p:cTn id="96" dur="500"/>
                                        <p:tgtEl>
                                          <p:spTgt spid="7"/>
                                        </p:tgtEl>
                                      </p:cBhvr>
                                    </p:animEffect>
                                    <p:set>
                                      <p:cBhvr>
                                        <p:cTn id="97" dur="1" fill="hold">
                                          <p:stCondLst>
                                            <p:cond delay="499"/>
                                          </p:stCondLst>
                                        </p:cTn>
                                        <p:tgtEl>
                                          <p:spTgt spid="7"/>
                                        </p:tgtEl>
                                        <p:attrNameLst>
                                          <p:attrName>style.visibility</p:attrName>
                                        </p:attrNameLst>
                                      </p:cBhvr>
                                      <p:to>
                                        <p:strVal val="hidden"/>
                                      </p:to>
                                    </p:set>
                                  </p:childTnLst>
                                </p:cTn>
                              </p:par>
                            </p:childTnLst>
                          </p:cTn>
                        </p:par>
                      </p:childTnLst>
                    </p:cTn>
                  </p:par>
                  <p:par>
                    <p:cTn id="98" fill="hold">
                      <p:stCondLst>
                        <p:cond delay="indefinite"/>
                      </p:stCondLst>
                      <p:childTnLst>
                        <p:par>
                          <p:cTn id="99" fill="hold">
                            <p:stCondLst>
                              <p:cond delay="0"/>
                            </p:stCondLst>
                            <p:childTnLst>
                              <p:par>
                                <p:cTn id="100" presetID="10" presetClass="entr" presetSubtype="0" fill="hold" grpId="0" nodeType="clickEffect">
                                  <p:stCondLst>
                                    <p:cond delay="0"/>
                                  </p:stCondLst>
                                  <p:childTnLst>
                                    <p:set>
                                      <p:cBhvr>
                                        <p:cTn id="101" dur="1" fill="hold">
                                          <p:stCondLst>
                                            <p:cond delay="0"/>
                                          </p:stCondLst>
                                        </p:cTn>
                                        <p:tgtEl>
                                          <p:spTgt spid="13"/>
                                        </p:tgtEl>
                                        <p:attrNameLst>
                                          <p:attrName>style.visibility</p:attrName>
                                        </p:attrNameLst>
                                      </p:cBhvr>
                                      <p:to>
                                        <p:strVal val="visible"/>
                                      </p:to>
                                    </p:set>
                                    <p:animEffect transition="in" filter="fade">
                                      <p:cBhvr>
                                        <p:cTn id="102" dur="500"/>
                                        <p:tgtEl>
                                          <p:spTgt spid="13"/>
                                        </p:tgtEl>
                                      </p:cBhvr>
                                    </p:animEffect>
                                  </p:childTnLst>
                                </p:cTn>
                              </p:par>
                            </p:childTnLst>
                          </p:cTn>
                        </p:par>
                      </p:childTnLst>
                    </p:cTn>
                  </p:par>
                  <p:par>
                    <p:cTn id="103" fill="hold">
                      <p:stCondLst>
                        <p:cond delay="indefinite"/>
                      </p:stCondLst>
                      <p:childTnLst>
                        <p:par>
                          <p:cTn id="104" fill="hold">
                            <p:stCondLst>
                              <p:cond delay="0"/>
                            </p:stCondLst>
                            <p:childTnLst>
                              <p:par>
                                <p:cTn id="105" presetID="16" presetClass="entr" presetSubtype="21" fill="hold" grpId="0" nodeType="clickEffect">
                                  <p:stCondLst>
                                    <p:cond delay="0"/>
                                  </p:stCondLst>
                                  <p:childTnLst>
                                    <p:set>
                                      <p:cBhvr>
                                        <p:cTn id="106" dur="1" fill="hold">
                                          <p:stCondLst>
                                            <p:cond delay="0"/>
                                          </p:stCondLst>
                                        </p:cTn>
                                        <p:tgtEl>
                                          <p:spTgt spid="21"/>
                                        </p:tgtEl>
                                        <p:attrNameLst>
                                          <p:attrName>style.visibility</p:attrName>
                                        </p:attrNameLst>
                                      </p:cBhvr>
                                      <p:to>
                                        <p:strVal val="visible"/>
                                      </p:to>
                                    </p:set>
                                    <p:animEffect transition="in" filter="barn(inVertical)">
                                      <p:cBhvr>
                                        <p:cTn id="107" dur="500"/>
                                        <p:tgtEl>
                                          <p:spTgt spid="21"/>
                                        </p:tgtEl>
                                      </p:cBhvr>
                                    </p:animEffect>
                                  </p:childTnLst>
                                </p:cTn>
                              </p:par>
                              <p:par>
                                <p:cTn id="108" presetID="16" presetClass="entr" presetSubtype="21" fill="hold" grpId="0" nodeType="withEffect">
                                  <p:stCondLst>
                                    <p:cond delay="0"/>
                                  </p:stCondLst>
                                  <p:childTnLst>
                                    <p:set>
                                      <p:cBhvr>
                                        <p:cTn id="109" dur="1" fill="hold">
                                          <p:stCondLst>
                                            <p:cond delay="0"/>
                                          </p:stCondLst>
                                        </p:cTn>
                                        <p:tgtEl>
                                          <p:spTgt spid="23"/>
                                        </p:tgtEl>
                                        <p:attrNameLst>
                                          <p:attrName>style.visibility</p:attrName>
                                        </p:attrNameLst>
                                      </p:cBhvr>
                                      <p:to>
                                        <p:strVal val="visible"/>
                                      </p:to>
                                    </p:set>
                                    <p:animEffect transition="in" filter="barn(inVertical)">
                                      <p:cBhvr>
                                        <p:cTn id="110" dur="500"/>
                                        <p:tgtEl>
                                          <p:spTgt spid="23"/>
                                        </p:tgtEl>
                                      </p:cBhvr>
                                    </p:animEffect>
                                  </p:childTnLst>
                                </p:cTn>
                              </p:par>
                            </p:childTnLst>
                          </p:cTn>
                        </p:par>
                      </p:childTnLst>
                    </p:cTn>
                  </p:par>
                  <p:par>
                    <p:cTn id="111" fill="hold">
                      <p:stCondLst>
                        <p:cond delay="indefinite"/>
                      </p:stCondLst>
                      <p:childTnLst>
                        <p:par>
                          <p:cTn id="112" fill="hold">
                            <p:stCondLst>
                              <p:cond delay="0"/>
                            </p:stCondLst>
                            <p:childTnLst>
                              <p:par>
                                <p:cTn id="113" presetID="16" presetClass="exit" presetSubtype="21" fill="hold" grpId="1" nodeType="clickEffect">
                                  <p:stCondLst>
                                    <p:cond delay="0"/>
                                  </p:stCondLst>
                                  <p:childTnLst>
                                    <p:animEffect transition="out" filter="barn(inVertical)">
                                      <p:cBhvr>
                                        <p:cTn id="114" dur="500"/>
                                        <p:tgtEl>
                                          <p:spTgt spid="21"/>
                                        </p:tgtEl>
                                      </p:cBhvr>
                                    </p:animEffect>
                                    <p:set>
                                      <p:cBhvr>
                                        <p:cTn id="115" dur="1" fill="hold">
                                          <p:stCondLst>
                                            <p:cond delay="499"/>
                                          </p:stCondLst>
                                        </p:cTn>
                                        <p:tgtEl>
                                          <p:spTgt spid="21"/>
                                        </p:tgtEl>
                                        <p:attrNameLst>
                                          <p:attrName>style.visibility</p:attrName>
                                        </p:attrNameLst>
                                      </p:cBhvr>
                                      <p:to>
                                        <p:strVal val="hidden"/>
                                      </p:to>
                                    </p:set>
                                  </p:childTnLst>
                                </p:cTn>
                              </p:par>
                              <p:par>
                                <p:cTn id="116" presetID="16" presetClass="exit" presetSubtype="21" fill="hold" grpId="1" nodeType="withEffect">
                                  <p:stCondLst>
                                    <p:cond delay="0"/>
                                  </p:stCondLst>
                                  <p:childTnLst>
                                    <p:animEffect transition="out" filter="barn(inVertical)">
                                      <p:cBhvr>
                                        <p:cTn id="117" dur="500"/>
                                        <p:tgtEl>
                                          <p:spTgt spid="23"/>
                                        </p:tgtEl>
                                      </p:cBhvr>
                                    </p:animEffect>
                                    <p:set>
                                      <p:cBhvr>
                                        <p:cTn id="118" dur="1" fill="hold">
                                          <p:stCondLst>
                                            <p:cond delay="499"/>
                                          </p:stCondLst>
                                        </p:cTn>
                                        <p:tgtEl>
                                          <p:spTgt spid="23"/>
                                        </p:tgtEl>
                                        <p:attrNameLst>
                                          <p:attrName>style.visibility</p:attrName>
                                        </p:attrNameLst>
                                      </p:cBhvr>
                                      <p:to>
                                        <p:strVal val="hidden"/>
                                      </p:to>
                                    </p:set>
                                  </p:childTnLst>
                                </p:cTn>
                              </p:par>
                            </p:childTnLst>
                          </p:cTn>
                        </p:par>
                      </p:childTnLst>
                    </p:cTn>
                  </p:par>
                  <p:par>
                    <p:cTn id="119" fill="hold">
                      <p:stCondLst>
                        <p:cond delay="indefinite"/>
                      </p:stCondLst>
                      <p:childTnLst>
                        <p:par>
                          <p:cTn id="120" fill="hold">
                            <p:stCondLst>
                              <p:cond delay="0"/>
                            </p:stCondLst>
                            <p:childTnLst>
                              <p:par>
                                <p:cTn id="121" presetID="10" presetClass="entr" presetSubtype="0" fill="hold" grpId="0" nodeType="clickEffect">
                                  <p:stCondLst>
                                    <p:cond delay="0"/>
                                  </p:stCondLst>
                                  <p:childTnLst>
                                    <p:set>
                                      <p:cBhvr>
                                        <p:cTn id="122" dur="1" fill="hold">
                                          <p:stCondLst>
                                            <p:cond delay="0"/>
                                          </p:stCondLst>
                                        </p:cTn>
                                        <p:tgtEl>
                                          <p:spTgt spid="6">
                                            <p:txEl>
                                              <p:pRg st="0" end="0"/>
                                            </p:txEl>
                                          </p:spTgt>
                                        </p:tgtEl>
                                        <p:attrNameLst>
                                          <p:attrName>style.visibility</p:attrName>
                                        </p:attrNameLst>
                                      </p:cBhvr>
                                      <p:to>
                                        <p:strVal val="visible"/>
                                      </p:to>
                                    </p:set>
                                    <p:animEffect transition="in" filter="fade">
                                      <p:cBhvr>
                                        <p:cTn id="123" dur="500"/>
                                        <p:tgtEl>
                                          <p:spTgt spid="6">
                                            <p:txEl>
                                              <p:pRg st="0" end="0"/>
                                            </p:txEl>
                                          </p:spTgt>
                                        </p:tgtEl>
                                      </p:cBhvr>
                                    </p:animEffect>
                                  </p:childTnLst>
                                </p:cTn>
                              </p:par>
                            </p:childTnLst>
                          </p:cTn>
                        </p:par>
                      </p:childTnLst>
                    </p:cTn>
                  </p:par>
                  <p:par>
                    <p:cTn id="124" fill="hold">
                      <p:stCondLst>
                        <p:cond delay="indefinite"/>
                      </p:stCondLst>
                      <p:childTnLst>
                        <p:par>
                          <p:cTn id="125" fill="hold">
                            <p:stCondLst>
                              <p:cond delay="0"/>
                            </p:stCondLst>
                            <p:childTnLst>
                              <p:par>
                                <p:cTn id="126" presetID="16" presetClass="entr" presetSubtype="21" fill="hold" grpId="0" nodeType="clickEffect">
                                  <p:stCondLst>
                                    <p:cond delay="0"/>
                                  </p:stCondLst>
                                  <p:childTnLst>
                                    <p:set>
                                      <p:cBhvr>
                                        <p:cTn id="127" dur="1" fill="hold">
                                          <p:stCondLst>
                                            <p:cond delay="0"/>
                                          </p:stCondLst>
                                        </p:cTn>
                                        <p:tgtEl>
                                          <p:spTgt spid="22"/>
                                        </p:tgtEl>
                                        <p:attrNameLst>
                                          <p:attrName>style.visibility</p:attrName>
                                        </p:attrNameLst>
                                      </p:cBhvr>
                                      <p:to>
                                        <p:strVal val="visible"/>
                                      </p:to>
                                    </p:set>
                                    <p:animEffect transition="in" filter="barn(inVertical)">
                                      <p:cBhvr>
                                        <p:cTn id="128" dur="500"/>
                                        <p:tgtEl>
                                          <p:spTgt spid="22"/>
                                        </p:tgtEl>
                                      </p:cBhvr>
                                    </p:animEffect>
                                  </p:childTnLst>
                                </p:cTn>
                              </p:par>
                            </p:childTnLst>
                          </p:cTn>
                        </p:par>
                      </p:childTnLst>
                    </p:cTn>
                  </p:par>
                  <p:par>
                    <p:cTn id="129" fill="hold">
                      <p:stCondLst>
                        <p:cond delay="indefinite"/>
                      </p:stCondLst>
                      <p:childTnLst>
                        <p:par>
                          <p:cTn id="130" fill="hold">
                            <p:stCondLst>
                              <p:cond delay="0"/>
                            </p:stCondLst>
                            <p:childTnLst>
                              <p:par>
                                <p:cTn id="131" presetID="16" presetClass="exit" presetSubtype="21" fill="hold" grpId="1" nodeType="clickEffect">
                                  <p:stCondLst>
                                    <p:cond delay="0"/>
                                  </p:stCondLst>
                                  <p:childTnLst>
                                    <p:animEffect transition="out" filter="barn(inVertical)">
                                      <p:cBhvr>
                                        <p:cTn id="132" dur="500"/>
                                        <p:tgtEl>
                                          <p:spTgt spid="22"/>
                                        </p:tgtEl>
                                      </p:cBhvr>
                                    </p:animEffect>
                                    <p:set>
                                      <p:cBhvr>
                                        <p:cTn id="133" dur="1" fill="hold">
                                          <p:stCondLst>
                                            <p:cond delay="499"/>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build="p"/>
      <p:bldP spid="5" grpId="0" build="p"/>
      <p:bldP spid="6" grpId="0" build="p"/>
      <p:bldP spid="8" grpId="0"/>
      <p:bldP spid="9" grpId="0"/>
      <p:bldP spid="10" grpId="0"/>
      <p:bldP spid="12" grpId="0"/>
      <p:bldP spid="13" grpId="0"/>
      <p:bldP spid="16" grpId="0"/>
      <p:bldP spid="17" grpId="0"/>
      <p:bldP spid="18" grpId="0"/>
      <p:bldP spid="22" grpId="0" animBg="1"/>
      <p:bldP spid="22" grpId="1" animBg="1"/>
      <p:bldP spid="11" grpId="0" animBg="1"/>
      <p:bldP spid="11" grpId="1" animBg="1"/>
      <p:bldP spid="7" grpId="0"/>
      <p:bldP spid="7" grpId="1"/>
      <p:bldP spid="23" grpId="0" animBg="1"/>
      <p:bldP spid="23" grpId="1" animBg="1"/>
      <p:bldP spid="21" grpId="0"/>
      <p:bldP spid="21" grpId="1"/>
      <p:bldP spid="1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Volta às Aulas - ilustração de arte em veto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767" y="0"/>
            <a:ext cx="9144000" cy="6984910"/>
          </a:xfrm>
          <a:prstGeom prst="rect">
            <a:avLst/>
          </a:prstGeom>
          <a:noFill/>
          <a:extLst>
            <a:ext uri="{909E8E84-426E-40DD-AFC4-6F175D3DCCD1}">
              <a14:hiddenFill xmlns:a14="http://schemas.microsoft.com/office/drawing/2010/main">
                <a:solidFill>
                  <a:srgbClr val="FFFFFF"/>
                </a:solidFill>
              </a14:hiddenFill>
            </a:ext>
          </a:extLst>
        </p:spPr>
      </p:pic>
      <p:sp>
        <p:nvSpPr>
          <p:cNvPr id="4" name="Oval 3"/>
          <p:cNvSpPr/>
          <p:nvPr/>
        </p:nvSpPr>
        <p:spPr>
          <a:xfrm>
            <a:off x="909960" y="3091026"/>
            <a:ext cx="6984776" cy="1440160"/>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1514648" y="3257108"/>
            <a:ext cx="6048672" cy="1107996"/>
          </a:xfrm>
          <a:prstGeom prst="rect">
            <a:avLst/>
          </a:prstGeom>
          <a:noFill/>
        </p:spPr>
        <p:txBody>
          <a:bodyPr wrap="square" rtlCol="0">
            <a:spAutoFit/>
          </a:bodyPr>
          <a:lstStyle/>
          <a:p>
            <a:pPr algn="ctr"/>
            <a:r>
              <a:rPr lang="en-US" sz="6600" b="1" dirty="0" err="1">
                <a:solidFill>
                  <a:srgbClr val="FFFF00"/>
                </a:solidFill>
              </a:rPr>
              <a:t>Tìm</a:t>
            </a:r>
            <a:r>
              <a:rPr lang="en-US" sz="6600" b="1" dirty="0">
                <a:solidFill>
                  <a:srgbClr val="FFFF00"/>
                </a:solidFill>
              </a:rPr>
              <a:t> </a:t>
            </a:r>
            <a:r>
              <a:rPr lang="en-US" sz="6600" b="1" dirty="0" err="1">
                <a:solidFill>
                  <a:srgbClr val="FFFF00"/>
                </a:solidFill>
              </a:rPr>
              <a:t>hiểu</a:t>
            </a:r>
            <a:r>
              <a:rPr lang="en-US" sz="6600" b="1" dirty="0">
                <a:solidFill>
                  <a:srgbClr val="FFFF00"/>
                </a:solidFill>
              </a:rPr>
              <a:t> </a:t>
            </a:r>
            <a:r>
              <a:rPr lang="en-US" sz="6600" b="1" dirty="0" err="1">
                <a:solidFill>
                  <a:srgbClr val="FFFF00"/>
                </a:solidFill>
              </a:rPr>
              <a:t>bài</a:t>
            </a:r>
            <a:endParaRPr lang="en-US" sz="6600" b="1" dirty="0">
              <a:solidFill>
                <a:srgbClr val="FFFF00"/>
              </a:solidFill>
            </a:endParaRPr>
          </a:p>
        </p:txBody>
      </p:sp>
      <p:sp>
        <p:nvSpPr>
          <p:cNvPr id="3" name="Rectangle 2">
            <a:extLst>
              <a:ext uri="{FF2B5EF4-FFF2-40B4-BE49-F238E27FC236}">
                <a16:creationId xmlns:a16="http://schemas.microsoft.com/office/drawing/2014/main" id="{9FA53C1C-AAFA-656D-BDAF-C413FA07742B}"/>
              </a:ext>
            </a:extLst>
          </p:cNvPr>
          <p:cNvSpPr>
            <a:spLocks noChangeArrowheads="1"/>
          </p:cNvSpPr>
          <p:nvPr/>
        </p:nvSpPr>
        <p:spPr bwMode="auto">
          <a:xfrm>
            <a:off x="0" y="0"/>
            <a:ext cx="9144000" cy="6858000"/>
          </a:xfrm>
          <a:prstGeom prst="rect">
            <a:avLst/>
          </a:prstGeom>
          <a:noFill/>
          <a:ln w="57150">
            <a:pattFill prst="sphere">
              <a:fgClr>
                <a:srgbClr val="0000FF"/>
              </a:fgClr>
              <a:bgClr>
                <a:srgbClr val="FF0000"/>
              </a:bgClr>
            </a:pattFill>
            <a:miter lim="800000"/>
            <a:headEnd/>
            <a:tailEnd/>
          </a:ln>
          <a:extLst>
            <a:ext uri="{909E8E84-426E-40DD-AFC4-6F175D3DCCD1}">
              <a14:hiddenFill xmlns:a14="http://schemas.microsoft.com/office/drawing/2010/main">
                <a:solidFill>
                  <a:srgbClr val="FFFFFF"/>
                </a:solidFill>
              </a14:hiddenFill>
            </a:ext>
          </a:extLst>
        </p:spPr>
        <p:txBody>
          <a:bodyPr wrap="none" lIns="91435" tIns="45718" rIns="91435" bIns="45718" anchor="ctr"/>
          <a:lstStyle>
            <a:defPPr>
              <a:defRPr lang="en-US"/>
            </a:defPPr>
            <a:lvl1pPr algn="l" rtl="0" eaLnBrk="0" fontAlgn="base" hangingPunct="0">
              <a:spcBef>
                <a:spcPct val="0"/>
              </a:spcBef>
              <a:spcAft>
                <a:spcPct val="0"/>
              </a:spcAft>
              <a:defRPr sz="4000"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sz="4000"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sz="4000"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sz="4000"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sz="4000" kern="1200">
                <a:solidFill>
                  <a:schemeClr val="tx1"/>
                </a:solidFill>
                <a:latin typeface="Arial" panose="020B0604020202020204" pitchFamily="34" charset="0"/>
                <a:ea typeface="+mn-ea"/>
                <a:cs typeface="+mn-cs"/>
              </a:defRPr>
            </a:lvl5pPr>
            <a:lvl6pPr marL="2286000" algn="l" defTabSz="914400" rtl="0" eaLnBrk="1" latinLnBrk="0" hangingPunct="1">
              <a:defRPr sz="4000" kern="1200">
                <a:solidFill>
                  <a:schemeClr val="tx1"/>
                </a:solidFill>
                <a:latin typeface="Arial" panose="020B0604020202020204" pitchFamily="34" charset="0"/>
                <a:ea typeface="+mn-ea"/>
                <a:cs typeface="+mn-cs"/>
              </a:defRPr>
            </a:lvl6pPr>
            <a:lvl7pPr marL="2743200" algn="l" defTabSz="914400" rtl="0" eaLnBrk="1" latinLnBrk="0" hangingPunct="1">
              <a:defRPr sz="4000" kern="1200">
                <a:solidFill>
                  <a:schemeClr val="tx1"/>
                </a:solidFill>
                <a:latin typeface="Arial" panose="020B0604020202020204" pitchFamily="34" charset="0"/>
                <a:ea typeface="+mn-ea"/>
                <a:cs typeface="+mn-cs"/>
              </a:defRPr>
            </a:lvl7pPr>
            <a:lvl8pPr marL="3200400" algn="l" defTabSz="914400" rtl="0" eaLnBrk="1" latinLnBrk="0" hangingPunct="1">
              <a:defRPr sz="4000" kern="1200">
                <a:solidFill>
                  <a:schemeClr val="tx1"/>
                </a:solidFill>
                <a:latin typeface="Arial" panose="020B0604020202020204" pitchFamily="34" charset="0"/>
                <a:ea typeface="+mn-ea"/>
                <a:cs typeface="+mn-cs"/>
              </a:defRPr>
            </a:lvl8pPr>
            <a:lvl9pPr marL="3657600" algn="l" defTabSz="914400" rtl="0" eaLnBrk="1" latinLnBrk="0" hangingPunct="1">
              <a:defRPr sz="4000" kern="1200">
                <a:solidFill>
                  <a:schemeClr val="tx1"/>
                </a:solidFill>
                <a:latin typeface="Arial" panose="020B0604020202020204" pitchFamily="34" charset="0"/>
                <a:ea typeface="+mn-ea"/>
                <a:cs typeface="+mn-cs"/>
              </a:defRPr>
            </a:lvl9pPr>
          </a:lstStyle>
          <a:p>
            <a:pPr>
              <a:spcBef>
                <a:spcPct val="0"/>
              </a:spcBef>
              <a:buFontTx/>
              <a:buNone/>
            </a:pPr>
            <a:endParaRPr lang="vi-VN" altLang="en-US" sz="4000">
              <a:latin typeface="Times New Roman" panose="02020603050405020304" pitchFamily="18" charset="0"/>
            </a:endParaRPr>
          </a:p>
        </p:txBody>
      </p:sp>
    </p:spTree>
    <p:extLst>
      <p:ext uri="{BB962C8B-B14F-4D97-AF65-F5344CB8AC3E}">
        <p14:creationId xmlns:p14="http://schemas.microsoft.com/office/powerpoint/2010/main" val="359680759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126" y="13741"/>
            <a:ext cx="9144000" cy="6858000"/>
          </a:xfrm>
          <a:prstGeom prst="rect">
            <a:avLst/>
          </a:prstGeom>
        </p:spPr>
      </p:pic>
      <p:sp>
        <p:nvSpPr>
          <p:cNvPr id="4" name="ISPRING_QUIZ_SHAPE0"/>
          <p:cNvSpPr/>
          <p:nvPr/>
        </p:nvSpPr>
        <p:spPr>
          <a:xfrm>
            <a:off x="0" y="-1"/>
            <a:ext cx="9144000" cy="6796385"/>
          </a:xfrm>
          <a:prstGeom prst="rect">
            <a:avLst/>
          </a:prstGeom>
          <a:solidFill>
            <a:srgbClr val="FFFFFF"/>
          </a:solidFill>
          <a:ln w="25400" cap="flat" cmpd="sng" algn="ctr">
            <a:noFill/>
            <a:prstDash val="solid"/>
          </a:ln>
          <a:effectLst>
            <a:innerShdw>
              <a:scrgbClr r="0" g="0" b="0">
                <a:alpha val="0"/>
              </a:scrgbClr>
            </a:innerShdw>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SPRING_QUIZ_SHAPE1"/>
          <p:cNvPicPr>
            <a:picLocks/>
          </p:cNvPicPr>
          <p:nvPr/>
        </p:nvPicPr>
        <p:blipFill>
          <a:blip r:embed="rId5">
            <a:extLst>
              <a:ext uri="{28A0092B-C50C-407E-A947-70E740481C1C}">
                <a14:useLocalDpi xmlns:a14="http://schemas.microsoft.com/office/drawing/2010/main" val="0"/>
              </a:ext>
            </a:extLst>
          </a:blip>
          <a:srcRect/>
          <a:stretch>
            <a:fillRect/>
          </a:stretch>
        </p:blipFill>
        <p:spPr>
          <a:xfrm>
            <a:off x="9684568" y="4377210"/>
            <a:ext cx="4481193" cy="5006340"/>
          </a:xfrm>
          <a:prstGeom prst="rect">
            <a:avLst/>
          </a:prstGeom>
          <a:effectLst>
            <a:outerShdw blurRad="114300" dist="38100" dir="5400000" rotWithShape="0">
              <a:scrgbClr r="0" g="0" b="0">
                <a:alpha val="20000"/>
              </a:scrgbClr>
            </a:outerShdw>
          </a:effectLst>
        </p:spPr>
      </p:pic>
      <p:sp>
        <p:nvSpPr>
          <p:cNvPr id="3" name="TextBox 2"/>
          <p:cNvSpPr txBox="1"/>
          <p:nvPr/>
        </p:nvSpPr>
        <p:spPr>
          <a:xfrm>
            <a:off x="562224" y="31602"/>
            <a:ext cx="1867664" cy="584775"/>
          </a:xfrm>
          <a:prstGeom prst="rect">
            <a:avLst/>
          </a:prstGeom>
          <a:noFill/>
        </p:spPr>
        <p:txBody>
          <a:bodyPr wrap="square" rtlCol="0">
            <a:spAutoFit/>
          </a:bodyPr>
          <a:lstStyle/>
          <a:p>
            <a:r>
              <a:rPr lang="en-US" sz="3200" dirty="0" err="1"/>
              <a:t>Câu</a:t>
            </a:r>
            <a:r>
              <a:rPr lang="en-US" sz="3200" dirty="0"/>
              <a:t> 1</a:t>
            </a:r>
          </a:p>
        </p:txBody>
      </p:sp>
      <p:pic>
        <p:nvPicPr>
          <p:cNvPr id="7" name="ISPRING_QUIZ_SHAPE3"/>
          <p:cNvPicPr>
            <a:picLocks/>
          </p:cNvPicPr>
          <p:nvPr/>
        </p:nvPicPr>
        <p:blipFill>
          <a:blip r:embed="rId6">
            <a:extLst>
              <a:ext uri="{28A0092B-C50C-407E-A947-70E740481C1C}">
                <a14:useLocalDpi xmlns:a14="http://schemas.microsoft.com/office/drawing/2010/main" val="0"/>
              </a:ext>
            </a:extLst>
          </a:blip>
          <a:srcRect/>
          <a:stretch>
            <a:fillRect/>
          </a:stretch>
        </p:blipFill>
        <p:spPr>
          <a:xfrm>
            <a:off x="155824" y="31602"/>
            <a:ext cx="406400" cy="612001"/>
          </a:xfrm>
          <a:prstGeom prst="rect">
            <a:avLst/>
          </a:prstGeom>
          <a:effectLst>
            <a:innerShdw>
              <a:scrgbClr r="0" g="0" b="0">
                <a:alpha val="0"/>
              </a:scrgbClr>
            </a:innerShdw>
          </a:effectLst>
        </p:spPr>
      </p:pic>
      <p:sp>
        <p:nvSpPr>
          <p:cNvPr id="12" name="TextBox 11"/>
          <p:cNvSpPr txBox="1"/>
          <p:nvPr/>
        </p:nvSpPr>
        <p:spPr>
          <a:xfrm>
            <a:off x="85915" y="850944"/>
            <a:ext cx="4463390" cy="1569660"/>
          </a:xfrm>
          <a:prstGeom prst="rect">
            <a:avLst/>
          </a:prstGeom>
          <a:noFill/>
        </p:spPr>
        <p:txBody>
          <a:bodyPr wrap="square" rtlCol="0">
            <a:spAutoFit/>
          </a:bodyPr>
          <a:lstStyle/>
          <a:p>
            <a:pPr algn="just"/>
            <a:r>
              <a:rPr lang="en-US" sz="2400" b="1" dirty="0" err="1"/>
              <a:t>Những</a:t>
            </a:r>
            <a:r>
              <a:rPr lang="en-US" sz="2400" b="1" dirty="0"/>
              <a:t> chi </a:t>
            </a:r>
            <a:r>
              <a:rPr lang="en-US" sz="2400" b="1" dirty="0" err="1"/>
              <a:t>tiết</a:t>
            </a:r>
            <a:r>
              <a:rPr lang="en-US" sz="2400" b="1" dirty="0"/>
              <a:t> </a:t>
            </a:r>
            <a:r>
              <a:rPr lang="en-US" sz="2400" b="1" dirty="0" err="1"/>
              <a:t>thể</a:t>
            </a:r>
            <a:r>
              <a:rPr lang="en-US" sz="2400" b="1" dirty="0"/>
              <a:t> </a:t>
            </a:r>
            <a:r>
              <a:rPr lang="en-US" sz="2400" b="1" dirty="0" err="1"/>
              <a:t>hiện</a:t>
            </a:r>
            <a:r>
              <a:rPr lang="en-US" sz="2400" b="1" dirty="0"/>
              <a:t> </a:t>
            </a:r>
            <a:r>
              <a:rPr lang="en-US" sz="2400" b="1" dirty="0" err="1"/>
              <a:t>lòng</a:t>
            </a:r>
            <a:r>
              <a:rPr lang="en-US" sz="2400" b="1" dirty="0"/>
              <a:t> </a:t>
            </a:r>
            <a:r>
              <a:rPr lang="en-US" sz="2400" b="1" dirty="0" err="1"/>
              <a:t>nhân</a:t>
            </a:r>
            <a:r>
              <a:rPr lang="en-US" sz="2400" b="1" dirty="0"/>
              <a:t> </a:t>
            </a:r>
            <a:r>
              <a:rPr lang="en-US" sz="2400" b="1" dirty="0" err="1"/>
              <a:t>ái</a:t>
            </a:r>
            <a:r>
              <a:rPr lang="en-US" sz="2400" b="1" dirty="0"/>
              <a:t> </a:t>
            </a:r>
            <a:r>
              <a:rPr lang="en-US" sz="2400" b="1" dirty="0" err="1"/>
              <a:t>của</a:t>
            </a:r>
            <a:r>
              <a:rPr lang="en-US" sz="2400" b="1" dirty="0"/>
              <a:t> </a:t>
            </a:r>
            <a:r>
              <a:rPr lang="en-US" sz="2400" b="1" dirty="0" err="1"/>
              <a:t>Lãn</a:t>
            </a:r>
            <a:r>
              <a:rPr lang="en-US" sz="2400" b="1" dirty="0"/>
              <a:t> </a:t>
            </a:r>
            <a:r>
              <a:rPr lang="en-US" sz="2400" b="1" dirty="0" err="1"/>
              <a:t>Ông</a:t>
            </a:r>
            <a:r>
              <a:rPr lang="en-US" sz="2400" b="1" dirty="0"/>
              <a:t> </a:t>
            </a:r>
            <a:r>
              <a:rPr lang="en-US" sz="2400" b="1" dirty="0" err="1"/>
              <a:t>trong</a:t>
            </a:r>
            <a:r>
              <a:rPr lang="en-US" sz="2400" b="1" dirty="0"/>
              <a:t> </a:t>
            </a:r>
            <a:r>
              <a:rPr lang="en-US" sz="2400" b="1" dirty="0" err="1"/>
              <a:t>việc</a:t>
            </a:r>
            <a:r>
              <a:rPr lang="en-US" sz="2400" b="1" dirty="0"/>
              <a:t> </a:t>
            </a:r>
            <a:r>
              <a:rPr lang="en-US" sz="2400" b="1" dirty="0" err="1"/>
              <a:t>chữa</a:t>
            </a:r>
            <a:r>
              <a:rPr lang="en-US" sz="2400" b="1" dirty="0"/>
              <a:t> </a:t>
            </a:r>
            <a:r>
              <a:rPr lang="en-US" sz="2400" b="1" dirty="0" err="1"/>
              <a:t>bệnh</a:t>
            </a:r>
            <a:r>
              <a:rPr lang="en-US" sz="2400" b="1" dirty="0"/>
              <a:t> </a:t>
            </a:r>
            <a:r>
              <a:rPr lang="en-US" sz="2400" b="1" dirty="0" err="1"/>
              <a:t>cho</a:t>
            </a:r>
            <a:r>
              <a:rPr lang="en-US" sz="2400" b="1" dirty="0"/>
              <a:t> cha con </a:t>
            </a:r>
            <a:r>
              <a:rPr lang="en-US" sz="2400" b="1" dirty="0" err="1"/>
              <a:t>người</a:t>
            </a:r>
            <a:r>
              <a:rPr lang="en-US" sz="2400" b="1" dirty="0"/>
              <a:t> </a:t>
            </a:r>
            <a:r>
              <a:rPr lang="en-US" sz="2400" b="1" dirty="0" err="1"/>
              <a:t>thuyền</a:t>
            </a:r>
            <a:r>
              <a:rPr lang="en-US" sz="2400" b="1" dirty="0"/>
              <a:t> </a:t>
            </a:r>
            <a:r>
              <a:rPr lang="en-US" sz="2400" b="1" dirty="0" err="1"/>
              <a:t>chài</a:t>
            </a:r>
            <a:r>
              <a:rPr lang="en-US" sz="2400" b="1" dirty="0"/>
              <a:t> </a:t>
            </a:r>
            <a:r>
              <a:rPr lang="en-US" sz="2400" b="1" dirty="0" err="1"/>
              <a:t>là</a:t>
            </a:r>
            <a:r>
              <a:rPr lang="en-US" sz="2400" b="1" dirty="0"/>
              <a:t>:</a:t>
            </a:r>
          </a:p>
        </p:txBody>
      </p:sp>
      <p:sp>
        <p:nvSpPr>
          <p:cNvPr id="18" name="TextBox 17"/>
          <p:cNvSpPr txBox="1"/>
          <p:nvPr/>
        </p:nvSpPr>
        <p:spPr>
          <a:xfrm>
            <a:off x="-20490" y="476672"/>
            <a:ext cx="4249059" cy="923330"/>
          </a:xfrm>
          <a:prstGeom prst="rect">
            <a:avLst/>
          </a:prstGeom>
          <a:noFill/>
        </p:spPr>
        <p:txBody>
          <a:bodyPr wrap="square" rtlCol="0">
            <a:spAutoFit/>
          </a:bodyPr>
          <a:lstStyle/>
          <a:p>
            <a:r>
              <a:rPr lang="en-US" dirty="0" err="1">
                <a:solidFill>
                  <a:srgbClr val="343944"/>
                </a:solidFill>
                <a:latin typeface="Segoe UI"/>
              </a:rPr>
              <a:t>Em</a:t>
            </a:r>
            <a:r>
              <a:rPr lang="en-US" dirty="0">
                <a:solidFill>
                  <a:srgbClr val="343944"/>
                </a:solidFill>
                <a:latin typeface="Segoe UI"/>
              </a:rPr>
              <a:t> </a:t>
            </a:r>
            <a:r>
              <a:rPr lang="en-US" dirty="0" err="1">
                <a:solidFill>
                  <a:srgbClr val="343944"/>
                </a:solidFill>
                <a:latin typeface="Segoe UI"/>
              </a:rPr>
              <a:t>hãy</a:t>
            </a:r>
            <a:r>
              <a:rPr lang="en-US" dirty="0">
                <a:solidFill>
                  <a:srgbClr val="343944"/>
                </a:solidFill>
                <a:latin typeface="Segoe UI"/>
              </a:rPr>
              <a:t> </a:t>
            </a:r>
            <a:r>
              <a:rPr lang="en-US" dirty="0" err="1">
                <a:solidFill>
                  <a:srgbClr val="343944"/>
                </a:solidFill>
                <a:latin typeface="Segoe UI"/>
              </a:rPr>
              <a:t>lựa</a:t>
            </a:r>
            <a:r>
              <a:rPr lang="en-US" dirty="0">
                <a:solidFill>
                  <a:srgbClr val="343944"/>
                </a:solidFill>
                <a:latin typeface="Segoe UI"/>
              </a:rPr>
              <a:t> </a:t>
            </a:r>
            <a:r>
              <a:rPr lang="en-US" dirty="0" err="1">
                <a:solidFill>
                  <a:srgbClr val="343944"/>
                </a:solidFill>
                <a:latin typeface="Segoe UI"/>
              </a:rPr>
              <a:t>chọn</a:t>
            </a:r>
            <a:r>
              <a:rPr lang="en-US" dirty="0">
                <a:solidFill>
                  <a:srgbClr val="343944"/>
                </a:solidFill>
                <a:latin typeface="Segoe UI"/>
              </a:rPr>
              <a:t> </a:t>
            </a:r>
            <a:r>
              <a:rPr lang="en-US" dirty="0" err="1">
                <a:solidFill>
                  <a:srgbClr val="343944"/>
                </a:solidFill>
                <a:latin typeface="Segoe UI"/>
              </a:rPr>
              <a:t>nhiều</a:t>
            </a:r>
            <a:r>
              <a:rPr lang="en-US" dirty="0">
                <a:solidFill>
                  <a:srgbClr val="343944"/>
                </a:solidFill>
                <a:latin typeface="Segoe UI"/>
              </a:rPr>
              <a:t> </a:t>
            </a:r>
            <a:r>
              <a:rPr lang="en-US" dirty="0" err="1">
                <a:solidFill>
                  <a:srgbClr val="343944"/>
                </a:solidFill>
                <a:latin typeface="Segoe UI"/>
              </a:rPr>
              <a:t>đáp</a:t>
            </a:r>
            <a:r>
              <a:rPr lang="en-US" dirty="0">
                <a:solidFill>
                  <a:srgbClr val="343944"/>
                </a:solidFill>
                <a:latin typeface="Segoe UI"/>
              </a:rPr>
              <a:t> </a:t>
            </a:r>
            <a:r>
              <a:rPr lang="en-US" dirty="0" err="1">
                <a:solidFill>
                  <a:srgbClr val="343944"/>
                </a:solidFill>
                <a:latin typeface="Segoe UI"/>
              </a:rPr>
              <a:t>án</a:t>
            </a:r>
            <a:r>
              <a:rPr lang="en-US" dirty="0">
                <a:solidFill>
                  <a:srgbClr val="343944"/>
                </a:solidFill>
                <a:latin typeface="Segoe UI"/>
              </a:rPr>
              <a:t> </a:t>
            </a:r>
            <a:r>
              <a:rPr lang="en-US" dirty="0" err="1">
                <a:solidFill>
                  <a:srgbClr val="343944"/>
                </a:solidFill>
                <a:latin typeface="Segoe UI"/>
              </a:rPr>
              <a:t>đúng</a:t>
            </a:r>
            <a:r>
              <a:rPr lang="en-US" dirty="0">
                <a:solidFill>
                  <a:srgbClr val="343944"/>
                </a:solidFill>
                <a:latin typeface="Segoe UI"/>
              </a:rPr>
              <a:t> </a:t>
            </a:r>
            <a:r>
              <a:rPr lang="en-US" dirty="0" err="1">
                <a:solidFill>
                  <a:srgbClr val="343944"/>
                </a:solidFill>
                <a:latin typeface="Segoe UI"/>
              </a:rPr>
              <a:t>nhé</a:t>
            </a:r>
            <a:r>
              <a:rPr lang="en-US" dirty="0">
                <a:solidFill>
                  <a:srgbClr val="343944"/>
                </a:solidFill>
                <a:latin typeface="Segoe UI"/>
              </a:rPr>
              <a:t> !</a:t>
            </a:r>
          </a:p>
          <a:p>
            <a:endParaRPr lang="en-US" dirty="0"/>
          </a:p>
        </p:txBody>
      </p:sp>
      <p:sp>
        <p:nvSpPr>
          <p:cNvPr id="20" name="Rounded Rectangle 19"/>
          <p:cNvSpPr/>
          <p:nvPr/>
        </p:nvSpPr>
        <p:spPr>
          <a:xfrm>
            <a:off x="4584126" y="86619"/>
            <a:ext cx="4343850" cy="670976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Box 5"/>
          <p:cNvSpPr txBox="1">
            <a:spLocks noChangeArrowheads="1"/>
          </p:cNvSpPr>
          <p:nvPr/>
        </p:nvSpPr>
        <p:spPr bwMode="auto">
          <a:xfrm>
            <a:off x="4601053" y="440680"/>
            <a:ext cx="4355976" cy="6001643"/>
          </a:xfrm>
          <a:prstGeom prst="rect">
            <a:avLst/>
          </a:prstGeom>
          <a:noFill/>
          <a:ln w="9525">
            <a:noFill/>
            <a:miter lim="800000"/>
          </a:ln>
          <a:effectLst/>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spcAft>
                <a:spcPts val="600"/>
              </a:spcAft>
            </a:pPr>
            <a:r>
              <a:rPr lang="en-US" sz="2400" dirty="0" err="1">
                <a:solidFill>
                  <a:srgbClr val="002060"/>
                </a:solidFill>
                <a:latin typeface="Arial" panose="020B0604020202020204" pitchFamily="34" charset="0"/>
                <a:cs typeface="Arial" panose="020B0604020202020204" pitchFamily="34" charset="0"/>
              </a:rPr>
              <a:t>Có</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lần</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một</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người</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thuyền</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chài</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có</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đứa</a:t>
            </a:r>
            <a:r>
              <a:rPr lang="en-US" sz="2400" dirty="0">
                <a:solidFill>
                  <a:srgbClr val="002060"/>
                </a:solidFill>
                <a:latin typeface="Arial" panose="020B0604020202020204" pitchFamily="34" charset="0"/>
                <a:cs typeface="Arial" panose="020B0604020202020204" pitchFamily="34" charset="0"/>
              </a:rPr>
              <a:t> con </a:t>
            </a:r>
            <a:r>
              <a:rPr lang="en-US" sz="2400" dirty="0" err="1">
                <a:solidFill>
                  <a:srgbClr val="002060"/>
                </a:solidFill>
                <a:latin typeface="Arial" panose="020B0604020202020204" pitchFamily="34" charset="0"/>
                <a:cs typeface="Arial" panose="020B0604020202020204" pitchFamily="34" charset="0"/>
              </a:rPr>
              <a:t>nhỏ</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bị</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bệnh</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đậu</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nặng</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nhưng</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nhà</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nghèo</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không</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có</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tiền</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chữa</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Lãn</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Ông</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biết</a:t>
            </a:r>
            <a:r>
              <a:rPr lang="en-US" sz="2400" dirty="0">
                <a:solidFill>
                  <a:srgbClr val="002060"/>
                </a:solidFill>
                <a:latin typeface="Arial" panose="020B0604020202020204" pitchFamily="34" charset="0"/>
                <a:cs typeface="Arial" panose="020B0604020202020204" pitchFamily="34" charset="0"/>
              </a:rPr>
              <a:t> tin </a:t>
            </a:r>
            <a:r>
              <a:rPr lang="en-US" sz="2400" dirty="0" err="1">
                <a:solidFill>
                  <a:srgbClr val="002060"/>
                </a:solidFill>
                <a:latin typeface="Arial" panose="020B0604020202020204" pitchFamily="34" charset="0"/>
                <a:cs typeface="Arial" panose="020B0604020202020204" pitchFamily="34" charset="0"/>
              </a:rPr>
              <a:t>bèn</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đến</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thăm</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Giữa</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mùa</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hè</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nóng</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nực</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cháu</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bé</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nằm</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trong</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chiếc</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thuyền</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nhỏ</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hẹp</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người</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đầy</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mụn</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mủ</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mùi</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hôi</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tanh</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bốc</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lên</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nồng</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nặc</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Nhưng</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Lãn</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Ông</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vẫn</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không</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ngại</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khổ</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Ông</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ân</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cần</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chăm</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sóc</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đứa</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bé</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suốt</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một</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tháng</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trời</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và</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chữa</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khỏi</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bệnh</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cho</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nó</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Khi</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từ</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giã</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nhà</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thuyền</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chài</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ông</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chẳng</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những</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không</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lấy</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tiền</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mà</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còn</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cho</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thêm</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gạo</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củi</a:t>
            </a:r>
            <a:r>
              <a:rPr lang="en-US" sz="2400" dirty="0">
                <a:solidFill>
                  <a:srgbClr val="002060"/>
                </a:solidFill>
                <a:latin typeface="Arial" panose="020B0604020202020204" pitchFamily="34" charset="0"/>
                <a:cs typeface="Arial" panose="020B0604020202020204" pitchFamily="34" charset="0"/>
              </a:rPr>
              <a:t>.</a:t>
            </a:r>
            <a:endParaRPr lang="en-US" sz="2400" b="0" dirty="0">
              <a:solidFill>
                <a:srgbClr val="002060"/>
              </a:solidFill>
              <a:latin typeface="Arial" panose="020B0604020202020204" pitchFamily="34" charset="0"/>
              <a:cs typeface="Arial" panose="020B0604020202020204" pitchFamily="34" charset="0"/>
            </a:endParaRPr>
          </a:p>
        </p:txBody>
      </p:sp>
      <p:sp>
        <p:nvSpPr>
          <p:cNvPr id="21" name="Rounded Rectangle 20"/>
          <p:cNvSpPr/>
          <p:nvPr/>
        </p:nvSpPr>
        <p:spPr>
          <a:xfrm>
            <a:off x="219056" y="5517232"/>
            <a:ext cx="4169475" cy="1279152"/>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ounded Rectangle 21"/>
          <p:cNvSpPr/>
          <p:nvPr/>
        </p:nvSpPr>
        <p:spPr>
          <a:xfrm>
            <a:off x="219056" y="4448195"/>
            <a:ext cx="4169475" cy="830997"/>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ounded Rectangle 22"/>
          <p:cNvSpPr/>
          <p:nvPr/>
        </p:nvSpPr>
        <p:spPr>
          <a:xfrm>
            <a:off x="219056" y="3436618"/>
            <a:ext cx="4169475" cy="830997"/>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ounded Rectangle 23"/>
          <p:cNvSpPr/>
          <p:nvPr/>
        </p:nvSpPr>
        <p:spPr>
          <a:xfrm>
            <a:off x="219056" y="2420602"/>
            <a:ext cx="4169475" cy="830997"/>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219056" y="2436193"/>
            <a:ext cx="3877622" cy="830997"/>
          </a:xfrm>
          <a:prstGeom prst="rect">
            <a:avLst/>
          </a:prstGeom>
          <a:noFill/>
        </p:spPr>
        <p:txBody>
          <a:bodyPr wrap="square" rtlCol="0">
            <a:spAutoFit/>
          </a:bodyPr>
          <a:lstStyle/>
          <a:p>
            <a:r>
              <a:rPr lang="en-US" sz="2400" dirty="0"/>
              <a:t>A .</a:t>
            </a:r>
            <a:r>
              <a:rPr lang="en-US" sz="2400" dirty="0" err="1"/>
              <a:t>Ông</a:t>
            </a:r>
            <a:r>
              <a:rPr lang="en-US" sz="2400" dirty="0"/>
              <a:t> </a:t>
            </a:r>
            <a:r>
              <a:rPr lang="en-US" sz="2400" dirty="0" err="1"/>
              <a:t>tận</a:t>
            </a:r>
            <a:r>
              <a:rPr lang="en-US" sz="2400" dirty="0"/>
              <a:t> </a:t>
            </a:r>
            <a:r>
              <a:rPr lang="en-US" sz="2400" dirty="0" err="1"/>
              <a:t>tụy</a:t>
            </a:r>
            <a:r>
              <a:rPr lang="en-US" sz="2400" dirty="0"/>
              <a:t> </a:t>
            </a:r>
            <a:r>
              <a:rPr lang="en-US" sz="2400" dirty="0" err="1"/>
              <a:t>chăm</a:t>
            </a:r>
            <a:r>
              <a:rPr lang="en-US" sz="2400" dirty="0"/>
              <a:t> </a:t>
            </a:r>
            <a:r>
              <a:rPr lang="en-US" sz="2400" dirty="0" err="1"/>
              <a:t>sóc</a:t>
            </a:r>
            <a:r>
              <a:rPr lang="en-US" sz="2400" dirty="0"/>
              <a:t> </a:t>
            </a:r>
            <a:r>
              <a:rPr lang="en-US" sz="2400" dirty="0" err="1"/>
              <a:t>người</a:t>
            </a:r>
            <a:r>
              <a:rPr lang="en-US" sz="2400" dirty="0"/>
              <a:t> </a:t>
            </a:r>
            <a:r>
              <a:rPr lang="en-US" sz="2400" dirty="0" err="1"/>
              <a:t>bệnh</a:t>
            </a:r>
            <a:r>
              <a:rPr lang="en-US" sz="2400" dirty="0"/>
              <a:t> </a:t>
            </a:r>
            <a:r>
              <a:rPr lang="en-US" sz="2400" dirty="0" err="1"/>
              <a:t>suốt</a:t>
            </a:r>
            <a:r>
              <a:rPr lang="en-US" sz="2400" dirty="0"/>
              <a:t> </a:t>
            </a:r>
            <a:r>
              <a:rPr lang="en-US" sz="2400" dirty="0" err="1"/>
              <a:t>cả</a:t>
            </a:r>
            <a:r>
              <a:rPr lang="en-US" sz="2400" dirty="0"/>
              <a:t> </a:t>
            </a:r>
            <a:r>
              <a:rPr lang="en-US" sz="2400" dirty="0" err="1"/>
              <a:t>tháng</a:t>
            </a:r>
            <a:r>
              <a:rPr lang="en-US" sz="2400" dirty="0"/>
              <a:t> </a:t>
            </a:r>
            <a:r>
              <a:rPr lang="en-US" sz="2400" dirty="0" err="1"/>
              <a:t>trời</a:t>
            </a:r>
            <a:endParaRPr lang="en-US" sz="2400" dirty="0"/>
          </a:p>
        </p:txBody>
      </p:sp>
      <p:sp>
        <p:nvSpPr>
          <p:cNvPr id="14" name="TextBox 13"/>
          <p:cNvSpPr txBox="1"/>
          <p:nvPr/>
        </p:nvSpPr>
        <p:spPr>
          <a:xfrm>
            <a:off x="219056" y="3442741"/>
            <a:ext cx="4169475" cy="830997"/>
          </a:xfrm>
          <a:prstGeom prst="rect">
            <a:avLst/>
          </a:prstGeom>
          <a:noFill/>
        </p:spPr>
        <p:txBody>
          <a:bodyPr wrap="square" rtlCol="0">
            <a:spAutoFit/>
          </a:bodyPr>
          <a:lstStyle/>
          <a:p>
            <a:r>
              <a:rPr lang="en-US" sz="2400" dirty="0"/>
              <a:t>B. </a:t>
            </a:r>
            <a:r>
              <a:rPr lang="en-US" sz="2400" dirty="0" err="1"/>
              <a:t>Ông</a:t>
            </a:r>
            <a:r>
              <a:rPr lang="en-US" sz="2400" dirty="0"/>
              <a:t> </a:t>
            </a:r>
            <a:r>
              <a:rPr lang="en-US" sz="2400" dirty="0" err="1"/>
              <a:t>không</a:t>
            </a:r>
            <a:r>
              <a:rPr lang="en-US" sz="2400" dirty="0"/>
              <a:t> </a:t>
            </a:r>
            <a:r>
              <a:rPr lang="en-US" sz="2400" dirty="0" err="1"/>
              <a:t>vướng</a:t>
            </a:r>
            <a:r>
              <a:rPr lang="en-US" sz="2400" dirty="0"/>
              <a:t> </a:t>
            </a:r>
            <a:r>
              <a:rPr lang="en-US" sz="2400" dirty="0" err="1"/>
              <a:t>vào</a:t>
            </a:r>
            <a:r>
              <a:rPr lang="en-US" sz="2400" dirty="0"/>
              <a:t> </a:t>
            </a:r>
            <a:r>
              <a:rPr lang="en-US" sz="2400" dirty="0" err="1"/>
              <a:t>vòng</a:t>
            </a:r>
            <a:r>
              <a:rPr lang="en-US" sz="2400" dirty="0"/>
              <a:t> </a:t>
            </a:r>
            <a:r>
              <a:rPr lang="en-US" sz="2400" dirty="0" err="1"/>
              <a:t>danh</a:t>
            </a:r>
            <a:r>
              <a:rPr lang="en-US" sz="2400" dirty="0"/>
              <a:t> </a:t>
            </a:r>
            <a:r>
              <a:rPr lang="en-US" sz="2400" dirty="0" err="1"/>
              <a:t>lợi</a:t>
            </a:r>
            <a:r>
              <a:rPr lang="en-US" sz="2400" dirty="0"/>
              <a:t>.</a:t>
            </a:r>
          </a:p>
        </p:txBody>
      </p:sp>
      <p:sp>
        <p:nvSpPr>
          <p:cNvPr id="15" name="TextBox 14"/>
          <p:cNvSpPr txBox="1"/>
          <p:nvPr/>
        </p:nvSpPr>
        <p:spPr>
          <a:xfrm>
            <a:off x="219056" y="4448195"/>
            <a:ext cx="4197108" cy="830997"/>
          </a:xfrm>
          <a:prstGeom prst="rect">
            <a:avLst/>
          </a:prstGeom>
          <a:noFill/>
        </p:spPr>
        <p:txBody>
          <a:bodyPr wrap="square" rtlCol="0">
            <a:spAutoFit/>
          </a:bodyPr>
          <a:lstStyle/>
          <a:p>
            <a:r>
              <a:rPr lang="en-US" sz="2400" dirty="0"/>
              <a:t>C. </a:t>
            </a:r>
            <a:r>
              <a:rPr lang="en-US" sz="2400" dirty="0" err="1"/>
              <a:t>Ông</a:t>
            </a:r>
            <a:r>
              <a:rPr lang="en-US" sz="2400" dirty="0"/>
              <a:t> </a:t>
            </a:r>
            <a:r>
              <a:rPr lang="en-US" sz="2400" dirty="0" err="1"/>
              <a:t>không</a:t>
            </a:r>
            <a:r>
              <a:rPr lang="en-US" sz="2400" dirty="0"/>
              <a:t> </a:t>
            </a:r>
            <a:r>
              <a:rPr lang="en-US" sz="2400" dirty="0" err="1"/>
              <a:t>lấy</a:t>
            </a:r>
            <a:r>
              <a:rPr lang="en-US" sz="2400" dirty="0"/>
              <a:t> </a:t>
            </a:r>
            <a:r>
              <a:rPr lang="en-US" sz="2400" dirty="0" err="1"/>
              <a:t>tiền</a:t>
            </a:r>
            <a:r>
              <a:rPr lang="en-US" sz="2400" dirty="0"/>
              <a:t> </a:t>
            </a:r>
            <a:r>
              <a:rPr lang="en-US" sz="2400" dirty="0" err="1"/>
              <a:t>còn</a:t>
            </a:r>
            <a:r>
              <a:rPr lang="en-US" sz="2400" dirty="0"/>
              <a:t> </a:t>
            </a:r>
            <a:r>
              <a:rPr lang="en-US" sz="2400" dirty="0" err="1"/>
              <a:t>cho</a:t>
            </a:r>
            <a:r>
              <a:rPr lang="en-US" sz="2400" dirty="0"/>
              <a:t> </a:t>
            </a:r>
            <a:r>
              <a:rPr lang="en-US" sz="2400" dirty="0" err="1"/>
              <a:t>họ</a:t>
            </a:r>
            <a:r>
              <a:rPr lang="en-US" sz="2400" dirty="0"/>
              <a:t> </a:t>
            </a:r>
            <a:r>
              <a:rPr lang="en-US" sz="2400" dirty="0" err="1"/>
              <a:t>củi</a:t>
            </a:r>
            <a:r>
              <a:rPr lang="en-US" sz="2400" dirty="0"/>
              <a:t>, </a:t>
            </a:r>
            <a:r>
              <a:rPr lang="en-US" sz="2400" dirty="0" err="1"/>
              <a:t>gạo</a:t>
            </a:r>
            <a:r>
              <a:rPr lang="en-US" sz="2400" dirty="0"/>
              <a:t>.</a:t>
            </a:r>
          </a:p>
        </p:txBody>
      </p:sp>
      <p:sp>
        <p:nvSpPr>
          <p:cNvPr id="16" name="TextBox 15"/>
          <p:cNvSpPr txBox="1"/>
          <p:nvPr/>
        </p:nvSpPr>
        <p:spPr>
          <a:xfrm>
            <a:off x="219056" y="5618625"/>
            <a:ext cx="4142655" cy="1200329"/>
          </a:xfrm>
          <a:prstGeom prst="rect">
            <a:avLst/>
          </a:prstGeom>
          <a:noFill/>
        </p:spPr>
        <p:txBody>
          <a:bodyPr wrap="square" rtlCol="0">
            <a:spAutoFit/>
          </a:bodyPr>
          <a:lstStyle/>
          <a:p>
            <a:r>
              <a:rPr lang="en-US" sz="2400" dirty="0"/>
              <a:t>D. </a:t>
            </a:r>
            <a:r>
              <a:rPr lang="en-US" sz="2400" dirty="0" err="1"/>
              <a:t>Ông</a:t>
            </a:r>
            <a:r>
              <a:rPr lang="en-US" sz="2400" dirty="0"/>
              <a:t> </a:t>
            </a:r>
            <a:r>
              <a:rPr lang="en-US" sz="2400" dirty="0" err="1"/>
              <a:t>tự</a:t>
            </a:r>
            <a:r>
              <a:rPr lang="en-US" sz="2400" dirty="0"/>
              <a:t> </a:t>
            </a:r>
            <a:r>
              <a:rPr lang="en-US" sz="2400" dirty="0" err="1"/>
              <a:t>tìm</a:t>
            </a:r>
            <a:r>
              <a:rPr lang="en-US" sz="2400" dirty="0"/>
              <a:t> </a:t>
            </a:r>
            <a:r>
              <a:rPr lang="en-US" sz="2400" dirty="0" err="1"/>
              <a:t>đến</a:t>
            </a:r>
            <a:r>
              <a:rPr lang="en-US" sz="2400" dirty="0"/>
              <a:t> </a:t>
            </a:r>
            <a:r>
              <a:rPr lang="en-US" sz="2400" dirty="0" err="1"/>
              <a:t>thăm</a:t>
            </a:r>
            <a:r>
              <a:rPr lang="en-US" sz="2400" dirty="0"/>
              <a:t> </a:t>
            </a:r>
            <a:r>
              <a:rPr lang="en-US" sz="2400" dirty="0" err="1"/>
              <a:t>khi</a:t>
            </a:r>
            <a:r>
              <a:rPr lang="en-US" sz="2400" dirty="0"/>
              <a:t> </a:t>
            </a:r>
            <a:r>
              <a:rPr lang="en-US" sz="2400" dirty="0" err="1"/>
              <a:t>nghe</a:t>
            </a:r>
            <a:r>
              <a:rPr lang="en-US" sz="2400" dirty="0"/>
              <a:t> tin con </a:t>
            </a:r>
            <a:r>
              <a:rPr lang="en-US" sz="2400" dirty="0" err="1"/>
              <a:t>người</a:t>
            </a:r>
            <a:r>
              <a:rPr lang="en-US" sz="2400" dirty="0"/>
              <a:t> </a:t>
            </a:r>
            <a:r>
              <a:rPr lang="en-US" sz="2400" dirty="0" err="1"/>
              <a:t>thuyền</a:t>
            </a:r>
            <a:r>
              <a:rPr lang="en-US" sz="2400" dirty="0"/>
              <a:t> </a:t>
            </a:r>
            <a:r>
              <a:rPr lang="en-US" sz="2400" dirty="0" err="1"/>
              <a:t>chài</a:t>
            </a:r>
            <a:r>
              <a:rPr lang="en-US" sz="2400" dirty="0"/>
              <a:t> </a:t>
            </a:r>
            <a:r>
              <a:rPr lang="en-US" sz="2400" dirty="0" err="1"/>
              <a:t>bị</a:t>
            </a:r>
            <a:r>
              <a:rPr lang="en-US" sz="2400" dirty="0"/>
              <a:t> </a:t>
            </a:r>
            <a:r>
              <a:rPr lang="en-US" sz="2400" dirty="0" err="1"/>
              <a:t>bệnh</a:t>
            </a:r>
            <a:r>
              <a:rPr lang="en-US" sz="2400" dirty="0"/>
              <a:t> </a:t>
            </a:r>
            <a:r>
              <a:rPr lang="en-US" sz="2400" dirty="0" err="1"/>
              <a:t>nặng</a:t>
            </a:r>
            <a:r>
              <a:rPr lang="en-US" sz="2400" dirty="0"/>
              <a:t>.</a:t>
            </a:r>
          </a:p>
        </p:txBody>
      </p:sp>
      <p:sp>
        <p:nvSpPr>
          <p:cNvPr id="2" name="Rectangle 1">
            <a:extLst>
              <a:ext uri="{FF2B5EF4-FFF2-40B4-BE49-F238E27FC236}">
                <a16:creationId xmlns:a16="http://schemas.microsoft.com/office/drawing/2014/main" id="{9FA53C1C-AAFA-656D-BDAF-C413FA07742B}"/>
              </a:ext>
            </a:extLst>
          </p:cNvPr>
          <p:cNvSpPr>
            <a:spLocks noChangeArrowheads="1"/>
          </p:cNvSpPr>
          <p:nvPr/>
        </p:nvSpPr>
        <p:spPr bwMode="auto">
          <a:xfrm>
            <a:off x="0" y="0"/>
            <a:ext cx="9144000" cy="6858000"/>
          </a:xfrm>
          <a:prstGeom prst="rect">
            <a:avLst/>
          </a:prstGeom>
          <a:noFill/>
          <a:ln w="57150">
            <a:pattFill prst="sphere">
              <a:fgClr>
                <a:srgbClr val="0000FF"/>
              </a:fgClr>
              <a:bgClr>
                <a:srgbClr val="FF0000"/>
              </a:bgClr>
            </a:pattFill>
            <a:miter lim="800000"/>
            <a:headEnd/>
            <a:tailEnd/>
          </a:ln>
          <a:extLst>
            <a:ext uri="{909E8E84-426E-40DD-AFC4-6F175D3DCCD1}">
              <a14:hiddenFill xmlns:a14="http://schemas.microsoft.com/office/drawing/2010/main">
                <a:solidFill>
                  <a:srgbClr val="FFFFFF"/>
                </a:solidFill>
              </a14:hiddenFill>
            </a:ext>
          </a:extLst>
        </p:spPr>
        <p:txBody>
          <a:bodyPr wrap="none" lIns="91435" tIns="45718" rIns="91435" bIns="45718" anchor="ctr"/>
          <a:lstStyle>
            <a:defPPr>
              <a:defRPr lang="en-US"/>
            </a:defPPr>
            <a:lvl1pPr algn="l" rtl="0" eaLnBrk="0" fontAlgn="base" hangingPunct="0">
              <a:spcBef>
                <a:spcPct val="0"/>
              </a:spcBef>
              <a:spcAft>
                <a:spcPct val="0"/>
              </a:spcAft>
              <a:defRPr sz="4000"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sz="4000"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sz="4000"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sz="4000"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sz="4000" kern="1200">
                <a:solidFill>
                  <a:schemeClr val="tx1"/>
                </a:solidFill>
                <a:latin typeface="Arial" panose="020B0604020202020204" pitchFamily="34" charset="0"/>
                <a:ea typeface="+mn-ea"/>
                <a:cs typeface="+mn-cs"/>
              </a:defRPr>
            </a:lvl5pPr>
            <a:lvl6pPr marL="2286000" algn="l" defTabSz="914400" rtl="0" eaLnBrk="1" latinLnBrk="0" hangingPunct="1">
              <a:defRPr sz="4000" kern="1200">
                <a:solidFill>
                  <a:schemeClr val="tx1"/>
                </a:solidFill>
                <a:latin typeface="Arial" panose="020B0604020202020204" pitchFamily="34" charset="0"/>
                <a:ea typeface="+mn-ea"/>
                <a:cs typeface="+mn-cs"/>
              </a:defRPr>
            </a:lvl6pPr>
            <a:lvl7pPr marL="2743200" algn="l" defTabSz="914400" rtl="0" eaLnBrk="1" latinLnBrk="0" hangingPunct="1">
              <a:defRPr sz="4000" kern="1200">
                <a:solidFill>
                  <a:schemeClr val="tx1"/>
                </a:solidFill>
                <a:latin typeface="Arial" panose="020B0604020202020204" pitchFamily="34" charset="0"/>
                <a:ea typeface="+mn-ea"/>
                <a:cs typeface="+mn-cs"/>
              </a:defRPr>
            </a:lvl7pPr>
            <a:lvl8pPr marL="3200400" algn="l" defTabSz="914400" rtl="0" eaLnBrk="1" latinLnBrk="0" hangingPunct="1">
              <a:defRPr sz="4000" kern="1200">
                <a:solidFill>
                  <a:schemeClr val="tx1"/>
                </a:solidFill>
                <a:latin typeface="Arial" panose="020B0604020202020204" pitchFamily="34" charset="0"/>
                <a:ea typeface="+mn-ea"/>
                <a:cs typeface="+mn-cs"/>
              </a:defRPr>
            </a:lvl8pPr>
            <a:lvl9pPr marL="3657600" algn="l" defTabSz="914400" rtl="0" eaLnBrk="1" latinLnBrk="0" hangingPunct="1">
              <a:defRPr sz="4000" kern="1200">
                <a:solidFill>
                  <a:schemeClr val="tx1"/>
                </a:solidFill>
                <a:latin typeface="Arial" panose="020B0604020202020204" pitchFamily="34" charset="0"/>
                <a:ea typeface="+mn-ea"/>
                <a:cs typeface="+mn-cs"/>
              </a:defRPr>
            </a:lvl9pPr>
          </a:lstStyle>
          <a:p>
            <a:pPr>
              <a:spcBef>
                <a:spcPct val="0"/>
              </a:spcBef>
              <a:buFontTx/>
              <a:buNone/>
            </a:pPr>
            <a:endParaRPr lang="vi-VN" altLang="en-US" sz="4000">
              <a:latin typeface="Times New Roman" panose="02020603050405020304" pitchFamily="18" charset="0"/>
            </a:endParaRPr>
          </a:p>
        </p:txBody>
      </p:sp>
    </p:spTree>
    <p:custDataLst>
      <p:tags r:id="rId1"/>
    </p:custDataLst>
    <p:extLst>
      <p:ext uri="{BB962C8B-B14F-4D97-AF65-F5344CB8AC3E}">
        <p14:creationId xmlns:p14="http://schemas.microsoft.com/office/powerpoint/2010/main" val="345596843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barn(inVertical)">
                                      <p:cBhvr>
                                        <p:cTn id="12" dur="500"/>
                                        <p:tgtEl>
                                          <p:spTgt spid="24"/>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arn(inVertical)">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barn(inVertical)">
                                      <p:cBhvr>
                                        <p:cTn id="20" dur="500"/>
                                        <p:tgtEl>
                                          <p:spTgt spid="23"/>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barn(inVertical)">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barn(inVertical)">
                                      <p:cBhvr>
                                        <p:cTn id="28" dur="500"/>
                                        <p:tgtEl>
                                          <p:spTgt spid="22"/>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barn(inVertical)">
                                      <p:cBhvr>
                                        <p:cTn id="31" dur="500"/>
                                        <p:tgtEl>
                                          <p:spTgt spid="15"/>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barn(inVertical)">
                                      <p:cBhvr>
                                        <p:cTn id="36" dur="500"/>
                                        <p:tgtEl>
                                          <p:spTgt spid="21"/>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barn(inVertical)">
                                      <p:cBhvr>
                                        <p:cTn id="39" dur="500"/>
                                        <p:tgtEl>
                                          <p:spTgt spid="16"/>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20"/>
                                        </p:tgtEl>
                                        <p:attrNameLst>
                                          <p:attrName>style.visibility</p:attrName>
                                        </p:attrNameLst>
                                      </p:cBhvr>
                                      <p:to>
                                        <p:strVal val="visible"/>
                                      </p:to>
                                    </p:set>
                                    <p:animEffect transition="in" filter="barn(inVertical)">
                                      <p:cBhvr>
                                        <p:cTn id="44" dur="500"/>
                                        <p:tgtEl>
                                          <p:spTgt spid="20"/>
                                        </p:tgtEl>
                                      </p:cBhvr>
                                    </p:animEffect>
                                  </p:childTnLst>
                                </p:cTn>
                              </p:par>
                              <p:par>
                                <p:cTn id="45" presetID="16" presetClass="entr" presetSubtype="21" fill="hold" grpId="0" nodeType="with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barn(inVertical)">
                                      <p:cBhvr>
                                        <p:cTn id="47" dur="500"/>
                                        <p:tgtEl>
                                          <p:spTgt spid="10"/>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xit" presetSubtype="21" fill="hold" grpId="1" nodeType="clickEffect">
                                  <p:stCondLst>
                                    <p:cond delay="0"/>
                                  </p:stCondLst>
                                  <p:childTnLst>
                                    <p:animEffect transition="out" filter="barn(inVertical)">
                                      <p:cBhvr>
                                        <p:cTn id="51" dur="500"/>
                                        <p:tgtEl>
                                          <p:spTgt spid="23"/>
                                        </p:tgtEl>
                                      </p:cBhvr>
                                    </p:animEffect>
                                    <p:set>
                                      <p:cBhvr>
                                        <p:cTn id="52" dur="1" fill="hold">
                                          <p:stCondLst>
                                            <p:cond delay="499"/>
                                          </p:stCondLst>
                                        </p:cTn>
                                        <p:tgtEl>
                                          <p:spTgt spid="23"/>
                                        </p:tgtEl>
                                        <p:attrNameLst>
                                          <p:attrName>style.visibility</p:attrName>
                                        </p:attrNameLst>
                                      </p:cBhvr>
                                      <p:to>
                                        <p:strVal val="hidden"/>
                                      </p:to>
                                    </p:set>
                                  </p:childTnLst>
                                </p:cTn>
                              </p:par>
                              <p:par>
                                <p:cTn id="53" presetID="16" presetClass="exit" presetSubtype="21" fill="hold" grpId="1" nodeType="withEffect">
                                  <p:stCondLst>
                                    <p:cond delay="0"/>
                                  </p:stCondLst>
                                  <p:childTnLst>
                                    <p:animEffect transition="out" filter="barn(inVertical)">
                                      <p:cBhvr>
                                        <p:cTn id="54" dur="500"/>
                                        <p:tgtEl>
                                          <p:spTgt spid="14"/>
                                        </p:tgtEl>
                                      </p:cBhvr>
                                    </p:animEffect>
                                    <p:set>
                                      <p:cBhvr>
                                        <p:cTn id="55" dur="1" fill="hold">
                                          <p:stCondLst>
                                            <p:cond delay="499"/>
                                          </p:stCondLst>
                                        </p:cTn>
                                        <p:tgtEl>
                                          <p:spTgt spid="14"/>
                                        </p:tgtEl>
                                        <p:attrNameLst>
                                          <p:attrName>style.visibility</p:attrName>
                                        </p:attrNameLst>
                                      </p:cBhvr>
                                      <p:to>
                                        <p:strVal val="hidden"/>
                                      </p:to>
                                    </p:set>
                                  </p:childTnLst>
                                </p:cTn>
                              </p:par>
                              <p:par>
                                <p:cTn id="56" presetID="64" presetClass="path" presetSubtype="0" accel="50000" decel="50000" fill="hold" grpId="1" nodeType="withEffect">
                                  <p:stCondLst>
                                    <p:cond delay="0"/>
                                  </p:stCondLst>
                                  <p:childTnLst>
                                    <p:animMotion origin="layout" path="M 2.77778E-7 1.90751E-6 L 0.00399 -0.07237 " pathEditMode="relative" rAng="0" ptsTypes="AA">
                                      <p:cBhvr>
                                        <p:cTn id="57" dur="2000" fill="hold"/>
                                        <p:tgtEl>
                                          <p:spTgt spid="22"/>
                                        </p:tgtEl>
                                        <p:attrNameLst>
                                          <p:attrName>ppt_x</p:attrName>
                                          <p:attrName>ppt_y</p:attrName>
                                        </p:attrNameLst>
                                      </p:cBhvr>
                                      <p:rCtr x="191" y="-3630"/>
                                    </p:animMotion>
                                  </p:childTnLst>
                                </p:cTn>
                              </p:par>
                              <p:par>
                                <p:cTn id="58" presetID="64" presetClass="path" presetSubtype="0" accel="50000" decel="50000" fill="hold" grpId="1" nodeType="withEffect">
                                  <p:stCondLst>
                                    <p:cond delay="0"/>
                                  </p:stCondLst>
                                  <p:childTnLst>
                                    <p:animMotion origin="layout" path="M -2.77778E-6 -2.71676E-6 L -2.77778E-6 -0.08277 " pathEditMode="relative" rAng="0" ptsTypes="AA">
                                      <p:cBhvr>
                                        <p:cTn id="59" dur="2000" fill="hold"/>
                                        <p:tgtEl>
                                          <p:spTgt spid="15"/>
                                        </p:tgtEl>
                                        <p:attrNameLst>
                                          <p:attrName>ppt_x</p:attrName>
                                          <p:attrName>ppt_y</p:attrName>
                                        </p:attrNameLst>
                                      </p:cBhvr>
                                      <p:rCtr x="0" y="-413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0" grpId="0" animBg="1"/>
      <p:bldP spid="10" grpId="0"/>
      <p:bldP spid="21" grpId="0" animBg="1"/>
      <p:bldP spid="22" grpId="0" animBg="1"/>
      <p:bldP spid="22" grpId="1" animBg="1"/>
      <p:bldP spid="23" grpId="0" animBg="1"/>
      <p:bldP spid="23" grpId="1" animBg="1"/>
      <p:bldP spid="24" grpId="0" animBg="1"/>
      <p:bldP spid="13" grpId="0"/>
      <p:bldP spid="14" grpId="0"/>
      <p:bldP spid="14" grpId="1"/>
      <p:bldP spid="15" grpId="0"/>
      <p:bldP spid="15" grpId="1"/>
      <p:bldP spid="1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ounded Rectangle 15"/>
          <p:cNvSpPr/>
          <p:nvPr/>
        </p:nvSpPr>
        <p:spPr>
          <a:xfrm>
            <a:off x="0" y="2492896"/>
            <a:ext cx="4644008" cy="790347"/>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p:cNvSpPr/>
          <p:nvPr/>
        </p:nvSpPr>
        <p:spPr>
          <a:xfrm>
            <a:off x="4667403" y="11396"/>
            <a:ext cx="4379717" cy="661448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ISPRING_QUIZ_SHAPE1"/>
          <p:cNvPicPr>
            <a:picLocks/>
          </p:cNvPicPr>
          <p:nvPr/>
        </p:nvPicPr>
        <p:blipFill>
          <a:blip r:embed="rId4">
            <a:extLst>
              <a:ext uri="{28A0092B-C50C-407E-A947-70E740481C1C}">
                <a14:useLocalDpi xmlns:a14="http://schemas.microsoft.com/office/drawing/2010/main" val="0"/>
              </a:ext>
            </a:extLst>
          </a:blip>
          <a:srcRect/>
          <a:stretch>
            <a:fillRect/>
          </a:stretch>
        </p:blipFill>
        <p:spPr>
          <a:xfrm>
            <a:off x="-2047355" y="-814179"/>
            <a:ext cx="1506787" cy="2370971"/>
          </a:xfrm>
          <a:prstGeom prst="rect">
            <a:avLst/>
          </a:prstGeom>
          <a:effectLst>
            <a:outerShdw blurRad="114300" dist="38100" dir="5400000" rotWithShape="0">
              <a:scrgbClr r="0" g="0" b="0">
                <a:alpha val="20000"/>
              </a:scrgbClr>
            </a:outerShdw>
          </a:effectLst>
        </p:spPr>
      </p:pic>
      <p:sp>
        <p:nvSpPr>
          <p:cNvPr id="4" name="ISPRING_QUIZ_SHAPE2"/>
          <p:cNvSpPr txBox="1"/>
          <p:nvPr/>
        </p:nvSpPr>
        <p:spPr>
          <a:xfrm>
            <a:off x="785254" y="80092"/>
            <a:ext cx="1770234" cy="553998"/>
          </a:xfrm>
          <a:prstGeom prst="rect">
            <a:avLst/>
          </a:prstGeom>
          <a:noFill/>
          <a:effectLst>
            <a:innerShdw>
              <a:scrgbClr r="0" g="0" b="0">
                <a:alpha val="0"/>
              </a:scrgbClr>
            </a:innerShdw>
          </a:effectLst>
        </p:spPr>
        <p:txBody>
          <a:bodyPr vert="horz" wrap="square" rtlCol="0">
            <a:spAutoFit/>
          </a:bodyPr>
          <a:lstStyle/>
          <a:p>
            <a:pPr algn="ctr"/>
            <a:r>
              <a:rPr lang="en-US" sz="3000" dirty="0">
                <a:solidFill>
                  <a:srgbClr val="343944"/>
                </a:solidFill>
                <a:effectLst/>
                <a:latin typeface="Segoe UI"/>
              </a:rPr>
              <a:t>   </a:t>
            </a:r>
            <a:r>
              <a:rPr lang="en-US" sz="3000" dirty="0" err="1">
                <a:solidFill>
                  <a:srgbClr val="343944"/>
                </a:solidFill>
                <a:effectLst/>
                <a:latin typeface="Segoe UI"/>
              </a:rPr>
              <a:t>Câu</a:t>
            </a:r>
            <a:r>
              <a:rPr lang="en-US" sz="3000" dirty="0">
                <a:solidFill>
                  <a:srgbClr val="343944"/>
                </a:solidFill>
                <a:effectLst/>
                <a:latin typeface="Segoe UI"/>
              </a:rPr>
              <a:t> 2</a:t>
            </a:r>
          </a:p>
        </p:txBody>
      </p:sp>
      <p:pic>
        <p:nvPicPr>
          <p:cNvPr id="5" name="ISPRING_QUIZ_SHAPE3"/>
          <p:cNvPicPr>
            <a:picLocks/>
          </p:cNvPicPr>
          <p:nvPr/>
        </p:nvPicPr>
        <p:blipFill>
          <a:blip r:embed="rId5">
            <a:extLst>
              <a:ext uri="{28A0092B-C50C-407E-A947-70E740481C1C}">
                <a14:useLocalDpi xmlns:a14="http://schemas.microsoft.com/office/drawing/2010/main" val="0"/>
              </a:ext>
            </a:extLst>
          </a:blip>
          <a:srcRect/>
          <a:stretch>
            <a:fillRect/>
          </a:stretch>
        </p:blipFill>
        <p:spPr>
          <a:xfrm>
            <a:off x="0" y="-50521"/>
            <a:ext cx="753004" cy="815225"/>
          </a:xfrm>
          <a:prstGeom prst="rect">
            <a:avLst/>
          </a:prstGeom>
          <a:effectLst>
            <a:innerShdw>
              <a:scrgbClr r="0" g="0" b="0">
                <a:alpha val="0"/>
              </a:scrgbClr>
            </a:innerShdw>
          </a:effectLst>
        </p:spPr>
      </p:pic>
      <p:sp>
        <p:nvSpPr>
          <p:cNvPr id="6" name="ISPRING_QUIZ_SHAPE4"/>
          <p:cNvSpPr txBox="1"/>
          <p:nvPr/>
        </p:nvSpPr>
        <p:spPr>
          <a:xfrm>
            <a:off x="0" y="638880"/>
            <a:ext cx="4023360" cy="707886"/>
          </a:xfrm>
          <a:prstGeom prst="rect">
            <a:avLst/>
          </a:prstGeom>
          <a:noFill/>
          <a:effectLst>
            <a:innerShdw>
              <a:scrgbClr r="0" g="0" b="0">
                <a:alpha val="0"/>
              </a:scrgbClr>
            </a:innerShdw>
          </a:effectLst>
        </p:spPr>
        <p:txBody>
          <a:bodyPr vert="horz" wrap="square" rtlCol="0">
            <a:spAutoFit/>
          </a:bodyPr>
          <a:lstStyle/>
          <a:p>
            <a:pPr algn="ctr"/>
            <a:r>
              <a:rPr lang="en-US" sz="2000" dirty="0" err="1">
                <a:solidFill>
                  <a:srgbClr val="343944"/>
                </a:solidFill>
                <a:effectLst/>
                <a:latin typeface="Segoe UI"/>
              </a:rPr>
              <a:t>Em</a:t>
            </a:r>
            <a:r>
              <a:rPr lang="en-US" sz="2000" dirty="0">
                <a:solidFill>
                  <a:srgbClr val="343944"/>
                </a:solidFill>
                <a:effectLst/>
                <a:latin typeface="Segoe UI"/>
              </a:rPr>
              <a:t> </a:t>
            </a:r>
            <a:r>
              <a:rPr lang="en-US" sz="2000" dirty="0" err="1">
                <a:solidFill>
                  <a:srgbClr val="343944"/>
                </a:solidFill>
                <a:effectLst/>
                <a:latin typeface="Segoe UI"/>
              </a:rPr>
              <a:t>hãy</a:t>
            </a:r>
            <a:r>
              <a:rPr lang="en-US" sz="2000" dirty="0">
                <a:solidFill>
                  <a:srgbClr val="343944"/>
                </a:solidFill>
                <a:effectLst/>
                <a:latin typeface="Segoe UI"/>
              </a:rPr>
              <a:t> </a:t>
            </a:r>
            <a:r>
              <a:rPr lang="en-US" sz="2000" dirty="0" err="1">
                <a:solidFill>
                  <a:srgbClr val="343944"/>
                </a:solidFill>
                <a:effectLst/>
                <a:latin typeface="Segoe UI"/>
              </a:rPr>
              <a:t>lựa</a:t>
            </a:r>
            <a:r>
              <a:rPr lang="en-US" sz="2000" dirty="0">
                <a:solidFill>
                  <a:srgbClr val="343944"/>
                </a:solidFill>
                <a:effectLst/>
                <a:latin typeface="Segoe UI"/>
              </a:rPr>
              <a:t> </a:t>
            </a:r>
            <a:r>
              <a:rPr lang="en-US" sz="2000" dirty="0" err="1">
                <a:solidFill>
                  <a:srgbClr val="343944"/>
                </a:solidFill>
                <a:effectLst/>
                <a:latin typeface="Segoe UI"/>
              </a:rPr>
              <a:t>chọn</a:t>
            </a:r>
            <a:r>
              <a:rPr lang="en-US" sz="2000" dirty="0">
                <a:solidFill>
                  <a:srgbClr val="343944"/>
                </a:solidFill>
                <a:effectLst/>
                <a:latin typeface="Segoe UI"/>
              </a:rPr>
              <a:t> </a:t>
            </a:r>
            <a:r>
              <a:rPr lang="en-US" sz="2000" dirty="0" err="1">
                <a:solidFill>
                  <a:srgbClr val="343944"/>
                </a:solidFill>
                <a:effectLst/>
                <a:latin typeface="Segoe UI"/>
              </a:rPr>
              <a:t>đáp</a:t>
            </a:r>
            <a:r>
              <a:rPr lang="en-US" sz="2000" dirty="0">
                <a:solidFill>
                  <a:srgbClr val="343944"/>
                </a:solidFill>
                <a:effectLst/>
                <a:latin typeface="Segoe UI"/>
              </a:rPr>
              <a:t> </a:t>
            </a:r>
            <a:r>
              <a:rPr lang="en-US" sz="2000" dirty="0" err="1">
                <a:solidFill>
                  <a:srgbClr val="343944"/>
                </a:solidFill>
                <a:effectLst/>
                <a:latin typeface="Segoe UI"/>
              </a:rPr>
              <a:t>án</a:t>
            </a:r>
            <a:r>
              <a:rPr lang="en-US" sz="2000" dirty="0">
                <a:solidFill>
                  <a:srgbClr val="343944"/>
                </a:solidFill>
                <a:effectLst/>
                <a:latin typeface="Segoe UI"/>
              </a:rPr>
              <a:t> </a:t>
            </a:r>
            <a:r>
              <a:rPr lang="en-US" sz="2000" dirty="0" err="1">
                <a:solidFill>
                  <a:srgbClr val="343944"/>
                </a:solidFill>
                <a:effectLst/>
                <a:latin typeface="Segoe UI"/>
              </a:rPr>
              <a:t>đúng</a:t>
            </a:r>
            <a:r>
              <a:rPr lang="en-US" sz="2000" dirty="0">
                <a:solidFill>
                  <a:srgbClr val="343944"/>
                </a:solidFill>
                <a:effectLst/>
                <a:latin typeface="Segoe UI"/>
              </a:rPr>
              <a:t> </a:t>
            </a:r>
            <a:r>
              <a:rPr lang="en-US" sz="2000" dirty="0" err="1">
                <a:solidFill>
                  <a:srgbClr val="343944"/>
                </a:solidFill>
                <a:effectLst/>
                <a:latin typeface="Segoe UI"/>
              </a:rPr>
              <a:t>nhất</a:t>
            </a:r>
            <a:r>
              <a:rPr lang="en-US" sz="2000" dirty="0">
                <a:solidFill>
                  <a:srgbClr val="343944"/>
                </a:solidFill>
                <a:effectLst/>
                <a:latin typeface="Segoe UI"/>
              </a:rPr>
              <a:t> </a:t>
            </a:r>
            <a:r>
              <a:rPr lang="en-US" sz="2000" dirty="0" err="1">
                <a:solidFill>
                  <a:srgbClr val="343944"/>
                </a:solidFill>
                <a:effectLst/>
                <a:latin typeface="Segoe UI"/>
              </a:rPr>
              <a:t>nhé</a:t>
            </a:r>
            <a:r>
              <a:rPr lang="en-US" sz="2000" dirty="0">
                <a:solidFill>
                  <a:srgbClr val="343944"/>
                </a:solidFill>
                <a:effectLst/>
                <a:latin typeface="Segoe UI"/>
              </a:rPr>
              <a:t> !</a:t>
            </a:r>
          </a:p>
        </p:txBody>
      </p:sp>
      <p:sp>
        <p:nvSpPr>
          <p:cNvPr id="8" name="Text Box 5"/>
          <p:cNvSpPr txBox="1">
            <a:spLocks noChangeArrowheads="1"/>
          </p:cNvSpPr>
          <p:nvPr/>
        </p:nvSpPr>
        <p:spPr bwMode="auto">
          <a:xfrm>
            <a:off x="4789276" y="199955"/>
            <a:ext cx="4259909" cy="6109365"/>
          </a:xfrm>
          <a:prstGeom prst="rect">
            <a:avLst/>
          </a:prstGeom>
          <a:noFill/>
          <a:ln w="9525">
            <a:noFill/>
            <a:miter lim="800000"/>
          </a:ln>
          <a:effectLst/>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spcAft>
                <a:spcPts val="600"/>
              </a:spcAft>
            </a:pPr>
            <a:r>
              <a:rPr lang="en-US" sz="2300" b="0" dirty="0">
                <a:solidFill>
                  <a:srgbClr val="002060"/>
                </a:solidFill>
                <a:latin typeface="Arial" panose="020B0604020202020204" pitchFamily="34" charset="0"/>
                <a:cs typeface="Arial" panose="020B0604020202020204" pitchFamily="34" charset="0"/>
              </a:rPr>
              <a:t>     </a:t>
            </a:r>
            <a:r>
              <a:rPr lang="en-US" sz="2300" b="0" dirty="0" err="1">
                <a:solidFill>
                  <a:srgbClr val="002060"/>
                </a:solidFill>
                <a:latin typeface="Arial" panose="020B0604020202020204" pitchFamily="34" charset="0"/>
                <a:cs typeface="Arial" panose="020B0604020202020204" pitchFamily="34" charset="0"/>
              </a:rPr>
              <a:t>Một</a:t>
            </a:r>
            <a:r>
              <a:rPr lang="en-US" sz="2300" b="0" dirty="0">
                <a:solidFill>
                  <a:srgbClr val="002060"/>
                </a:solidFill>
                <a:latin typeface="Arial" panose="020B0604020202020204" pitchFamily="34" charset="0"/>
                <a:cs typeface="Arial" panose="020B0604020202020204" pitchFamily="34" charset="0"/>
              </a:rPr>
              <a:t> </a:t>
            </a:r>
            <a:r>
              <a:rPr lang="en-US" sz="2300" b="0" dirty="0" err="1">
                <a:solidFill>
                  <a:srgbClr val="002060"/>
                </a:solidFill>
                <a:latin typeface="Arial" panose="020B0604020202020204" pitchFamily="34" charset="0"/>
                <a:cs typeface="Arial" panose="020B0604020202020204" pitchFamily="34" charset="0"/>
              </a:rPr>
              <a:t>lần</a:t>
            </a:r>
            <a:r>
              <a:rPr lang="en-US" sz="2300" b="0" dirty="0">
                <a:solidFill>
                  <a:srgbClr val="002060"/>
                </a:solidFill>
                <a:latin typeface="Arial" panose="020B0604020202020204" pitchFamily="34" charset="0"/>
                <a:cs typeface="Arial" panose="020B0604020202020204" pitchFamily="34" charset="0"/>
              </a:rPr>
              <a:t> </a:t>
            </a:r>
            <a:r>
              <a:rPr lang="en-US" sz="2300" b="0" dirty="0" err="1">
                <a:solidFill>
                  <a:srgbClr val="002060"/>
                </a:solidFill>
                <a:latin typeface="Arial" panose="020B0604020202020204" pitchFamily="34" charset="0"/>
                <a:cs typeface="Arial" panose="020B0604020202020204" pitchFamily="34" charset="0"/>
              </a:rPr>
              <a:t>khác</a:t>
            </a:r>
            <a:r>
              <a:rPr lang="en-US" sz="2300" dirty="0">
                <a:solidFill>
                  <a:srgbClr val="002060"/>
                </a:solidFill>
                <a:latin typeface="Arial" panose="020B0604020202020204" pitchFamily="34" charset="0"/>
                <a:cs typeface="Arial" panose="020B0604020202020204" pitchFamily="34" charset="0"/>
              </a:rPr>
              <a:t>, </a:t>
            </a:r>
            <a:r>
              <a:rPr lang="en-US" sz="2300" dirty="0" err="1">
                <a:solidFill>
                  <a:srgbClr val="002060"/>
                </a:solidFill>
                <a:latin typeface="Arial" panose="020B0604020202020204" pitchFamily="34" charset="0"/>
                <a:cs typeface="Arial" panose="020B0604020202020204" pitchFamily="34" charset="0"/>
              </a:rPr>
              <a:t>có</a:t>
            </a:r>
            <a:r>
              <a:rPr lang="en-US" sz="2300" dirty="0">
                <a:solidFill>
                  <a:srgbClr val="002060"/>
                </a:solidFill>
                <a:latin typeface="Arial" panose="020B0604020202020204" pitchFamily="34" charset="0"/>
                <a:cs typeface="Arial" panose="020B0604020202020204" pitchFamily="34" charset="0"/>
              </a:rPr>
              <a:t> </a:t>
            </a:r>
            <a:r>
              <a:rPr lang="en-US" sz="2300" dirty="0" err="1">
                <a:solidFill>
                  <a:srgbClr val="002060"/>
                </a:solidFill>
                <a:latin typeface="Arial" panose="020B0604020202020204" pitchFamily="34" charset="0"/>
                <a:cs typeface="Arial" panose="020B0604020202020204" pitchFamily="34" charset="0"/>
              </a:rPr>
              <a:t>người</a:t>
            </a:r>
            <a:r>
              <a:rPr lang="en-US" sz="2300" dirty="0">
                <a:solidFill>
                  <a:srgbClr val="002060"/>
                </a:solidFill>
                <a:latin typeface="Arial" panose="020B0604020202020204" pitchFamily="34" charset="0"/>
                <a:cs typeface="Arial" panose="020B0604020202020204" pitchFamily="34" charset="0"/>
              </a:rPr>
              <a:t> </a:t>
            </a:r>
            <a:r>
              <a:rPr lang="en-US" sz="2300" dirty="0" err="1">
                <a:solidFill>
                  <a:srgbClr val="002060"/>
                </a:solidFill>
                <a:latin typeface="Arial" panose="020B0604020202020204" pitchFamily="34" charset="0"/>
                <a:cs typeface="Arial" panose="020B0604020202020204" pitchFamily="34" charset="0"/>
              </a:rPr>
              <a:t>phụ</a:t>
            </a:r>
            <a:r>
              <a:rPr lang="en-US" sz="2300" dirty="0">
                <a:solidFill>
                  <a:srgbClr val="002060"/>
                </a:solidFill>
                <a:latin typeface="Arial" panose="020B0604020202020204" pitchFamily="34" charset="0"/>
                <a:cs typeface="Arial" panose="020B0604020202020204" pitchFamily="34" charset="0"/>
              </a:rPr>
              <a:t> </a:t>
            </a:r>
            <a:r>
              <a:rPr lang="en-US" sz="2300" dirty="0" err="1">
                <a:solidFill>
                  <a:srgbClr val="002060"/>
                </a:solidFill>
                <a:latin typeface="Arial" panose="020B0604020202020204" pitchFamily="34" charset="0"/>
                <a:cs typeface="Arial" panose="020B0604020202020204" pitchFamily="34" charset="0"/>
              </a:rPr>
              <a:t>nữ</a:t>
            </a:r>
            <a:r>
              <a:rPr lang="en-US" sz="2300" dirty="0">
                <a:solidFill>
                  <a:srgbClr val="002060"/>
                </a:solidFill>
                <a:latin typeface="Arial" panose="020B0604020202020204" pitchFamily="34" charset="0"/>
                <a:cs typeface="Arial" panose="020B0604020202020204" pitchFamily="34" charset="0"/>
              </a:rPr>
              <a:t> </a:t>
            </a:r>
            <a:r>
              <a:rPr lang="en-US" sz="2300" dirty="0" err="1">
                <a:solidFill>
                  <a:srgbClr val="002060"/>
                </a:solidFill>
                <a:latin typeface="Arial" panose="020B0604020202020204" pitchFamily="34" charset="0"/>
                <a:cs typeface="Arial" panose="020B0604020202020204" pitchFamily="34" charset="0"/>
              </a:rPr>
              <a:t>được</a:t>
            </a:r>
            <a:r>
              <a:rPr lang="en-US" sz="2300" dirty="0">
                <a:solidFill>
                  <a:srgbClr val="002060"/>
                </a:solidFill>
                <a:latin typeface="Arial" panose="020B0604020202020204" pitchFamily="34" charset="0"/>
                <a:cs typeface="Arial" panose="020B0604020202020204" pitchFamily="34" charset="0"/>
              </a:rPr>
              <a:t> </a:t>
            </a:r>
            <a:r>
              <a:rPr lang="en-US" sz="2300" dirty="0" err="1">
                <a:solidFill>
                  <a:srgbClr val="002060"/>
                </a:solidFill>
                <a:latin typeface="Arial" panose="020B0604020202020204" pitchFamily="34" charset="0"/>
                <a:cs typeface="Arial" panose="020B0604020202020204" pitchFamily="34" charset="0"/>
              </a:rPr>
              <a:t>ông</a:t>
            </a:r>
            <a:r>
              <a:rPr lang="en-US" sz="2300" dirty="0">
                <a:solidFill>
                  <a:srgbClr val="002060"/>
                </a:solidFill>
                <a:latin typeface="Arial" panose="020B0604020202020204" pitchFamily="34" charset="0"/>
                <a:cs typeface="Arial" panose="020B0604020202020204" pitchFamily="34" charset="0"/>
              </a:rPr>
              <a:t> </a:t>
            </a:r>
            <a:r>
              <a:rPr lang="en-US" sz="2300" dirty="0" err="1">
                <a:solidFill>
                  <a:srgbClr val="002060"/>
                </a:solidFill>
                <a:latin typeface="Arial" panose="020B0604020202020204" pitchFamily="34" charset="0"/>
                <a:cs typeface="Arial" panose="020B0604020202020204" pitchFamily="34" charset="0"/>
              </a:rPr>
              <a:t>cho</a:t>
            </a:r>
            <a:r>
              <a:rPr lang="en-US" sz="2300" dirty="0">
                <a:solidFill>
                  <a:srgbClr val="002060"/>
                </a:solidFill>
                <a:latin typeface="Arial" panose="020B0604020202020204" pitchFamily="34" charset="0"/>
                <a:cs typeface="Arial" panose="020B0604020202020204" pitchFamily="34" charset="0"/>
              </a:rPr>
              <a:t> </a:t>
            </a:r>
            <a:r>
              <a:rPr lang="en-US" sz="2300" dirty="0" err="1">
                <a:solidFill>
                  <a:srgbClr val="002060"/>
                </a:solidFill>
                <a:latin typeface="Arial" panose="020B0604020202020204" pitchFamily="34" charset="0"/>
                <a:cs typeface="Arial" panose="020B0604020202020204" pitchFamily="34" charset="0"/>
              </a:rPr>
              <a:t>thuốc</a:t>
            </a:r>
            <a:r>
              <a:rPr lang="en-US" sz="2300" dirty="0">
                <a:solidFill>
                  <a:srgbClr val="002060"/>
                </a:solidFill>
                <a:latin typeface="Arial" panose="020B0604020202020204" pitchFamily="34" charset="0"/>
                <a:cs typeface="Arial" panose="020B0604020202020204" pitchFamily="34" charset="0"/>
              </a:rPr>
              <a:t> </a:t>
            </a:r>
            <a:r>
              <a:rPr lang="en-US" sz="2300" dirty="0" err="1">
                <a:solidFill>
                  <a:srgbClr val="002060"/>
                </a:solidFill>
                <a:latin typeface="Arial" panose="020B0604020202020204" pitchFamily="34" charset="0"/>
                <a:cs typeface="Arial" panose="020B0604020202020204" pitchFamily="34" charset="0"/>
              </a:rPr>
              <a:t>và</a:t>
            </a:r>
            <a:r>
              <a:rPr lang="en-US" sz="2300" dirty="0">
                <a:solidFill>
                  <a:srgbClr val="002060"/>
                </a:solidFill>
                <a:latin typeface="Arial" panose="020B0604020202020204" pitchFamily="34" charset="0"/>
                <a:cs typeface="Arial" panose="020B0604020202020204" pitchFamily="34" charset="0"/>
              </a:rPr>
              <a:t> </a:t>
            </a:r>
            <a:r>
              <a:rPr lang="en-US" sz="2300" dirty="0" err="1">
                <a:solidFill>
                  <a:srgbClr val="002060"/>
                </a:solidFill>
                <a:latin typeface="Arial" panose="020B0604020202020204" pitchFamily="34" charset="0"/>
                <a:cs typeface="Arial" panose="020B0604020202020204" pitchFamily="34" charset="0"/>
              </a:rPr>
              <a:t>giảm</a:t>
            </a:r>
            <a:r>
              <a:rPr lang="en-US" sz="2300" dirty="0">
                <a:solidFill>
                  <a:srgbClr val="002060"/>
                </a:solidFill>
                <a:latin typeface="Arial" panose="020B0604020202020204" pitchFamily="34" charset="0"/>
                <a:cs typeface="Arial" panose="020B0604020202020204" pitchFamily="34" charset="0"/>
              </a:rPr>
              <a:t> </a:t>
            </a:r>
            <a:r>
              <a:rPr lang="en-US" sz="2300" dirty="0" err="1">
                <a:solidFill>
                  <a:srgbClr val="002060"/>
                </a:solidFill>
                <a:latin typeface="Arial" panose="020B0604020202020204" pitchFamily="34" charset="0"/>
                <a:cs typeface="Arial" panose="020B0604020202020204" pitchFamily="34" charset="0"/>
              </a:rPr>
              <a:t>bệnh</a:t>
            </a:r>
            <a:r>
              <a:rPr lang="en-US" sz="2300" dirty="0">
                <a:solidFill>
                  <a:srgbClr val="002060"/>
                </a:solidFill>
                <a:latin typeface="Arial" panose="020B0604020202020204" pitchFamily="34" charset="0"/>
                <a:cs typeface="Arial" panose="020B0604020202020204" pitchFamily="34" charset="0"/>
              </a:rPr>
              <a:t>. </a:t>
            </a:r>
            <a:r>
              <a:rPr lang="en-US" sz="2300" dirty="0" err="1">
                <a:solidFill>
                  <a:srgbClr val="002060"/>
                </a:solidFill>
                <a:latin typeface="Arial" panose="020B0604020202020204" pitchFamily="34" charset="0"/>
                <a:cs typeface="Arial" panose="020B0604020202020204" pitchFamily="34" charset="0"/>
              </a:rPr>
              <a:t>Nhưng</a:t>
            </a:r>
            <a:r>
              <a:rPr lang="en-US" sz="2300" dirty="0">
                <a:solidFill>
                  <a:srgbClr val="002060"/>
                </a:solidFill>
                <a:latin typeface="Arial" panose="020B0604020202020204" pitchFamily="34" charset="0"/>
                <a:cs typeface="Arial" panose="020B0604020202020204" pitchFamily="34" charset="0"/>
              </a:rPr>
              <a:t> </a:t>
            </a:r>
            <a:r>
              <a:rPr lang="en-US" sz="2300" dirty="0" err="1">
                <a:solidFill>
                  <a:srgbClr val="002060"/>
                </a:solidFill>
                <a:latin typeface="Arial" panose="020B0604020202020204" pitchFamily="34" charset="0"/>
                <a:cs typeface="Arial" panose="020B0604020202020204" pitchFamily="34" charset="0"/>
              </a:rPr>
              <a:t>rồi</a:t>
            </a:r>
            <a:r>
              <a:rPr lang="en-US" sz="2300" dirty="0">
                <a:solidFill>
                  <a:srgbClr val="002060"/>
                </a:solidFill>
                <a:latin typeface="Arial" panose="020B0604020202020204" pitchFamily="34" charset="0"/>
                <a:cs typeface="Arial" panose="020B0604020202020204" pitchFamily="34" charset="0"/>
              </a:rPr>
              <a:t> </a:t>
            </a:r>
            <a:r>
              <a:rPr lang="en-US" sz="2300" dirty="0" err="1">
                <a:solidFill>
                  <a:srgbClr val="002060"/>
                </a:solidFill>
                <a:latin typeface="Arial" panose="020B0604020202020204" pitchFamily="34" charset="0"/>
                <a:cs typeface="Arial" panose="020B0604020202020204" pitchFamily="34" charset="0"/>
              </a:rPr>
              <a:t>bệnh</a:t>
            </a:r>
            <a:r>
              <a:rPr lang="en-US" sz="2300" dirty="0">
                <a:solidFill>
                  <a:srgbClr val="002060"/>
                </a:solidFill>
                <a:latin typeface="Arial" panose="020B0604020202020204" pitchFamily="34" charset="0"/>
                <a:cs typeface="Arial" panose="020B0604020202020204" pitchFamily="34" charset="0"/>
              </a:rPr>
              <a:t> </a:t>
            </a:r>
            <a:r>
              <a:rPr lang="en-US" sz="2300" dirty="0" err="1">
                <a:solidFill>
                  <a:srgbClr val="002060"/>
                </a:solidFill>
                <a:latin typeface="Arial" panose="020B0604020202020204" pitchFamily="34" charset="0"/>
                <a:cs typeface="Arial" panose="020B0604020202020204" pitchFamily="34" charset="0"/>
              </a:rPr>
              <a:t>tái</a:t>
            </a:r>
            <a:r>
              <a:rPr lang="en-US" sz="2300" dirty="0">
                <a:solidFill>
                  <a:srgbClr val="002060"/>
                </a:solidFill>
                <a:latin typeface="Arial" panose="020B0604020202020204" pitchFamily="34" charset="0"/>
                <a:cs typeface="Arial" panose="020B0604020202020204" pitchFamily="34" charset="0"/>
              </a:rPr>
              <a:t> </a:t>
            </a:r>
            <a:r>
              <a:rPr lang="en-US" sz="2300" dirty="0" err="1">
                <a:solidFill>
                  <a:srgbClr val="002060"/>
                </a:solidFill>
                <a:latin typeface="Arial" panose="020B0604020202020204" pitchFamily="34" charset="0"/>
                <a:cs typeface="Arial" panose="020B0604020202020204" pitchFamily="34" charset="0"/>
              </a:rPr>
              <a:t>phát</a:t>
            </a:r>
            <a:r>
              <a:rPr lang="en-US" sz="2300" dirty="0">
                <a:solidFill>
                  <a:srgbClr val="002060"/>
                </a:solidFill>
                <a:latin typeface="Arial" panose="020B0604020202020204" pitchFamily="34" charset="0"/>
                <a:cs typeface="Arial" panose="020B0604020202020204" pitchFamily="34" charset="0"/>
              </a:rPr>
              <a:t>, </a:t>
            </a:r>
            <a:r>
              <a:rPr lang="en-US" sz="2300" dirty="0" err="1">
                <a:solidFill>
                  <a:srgbClr val="002060"/>
                </a:solidFill>
                <a:latin typeface="Arial" panose="020B0604020202020204" pitchFamily="34" charset="0"/>
                <a:cs typeface="Arial" panose="020B0604020202020204" pitchFamily="34" charset="0"/>
              </a:rPr>
              <a:t>người</a:t>
            </a:r>
            <a:r>
              <a:rPr lang="en-US" sz="2300" dirty="0">
                <a:solidFill>
                  <a:srgbClr val="002060"/>
                </a:solidFill>
                <a:latin typeface="Arial" panose="020B0604020202020204" pitchFamily="34" charset="0"/>
                <a:cs typeface="Arial" panose="020B0604020202020204" pitchFamily="34" charset="0"/>
              </a:rPr>
              <a:t> </a:t>
            </a:r>
            <a:r>
              <a:rPr lang="en-US" sz="2300" dirty="0" err="1">
                <a:solidFill>
                  <a:srgbClr val="002060"/>
                </a:solidFill>
                <a:latin typeface="Arial" panose="020B0604020202020204" pitchFamily="34" charset="0"/>
                <a:cs typeface="Arial" panose="020B0604020202020204" pitchFamily="34" charset="0"/>
              </a:rPr>
              <a:t>chồng</a:t>
            </a:r>
            <a:r>
              <a:rPr lang="en-US" sz="2300" dirty="0">
                <a:solidFill>
                  <a:srgbClr val="002060"/>
                </a:solidFill>
                <a:latin typeface="Arial" panose="020B0604020202020204" pitchFamily="34" charset="0"/>
                <a:cs typeface="Arial" panose="020B0604020202020204" pitchFamily="34" charset="0"/>
              </a:rPr>
              <a:t> </a:t>
            </a:r>
            <a:r>
              <a:rPr lang="en-US" sz="2300" dirty="0" err="1">
                <a:solidFill>
                  <a:srgbClr val="002060"/>
                </a:solidFill>
                <a:latin typeface="Arial" panose="020B0604020202020204" pitchFamily="34" charset="0"/>
                <a:cs typeface="Arial" panose="020B0604020202020204" pitchFamily="34" charset="0"/>
              </a:rPr>
              <a:t>đến</a:t>
            </a:r>
            <a:r>
              <a:rPr lang="en-US" sz="2300" dirty="0">
                <a:solidFill>
                  <a:srgbClr val="002060"/>
                </a:solidFill>
                <a:latin typeface="Arial" panose="020B0604020202020204" pitchFamily="34" charset="0"/>
                <a:cs typeface="Arial" panose="020B0604020202020204" pitchFamily="34" charset="0"/>
              </a:rPr>
              <a:t> </a:t>
            </a:r>
            <a:r>
              <a:rPr lang="en-US" sz="2300" dirty="0" err="1">
                <a:solidFill>
                  <a:srgbClr val="002060"/>
                </a:solidFill>
                <a:latin typeface="Arial" panose="020B0604020202020204" pitchFamily="34" charset="0"/>
                <a:cs typeface="Arial" panose="020B0604020202020204" pitchFamily="34" charset="0"/>
              </a:rPr>
              <a:t>xin</a:t>
            </a:r>
            <a:r>
              <a:rPr lang="en-US" sz="2300" dirty="0">
                <a:solidFill>
                  <a:srgbClr val="002060"/>
                </a:solidFill>
                <a:latin typeface="Arial" panose="020B0604020202020204" pitchFamily="34" charset="0"/>
                <a:cs typeface="Arial" panose="020B0604020202020204" pitchFamily="34" charset="0"/>
              </a:rPr>
              <a:t> </a:t>
            </a:r>
            <a:r>
              <a:rPr lang="en-US" sz="2300" dirty="0" err="1">
                <a:solidFill>
                  <a:srgbClr val="002060"/>
                </a:solidFill>
                <a:latin typeface="Arial" panose="020B0604020202020204" pitchFamily="34" charset="0"/>
                <a:cs typeface="Arial" panose="020B0604020202020204" pitchFamily="34" charset="0"/>
              </a:rPr>
              <a:t>đơn</a:t>
            </a:r>
            <a:r>
              <a:rPr lang="en-US" sz="2300" dirty="0">
                <a:solidFill>
                  <a:srgbClr val="002060"/>
                </a:solidFill>
                <a:latin typeface="Arial" panose="020B0604020202020204" pitchFamily="34" charset="0"/>
                <a:cs typeface="Arial" panose="020B0604020202020204" pitchFamily="34" charset="0"/>
              </a:rPr>
              <a:t> </a:t>
            </a:r>
            <a:r>
              <a:rPr lang="en-US" sz="2300" dirty="0" err="1">
                <a:solidFill>
                  <a:srgbClr val="002060"/>
                </a:solidFill>
                <a:latin typeface="Arial" panose="020B0604020202020204" pitchFamily="34" charset="0"/>
                <a:cs typeface="Arial" panose="020B0604020202020204" pitchFamily="34" charset="0"/>
              </a:rPr>
              <a:t>thuốc</a:t>
            </a:r>
            <a:r>
              <a:rPr lang="en-US" sz="2300" dirty="0">
                <a:solidFill>
                  <a:srgbClr val="002060"/>
                </a:solidFill>
                <a:latin typeface="Arial" panose="020B0604020202020204" pitchFamily="34" charset="0"/>
                <a:cs typeface="Arial" panose="020B0604020202020204" pitchFamily="34" charset="0"/>
              </a:rPr>
              <a:t> </a:t>
            </a:r>
            <a:r>
              <a:rPr lang="en-US" sz="2300" dirty="0" err="1">
                <a:solidFill>
                  <a:srgbClr val="002060"/>
                </a:solidFill>
                <a:latin typeface="Arial" panose="020B0604020202020204" pitchFamily="34" charset="0"/>
                <a:cs typeface="Arial" panose="020B0604020202020204" pitchFamily="34" charset="0"/>
              </a:rPr>
              <a:t>mới</a:t>
            </a:r>
            <a:r>
              <a:rPr lang="en-US" sz="2300" dirty="0">
                <a:solidFill>
                  <a:srgbClr val="002060"/>
                </a:solidFill>
                <a:latin typeface="Arial" panose="020B0604020202020204" pitchFamily="34" charset="0"/>
                <a:cs typeface="Arial" panose="020B0604020202020204" pitchFamily="34" charset="0"/>
              </a:rPr>
              <a:t>. </a:t>
            </a:r>
            <a:r>
              <a:rPr lang="en-US" sz="2300" dirty="0" err="1">
                <a:solidFill>
                  <a:srgbClr val="002060"/>
                </a:solidFill>
                <a:latin typeface="Arial" panose="020B0604020202020204" pitchFamily="34" charset="0"/>
                <a:cs typeface="Arial" panose="020B0604020202020204" pitchFamily="34" charset="0"/>
              </a:rPr>
              <a:t>Lúc</a:t>
            </a:r>
            <a:r>
              <a:rPr lang="en-US" sz="2300" dirty="0">
                <a:solidFill>
                  <a:srgbClr val="002060"/>
                </a:solidFill>
                <a:latin typeface="Arial" panose="020B0604020202020204" pitchFamily="34" charset="0"/>
                <a:cs typeface="Arial" panose="020B0604020202020204" pitchFamily="34" charset="0"/>
              </a:rPr>
              <a:t> </a:t>
            </a:r>
            <a:r>
              <a:rPr lang="en-US" sz="2300" dirty="0" err="1">
                <a:solidFill>
                  <a:srgbClr val="002060"/>
                </a:solidFill>
                <a:latin typeface="Arial" panose="020B0604020202020204" pitchFamily="34" charset="0"/>
                <a:cs typeface="Arial" panose="020B0604020202020204" pitchFamily="34" charset="0"/>
              </a:rPr>
              <a:t>ấy</a:t>
            </a:r>
            <a:r>
              <a:rPr lang="en-US" sz="2300" dirty="0">
                <a:solidFill>
                  <a:srgbClr val="002060"/>
                </a:solidFill>
                <a:latin typeface="Arial" panose="020B0604020202020204" pitchFamily="34" charset="0"/>
                <a:cs typeface="Arial" panose="020B0604020202020204" pitchFamily="34" charset="0"/>
              </a:rPr>
              <a:t>, </a:t>
            </a:r>
            <a:r>
              <a:rPr lang="en-US" sz="2300" dirty="0" err="1">
                <a:solidFill>
                  <a:srgbClr val="002060"/>
                </a:solidFill>
                <a:latin typeface="Arial" panose="020B0604020202020204" pitchFamily="34" charset="0"/>
                <a:cs typeface="Arial" panose="020B0604020202020204" pitchFamily="34" charset="0"/>
              </a:rPr>
              <a:t>trời</a:t>
            </a:r>
            <a:r>
              <a:rPr lang="en-US" sz="2300" dirty="0">
                <a:solidFill>
                  <a:srgbClr val="002060"/>
                </a:solidFill>
                <a:latin typeface="Arial" panose="020B0604020202020204" pitchFamily="34" charset="0"/>
                <a:cs typeface="Arial" panose="020B0604020202020204" pitchFamily="34" charset="0"/>
              </a:rPr>
              <a:t> </a:t>
            </a:r>
            <a:r>
              <a:rPr lang="en-US" sz="2300" dirty="0" err="1">
                <a:solidFill>
                  <a:srgbClr val="002060"/>
                </a:solidFill>
                <a:latin typeface="Arial" panose="020B0604020202020204" pitchFamily="34" charset="0"/>
                <a:cs typeface="Arial" panose="020B0604020202020204" pitchFamily="34" charset="0"/>
              </a:rPr>
              <a:t>đã</a:t>
            </a:r>
            <a:r>
              <a:rPr lang="en-US" sz="2300" dirty="0">
                <a:solidFill>
                  <a:srgbClr val="002060"/>
                </a:solidFill>
                <a:latin typeface="Arial" panose="020B0604020202020204" pitchFamily="34" charset="0"/>
                <a:cs typeface="Arial" panose="020B0604020202020204" pitchFamily="34" charset="0"/>
              </a:rPr>
              <a:t> </a:t>
            </a:r>
            <a:r>
              <a:rPr lang="en-US" sz="2300" dirty="0" err="1">
                <a:solidFill>
                  <a:srgbClr val="002060"/>
                </a:solidFill>
                <a:latin typeface="Arial" panose="020B0604020202020204" pitchFamily="34" charset="0"/>
                <a:cs typeface="Arial" panose="020B0604020202020204" pitchFamily="34" charset="0"/>
              </a:rPr>
              <a:t>khuya</a:t>
            </a:r>
            <a:r>
              <a:rPr lang="en-US" sz="2300" dirty="0">
                <a:solidFill>
                  <a:srgbClr val="002060"/>
                </a:solidFill>
                <a:latin typeface="Arial" panose="020B0604020202020204" pitchFamily="34" charset="0"/>
                <a:cs typeface="Arial" panose="020B0604020202020204" pitchFamily="34" charset="0"/>
              </a:rPr>
              <a:t> </a:t>
            </a:r>
            <a:r>
              <a:rPr lang="en-US" sz="2300" dirty="0" err="1">
                <a:solidFill>
                  <a:srgbClr val="002060"/>
                </a:solidFill>
                <a:latin typeface="Arial" panose="020B0604020202020204" pitchFamily="34" charset="0"/>
                <a:cs typeface="Arial" panose="020B0604020202020204" pitchFamily="34" charset="0"/>
              </a:rPr>
              <a:t>nên</a:t>
            </a:r>
            <a:r>
              <a:rPr lang="en-US" sz="2300" dirty="0">
                <a:solidFill>
                  <a:srgbClr val="002060"/>
                </a:solidFill>
                <a:latin typeface="Arial" panose="020B0604020202020204" pitchFamily="34" charset="0"/>
                <a:cs typeface="Arial" panose="020B0604020202020204" pitchFamily="34" charset="0"/>
              </a:rPr>
              <a:t> </a:t>
            </a:r>
            <a:r>
              <a:rPr lang="en-US" sz="2300" dirty="0" err="1">
                <a:solidFill>
                  <a:srgbClr val="002060"/>
                </a:solidFill>
                <a:latin typeface="Arial" panose="020B0604020202020204" pitchFamily="34" charset="0"/>
                <a:cs typeface="Arial" panose="020B0604020202020204" pitchFamily="34" charset="0"/>
              </a:rPr>
              <a:t>Lãn</a:t>
            </a:r>
            <a:r>
              <a:rPr lang="en-US" sz="2300" dirty="0">
                <a:solidFill>
                  <a:srgbClr val="002060"/>
                </a:solidFill>
                <a:latin typeface="Arial" panose="020B0604020202020204" pitchFamily="34" charset="0"/>
                <a:cs typeface="Arial" panose="020B0604020202020204" pitchFamily="34" charset="0"/>
              </a:rPr>
              <a:t> </a:t>
            </a:r>
            <a:r>
              <a:rPr lang="en-US" sz="2300" dirty="0" err="1">
                <a:solidFill>
                  <a:srgbClr val="002060"/>
                </a:solidFill>
                <a:latin typeface="Arial" panose="020B0604020202020204" pitchFamily="34" charset="0"/>
                <a:cs typeface="Arial" panose="020B0604020202020204" pitchFamily="34" charset="0"/>
              </a:rPr>
              <a:t>Ông</a:t>
            </a:r>
            <a:r>
              <a:rPr lang="en-US" sz="2300" dirty="0">
                <a:solidFill>
                  <a:srgbClr val="002060"/>
                </a:solidFill>
                <a:latin typeface="Arial" panose="020B0604020202020204" pitchFamily="34" charset="0"/>
                <a:cs typeface="Arial" panose="020B0604020202020204" pitchFamily="34" charset="0"/>
              </a:rPr>
              <a:t> </a:t>
            </a:r>
            <a:r>
              <a:rPr lang="en-US" sz="2300" dirty="0" err="1">
                <a:solidFill>
                  <a:srgbClr val="002060"/>
                </a:solidFill>
                <a:latin typeface="Arial" panose="020B0604020202020204" pitchFamily="34" charset="0"/>
                <a:cs typeface="Arial" panose="020B0604020202020204" pitchFamily="34" charset="0"/>
              </a:rPr>
              <a:t>hẹn</a:t>
            </a:r>
            <a:r>
              <a:rPr lang="en-US" sz="2300" dirty="0">
                <a:solidFill>
                  <a:srgbClr val="002060"/>
                </a:solidFill>
                <a:latin typeface="Arial" panose="020B0604020202020204" pitchFamily="34" charset="0"/>
                <a:cs typeface="Arial" panose="020B0604020202020204" pitchFamily="34" charset="0"/>
              </a:rPr>
              <a:t> </a:t>
            </a:r>
            <a:r>
              <a:rPr lang="en-US" sz="2300" dirty="0" err="1">
                <a:solidFill>
                  <a:srgbClr val="002060"/>
                </a:solidFill>
                <a:latin typeface="Arial" panose="020B0604020202020204" pitchFamily="34" charset="0"/>
                <a:cs typeface="Arial" panose="020B0604020202020204" pitchFamily="34" charset="0"/>
              </a:rPr>
              <a:t>hôm</a:t>
            </a:r>
            <a:r>
              <a:rPr lang="en-US" sz="2300" dirty="0">
                <a:solidFill>
                  <a:srgbClr val="002060"/>
                </a:solidFill>
                <a:latin typeface="Arial" panose="020B0604020202020204" pitchFamily="34" charset="0"/>
                <a:cs typeface="Arial" panose="020B0604020202020204" pitchFamily="34" charset="0"/>
              </a:rPr>
              <a:t> </a:t>
            </a:r>
            <a:r>
              <a:rPr lang="en-US" sz="2300" dirty="0" err="1">
                <a:solidFill>
                  <a:srgbClr val="002060"/>
                </a:solidFill>
                <a:latin typeface="Arial" panose="020B0604020202020204" pitchFamily="34" charset="0"/>
                <a:cs typeface="Arial" panose="020B0604020202020204" pitchFamily="34" charset="0"/>
              </a:rPr>
              <a:t>sau</a:t>
            </a:r>
            <a:r>
              <a:rPr lang="en-US" sz="2300" dirty="0">
                <a:solidFill>
                  <a:srgbClr val="002060"/>
                </a:solidFill>
                <a:latin typeface="Arial" panose="020B0604020202020204" pitchFamily="34" charset="0"/>
                <a:cs typeface="Arial" panose="020B0604020202020204" pitchFamily="34" charset="0"/>
              </a:rPr>
              <a:t> </a:t>
            </a:r>
            <a:r>
              <a:rPr lang="en-US" sz="2300" dirty="0" err="1">
                <a:solidFill>
                  <a:srgbClr val="002060"/>
                </a:solidFill>
                <a:latin typeface="Arial" panose="020B0604020202020204" pitchFamily="34" charset="0"/>
                <a:cs typeface="Arial" panose="020B0604020202020204" pitchFamily="34" charset="0"/>
              </a:rPr>
              <a:t>đến</a:t>
            </a:r>
            <a:r>
              <a:rPr lang="en-US" sz="2300" dirty="0">
                <a:solidFill>
                  <a:srgbClr val="002060"/>
                </a:solidFill>
                <a:latin typeface="Arial" panose="020B0604020202020204" pitchFamily="34" charset="0"/>
                <a:cs typeface="Arial" panose="020B0604020202020204" pitchFamily="34" charset="0"/>
              </a:rPr>
              <a:t> </a:t>
            </a:r>
            <a:r>
              <a:rPr lang="en-US" sz="2300" dirty="0" err="1">
                <a:solidFill>
                  <a:srgbClr val="002060"/>
                </a:solidFill>
                <a:latin typeface="Arial" panose="020B0604020202020204" pitchFamily="34" charset="0"/>
                <a:cs typeface="Arial" panose="020B0604020202020204" pitchFamily="34" charset="0"/>
              </a:rPr>
              <a:t>khám</a:t>
            </a:r>
            <a:r>
              <a:rPr lang="en-US" sz="2300" dirty="0">
                <a:solidFill>
                  <a:srgbClr val="002060"/>
                </a:solidFill>
                <a:latin typeface="Arial" panose="020B0604020202020204" pitchFamily="34" charset="0"/>
                <a:cs typeface="Arial" panose="020B0604020202020204" pitchFamily="34" charset="0"/>
              </a:rPr>
              <a:t> </a:t>
            </a:r>
            <a:r>
              <a:rPr lang="en-US" sz="2300" dirty="0" err="1">
                <a:solidFill>
                  <a:srgbClr val="002060"/>
                </a:solidFill>
                <a:latin typeface="Arial" panose="020B0604020202020204" pitchFamily="34" charset="0"/>
                <a:cs typeface="Arial" panose="020B0604020202020204" pitchFamily="34" charset="0"/>
              </a:rPr>
              <a:t>kĩ</a:t>
            </a:r>
            <a:r>
              <a:rPr lang="en-US" sz="2300" dirty="0">
                <a:solidFill>
                  <a:srgbClr val="002060"/>
                </a:solidFill>
                <a:latin typeface="Arial" panose="020B0604020202020204" pitchFamily="34" charset="0"/>
                <a:cs typeface="Arial" panose="020B0604020202020204" pitchFamily="34" charset="0"/>
              </a:rPr>
              <a:t> </a:t>
            </a:r>
            <a:r>
              <a:rPr lang="en-US" sz="2300" dirty="0" err="1">
                <a:solidFill>
                  <a:srgbClr val="002060"/>
                </a:solidFill>
                <a:latin typeface="Arial" panose="020B0604020202020204" pitchFamily="34" charset="0"/>
                <a:cs typeface="Arial" panose="020B0604020202020204" pitchFamily="34" charset="0"/>
              </a:rPr>
              <a:t>mới</a:t>
            </a:r>
            <a:r>
              <a:rPr lang="en-US" sz="2300" dirty="0">
                <a:solidFill>
                  <a:srgbClr val="002060"/>
                </a:solidFill>
                <a:latin typeface="Arial" panose="020B0604020202020204" pitchFamily="34" charset="0"/>
                <a:cs typeface="Arial" panose="020B0604020202020204" pitchFamily="34" charset="0"/>
              </a:rPr>
              <a:t> </a:t>
            </a:r>
            <a:r>
              <a:rPr lang="en-US" sz="2300" dirty="0" err="1">
                <a:solidFill>
                  <a:srgbClr val="002060"/>
                </a:solidFill>
                <a:latin typeface="Arial" panose="020B0604020202020204" pitchFamily="34" charset="0"/>
                <a:cs typeface="Arial" panose="020B0604020202020204" pitchFamily="34" charset="0"/>
              </a:rPr>
              <a:t>cho</a:t>
            </a:r>
            <a:r>
              <a:rPr lang="en-US" sz="2300" dirty="0">
                <a:solidFill>
                  <a:srgbClr val="002060"/>
                </a:solidFill>
                <a:latin typeface="Arial" panose="020B0604020202020204" pitchFamily="34" charset="0"/>
                <a:cs typeface="Arial" panose="020B0604020202020204" pitchFamily="34" charset="0"/>
              </a:rPr>
              <a:t> </a:t>
            </a:r>
            <a:r>
              <a:rPr lang="en-US" sz="2300" dirty="0" err="1">
                <a:solidFill>
                  <a:srgbClr val="002060"/>
                </a:solidFill>
                <a:latin typeface="Arial" panose="020B0604020202020204" pitchFamily="34" charset="0"/>
                <a:cs typeface="Arial" panose="020B0604020202020204" pitchFamily="34" charset="0"/>
              </a:rPr>
              <a:t>thuốc</a:t>
            </a:r>
            <a:r>
              <a:rPr lang="en-US" sz="2300" dirty="0">
                <a:solidFill>
                  <a:srgbClr val="002060"/>
                </a:solidFill>
                <a:latin typeface="Arial" panose="020B0604020202020204" pitchFamily="34" charset="0"/>
                <a:cs typeface="Arial" panose="020B0604020202020204" pitchFamily="34" charset="0"/>
              </a:rPr>
              <a:t>. </a:t>
            </a:r>
            <a:r>
              <a:rPr lang="en-US" sz="2300" dirty="0" err="1">
                <a:solidFill>
                  <a:srgbClr val="002060"/>
                </a:solidFill>
                <a:latin typeface="Arial" panose="020B0604020202020204" pitchFamily="34" charset="0"/>
                <a:cs typeface="Arial" panose="020B0604020202020204" pitchFamily="34" charset="0"/>
              </a:rPr>
              <a:t>Hôm</a:t>
            </a:r>
            <a:r>
              <a:rPr lang="en-US" sz="2300" dirty="0">
                <a:solidFill>
                  <a:srgbClr val="002060"/>
                </a:solidFill>
                <a:latin typeface="Arial" panose="020B0604020202020204" pitchFamily="34" charset="0"/>
                <a:cs typeface="Arial" panose="020B0604020202020204" pitchFamily="34" charset="0"/>
              </a:rPr>
              <a:t> </a:t>
            </a:r>
            <a:r>
              <a:rPr lang="en-US" sz="2300" dirty="0" err="1">
                <a:solidFill>
                  <a:srgbClr val="002060"/>
                </a:solidFill>
                <a:latin typeface="Arial" panose="020B0604020202020204" pitchFamily="34" charset="0"/>
                <a:cs typeface="Arial" panose="020B0604020202020204" pitchFamily="34" charset="0"/>
              </a:rPr>
              <a:t>sau</a:t>
            </a:r>
            <a:r>
              <a:rPr lang="en-US" sz="2300" dirty="0">
                <a:solidFill>
                  <a:srgbClr val="002060"/>
                </a:solidFill>
                <a:latin typeface="Arial" panose="020B0604020202020204" pitchFamily="34" charset="0"/>
                <a:cs typeface="Arial" panose="020B0604020202020204" pitchFamily="34" charset="0"/>
              </a:rPr>
              <a:t> </a:t>
            </a:r>
            <a:r>
              <a:rPr lang="en-US" sz="2300" dirty="0" err="1">
                <a:solidFill>
                  <a:srgbClr val="002060"/>
                </a:solidFill>
                <a:latin typeface="Arial" panose="020B0604020202020204" pitchFamily="34" charset="0"/>
                <a:cs typeface="Arial" panose="020B0604020202020204" pitchFamily="34" charset="0"/>
              </a:rPr>
              <a:t>ông</a:t>
            </a:r>
            <a:r>
              <a:rPr lang="en-US" sz="2300" dirty="0">
                <a:solidFill>
                  <a:srgbClr val="002060"/>
                </a:solidFill>
                <a:latin typeface="Arial" panose="020B0604020202020204" pitchFamily="34" charset="0"/>
                <a:cs typeface="Arial" panose="020B0604020202020204" pitchFamily="34" charset="0"/>
              </a:rPr>
              <a:t> </a:t>
            </a:r>
            <a:r>
              <a:rPr lang="en-US" sz="2300" dirty="0" err="1">
                <a:solidFill>
                  <a:srgbClr val="002060"/>
                </a:solidFill>
                <a:latin typeface="Arial" panose="020B0604020202020204" pitchFamily="34" charset="0"/>
                <a:cs typeface="Arial" panose="020B0604020202020204" pitchFamily="34" charset="0"/>
              </a:rPr>
              <a:t>đến</a:t>
            </a:r>
            <a:r>
              <a:rPr lang="en-US" sz="2300" dirty="0">
                <a:solidFill>
                  <a:srgbClr val="002060"/>
                </a:solidFill>
                <a:latin typeface="Arial" panose="020B0604020202020204" pitchFamily="34" charset="0"/>
                <a:cs typeface="Arial" panose="020B0604020202020204" pitchFamily="34" charset="0"/>
              </a:rPr>
              <a:t> </a:t>
            </a:r>
            <a:r>
              <a:rPr lang="en-US" sz="2300" dirty="0" err="1">
                <a:solidFill>
                  <a:srgbClr val="002060"/>
                </a:solidFill>
                <a:latin typeface="Arial" panose="020B0604020202020204" pitchFamily="34" charset="0"/>
                <a:cs typeface="Arial" panose="020B0604020202020204" pitchFamily="34" charset="0"/>
              </a:rPr>
              <a:t>thì</a:t>
            </a:r>
            <a:r>
              <a:rPr lang="en-US" sz="2300" dirty="0">
                <a:solidFill>
                  <a:srgbClr val="002060"/>
                </a:solidFill>
                <a:latin typeface="Arial" panose="020B0604020202020204" pitchFamily="34" charset="0"/>
                <a:cs typeface="Arial" panose="020B0604020202020204" pitchFamily="34" charset="0"/>
              </a:rPr>
              <a:t> </a:t>
            </a:r>
            <a:r>
              <a:rPr lang="en-US" sz="2300" dirty="0" err="1">
                <a:solidFill>
                  <a:srgbClr val="002060"/>
                </a:solidFill>
                <a:latin typeface="Arial" panose="020B0604020202020204" pitchFamily="34" charset="0"/>
                <a:cs typeface="Arial" panose="020B0604020202020204" pitchFamily="34" charset="0"/>
              </a:rPr>
              <a:t>được</a:t>
            </a:r>
            <a:r>
              <a:rPr lang="en-US" sz="2300" dirty="0">
                <a:solidFill>
                  <a:srgbClr val="002060"/>
                </a:solidFill>
                <a:latin typeface="Arial" panose="020B0604020202020204" pitchFamily="34" charset="0"/>
                <a:cs typeface="Arial" panose="020B0604020202020204" pitchFamily="34" charset="0"/>
              </a:rPr>
              <a:t> tin </a:t>
            </a:r>
            <a:r>
              <a:rPr lang="en-US" sz="2300" dirty="0" err="1">
                <a:solidFill>
                  <a:srgbClr val="002060"/>
                </a:solidFill>
                <a:latin typeface="Arial" panose="020B0604020202020204" pitchFamily="34" charset="0"/>
                <a:cs typeface="Arial" panose="020B0604020202020204" pitchFamily="34" charset="0"/>
              </a:rPr>
              <a:t>người</a:t>
            </a:r>
            <a:r>
              <a:rPr lang="en-US" sz="2300" dirty="0">
                <a:solidFill>
                  <a:srgbClr val="002060"/>
                </a:solidFill>
                <a:latin typeface="Arial" panose="020B0604020202020204" pitchFamily="34" charset="0"/>
                <a:cs typeface="Arial" panose="020B0604020202020204" pitchFamily="34" charset="0"/>
              </a:rPr>
              <a:t> </a:t>
            </a:r>
            <a:r>
              <a:rPr lang="en-US" sz="2300" dirty="0" err="1">
                <a:solidFill>
                  <a:srgbClr val="002060"/>
                </a:solidFill>
                <a:latin typeface="Arial" panose="020B0604020202020204" pitchFamily="34" charset="0"/>
                <a:cs typeface="Arial" panose="020B0604020202020204" pitchFamily="34" charset="0"/>
              </a:rPr>
              <a:t>chồng</a:t>
            </a:r>
            <a:r>
              <a:rPr lang="en-US" sz="2300" dirty="0">
                <a:solidFill>
                  <a:srgbClr val="002060"/>
                </a:solidFill>
                <a:latin typeface="Arial" panose="020B0604020202020204" pitchFamily="34" charset="0"/>
                <a:cs typeface="Arial" panose="020B0604020202020204" pitchFamily="34" charset="0"/>
              </a:rPr>
              <a:t> </a:t>
            </a:r>
            <a:r>
              <a:rPr lang="en-US" sz="2300" dirty="0" err="1">
                <a:solidFill>
                  <a:srgbClr val="002060"/>
                </a:solidFill>
                <a:latin typeface="Arial" panose="020B0604020202020204" pitchFamily="34" charset="0"/>
                <a:cs typeface="Arial" panose="020B0604020202020204" pitchFamily="34" charset="0"/>
              </a:rPr>
              <a:t>đã</a:t>
            </a:r>
            <a:r>
              <a:rPr lang="en-US" sz="2300" dirty="0">
                <a:solidFill>
                  <a:srgbClr val="002060"/>
                </a:solidFill>
                <a:latin typeface="Arial" panose="020B0604020202020204" pitchFamily="34" charset="0"/>
                <a:cs typeface="Arial" panose="020B0604020202020204" pitchFamily="34" charset="0"/>
              </a:rPr>
              <a:t> </a:t>
            </a:r>
            <a:r>
              <a:rPr lang="en-US" sz="2300" dirty="0" err="1">
                <a:solidFill>
                  <a:srgbClr val="002060"/>
                </a:solidFill>
                <a:latin typeface="Arial" panose="020B0604020202020204" pitchFamily="34" charset="0"/>
                <a:cs typeface="Arial" panose="020B0604020202020204" pitchFamily="34" charset="0"/>
              </a:rPr>
              <a:t>lấy</a:t>
            </a:r>
            <a:r>
              <a:rPr lang="en-US" sz="2300" dirty="0">
                <a:solidFill>
                  <a:srgbClr val="002060"/>
                </a:solidFill>
                <a:latin typeface="Arial" panose="020B0604020202020204" pitchFamily="34" charset="0"/>
                <a:cs typeface="Arial" panose="020B0604020202020204" pitchFamily="34" charset="0"/>
              </a:rPr>
              <a:t> </a:t>
            </a:r>
            <a:r>
              <a:rPr lang="en-US" sz="2300" dirty="0" err="1">
                <a:solidFill>
                  <a:srgbClr val="002060"/>
                </a:solidFill>
                <a:latin typeface="Arial" panose="020B0604020202020204" pitchFamily="34" charset="0"/>
                <a:cs typeface="Arial" panose="020B0604020202020204" pitchFamily="34" charset="0"/>
              </a:rPr>
              <a:t>thuốc</a:t>
            </a:r>
            <a:r>
              <a:rPr lang="en-US" sz="2300" dirty="0">
                <a:solidFill>
                  <a:srgbClr val="002060"/>
                </a:solidFill>
                <a:latin typeface="Arial" panose="020B0604020202020204" pitchFamily="34" charset="0"/>
                <a:cs typeface="Arial" panose="020B0604020202020204" pitchFamily="34" charset="0"/>
              </a:rPr>
              <a:t> </a:t>
            </a:r>
            <a:r>
              <a:rPr lang="en-US" sz="2300" dirty="0" err="1">
                <a:solidFill>
                  <a:srgbClr val="002060"/>
                </a:solidFill>
                <a:latin typeface="Arial" panose="020B0604020202020204" pitchFamily="34" charset="0"/>
                <a:cs typeface="Arial" panose="020B0604020202020204" pitchFamily="34" charset="0"/>
              </a:rPr>
              <a:t>khác</a:t>
            </a:r>
            <a:r>
              <a:rPr lang="en-US" sz="2300" dirty="0">
                <a:solidFill>
                  <a:srgbClr val="002060"/>
                </a:solidFill>
                <a:latin typeface="Arial" panose="020B0604020202020204" pitchFamily="34" charset="0"/>
                <a:cs typeface="Arial" panose="020B0604020202020204" pitchFamily="34" charset="0"/>
              </a:rPr>
              <a:t>, </a:t>
            </a:r>
            <a:r>
              <a:rPr lang="en-US" sz="2300" dirty="0" err="1">
                <a:solidFill>
                  <a:srgbClr val="002060"/>
                </a:solidFill>
                <a:latin typeface="Arial" panose="020B0604020202020204" pitchFamily="34" charset="0"/>
                <a:cs typeface="Arial" panose="020B0604020202020204" pitchFamily="34" charset="0"/>
              </a:rPr>
              <a:t>nhưng</a:t>
            </a:r>
            <a:r>
              <a:rPr lang="en-US" sz="2300" dirty="0">
                <a:solidFill>
                  <a:srgbClr val="002060"/>
                </a:solidFill>
                <a:latin typeface="Arial" panose="020B0604020202020204" pitchFamily="34" charset="0"/>
                <a:cs typeface="Arial" panose="020B0604020202020204" pitchFamily="34" charset="0"/>
              </a:rPr>
              <a:t> </a:t>
            </a:r>
            <a:r>
              <a:rPr lang="en-US" sz="2300" dirty="0" err="1">
                <a:solidFill>
                  <a:srgbClr val="002060"/>
                </a:solidFill>
                <a:latin typeface="Arial" panose="020B0604020202020204" pitchFamily="34" charset="0"/>
                <a:cs typeface="Arial" panose="020B0604020202020204" pitchFamily="34" charset="0"/>
              </a:rPr>
              <a:t>không</a:t>
            </a:r>
            <a:r>
              <a:rPr lang="en-US" sz="2300" dirty="0">
                <a:solidFill>
                  <a:srgbClr val="002060"/>
                </a:solidFill>
                <a:latin typeface="Arial" panose="020B0604020202020204" pitchFamily="34" charset="0"/>
                <a:cs typeface="Arial" panose="020B0604020202020204" pitchFamily="34" charset="0"/>
              </a:rPr>
              <a:t> </a:t>
            </a:r>
            <a:r>
              <a:rPr lang="en-US" sz="2300" dirty="0" err="1">
                <a:solidFill>
                  <a:srgbClr val="002060"/>
                </a:solidFill>
                <a:latin typeface="Arial" panose="020B0604020202020204" pitchFamily="34" charset="0"/>
                <a:cs typeface="Arial" panose="020B0604020202020204" pitchFamily="34" charset="0"/>
              </a:rPr>
              <a:t>cứu</a:t>
            </a:r>
            <a:r>
              <a:rPr lang="en-US" sz="2300" dirty="0">
                <a:solidFill>
                  <a:srgbClr val="002060"/>
                </a:solidFill>
                <a:latin typeface="Arial" panose="020B0604020202020204" pitchFamily="34" charset="0"/>
                <a:cs typeface="Arial" panose="020B0604020202020204" pitchFamily="34" charset="0"/>
              </a:rPr>
              <a:t> </a:t>
            </a:r>
            <a:r>
              <a:rPr lang="en-US" sz="2300" dirty="0" err="1">
                <a:solidFill>
                  <a:srgbClr val="002060"/>
                </a:solidFill>
                <a:latin typeface="Arial" panose="020B0604020202020204" pitchFamily="34" charset="0"/>
                <a:cs typeface="Arial" panose="020B0604020202020204" pitchFamily="34" charset="0"/>
              </a:rPr>
              <a:t>được</a:t>
            </a:r>
            <a:r>
              <a:rPr lang="en-US" sz="2300" dirty="0">
                <a:solidFill>
                  <a:srgbClr val="002060"/>
                </a:solidFill>
                <a:latin typeface="Arial" panose="020B0604020202020204" pitchFamily="34" charset="0"/>
                <a:cs typeface="Arial" panose="020B0604020202020204" pitchFamily="34" charset="0"/>
              </a:rPr>
              <a:t> </a:t>
            </a:r>
            <a:r>
              <a:rPr lang="en-US" sz="2300" dirty="0" err="1">
                <a:solidFill>
                  <a:srgbClr val="002060"/>
                </a:solidFill>
                <a:latin typeface="Arial" panose="020B0604020202020204" pitchFamily="34" charset="0"/>
                <a:cs typeface="Arial" panose="020B0604020202020204" pitchFamily="34" charset="0"/>
              </a:rPr>
              <a:t>vợ</a:t>
            </a:r>
            <a:r>
              <a:rPr lang="en-US" sz="2300" dirty="0">
                <a:solidFill>
                  <a:srgbClr val="002060"/>
                </a:solidFill>
                <a:latin typeface="Arial" panose="020B0604020202020204" pitchFamily="34" charset="0"/>
                <a:cs typeface="Arial" panose="020B0604020202020204" pitchFamily="34" charset="0"/>
              </a:rPr>
              <a:t>. </a:t>
            </a:r>
            <a:r>
              <a:rPr lang="en-US" sz="2300" dirty="0" err="1">
                <a:solidFill>
                  <a:srgbClr val="002060"/>
                </a:solidFill>
                <a:latin typeface="Arial" panose="020B0604020202020204" pitchFamily="34" charset="0"/>
                <a:cs typeface="Arial" panose="020B0604020202020204" pitchFamily="34" charset="0"/>
              </a:rPr>
              <a:t>Lãn</a:t>
            </a:r>
            <a:r>
              <a:rPr lang="en-US" sz="2300" dirty="0">
                <a:solidFill>
                  <a:srgbClr val="002060"/>
                </a:solidFill>
                <a:latin typeface="Arial" panose="020B0604020202020204" pitchFamily="34" charset="0"/>
                <a:cs typeface="Arial" panose="020B0604020202020204" pitchFamily="34" charset="0"/>
              </a:rPr>
              <a:t> </a:t>
            </a:r>
            <a:r>
              <a:rPr lang="en-US" sz="2300" dirty="0" err="1">
                <a:solidFill>
                  <a:srgbClr val="002060"/>
                </a:solidFill>
                <a:latin typeface="Arial" panose="020B0604020202020204" pitchFamily="34" charset="0"/>
                <a:cs typeface="Arial" panose="020B0604020202020204" pitchFamily="34" charset="0"/>
              </a:rPr>
              <a:t>Ông</a:t>
            </a:r>
            <a:r>
              <a:rPr lang="en-US" sz="2300" dirty="0">
                <a:solidFill>
                  <a:srgbClr val="002060"/>
                </a:solidFill>
                <a:latin typeface="Arial" panose="020B0604020202020204" pitchFamily="34" charset="0"/>
                <a:cs typeface="Arial" panose="020B0604020202020204" pitchFamily="34" charset="0"/>
              </a:rPr>
              <a:t> </a:t>
            </a:r>
            <a:r>
              <a:rPr lang="en-US" sz="2300" dirty="0" err="1">
                <a:solidFill>
                  <a:srgbClr val="002060"/>
                </a:solidFill>
                <a:latin typeface="Arial" panose="020B0604020202020204" pitchFamily="34" charset="0"/>
                <a:cs typeface="Arial" panose="020B0604020202020204" pitchFamily="34" charset="0"/>
              </a:rPr>
              <a:t>rất</a:t>
            </a:r>
            <a:r>
              <a:rPr lang="en-US" sz="2300" dirty="0">
                <a:solidFill>
                  <a:srgbClr val="002060"/>
                </a:solidFill>
                <a:latin typeface="Arial" panose="020B0604020202020204" pitchFamily="34" charset="0"/>
                <a:cs typeface="Arial" panose="020B0604020202020204" pitchFamily="34" charset="0"/>
              </a:rPr>
              <a:t> </a:t>
            </a:r>
            <a:r>
              <a:rPr lang="en-US" sz="2300" dirty="0" err="1">
                <a:solidFill>
                  <a:srgbClr val="002060"/>
                </a:solidFill>
                <a:latin typeface="Arial" panose="020B0604020202020204" pitchFamily="34" charset="0"/>
                <a:cs typeface="Arial" panose="020B0604020202020204" pitchFamily="34" charset="0"/>
              </a:rPr>
              <a:t>hối</a:t>
            </a:r>
            <a:r>
              <a:rPr lang="en-US" sz="2300" dirty="0">
                <a:solidFill>
                  <a:srgbClr val="002060"/>
                </a:solidFill>
                <a:latin typeface="Arial" panose="020B0604020202020204" pitchFamily="34" charset="0"/>
                <a:cs typeface="Arial" panose="020B0604020202020204" pitchFamily="34" charset="0"/>
              </a:rPr>
              <a:t> </a:t>
            </a:r>
            <a:r>
              <a:rPr lang="en-US" sz="2300" dirty="0" err="1">
                <a:solidFill>
                  <a:srgbClr val="002060"/>
                </a:solidFill>
                <a:latin typeface="Arial" panose="020B0604020202020204" pitchFamily="34" charset="0"/>
                <a:cs typeface="Arial" panose="020B0604020202020204" pitchFamily="34" charset="0"/>
              </a:rPr>
              <a:t>hận</a:t>
            </a:r>
            <a:r>
              <a:rPr lang="en-US" sz="2300" dirty="0">
                <a:solidFill>
                  <a:srgbClr val="002060"/>
                </a:solidFill>
                <a:latin typeface="Arial" panose="020B0604020202020204" pitchFamily="34" charset="0"/>
                <a:cs typeface="Arial" panose="020B0604020202020204" pitchFamily="34" charset="0"/>
              </a:rPr>
              <a:t>. </a:t>
            </a:r>
            <a:r>
              <a:rPr lang="en-US" sz="2300" dirty="0" err="1">
                <a:solidFill>
                  <a:srgbClr val="002060"/>
                </a:solidFill>
                <a:latin typeface="Arial" panose="020B0604020202020204" pitchFamily="34" charset="0"/>
                <a:cs typeface="Arial" panose="020B0604020202020204" pitchFamily="34" charset="0"/>
              </a:rPr>
              <a:t>Ông</a:t>
            </a:r>
            <a:r>
              <a:rPr lang="en-US" sz="2300" dirty="0">
                <a:solidFill>
                  <a:srgbClr val="002060"/>
                </a:solidFill>
                <a:latin typeface="Arial" panose="020B0604020202020204" pitchFamily="34" charset="0"/>
                <a:cs typeface="Arial" panose="020B0604020202020204" pitchFamily="34" charset="0"/>
              </a:rPr>
              <a:t> </a:t>
            </a:r>
            <a:r>
              <a:rPr lang="en-US" sz="2300" dirty="0" err="1">
                <a:solidFill>
                  <a:srgbClr val="002060"/>
                </a:solidFill>
                <a:latin typeface="Arial" panose="020B0604020202020204" pitchFamily="34" charset="0"/>
                <a:cs typeface="Arial" panose="020B0604020202020204" pitchFamily="34" charset="0"/>
              </a:rPr>
              <a:t>ghi</a:t>
            </a:r>
            <a:r>
              <a:rPr lang="en-US" sz="2300" dirty="0">
                <a:solidFill>
                  <a:srgbClr val="002060"/>
                </a:solidFill>
                <a:latin typeface="Arial" panose="020B0604020202020204" pitchFamily="34" charset="0"/>
                <a:cs typeface="Arial" panose="020B0604020202020204" pitchFamily="34" charset="0"/>
              </a:rPr>
              <a:t> </a:t>
            </a:r>
            <a:r>
              <a:rPr lang="en-US" sz="2300" dirty="0" err="1">
                <a:solidFill>
                  <a:srgbClr val="002060"/>
                </a:solidFill>
                <a:latin typeface="Arial" panose="020B0604020202020204" pitchFamily="34" charset="0"/>
                <a:cs typeface="Arial" panose="020B0604020202020204" pitchFamily="34" charset="0"/>
              </a:rPr>
              <a:t>trong</a:t>
            </a:r>
            <a:r>
              <a:rPr lang="en-US" sz="2300" dirty="0">
                <a:solidFill>
                  <a:srgbClr val="002060"/>
                </a:solidFill>
                <a:latin typeface="Arial" panose="020B0604020202020204" pitchFamily="34" charset="0"/>
                <a:cs typeface="Arial" panose="020B0604020202020204" pitchFamily="34" charset="0"/>
              </a:rPr>
              <a:t> </a:t>
            </a:r>
            <a:r>
              <a:rPr lang="en-US" sz="2300" dirty="0" err="1">
                <a:solidFill>
                  <a:srgbClr val="002060"/>
                </a:solidFill>
                <a:latin typeface="Arial" panose="020B0604020202020204" pitchFamily="34" charset="0"/>
                <a:cs typeface="Arial" panose="020B0604020202020204" pitchFamily="34" charset="0"/>
              </a:rPr>
              <a:t>sổ</a:t>
            </a:r>
            <a:r>
              <a:rPr lang="en-US" sz="2300" dirty="0">
                <a:solidFill>
                  <a:srgbClr val="002060"/>
                </a:solidFill>
                <a:latin typeface="Arial" panose="020B0604020202020204" pitchFamily="34" charset="0"/>
                <a:cs typeface="Arial" panose="020B0604020202020204" pitchFamily="34" charset="0"/>
              </a:rPr>
              <a:t> </a:t>
            </a:r>
            <a:r>
              <a:rPr lang="en-US" sz="2300" dirty="0" err="1">
                <a:solidFill>
                  <a:srgbClr val="002060"/>
                </a:solidFill>
                <a:latin typeface="Arial" panose="020B0604020202020204" pitchFamily="34" charset="0"/>
                <a:cs typeface="Arial" panose="020B0604020202020204" pitchFamily="34" charset="0"/>
              </a:rPr>
              <a:t>thuốc</a:t>
            </a:r>
            <a:r>
              <a:rPr lang="en-US" sz="2300" dirty="0">
                <a:solidFill>
                  <a:srgbClr val="002060"/>
                </a:solidFill>
                <a:latin typeface="Arial" panose="020B0604020202020204" pitchFamily="34" charset="0"/>
                <a:cs typeface="Arial" panose="020B0604020202020204" pitchFamily="34" charset="0"/>
              </a:rPr>
              <a:t> </a:t>
            </a:r>
            <a:r>
              <a:rPr lang="en-US" sz="2300" dirty="0" err="1">
                <a:solidFill>
                  <a:srgbClr val="002060"/>
                </a:solidFill>
                <a:latin typeface="Arial" panose="020B0604020202020204" pitchFamily="34" charset="0"/>
                <a:cs typeface="Arial" panose="020B0604020202020204" pitchFamily="34" charset="0"/>
              </a:rPr>
              <a:t>của</a:t>
            </a:r>
            <a:r>
              <a:rPr lang="en-US" sz="2300" dirty="0">
                <a:solidFill>
                  <a:srgbClr val="002060"/>
                </a:solidFill>
                <a:latin typeface="Arial" panose="020B0604020202020204" pitchFamily="34" charset="0"/>
                <a:cs typeface="Arial" panose="020B0604020202020204" pitchFamily="34" charset="0"/>
              </a:rPr>
              <a:t> </a:t>
            </a:r>
            <a:r>
              <a:rPr lang="en-US" sz="2300" dirty="0" err="1">
                <a:solidFill>
                  <a:srgbClr val="002060"/>
                </a:solidFill>
                <a:latin typeface="Arial" panose="020B0604020202020204" pitchFamily="34" charset="0"/>
                <a:cs typeface="Arial" panose="020B0604020202020204" pitchFamily="34" charset="0"/>
              </a:rPr>
              <a:t>mình</a:t>
            </a:r>
            <a:r>
              <a:rPr lang="en-US" sz="2300" dirty="0">
                <a:solidFill>
                  <a:srgbClr val="002060"/>
                </a:solidFill>
                <a:latin typeface="Arial" panose="020B0604020202020204" pitchFamily="34" charset="0"/>
                <a:cs typeface="Arial" panose="020B0604020202020204" pitchFamily="34" charset="0"/>
              </a:rPr>
              <a:t>: “</a:t>
            </a:r>
            <a:r>
              <a:rPr lang="en-US" sz="2300" dirty="0" err="1">
                <a:solidFill>
                  <a:srgbClr val="002060"/>
                </a:solidFill>
                <a:latin typeface="Arial" panose="020B0604020202020204" pitchFamily="34" charset="0"/>
                <a:cs typeface="Arial" panose="020B0604020202020204" pitchFamily="34" charset="0"/>
              </a:rPr>
              <a:t>Xét</a:t>
            </a:r>
            <a:r>
              <a:rPr lang="en-US" sz="2300" dirty="0">
                <a:solidFill>
                  <a:srgbClr val="002060"/>
                </a:solidFill>
                <a:latin typeface="Arial" panose="020B0604020202020204" pitchFamily="34" charset="0"/>
                <a:cs typeface="Arial" panose="020B0604020202020204" pitchFamily="34" charset="0"/>
              </a:rPr>
              <a:t> </a:t>
            </a:r>
            <a:r>
              <a:rPr lang="en-US" sz="2300" dirty="0" err="1">
                <a:solidFill>
                  <a:srgbClr val="002060"/>
                </a:solidFill>
                <a:latin typeface="Arial" panose="020B0604020202020204" pitchFamily="34" charset="0"/>
                <a:cs typeface="Arial" panose="020B0604020202020204" pitchFamily="34" charset="0"/>
              </a:rPr>
              <a:t>về</a:t>
            </a:r>
            <a:r>
              <a:rPr lang="en-US" sz="2300" dirty="0">
                <a:solidFill>
                  <a:srgbClr val="002060"/>
                </a:solidFill>
                <a:latin typeface="Arial" panose="020B0604020202020204" pitchFamily="34" charset="0"/>
                <a:cs typeface="Arial" panose="020B0604020202020204" pitchFamily="34" charset="0"/>
              </a:rPr>
              <a:t> </a:t>
            </a:r>
            <a:r>
              <a:rPr lang="en-US" sz="2300" dirty="0" err="1">
                <a:solidFill>
                  <a:srgbClr val="002060"/>
                </a:solidFill>
                <a:latin typeface="Arial" panose="020B0604020202020204" pitchFamily="34" charset="0"/>
                <a:cs typeface="Arial" panose="020B0604020202020204" pitchFamily="34" charset="0"/>
              </a:rPr>
              <a:t>việc</a:t>
            </a:r>
            <a:r>
              <a:rPr lang="en-US" sz="2300" dirty="0">
                <a:solidFill>
                  <a:srgbClr val="002060"/>
                </a:solidFill>
                <a:latin typeface="Arial" panose="020B0604020202020204" pitchFamily="34" charset="0"/>
                <a:cs typeface="Arial" panose="020B0604020202020204" pitchFamily="34" charset="0"/>
              </a:rPr>
              <a:t> </a:t>
            </a:r>
            <a:r>
              <a:rPr lang="en-US" sz="2300" dirty="0" err="1">
                <a:solidFill>
                  <a:srgbClr val="002060"/>
                </a:solidFill>
                <a:latin typeface="Arial" panose="020B0604020202020204" pitchFamily="34" charset="0"/>
                <a:cs typeface="Arial" panose="020B0604020202020204" pitchFamily="34" charset="0"/>
              </a:rPr>
              <a:t>thì</a:t>
            </a:r>
            <a:r>
              <a:rPr lang="en-US" sz="2300" dirty="0">
                <a:solidFill>
                  <a:srgbClr val="002060"/>
                </a:solidFill>
                <a:latin typeface="Arial" panose="020B0604020202020204" pitchFamily="34" charset="0"/>
                <a:cs typeface="Arial" panose="020B0604020202020204" pitchFamily="34" charset="0"/>
              </a:rPr>
              <a:t> </a:t>
            </a:r>
            <a:r>
              <a:rPr lang="en-US" sz="2300" dirty="0" err="1">
                <a:solidFill>
                  <a:srgbClr val="002060"/>
                </a:solidFill>
                <a:latin typeface="Arial" panose="020B0604020202020204" pitchFamily="34" charset="0"/>
                <a:cs typeface="Arial" panose="020B0604020202020204" pitchFamily="34" charset="0"/>
              </a:rPr>
              <a:t>người</a:t>
            </a:r>
            <a:r>
              <a:rPr lang="en-US" sz="2300" dirty="0">
                <a:solidFill>
                  <a:srgbClr val="002060"/>
                </a:solidFill>
                <a:latin typeface="Arial" panose="020B0604020202020204" pitchFamily="34" charset="0"/>
                <a:cs typeface="Arial" panose="020B0604020202020204" pitchFamily="34" charset="0"/>
              </a:rPr>
              <a:t> </a:t>
            </a:r>
            <a:r>
              <a:rPr lang="en-US" sz="2300" dirty="0" err="1">
                <a:solidFill>
                  <a:srgbClr val="002060"/>
                </a:solidFill>
                <a:latin typeface="Arial" panose="020B0604020202020204" pitchFamily="34" charset="0"/>
                <a:cs typeface="Arial" panose="020B0604020202020204" pitchFamily="34" charset="0"/>
              </a:rPr>
              <a:t>bệnh</a:t>
            </a:r>
            <a:r>
              <a:rPr lang="en-US" sz="2300" dirty="0">
                <a:solidFill>
                  <a:srgbClr val="002060"/>
                </a:solidFill>
                <a:latin typeface="Arial" panose="020B0604020202020204" pitchFamily="34" charset="0"/>
                <a:cs typeface="Arial" panose="020B0604020202020204" pitchFamily="34" charset="0"/>
              </a:rPr>
              <a:t> </a:t>
            </a:r>
            <a:r>
              <a:rPr lang="en-US" sz="2300" dirty="0" err="1">
                <a:solidFill>
                  <a:srgbClr val="002060"/>
                </a:solidFill>
                <a:latin typeface="Arial" panose="020B0604020202020204" pitchFamily="34" charset="0"/>
                <a:cs typeface="Arial" panose="020B0604020202020204" pitchFamily="34" charset="0"/>
              </a:rPr>
              <a:t>chết</a:t>
            </a:r>
            <a:r>
              <a:rPr lang="en-US" sz="2300" dirty="0">
                <a:solidFill>
                  <a:srgbClr val="002060"/>
                </a:solidFill>
                <a:latin typeface="Arial" panose="020B0604020202020204" pitchFamily="34" charset="0"/>
                <a:cs typeface="Arial" panose="020B0604020202020204" pitchFamily="34" charset="0"/>
              </a:rPr>
              <a:t> do </a:t>
            </a:r>
            <a:r>
              <a:rPr lang="en-US" sz="2300" dirty="0" err="1">
                <a:solidFill>
                  <a:srgbClr val="002060"/>
                </a:solidFill>
                <a:latin typeface="Arial" panose="020B0604020202020204" pitchFamily="34" charset="0"/>
                <a:cs typeface="Arial" panose="020B0604020202020204" pitchFamily="34" charset="0"/>
              </a:rPr>
              <a:t>tay</a:t>
            </a:r>
            <a:r>
              <a:rPr lang="en-US" sz="2300" dirty="0">
                <a:solidFill>
                  <a:srgbClr val="002060"/>
                </a:solidFill>
                <a:latin typeface="Arial" panose="020B0604020202020204" pitchFamily="34" charset="0"/>
                <a:cs typeface="Arial" panose="020B0604020202020204" pitchFamily="34" charset="0"/>
              </a:rPr>
              <a:t> </a:t>
            </a:r>
            <a:r>
              <a:rPr lang="en-US" sz="2300" dirty="0" err="1">
                <a:solidFill>
                  <a:srgbClr val="002060"/>
                </a:solidFill>
                <a:latin typeface="Arial" panose="020B0604020202020204" pitchFamily="34" charset="0"/>
                <a:cs typeface="Arial" panose="020B0604020202020204" pitchFamily="34" charset="0"/>
              </a:rPr>
              <a:t>thầy</a:t>
            </a:r>
            <a:r>
              <a:rPr lang="en-US" sz="2300" dirty="0">
                <a:solidFill>
                  <a:srgbClr val="002060"/>
                </a:solidFill>
                <a:latin typeface="Arial" panose="020B0604020202020204" pitchFamily="34" charset="0"/>
                <a:cs typeface="Arial" panose="020B0604020202020204" pitchFamily="34" charset="0"/>
              </a:rPr>
              <a:t> </a:t>
            </a:r>
            <a:r>
              <a:rPr lang="en-US" sz="2300" dirty="0" err="1">
                <a:solidFill>
                  <a:srgbClr val="002060"/>
                </a:solidFill>
                <a:latin typeface="Arial" panose="020B0604020202020204" pitchFamily="34" charset="0"/>
                <a:cs typeface="Arial" panose="020B0604020202020204" pitchFamily="34" charset="0"/>
              </a:rPr>
              <a:t>thuốc</a:t>
            </a:r>
            <a:r>
              <a:rPr lang="en-US" sz="2300" dirty="0">
                <a:solidFill>
                  <a:srgbClr val="002060"/>
                </a:solidFill>
                <a:latin typeface="Arial" panose="020B0604020202020204" pitchFamily="34" charset="0"/>
                <a:cs typeface="Arial" panose="020B0604020202020204" pitchFamily="34" charset="0"/>
              </a:rPr>
              <a:t> </a:t>
            </a:r>
            <a:r>
              <a:rPr lang="en-US" sz="2300" dirty="0" err="1">
                <a:solidFill>
                  <a:srgbClr val="002060"/>
                </a:solidFill>
                <a:latin typeface="Arial" panose="020B0604020202020204" pitchFamily="34" charset="0"/>
                <a:cs typeface="Arial" panose="020B0604020202020204" pitchFamily="34" charset="0"/>
              </a:rPr>
              <a:t>khác</a:t>
            </a:r>
            <a:r>
              <a:rPr lang="en-US" sz="2300" dirty="0">
                <a:solidFill>
                  <a:srgbClr val="002060"/>
                </a:solidFill>
                <a:latin typeface="Arial" panose="020B0604020202020204" pitchFamily="34" charset="0"/>
                <a:cs typeface="Arial" panose="020B0604020202020204" pitchFamily="34" charset="0"/>
              </a:rPr>
              <a:t>, song </a:t>
            </a:r>
            <a:r>
              <a:rPr lang="en-US" sz="2300" dirty="0" err="1">
                <a:solidFill>
                  <a:srgbClr val="002060"/>
                </a:solidFill>
                <a:latin typeface="Arial" panose="020B0604020202020204" pitchFamily="34" charset="0"/>
                <a:cs typeface="Arial" panose="020B0604020202020204" pitchFamily="34" charset="0"/>
              </a:rPr>
              <a:t>về</a:t>
            </a:r>
            <a:r>
              <a:rPr lang="en-US" sz="2300" dirty="0">
                <a:solidFill>
                  <a:srgbClr val="002060"/>
                </a:solidFill>
                <a:latin typeface="Arial" panose="020B0604020202020204" pitchFamily="34" charset="0"/>
                <a:cs typeface="Arial" panose="020B0604020202020204" pitchFamily="34" charset="0"/>
              </a:rPr>
              <a:t> </a:t>
            </a:r>
            <a:r>
              <a:rPr lang="en-US" sz="2300" dirty="0" err="1">
                <a:solidFill>
                  <a:srgbClr val="002060"/>
                </a:solidFill>
                <a:latin typeface="Arial" panose="020B0604020202020204" pitchFamily="34" charset="0"/>
                <a:cs typeface="Arial" panose="020B0604020202020204" pitchFamily="34" charset="0"/>
              </a:rPr>
              <a:t>tình</a:t>
            </a:r>
            <a:r>
              <a:rPr lang="en-US" sz="2300" dirty="0">
                <a:solidFill>
                  <a:srgbClr val="002060"/>
                </a:solidFill>
                <a:latin typeface="Arial" panose="020B0604020202020204" pitchFamily="34" charset="0"/>
                <a:cs typeface="Arial" panose="020B0604020202020204" pitchFamily="34" charset="0"/>
              </a:rPr>
              <a:t> </a:t>
            </a:r>
            <a:r>
              <a:rPr lang="en-US" sz="2300" dirty="0" err="1">
                <a:solidFill>
                  <a:srgbClr val="002060"/>
                </a:solidFill>
                <a:latin typeface="Arial" panose="020B0604020202020204" pitchFamily="34" charset="0"/>
                <a:cs typeface="Arial" panose="020B0604020202020204" pitchFamily="34" charset="0"/>
              </a:rPr>
              <a:t>thì</a:t>
            </a:r>
            <a:r>
              <a:rPr lang="en-US" sz="2300" dirty="0">
                <a:solidFill>
                  <a:srgbClr val="002060"/>
                </a:solidFill>
                <a:latin typeface="Arial" panose="020B0604020202020204" pitchFamily="34" charset="0"/>
                <a:cs typeface="Arial" panose="020B0604020202020204" pitchFamily="34" charset="0"/>
              </a:rPr>
              <a:t> </a:t>
            </a:r>
            <a:r>
              <a:rPr lang="en-US" sz="2300" dirty="0" err="1">
                <a:solidFill>
                  <a:srgbClr val="002060"/>
                </a:solidFill>
                <a:latin typeface="Arial" panose="020B0604020202020204" pitchFamily="34" charset="0"/>
                <a:cs typeface="Arial" panose="020B0604020202020204" pitchFamily="34" charset="0"/>
              </a:rPr>
              <a:t>tôi</a:t>
            </a:r>
            <a:r>
              <a:rPr lang="en-US" sz="2300" dirty="0">
                <a:solidFill>
                  <a:srgbClr val="002060"/>
                </a:solidFill>
                <a:latin typeface="Arial" panose="020B0604020202020204" pitchFamily="34" charset="0"/>
                <a:cs typeface="Arial" panose="020B0604020202020204" pitchFamily="34" charset="0"/>
              </a:rPr>
              <a:t> </a:t>
            </a:r>
            <a:r>
              <a:rPr lang="en-US" sz="2300" dirty="0" err="1">
                <a:solidFill>
                  <a:srgbClr val="002060"/>
                </a:solidFill>
                <a:latin typeface="Arial" panose="020B0604020202020204" pitchFamily="34" charset="0"/>
                <a:cs typeface="Arial" panose="020B0604020202020204" pitchFamily="34" charset="0"/>
              </a:rPr>
              <a:t>như</a:t>
            </a:r>
            <a:r>
              <a:rPr lang="en-US" sz="2300" dirty="0">
                <a:solidFill>
                  <a:srgbClr val="002060"/>
                </a:solidFill>
                <a:latin typeface="Arial" panose="020B0604020202020204" pitchFamily="34" charset="0"/>
                <a:cs typeface="Arial" panose="020B0604020202020204" pitchFamily="34" charset="0"/>
              </a:rPr>
              <a:t> </a:t>
            </a:r>
            <a:r>
              <a:rPr lang="en-US" sz="2300" dirty="0" err="1">
                <a:solidFill>
                  <a:srgbClr val="002060"/>
                </a:solidFill>
                <a:latin typeface="Arial" panose="020B0604020202020204" pitchFamily="34" charset="0"/>
                <a:cs typeface="Arial" panose="020B0604020202020204" pitchFamily="34" charset="0"/>
              </a:rPr>
              <a:t>mắc</a:t>
            </a:r>
            <a:r>
              <a:rPr lang="en-US" sz="2300" dirty="0">
                <a:solidFill>
                  <a:srgbClr val="002060"/>
                </a:solidFill>
                <a:latin typeface="Arial" panose="020B0604020202020204" pitchFamily="34" charset="0"/>
                <a:cs typeface="Arial" panose="020B0604020202020204" pitchFamily="34" charset="0"/>
              </a:rPr>
              <a:t> </a:t>
            </a:r>
            <a:r>
              <a:rPr lang="en-US" sz="2300" dirty="0" err="1">
                <a:solidFill>
                  <a:srgbClr val="002060"/>
                </a:solidFill>
                <a:latin typeface="Arial" panose="020B0604020202020204" pitchFamily="34" charset="0"/>
                <a:cs typeface="Arial" panose="020B0604020202020204" pitchFamily="34" charset="0"/>
              </a:rPr>
              <a:t>phải</a:t>
            </a:r>
            <a:r>
              <a:rPr lang="en-US" sz="2300" dirty="0">
                <a:solidFill>
                  <a:srgbClr val="002060"/>
                </a:solidFill>
                <a:latin typeface="Arial" panose="020B0604020202020204" pitchFamily="34" charset="0"/>
                <a:cs typeface="Arial" panose="020B0604020202020204" pitchFamily="34" charset="0"/>
              </a:rPr>
              <a:t> </a:t>
            </a:r>
            <a:r>
              <a:rPr lang="en-US" sz="2300" dirty="0" err="1">
                <a:solidFill>
                  <a:srgbClr val="002060"/>
                </a:solidFill>
                <a:latin typeface="Arial" panose="020B0604020202020204" pitchFamily="34" charset="0"/>
                <a:cs typeface="Arial" panose="020B0604020202020204" pitchFamily="34" charset="0"/>
              </a:rPr>
              <a:t>tội</a:t>
            </a:r>
            <a:r>
              <a:rPr lang="en-US" sz="2300" dirty="0">
                <a:solidFill>
                  <a:srgbClr val="002060"/>
                </a:solidFill>
                <a:latin typeface="Arial" panose="020B0604020202020204" pitchFamily="34" charset="0"/>
                <a:cs typeface="Arial" panose="020B0604020202020204" pitchFamily="34" charset="0"/>
              </a:rPr>
              <a:t> </a:t>
            </a:r>
            <a:r>
              <a:rPr lang="en-US" sz="2300" dirty="0" err="1">
                <a:solidFill>
                  <a:srgbClr val="002060"/>
                </a:solidFill>
                <a:latin typeface="Arial" panose="020B0604020202020204" pitchFamily="34" charset="0"/>
                <a:cs typeface="Arial" panose="020B0604020202020204" pitchFamily="34" charset="0"/>
              </a:rPr>
              <a:t>giết</a:t>
            </a:r>
            <a:r>
              <a:rPr lang="en-US" sz="2300" dirty="0">
                <a:solidFill>
                  <a:srgbClr val="002060"/>
                </a:solidFill>
                <a:latin typeface="Arial" panose="020B0604020202020204" pitchFamily="34" charset="0"/>
                <a:cs typeface="Arial" panose="020B0604020202020204" pitchFamily="34" charset="0"/>
              </a:rPr>
              <a:t> </a:t>
            </a:r>
            <a:r>
              <a:rPr lang="en-US" sz="2300" dirty="0" err="1">
                <a:solidFill>
                  <a:srgbClr val="002060"/>
                </a:solidFill>
                <a:latin typeface="Arial" panose="020B0604020202020204" pitchFamily="34" charset="0"/>
                <a:cs typeface="Arial" panose="020B0604020202020204" pitchFamily="34" charset="0"/>
              </a:rPr>
              <a:t>người</a:t>
            </a:r>
            <a:r>
              <a:rPr lang="en-US" sz="2300" dirty="0">
                <a:solidFill>
                  <a:srgbClr val="002060"/>
                </a:solidFill>
                <a:latin typeface="Arial" panose="020B0604020202020204" pitchFamily="34" charset="0"/>
                <a:cs typeface="Arial" panose="020B0604020202020204" pitchFamily="34" charset="0"/>
              </a:rPr>
              <a:t>. </a:t>
            </a:r>
            <a:r>
              <a:rPr lang="en-US" sz="2300" dirty="0" err="1">
                <a:solidFill>
                  <a:srgbClr val="002060"/>
                </a:solidFill>
                <a:latin typeface="Arial" panose="020B0604020202020204" pitchFamily="34" charset="0"/>
                <a:cs typeface="Arial" panose="020B0604020202020204" pitchFamily="34" charset="0"/>
              </a:rPr>
              <a:t>Càng</a:t>
            </a:r>
            <a:r>
              <a:rPr lang="en-US" sz="2300" dirty="0">
                <a:solidFill>
                  <a:srgbClr val="002060"/>
                </a:solidFill>
                <a:latin typeface="Arial" panose="020B0604020202020204" pitchFamily="34" charset="0"/>
                <a:cs typeface="Arial" panose="020B0604020202020204" pitchFamily="34" charset="0"/>
              </a:rPr>
              <a:t> </a:t>
            </a:r>
            <a:r>
              <a:rPr lang="en-US" sz="2300" dirty="0" err="1">
                <a:solidFill>
                  <a:srgbClr val="002060"/>
                </a:solidFill>
                <a:latin typeface="Arial" panose="020B0604020202020204" pitchFamily="34" charset="0"/>
                <a:cs typeface="Arial" panose="020B0604020202020204" pitchFamily="34" charset="0"/>
              </a:rPr>
              <a:t>nghĩ</a:t>
            </a:r>
            <a:r>
              <a:rPr lang="en-US" sz="2300" dirty="0">
                <a:solidFill>
                  <a:srgbClr val="002060"/>
                </a:solidFill>
                <a:latin typeface="Arial" panose="020B0604020202020204" pitchFamily="34" charset="0"/>
                <a:cs typeface="Arial" panose="020B0604020202020204" pitchFamily="34" charset="0"/>
              </a:rPr>
              <a:t> </a:t>
            </a:r>
            <a:r>
              <a:rPr lang="en-US" sz="2300" dirty="0" err="1">
                <a:solidFill>
                  <a:srgbClr val="002060"/>
                </a:solidFill>
                <a:latin typeface="Arial" panose="020B0604020202020204" pitchFamily="34" charset="0"/>
                <a:cs typeface="Arial" panose="020B0604020202020204" pitchFamily="34" charset="0"/>
              </a:rPr>
              <a:t>càng</a:t>
            </a:r>
            <a:r>
              <a:rPr lang="en-US" sz="2300" dirty="0">
                <a:solidFill>
                  <a:srgbClr val="002060"/>
                </a:solidFill>
                <a:latin typeface="Arial" panose="020B0604020202020204" pitchFamily="34" charset="0"/>
                <a:cs typeface="Arial" panose="020B0604020202020204" pitchFamily="34" charset="0"/>
              </a:rPr>
              <a:t> </a:t>
            </a:r>
            <a:r>
              <a:rPr lang="en-US" sz="2300" dirty="0" err="1">
                <a:solidFill>
                  <a:srgbClr val="002060"/>
                </a:solidFill>
                <a:latin typeface="Arial" panose="020B0604020202020204" pitchFamily="34" charset="0"/>
                <a:cs typeface="Arial" panose="020B0604020202020204" pitchFamily="34" charset="0"/>
              </a:rPr>
              <a:t>hối</a:t>
            </a:r>
            <a:r>
              <a:rPr lang="en-US" sz="2300" dirty="0">
                <a:solidFill>
                  <a:srgbClr val="002060"/>
                </a:solidFill>
                <a:latin typeface="Arial" panose="020B0604020202020204" pitchFamily="34" charset="0"/>
                <a:cs typeface="Arial" panose="020B0604020202020204" pitchFamily="34" charset="0"/>
              </a:rPr>
              <a:t> </a:t>
            </a:r>
            <a:r>
              <a:rPr lang="en-US" sz="2300" dirty="0" err="1">
                <a:solidFill>
                  <a:srgbClr val="002060"/>
                </a:solidFill>
                <a:latin typeface="Arial" panose="020B0604020202020204" pitchFamily="34" charset="0"/>
                <a:cs typeface="Arial" panose="020B0604020202020204" pitchFamily="34" charset="0"/>
              </a:rPr>
              <a:t>hận</a:t>
            </a:r>
            <a:r>
              <a:rPr lang="en-US" sz="2300" dirty="0">
                <a:solidFill>
                  <a:srgbClr val="002060"/>
                </a:solidFill>
                <a:latin typeface="Arial" panose="020B0604020202020204" pitchFamily="34" charset="0"/>
                <a:cs typeface="Arial" panose="020B0604020202020204" pitchFamily="34" charset="0"/>
              </a:rPr>
              <a:t>.</a:t>
            </a:r>
            <a:endParaRPr lang="en-US" sz="2300" b="0" dirty="0">
              <a:solidFill>
                <a:srgbClr val="002060"/>
              </a:solidFill>
              <a:latin typeface="Arial" panose="020B0604020202020204" pitchFamily="34" charset="0"/>
              <a:cs typeface="Arial" panose="020B0604020202020204" pitchFamily="34" charset="0"/>
            </a:endParaRPr>
          </a:p>
        </p:txBody>
      </p:sp>
      <p:sp>
        <p:nvSpPr>
          <p:cNvPr id="11" name="TextBox 10"/>
          <p:cNvSpPr txBox="1"/>
          <p:nvPr/>
        </p:nvSpPr>
        <p:spPr>
          <a:xfrm>
            <a:off x="179512" y="1408321"/>
            <a:ext cx="4148540" cy="1015663"/>
          </a:xfrm>
          <a:prstGeom prst="rect">
            <a:avLst/>
          </a:prstGeom>
          <a:noFill/>
        </p:spPr>
        <p:txBody>
          <a:bodyPr wrap="square" rtlCol="0">
            <a:spAutoFit/>
          </a:bodyPr>
          <a:lstStyle/>
          <a:p>
            <a:pPr algn="just"/>
            <a:r>
              <a:rPr lang="en-US" sz="2000" b="1" dirty="0" err="1"/>
              <a:t>Điều</a:t>
            </a:r>
            <a:r>
              <a:rPr lang="en-US" sz="2000" b="1" dirty="0"/>
              <a:t> </a:t>
            </a:r>
            <a:r>
              <a:rPr lang="en-US" sz="2000" b="1" dirty="0" err="1"/>
              <a:t>gì</a:t>
            </a:r>
            <a:r>
              <a:rPr lang="en-US" sz="2000" b="1" dirty="0"/>
              <a:t> </a:t>
            </a:r>
            <a:r>
              <a:rPr lang="en-US" sz="2000" b="1" dirty="0" err="1"/>
              <a:t>thể</a:t>
            </a:r>
            <a:r>
              <a:rPr lang="en-US" sz="2000" b="1" dirty="0"/>
              <a:t> </a:t>
            </a:r>
            <a:r>
              <a:rPr lang="en-US" sz="2000" b="1" dirty="0" err="1"/>
              <a:t>hiện</a:t>
            </a:r>
            <a:r>
              <a:rPr lang="en-US" sz="2000" b="1" dirty="0"/>
              <a:t> </a:t>
            </a:r>
            <a:r>
              <a:rPr lang="en-US" sz="2000" b="1" dirty="0" err="1"/>
              <a:t>lòng</a:t>
            </a:r>
            <a:r>
              <a:rPr lang="en-US" sz="2000" b="1" dirty="0"/>
              <a:t> </a:t>
            </a:r>
            <a:r>
              <a:rPr lang="en-US" sz="2000" b="1" dirty="0" err="1"/>
              <a:t>nhân</a:t>
            </a:r>
            <a:r>
              <a:rPr lang="en-US" sz="2000" b="1" dirty="0"/>
              <a:t> </a:t>
            </a:r>
            <a:r>
              <a:rPr lang="en-US" sz="2000" b="1" dirty="0" err="1"/>
              <a:t>ái</a:t>
            </a:r>
            <a:r>
              <a:rPr lang="en-US" sz="2000" b="1" dirty="0"/>
              <a:t> </a:t>
            </a:r>
            <a:r>
              <a:rPr lang="en-US" sz="2000" b="1" dirty="0" err="1"/>
              <a:t>của</a:t>
            </a:r>
            <a:r>
              <a:rPr lang="en-US" sz="2000" b="1" dirty="0"/>
              <a:t> </a:t>
            </a:r>
            <a:r>
              <a:rPr lang="en-US" sz="2000" b="1" dirty="0" err="1"/>
              <a:t>Lãn</a:t>
            </a:r>
            <a:r>
              <a:rPr lang="en-US" sz="2000" b="1" dirty="0"/>
              <a:t> </a:t>
            </a:r>
            <a:r>
              <a:rPr lang="en-US" sz="2000" b="1" dirty="0" err="1"/>
              <a:t>Ông</a:t>
            </a:r>
            <a:r>
              <a:rPr lang="en-US" sz="2000" b="1" dirty="0"/>
              <a:t> </a:t>
            </a:r>
            <a:r>
              <a:rPr lang="en-US" sz="2000" b="1" dirty="0" err="1"/>
              <a:t>trong</a:t>
            </a:r>
            <a:r>
              <a:rPr lang="en-US" sz="2000" b="1" dirty="0"/>
              <a:t> </a:t>
            </a:r>
            <a:r>
              <a:rPr lang="en-US" sz="2000" b="1" dirty="0" err="1"/>
              <a:t>việc</a:t>
            </a:r>
            <a:r>
              <a:rPr lang="en-US" sz="2000" b="1" dirty="0"/>
              <a:t> </a:t>
            </a:r>
            <a:r>
              <a:rPr lang="en-US" sz="2000" b="1" dirty="0" err="1"/>
              <a:t>ông</a:t>
            </a:r>
            <a:r>
              <a:rPr lang="en-US" sz="2000" b="1" dirty="0"/>
              <a:t> </a:t>
            </a:r>
            <a:r>
              <a:rPr lang="en-US" sz="2000" b="1" dirty="0" err="1"/>
              <a:t>chữa</a:t>
            </a:r>
            <a:r>
              <a:rPr lang="en-US" sz="2000" b="1" dirty="0"/>
              <a:t> </a:t>
            </a:r>
            <a:r>
              <a:rPr lang="en-US" sz="2000" b="1" dirty="0" err="1"/>
              <a:t>bệnh</a:t>
            </a:r>
            <a:r>
              <a:rPr lang="en-US" sz="2000" b="1" dirty="0"/>
              <a:t> </a:t>
            </a:r>
            <a:r>
              <a:rPr lang="en-US" sz="2000" b="1" dirty="0" err="1"/>
              <a:t>cho</a:t>
            </a:r>
            <a:r>
              <a:rPr lang="en-US" sz="2000" b="1" dirty="0"/>
              <a:t> </a:t>
            </a:r>
            <a:r>
              <a:rPr lang="en-US" sz="2000" b="1" dirty="0" err="1"/>
              <a:t>người</a:t>
            </a:r>
            <a:r>
              <a:rPr lang="en-US" sz="2000" b="1" dirty="0"/>
              <a:t> </a:t>
            </a:r>
            <a:r>
              <a:rPr lang="en-US" sz="2000" b="1" dirty="0" err="1"/>
              <a:t>phụ</a:t>
            </a:r>
            <a:r>
              <a:rPr lang="en-US" sz="2000" b="1" dirty="0"/>
              <a:t> </a:t>
            </a:r>
            <a:r>
              <a:rPr lang="en-US" sz="2000" b="1" dirty="0" err="1"/>
              <a:t>nữ</a:t>
            </a:r>
            <a:r>
              <a:rPr lang="en-US" sz="2000" b="1" dirty="0"/>
              <a:t> ?</a:t>
            </a:r>
          </a:p>
        </p:txBody>
      </p:sp>
      <p:sp>
        <p:nvSpPr>
          <p:cNvPr id="12" name="TextBox 11"/>
          <p:cNvSpPr txBox="1"/>
          <p:nvPr/>
        </p:nvSpPr>
        <p:spPr>
          <a:xfrm>
            <a:off x="256610" y="2564903"/>
            <a:ext cx="4123490" cy="707886"/>
          </a:xfrm>
          <a:prstGeom prst="rect">
            <a:avLst/>
          </a:prstGeom>
          <a:noFill/>
        </p:spPr>
        <p:txBody>
          <a:bodyPr wrap="square" rtlCol="0">
            <a:spAutoFit/>
          </a:bodyPr>
          <a:lstStyle/>
          <a:p>
            <a:r>
              <a:rPr lang="en-US" sz="2000" dirty="0"/>
              <a:t>A. </a:t>
            </a:r>
            <a:r>
              <a:rPr lang="en-US" sz="2000" dirty="0" err="1"/>
              <a:t>Ông</a:t>
            </a:r>
            <a:r>
              <a:rPr lang="en-US" sz="2000" dirty="0"/>
              <a:t> </a:t>
            </a:r>
            <a:r>
              <a:rPr lang="en-US" sz="2000" dirty="0" err="1"/>
              <a:t>chăm</a:t>
            </a:r>
            <a:r>
              <a:rPr lang="en-US" sz="2000" dirty="0"/>
              <a:t> </a:t>
            </a:r>
            <a:r>
              <a:rPr lang="en-US" sz="2000" dirty="0" err="1"/>
              <a:t>sóc</a:t>
            </a:r>
            <a:r>
              <a:rPr lang="en-US" sz="2000" dirty="0"/>
              <a:t> </a:t>
            </a:r>
            <a:r>
              <a:rPr lang="en-US" sz="2000" dirty="0" err="1"/>
              <a:t>người</a:t>
            </a:r>
            <a:r>
              <a:rPr lang="en-US" sz="2000" dirty="0"/>
              <a:t> </a:t>
            </a:r>
            <a:r>
              <a:rPr lang="en-US" sz="2000" dirty="0" err="1"/>
              <a:t>bệnh</a:t>
            </a:r>
            <a:r>
              <a:rPr lang="en-US" sz="2000" dirty="0"/>
              <a:t> </a:t>
            </a:r>
            <a:r>
              <a:rPr lang="en-US" sz="2000" dirty="0" err="1"/>
              <a:t>suốt</a:t>
            </a:r>
            <a:r>
              <a:rPr lang="en-US" sz="2000" dirty="0"/>
              <a:t> </a:t>
            </a:r>
            <a:r>
              <a:rPr lang="en-US" sz="2000" dirty="0" err="1"/>
              <a:t>một</a:t>
            </a:r>
            <a:r>
              <a:rPr lang="en-US" sz="2000" dirty="0"/>
              <a:t> </a:t>
            </a:r>
            <a:r>
              <a:rPr lang="en-US" sz="2000" dirty="0" err="1"/>
              <a:t>tháng</a:t>
            </a:r>
            <a:r>
              <a:rPr lang="en-US" sz="2000" dirty="0"/>
              <a:t> </a:t>
            </a:r>
            <a:r>
              <a:rPr lang="en-US" sz="2000" dirty="0" err="1"/>
              <a:t>trời</a:t>
            </a:r>
            <a:r>
              <a:rPr lang="en-US" sz="2000" dirty="0"/>
              <a:t>.</a:t>
            </a:r>
          </a:p>
        </p:txBody>
      </p:sp>
      <p:sp>
        <p:nvSpPr>
          <p:cNvPr id="17" name="Rounded Rectangle 16"/>
          <p:cNvSpPr/>
          <p:nvPr/>
        </p:nvSpPr>
        <p:spPr>
          <a:xfrm>
            <a:off x="0" y="5301208"/>
            <a:ext cx="4644008" cy="790347"/>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179512" y="5373215"/>
            <a:ext cx="4123490" cy="707886"/>
          </a:xfrm>
          <a:prstGeom prst="rect">
            <a:avLst/>
          </a:prstGeom>
          <a:noFill/>
        </p:spPr>
        <p:txBody>
          <a:bodyPr wrap="square" rtlCol="0">
            <a:spAutoFit/>
          </a:bodyPr>
          <a:lstStyle/>
          <a:p>
            <a:r>
              <a:rPr lang="en-US" sz="2000" dirty="0"/>
              <a:t>D. </a:t>
            </a:r>
            <a:r>
              <a:rPr lang="en-US" sz="2000" dirty="0" err="1"/>
              <a:t>Ông</a:t>
            </a:r>
            <a:r>
              <a:rPr lang="en-US" sz="2000" dirty="0"/>
              <a:t> </a:t>
            </a:r>
            <a:r>
              <a:rPr lang="en-US" sz="2000" dirty="0" err="1"/>
              <a:t>chữa</a:t>
            </a:r>
            <a:r>
              <a:rPr lang="en-US" sz="2000" dirty="0"/>
              <a:t> </a:t>
            </a:r>
            <a:r>
              <a:rPr lang="en-US" sz="2000" dirty="0" err="1"/>
              <a:t>bệnh</a:t>
            </a:r>
            <a:r>
              <a:rPr lang="en-US" sz="2000" dirty="0"/>
              <a:t> </a:t>
            </a:r>
            <a:r>
              <a:rPr lang="en-US" sz="2000" dirty="0" err="1"/>
              <a:t>không</a:t>
            </a:r>
            <a:r>
              <a:rPr lang="en-US" sz="2000" dirty="0"/>
              <a:t> </a:t>
            </a:r>
            <a:r>
              <a:rPr lang="en-US" sz="2000" dirty="0" err="1"/>
              <a:t>lấy</a:t>
            </a:r>
            <a:r>
              <a:rPr lang="en-US" sz="2000" dirty="0"/>
              <a:t> </a:t>
            </a:r>
            <a:r>
              <a:rPr lang="en-US" sz="2000" dirty="0" err="1"/>
              <a:t>tiền</a:t>
            </a:r>
            <a:r>
              <a:rPr lang="en-US" sz="2000" dirty="0"/>
              <a:t> </a:t>
            </a:r>
            <a:r>
              <a:rPr lang="en-US" sz="2000" dirty="0" err="1"/>
              <a:t>còn</a:t>
            </a:r>
            <a:r>
              <a:rPr lang="en-US" sz="2000" dirty="0"/>
              <a:t> </a:t>
            </a:r>
            <a:r>
              <a:rPr lang="en-US" sz="2000" dirty="0" err="1"/>
              <a:t>cho</a:t>
            </a:r>
            <a:r>
              <a:rPr lang="en-US" sz="2000" dirty="0"/>
              <a:t> </a:t>
            </a:r>
            <a:r>
              <a:rPr lang="en-US" sz="2000" dirty="0" err="1"/>
              <a:t>thêm</a:t>
            </a:r>
            <a:r>
              <a:rPr lang="en-US" sz="2000" dirty="0"/>
              <a:t> </a:t>
            </a:r>
            <a:r>
              <a:rPr lang="en-US" sz="2000" dirty="0" err="1"/>
              <a:t>gạo</a:t>
            </a:r>
            <a:r>
              <a:rPr lang="en-US" sz="2000" dirty="0"/>
              <a:t>, </a:t>
            </a:r>
            <a:r>
              <a:rPr lang="en-US" sz="2000" dirty="0" err="1"/>
              <a:t>củi</a:t>
            </a:r>
            <a:r>
              <a:rPr lang="en-US" sz="2000" dirty="0"/>
              <a:t>.</a:t>
            </a:r>
          </a:p>
        </p:txBody>
      </p:sp>
      <p:sp>
        <p:nvSpPr>
          <p:cNvPr id="19" name="Rounded Rectangle 18"/>
          <p:cNvSpPr/>
          <p:nvPr/>
        </p:nvSpPr>
        <p:spPr>
          <a:xfrm>
            <a:off x="0" y="4371389"/>
            <a:ext cx="4644008" cy="790347"/>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237858" y="4571835"/>
            <a:ext cx="4123490" cy="400110"/>
          </a:xfrm>
          <a:prstGeom prst="rect">
            <a:avLst/>
          </a:prstGeom>
          <a:noFill/>
        </p:spPr>
        <p:txBody>
          <a:bodyPr wrap="square" rtlCol="0">
            <a:spAutoFit/>
          </a:bodyPr>
          <a:lstStyle/>
          <a:p>
            <a:r>
              <a:rPr lang="en-US" sz="2000" dirty="0"/>
              <a:t>C. </a:t>
            </a:r>
            <a:r>
              <a:rPr lang="en-US" sz="2000" dirty="0" err="1"/>
              <a:t>Ông</a:t>
            </a:r>
            <a:r>
              <a:rPr lang="en-US" sz="2000" dirty="0"/>
              <a:t> </a:t>
            </a:r>
            <a:r>
              <a:rPr lang="en-US" sz="2000" dirty="0" err="1"/>
              <a:t>từ</a:t>
            </a:r>
            <a:r>
              <a:rPr lang="en-US" sz="2000" dirty="0"/>
              <a:t> </a:t>
            </a:r>
            <a:r>
              <a:rPr lang="en-US" sz="2000" dirty="0" err="1"/>
              <a:t>chối</a:t>
            </a:r>
            <a:r>
              <a:rPr lang="en-US" sz="2000" dirty="0"/>
              <a:t> </a:t>
            </a:r>
            <a:r>
              <a:rPr lang="en-US" sz="2000" dirty="0" err="1"/>
              <a:t>chức</a:t>
            </a:r>
            <a:r>
              <a:rPr lang="en-US" sz="2000" dirty="0"/>
              <a:t> </a:t>
            </a:r>
            <a:r>
              <a:rPr lang="en-US" sz="2000" dirty="0" err="1"/>
              <a:t>ngự</a:t>
            </a:r>
            <a:r>
              <a:rPr lang="en-US" sz="2000" dirty="0"/>
              <a:t> y.</a:t>
            </a:r>
          </a:p>
        </p:txBody>
      </p:sp>
      <p:sp>
        <p:nvSpPr>
          <p:cNvPr id="21" name="Rounded Rectangle 20"/>
          <p:cNvSpPr/>
          <p:nvPr/>
        </p:nvSpPr>
        <p:spPr>
          <a:xfrm>
            <a:off x="-3649" y="3429000"/>
            <a:ext cx="4644008" cy="790347"/>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130289" y="3470230"/>
            <a:ext cx="4376131" cy="707886"/>
          </a:xfrm>
          <a:prstGeom prst="rect">
            <a:avLst/>
          </a:prstGeom>
          <a:noFill/>
        </p:spPr>
        <p:txBody>
          <a:bodyPr wrap="square" rtlCol="0">
            <a:spAutoFit/>
          </a:bodyPr>
          <a:lstStyle/>
          <a:p>
            <a:r>
              <a:rPr lang="en-US" sz="2000" dirty="0"/>
              <a:t>B. </a:t>
            </a:r>
            <a:r>
              <a:rPr lang="en-US" sz="2000" dirty="0" err="1"/>
              <a:t>Ông</a:t>
            </a:r>
            <a:r>
              <a:rPr lang="en-US" sz="2000" dirty="0"/>
              <a:t> </a:t>
            </a:r>
            <a:r>
              <a:rPr lang="en-US" sz="2000" dirty="0" err="1"/>
              <a:t>tự</a:t>
            </a:r>
            <a:r>
              <a:rPr lang="en-US" sz="2000" dirty="0"/>
              <a:t> </a:t>
            </a:r>
            <a:r>
              <a:rPr lang="en-US" sz="2000" dirty="0" err="1"/>
              <a:t>buộc</a:t>
            </a:r>
            <a:r>
              <a:rPr lang="en-US" sz="2000" dirty="0"/>
              <a:t> </a:t>
            </a:r>
            <a:r>
              <a:rPr lang="en-US" sz="2000" dirty="0" err="1"/>
              <a:t>tội</a:t>
            </a:r>
            <a:r>
              <a:rPr lang="en-US" sz="2000" dirty="0"/>
              <a:t> </a:t>
            </a:r>
            <a:r>
              <a:rPr lang="en-US" sz="2000" dirty="0" err="1"/>
              <a:t>mình</a:t>
            </a:r>
            <a:r>
              <a:rPr lang="en-US" sz="2000" dirty="0"/>
              <a:t> </a:t>
            </a:r>
            <a:r>
              <a:rPr lang="en-US" sz="2000" dirty="0" err="1"/>
              <a:t>về</a:t>
            </a:r>
            <a:r>
              <a:rPr lang="en-US" sz="2000" dirty="0"/>
              <a:t> </a:t>
            </a:r>
            <a:r>
              <a:rPr lang="en-US" sz="2000" dirty="0" err="1"/>
              <a:t>cái</a:t>
            </a:r>
            <a:r>
              <a:rPr lang="en-US" sz="2000" dirty="0"/>
              <a:t> </a:t>
            </a:r>
            <a:r>
              <a:rPr lang="en-US" sz="2000" dirty="0" err="1"/>
              <a:t>chết</a:t>
            </a:r>
            <a:r>
              <a:rPr lang="en-US" sz="2000" dirty="0"/>
              <a:t> </a:t>
            </a:r>
            <a:r>
              <a:rPr lang="en-US" sz="2000" dirty="0" err="1"/>
              <a:t>của</a:t>
            </a:r>
            <a:r>
              <a:rPr lang="en-US" sz="2000" dirty="0"/>
              <a:t> </a:t>
            </a:r>
            <a:r>
              <a:rPr lang="en-US" sz="2000" dirty="0" err="1"/>
              <a:t>người</a:t>
            </a:r>
            <a:r>
              <a:rPr lang="en-US" sz="2000" dirty="0"/>
              <a:t> </a:t>
            </a:r>
            <a:r>
              <a:rPr lang="en-US" sz="2000" dirty="0" err="1"/>
              <a:t>bệnh</a:t>
            </a:r>
            <a:r>
              <a:rPr lang="en-US" sz="2000" dirty="0"/>
              <a:t> </a:t>
            </a:r>
            <a:r>
              <a:rPr lang="en-US" sz="2000" dirty="0" err="1"/>
              <a:t>không</a:t>
            </a:r>
            <a:r>
              <a:rPr lang="en-US" sz="2000" dirty="0"/>
              <a:t> </a:t>
            </a:r>
            <a:r>
              <a:rPr lang="en-US" sz="2000" dirty="0" err="1"/>
              <a:t>phải</a:t>
            </a:r>
            <a:r>
              <a:rPr lang="en-US" sz="2000" dirty="0"/>
              <a:t> do </a:t>
            </a:r>
            <a:r>
              <a:rPr lang="en-US" sz="2000" dirty="0" err="1"/>
              <a:t>ông</a:t>
            </a:r>
            <a:r>
              <a:rPr lang="en-US" sz="2000" dirty="0"/>
              <a:t> </a:t>
            </a:r>
            <a:r>
              <a:rPr lang="en-US" sz="2000" dirty="0" err="1"/>
              <a:t>gây</a:t>
            </a:r>
            <a:r>
              <a:rPr lang="en-US" sz="2000" dirty="0"/>
              <a:t> </a:t>
            </a:r>
            <a:r>
              <a:rPr lang="en-US" sz="2000" dirty="0" err="1"/>
              <a:t>ra.</a:t>
            </a:r>
            <a:endParaRPr lang="en-US" sz="2000" dirty="0"/>
          </a:p>
        </p:txBody>
      </p:sp>
      <p:sp>
        <p:nvSpPr>
          <p:cNvPr id="2" name="Rectangle 1">
            <a:extLst>
              <a:ext uri="{FF2B5EF4-FFF2-40B4-BE49-F238E27FC236}">
                <a16:creationId xmlns:a16="http://schemas.microsoft.com/office/drawing/2014/main" id="{9FA53C1C-AAFA-656D-BDAF-C413FA07742B}"/>
              </a:ext>
            </a:extLst>
          </p:cNvPr>
          <p:cNvSpPr>
            <a:spLocks noChangeArrowheads="1"/>
          </p:cNvSpPr>
          <p:nvPr/>
        </p:nvSpPr>
        <p:spPr bwMode="auto">
          <a:xfrm>
            <a:off x="0" y="0"/>
            <a:ext cx="9144000" cy="6858000"/>
          </a:xfrm>
          <a:prstGeom prst="rect">
            <a:avLst/>
          </a:prstGeom>
          <a:noFill/>
          <a:ln w="57150">
            <a:pattFill prst="sphere">
              <a:fgClr>
                <a:srgbClr val="0000FF"/>
              </a:fgClr>
              <a:bgClr>
                <a:srgbClr val="FF0000"/>
              </a:bgClr>
            </a:pattFill>
            <a:miter lim="800000"/>
            <a:headEnd/>
            <a:tailEnd/>
          </a:ln>
          <a:extLst>
            <a:ext uri="{909E8E84-426E-40DD-AFC4-6F175D3DCCD1}">
              <a14:hiddenFill xmlns:a14="http://schemas.microsoft.com/office/drawing/2010/main">
                <a:solidFill>
                  <a:srgbClr val="FFFFFF"/>
                </a:solidFill>
              </a14:hiddenFill>
            </a:ext>
          </a:extLst>
        </p:spPr>
        <p:txBody>
          <a:bodyPr wrap="none" lIns="91435" tIns="45718" rIns="91435" bIns="45718" anchor="ctr"/>
          <a:lstStyle>
            <a:defPPr>
              <a:defRPr lang="en-US"/>
            </a:defPPr>
            <a:lvl1pPr algn="l" rtl="0" eaLnBrk="0" fontAlgn="base" hangingPunct="0">
              <a:spcBef>
                <a:spcPct val="0"/>
              </a:spcBef>
              <a:spcAft>
                <a:spcPct val="0"/>
              </a:spcAft>
              <a:defRPr sz="4000"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sz="4000"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sz="4000"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sz="4000"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sz="4000" kern="1200">
                <a:solidFill>
                  <a:schemeClr val="tx1"/>
                </a:solidFill>
                <a:latin typeface="Arial" panose="020B0604020202020204" pitchFamily="34" charset="0"/>
                <a:ea typeface="+mn-ea"/>
                <a:cs typeface="+mn-cs"/>
              </a:defRPr>
            </a:lvl5pPr>
            <a:lvl6pPr marL="2286000" algn="l" defTabSz="914400" rtl="0" eaLnBrk="1" latinLnBrk="0" hangingPunct="1">
              <a:defRPr sz="4000" kern="1200">
                <a:solidFill>
                  <a:schemeClr val="tx1"/>
                </a:solidFill>
                <a:latin typeface="Arial" panose="020B0604020202020204" pitchFamily="34" charset="0"/>
                <a:ea typeface="+mn-ea"/>
                <a:cs typeface="+mn-cs"/>
              </a:defRPr>
            </a:lvl6pPr>
            <a:lvl7pPr marL="2743200" algn="l" defTabSz="914400" rtl="0" eaLnBrk="1" latinLnBrk="0" hangingPunct="1">
              <a:defRPr sz="4000" kern="1200">
                <a:solidFill>
                  <a:schemeClr val="tx1"/>
                </a:solidFill>
                <a:latin typeface="Arial" panose="020B0604020202020204" pitchFamily="34" charset="0"/>
                <a:ea typeface="+mn-ea"/>
                <a:cs typeface="+mn-cs"/>
              </a:defRPr>
            </a:lvl7pPr>
            <a:lvl8pPr marL="3200400" algn="l" defTabSz="914400" rtl="0" eaLnBrk="1" latinLnBrk="0" hangingPunct="1">
              <a:defRPr sz="4000" kern="1200">
                <a:solidFill>
                  <a:schemeClr val="tx1"/>
                </a:solidFill>
                <a:latin typeface="Arial" panose="020B0604020202020204" pitchFamily="34" charset="0"/>
                <a:ea typeface="+mn-ea"/>
                <a:cs typeface="+mn-cs"/>
              </a:defRPr>
            </a:lvl8pPr>
            <a:lvl9pPr marL="3657600" algn="l" defTabSz="914400" rtl="0" eaLnBrk="1" latinLnBrk="0" hangingPunct="1">
              <a:defRPr sz="4000" kern="1200">
                <a:solidFill>
                  <a:schemeClr val="tx1"/>
                </a:solidFill>
                <a:latin typeface="Arial" panose="020B0604020202020204" pitchFamily="34" charset="0"/>
                <a:ea typeface="+mn-ea"/>
                <a:cs typeface="+mn-cs"/>
              </a:defRPr>
            </a:lvl9pPr>
          </a:lstStyle>
          <a:p>
            <a:pPr>
              <a:spcBef>
                <a:spcPct val="0"/>
              </a:spcBef>
              <a:buFontTx/>
              <a:buNone/>
            </a:pPr>
            <a:endParaRPr lang="vi-VN" altLang="en-US" sz="4000">
              <a:latin typeface="Times New Roman" panose="02020603050405020304" pitchFamily="18" charset="0"/>
            </a:endParaRPr>
          </a:p>
        </p:txBody>
      </p:sp>
    </p:spTree>
    <p:custDataLst>
      <p:tags r:id="rId1"/>
    </p:custDataLst>
    <p:extLst>
      <p:ext uri="{BB962C8B-B14F-4D97-AF65-F5344CB8AC3E}">
        <p14:creationId xmlns:p14="http://schemas.microsoft.com/office/powerpoint/2010/main" val="339344256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barn(inVertical)">
                                      <p:cBhvr>
                                        <p:cTn id="18" dur="500"/>
                                        <p:tgtEl>
                                          <p:spTgt spid="17"/>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barn(inVertical)">
                                      <p:cBhvr>
                                        <p:cTn id="21" dur="500"/>
                                        <p:tgtEl>
                                          <p:spTgt spid="18"/>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barn(inVertical)">
                                      <p:cBhvr>
                                        <p:cTn id="24" dur="500"/>
                                        <p:tgtEl>
                                          <p:spTgt spid="19"/>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barn(inVertical)">
                                      <p:cBhvr>
                                        <p:cTn id="27" dur="500"/>
                                        <p:tgtEl>
                                          <p:spTgt spid="20"/>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barn(inVertical)">
                                      <p:cBhvr>
                                        <p:cTn id="30" dur="500"/>
                                        <p:tgtEl>
                                          <p:spTgt spid="21"/>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barn(inVertical)">
                                      <p:cBhvr>
                                        <p:cTn id="33" dur="500"/>
                                        <p:tgtEl>
                                          <p:spTgt spid="22"/>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barn(inVertical)">
                                      <p:cBhvr>
                                        <p:cTn id="38" dur="500"/>
                                        <p:tgtEl>
                                          <p:spTgt spid="10"/>
                                        </p:tgtEl>
                                      </p:cBhvr>
                                    </p:animEffect>
                                  </p:childTnLst>
                                </p:cTn>
                              </p:par>
                              <p:par>
                                <p:cTn id="39" presetID="16" presetClass="entr" presetSubtype="21" fill="hold" grpId="0" nodeType="with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barn(inVertical)">
                                      <p:cBhvr>
                                        <p:cTn id="41" dur="500"/>
                                        <p:tgtEl>
                                          <p:spTgt spid="8"/>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xit" presetSubtype="21" fill="hold" grpId="1" nodeType="clickEffect">
                                  <p:stCondLst>
                                    <p:cond delay="0"/>
                                  </p:stCondLst>
                                  <p:childTnLst>
                                    <p:animEffect transition="out" filter="barn(inVertical)">
                                      <p:cBhvr>
                                        <p:cTn id="45" dur="500"/>
                                        <p:tgtEl>
                                          <p:spTgt spid="16"/>
                                        </p:tgtEl>
                                      </p:cBhvr>
                                    </p:animEffect>
                                    <p:set>
                                      <p:cBhvr>
                                        <p:cTn id="46" dur="1" fill="hold">
                                          <p:stCondLst>
                                            <p:cond delay="499"/>
                                          </p:stCondLst>
                                        </p:cTn>
                                        <p:tgtEl>
                                          <p:spTgt spid="16"/>
                                        </p:tgtEl>
                                        <p:attrNameLst>
                                          <p:attrName>style.visibility</p:attrName>
                                        </p:attrNameLst>
                                      </p:cBhvr>
                                      <p:to>
                                        <p:strVal val="hidden"/>
                                      </p:to>
                                    </p:set>
                                  </p:childTnLst>
                                </p:cTn>
                              </p:par>
                              <p:par>
                                <p:cTn id="47" presetID="16" presetClass="exit" presetSubtype="21" fill="hold" grpId="1" nodeType="withEffect">
                                  <p:stCondLst>
                                    <p:cond delay="0"/>
                                  </p:stCondLst>
                                  <p:childTnLst>
                                    <p:animEffect transition="out" filter="barn(inVertical)">
                                      <p:cBhvr>
                                        <p:cTn id="48" dur="500"/>
                                        <p:tgtEl>
                                          <p:spTgt spid="12"/>
                                        </p:tgtEl>
                                      </p:cBhvr>
                                    </p:animEffect>
                                    <p:set>
                                      <p:cBhvr>
                                        <p:cTn id="49" dur="1" fill="hold">
                                          <p:stCondLst>
                                            <p:cond delay="499"/>
                                          </p:stCondLst>
                                        </p:cTn>
                                        <p:tgtEl>
                                          <p:spTgt spid="12"/>
                                        </p:tgtEl>
                                        <p:attrNameLst>
                                          <p:attrName>style.visibility</p:attrName>
                                        </p:attrNameLst>
                                      </p:cBhvr>
                                      <p:to>
                                        <p:strVal val="hidden"/>
                                      </p:to>
                                    </p:set>
                                  </p:childTnLst>
                                </p:cTn>
                              </p:par>
                              <p:par>
                                <p:cTn id="50" presetID="16" presetClass="exit" presetSubtype="21" fill="hold" grpId="1" nodeType="withEffect">
                                  <p:stCondLst>
                                    <p:cond delay="0"/>
                                  </p:stCondLst>
                                  <p:childTnLst>
                                    <p:animEffect transition="out" filter="barn(inVertical)">
                                      <p:cBhvr>
                                        <p:cTn id="51" dur="500"/>
                                        <p:tgtEl>
                                          <p:spTgt spid="17"/>
                                        </p:tgtEl>
                                      </p:cBhvr>
                                    </p:animEffect>
                                    <p:set>
                                      <p:cBhvr>
                                        <p:cTn id="52" dur="1" fill="hold">
                                          <p:stCondLst>
                                            <p:cond delay="499"/>
                                          </p:stCondLst>
                                        </p:cTn>
                                        <p:tgtEl>
                                          <p:spTgt spid="17"/>
                                        </p:tgtEl>
                                        <p:attrNameLst>
                                          <p:attrName>style.visibility</p:attrName>
                                        </p:attrNameLst>
                                      </p:cBhvr>
                                      <p:to>
                                        <p:strVal val="hidden"/>
                                      </p:to>
                                    </p:set>
                                  </p:childTnLst>
                                </p:cTn>
                              </p:par>
                              <p:par>
                                <p:cTn id="53" presetID="16" presetClass="exit" presetSubtype="21" fill="hold" grpId="1" nodeType="withEffect">
                                  <p:stCondLst>
                                    <p:cond delay="0"/>
                                  </p:stCondLst>
                                  <p:childTnLst>
                                    <p:animEffect transition="out" filter="barn(inVertical)">
                                      <p:cBhvr>
                                        <p:cTn id="54" dur="500"/>
                                        <p:tgtEl>
                                          <p:spTgt spid="18"/>
                                        </p:tgtEl>
                                      </p:cBhvr>
                                    </p:animEffect>
                                    <p:set>
                                      <p:cBhvr>
                                        <p:cTn id="55" dur="1" fill="hold">
                                          <p:stCondLst>
                                            <p:cond delay="499"/>
                                          </p:stCondLst>
                                        </p:cTn>
                                        <p:tgtEl>
                                          <p:spTgt spid="18"/>
                                        </p:tgtEl>
                                        <p:attrNameLst>
                                          <p:attrName>style.visibility</p:attrName>
                                        </p:attrNameLst>
                                      </p:cBhvr>
                                      <p:to>
                                        <p:strVal val="hidden"/>
                                      </p:to>
                                    </p:set>
                                  </p:childTnLst>
                                </p:cTn>
                              </p:par>
                              <p:par>
                                <p:cTn id="56" presetID="16" presetClass="exit" presetSubtype="21" fill="hold" grpId="1" nodeType="withEffect">
                                  <p:stCondLst>
                                    <p:cond delay="0"/>
                                  </p:stCondLst>
                                  <p:childTnLst>
                                    <p:animEffect transition="out" filter="barn(inVertical)">
                                      <p:cBhvr>
                                        <p:cTn id="57" dur="500"/>
                                        <p:tgtEl>
                                          <p:spTgt spid="19"/>
                                        </p:tgtEl>
                                      </p:cBhvr>
                                    </p:animEffect>
                                    <p:set>
                                      <p:cBhvr>
                                        <p:cTn id="58" dur="1" fill="hold">
                                          <p:stCondLst>
                                            <p:cond delay="499"/>
                                          </p:stCondLst>
                                        </p:cTn>
                                        <p:tgtEl>
                                          <p:spTgt spid="19"/>
                                        </p:tgtEl>
                                        <p:attrNameLst>
                                          <p:attrName>style.visibility</p:attrName>
                                        </p:attrNameLst>
                                      </p:cBhvr>
                                      <p:to>
                                        <p:strVal val="hidden"/>
                                      </p:to>
                                    </p:set>
                                  </p:childTnLst>
                                </p:cTn>
                              </p:par>
                              <p:par>
                                <p:cTn id="59" presetID="16" presetClass="exit" presetSubtype="21" fill="hold" grpId="1" nodeType="withEffect">
                                  <p:stCondLst>
                                    <p:cond delay="0"/>
                                  </p:stCondLst>
                                  <p:childTnLst>
                                    <p:animEffect transition="out" filter="barn(inVertical)">
                                      <p:cBhvr>
                                        <p:cTn id="60" dur="500"/>
                                        <p:tgtEl>
                                          <p:spTgt spid="20"/>
                                        </p:tgtEl>
                                      </p:cBhvr>
                                    </p:animEffect>
                                    <p:set>
                                      <p:cBhvr>
                                        <p:cTn id="61" dur="1" fill="hold">
                                          <p:stCondLst>
                                            <p:cond delay="499"/>
                                          </p:stCondLst>
                                        </p:cTn>
                                        <p:tgtEl>
                                          <p:spTgt spid="20"/>
                                        </p:tgtEl>
                                        <p:attrNameLst>
                                          <p:attrName>style.visibility</p:attrName>
                                        </p:attrNameLst>
                                      </p:cBhvr>
                                      <p:to>
                                        <p:strVal val="hidden"/>
                                      </p:to>
                                    </p:set>
                                  </p:childTnLst>
                                </p:cTn>
                              </p:par>
                            </p:childTnLst>
                          </p:cTn>
                        </p:par>
                      </p:childTnLst>
                    </p:cTn>
                  </p:par>
                  <p:par>
                    <p:cTn id="62" fill="hold">
                      <p:stCondLst>
                        <p:cond delay="indefinite"/>
                      </p:stCondLst>
                      <p:childTnLst>
                        <p:par>
                          <p:cTn id="63" fill="hold">
                            <p:stCondLst>
                              <p:cond delay="0"/>
                            </p:stCondLst>
                            <p:childTnLst>
                              <p:par>
                                <p:cTn id="64" presetID="27" presetClass="emph" presetSubtype="0" fill="remove" grpId="1" nodeType="clickEffect">
                                  <p:stCondLst>
                                    <p:cond delay="0"/>
                                  </p:stCondLst>
                                  <p:childTnLst>
                                    <p:animClr clrSpc="rgb" dir="cw">
                                      <p:cBhvr override="childStyle">
                                        <p:cTn id="65" dur="250" autoRev="1" fill="remove"/>
                                        <p:tgtEl>
                                          <p:spTgt spid="21"/>
                                        </p:tgtEl>
                                        <p:attrNameLst>
                                          <p:attrName>style.color</p:attrName>
                                        </p:attrNameLst>
                                      </p:cBhvr>
                                      <p:to>
                                        <a:schemeClr val="bg1"/>
                                      </p:to>
                                    </p:animClr>
                                    <p:animClr clrSpc="rgb" dir="cw">
                                      <p:cBhvr>
                                        <p:cTn id="66" dur="250" autoRev="1" fill="remove"/>
                                        <p:tgtEl>
                                          <p:spTgt spid="21"/>
                                        </p:tgtEl>
                                        <p:attrNameLst>
                                          <p:attrName>fillcolor</p:attrName>
                                        </p:attrNameLst>
                                      </p:cBhvr>
                                      <p:to>
                                        <a:schemeClr val="bg1"/>
                                      </p:to>
                                    </p:animClr>
                                    <p:set>
                                      <p:cBhvr>
                                        <p:cTn id="67" dur="250" autoRev="1" fill="remove"/>
                                        <p:tgtEl>
                                          <p:spTgt spid="21"/>
                                        </p:tgtEl>
                                        <p:attrNameLst>
                                          <p:attrName>fill.type</p:attrName>
                                        </p:attrNameLst>
                                      </p:cBhvr>
                                      <p:to>
                                        <p:strVal val="solid"/>
                                      </p:to>
                                    </p:set>
                                    <p:set>
                                      <p:cBhvr>
                                        <p:cTn id="68" dur="250" autoRev="1" fill="remove"/>
                                        <p:tgtEl>
                                          <p:spTgt spid="21"/>
                                        </p:tgtEl>
                                        <p:attrNameLst>
                                          <p:attrName>fill.on</p:attrName>
                                        </p:attrNameLst>
                                      </p:cBhvr>
                                      <p:to>
                                        <p:strVal val="true"/>
                                      </p:to>
                                    </p:set>
                                  </p:childTnLst>
                                </p:cTn>
                              </p:par>
                              <p:par>
                                <p:cTn id="69" presetID="27" presetClass="emph" presetSubtype="0" fill="remove" grpId="1" nodeType="withEffect">
                                  <p:stCondLst>
                                    <p:cond delay="0"/>
                                  </p:stCondLst>
                                  <p:childTnLst>
                                    <p:animClr clrSpc="rgb" dir="cw">
                                      <p:cBhvr override="childStyle">
                                        <p:cTn id="70" dur="250" autoRev="1" fill="remove"/>
                                        <p:tgtEl>
                                          <p:spTgt spid="22"/>
                                        </p:tgtEl>
                                        <p:attrNameLst>
                                          <p:attrName>style.color</p:attrName>
                                        </p:attrNameLst>
                                      </p:cBhvr>
                                      <p:to>
                                        <a:schemeClr val="bg1"/>
                                      </p:to>
                                    </p:animClr>
                                    <p:animClr clrSpc="rgb" dir="cw">
                                      <p:cBhvr>
                                        <p:cTn id="71" dur="250" autoRev="1" fill="remove"/>
                                        <p:tgtEl>
                                          <p:spTgt spid="22"/>
                                        </p:tgtEl>
                                        <p:attrNameLst>
                                          <p:attrName>fillcolor</p:attrName>
                                        </p:attrNameLst>
                                      </p:cBhvr>
                                      <p:to>
                                        <a:schemeClr val="bg1"/>
                                      </p:to>
                                    </p:animClr>
                                    <p:set>
                                      <p:cBhvr>
                                        <p:cTn id="72" dur="250" autoRev="1" fill="remove"/>
                                        <p:tgtEl>
                                          <p:spTgt spid="22"/>
                                        </p:tgtEl>
                                        <p:attrNameLst>
                                          <p:attrName>fill.type</p:attrName>
                                        </p:attrNameLst>
                                      </p:cBhvr>
                                      <p:to>
                                        <p:strVal val="solid"/>
                                      </p:to>
                                    </p:set>
                                    <p:set>
                                      <p:cBhvr>
                                        <p:cTn id="73" dur="250" autoRev="1" fill="remove"/>
                                        <p:tgtEl>
                                          <p:spTgt spid="22"/>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6" grpId="1" animBg="1"/>
      <p:bldP spid="10" grpId="0" animBg="1"/>
      <p:bldP spid="8" grpId="0"/>
      <p:bldP spid="11" grpId="0"/>
      <p:bldP spid="12" grpId="0"/>
      <p:bldP spid="12" grpId="1"/>
      <p:bldP spid="17" grpId="0" animBg="1"/>
      <p:bldP spid="17" grpId="1" animBg="1"/>
      <p:bldP spid="18" grpId="0"/>
      <p:bldP spid="18" grpId="1"/>
      <p:bldP spid="19" grpId="0" animBg="1"/>
      <p:bldP spid="19" grpId="1" animBg="1"/>
      <p:bldP spid="20" grpId="0"/>
      <p:bldP spid="20" grpId="1"/>
      <p:bldP spid="21" grpId="0" animBg="1"/>
      <p:bldP spid="21" grpId="1" animBg="1"/>
      <p:bldP spid="22" grpId="0"/>
      <p:bldP spid="22" grpId="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ounded Rectangle 12"/>
          <p:cNvSpPr/>
          <p:nvPr/>
        </p:nvSpPr>
        <p:spPr>
          <a:xfrm>
            <a:off x="261879" y="2069269"/>
            <a:ext cx="4606985" cy="1044116"/>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ISPRING_QUIZ_SHAPE1"/>
          <p:cNvPicPr>
            <a:picLocks/>
          </p:cNvPicPr>
          <p:nvPr/>
        </p:nvPicPr>
        <p:blipFill>
          <a:blip r:embed="rId4">
            <a:extLst>
              <a:ext uri="{28A0092B-C50C-407E-A947-70E740481C1C}">
                <a14:useLocalDpi xmlns:a14="http://schemas.microsoft.com/office/drawing/2010/main" val="0"/>
              </a:ext>
            </a:extLst>
          </a:blip>
          <a:srcRect/>
          <a:stretch>
            <a:fillRect/>
          </a:stretch>
        </p:blipFill>
        <p:spPr>
          <a:xfrm>
            <a:off x="-4687357" y="3113385"/>
            <a:ext cx="3786749" cy="4254252"/>
          </a:xfrm>
          <a:prstGeom prst="rect">
            <a:avLst/>
          </a:prstGeom>
          <a:effectLst>
            <a:outerShdw blurRad="114300" dist="38100" dir="5400000" rotWithShape="0">
              <a:scrgbClr r="0" g="0" b="0">
                <a:alpha val="20000"/>
              </a:scrgbClr>
            </a:outerShdw>
          </a:effectLst>
        </p:spPr>
      </p:pic>
      <p:sp>
        <p:nvSpPr>
          <p:cNvPr id="4" name="ISPRING_QUIZ_SHAPE2"/>
          <p:cNvSpPr txBox="1"/>
          <p:nvPr/>
        </p:nvSpPr>
        <p:spPr>
          <a:xfrm>
            <a:off x="49847" y="87427"/>
            <a:ext cx="2195246" cy="461665"/>
          </a:xfrm>
          <a:prstGeom prst="rect">
            <a:avLst/>
          </a:prstGeom>
          <a:noFill/>
          <a:effectLst>
            <a:innerShdw>
              <a:scrgbClr r="0" g="0" b="0">
                <a:alpha val="0"/>
              </a:scrgbClr>
            </a:innerShdw>
          </a:effectLst>
        </p:spPr>
        <p:txBody>
          <a:bodyPr vert="horz" wrap="square" rtlCol="0">
            <a:spAutoFit/>
          </a:bodyPr>
          <a:lstStyle/>
          <a:p>
            <a:pPr algn="ctr"/>
            <a:r>
              <a:rPr lang="en-US" sz="2400" dirty="0">
                <a:solidFill>
                  <a:srgbClr val="343944"/>
                </a:solidFill>
                <a:effectLst/>
                <a:latin typeface="Segoe UI"/>
              </a:rPr>
              <a:t>   </a:t>
            </a:r>
            <a:r>
              <a:rPr lang="en-US" sz="2400" dirty="0" err="1">
                <a:solidFill>
                  <a:srgbClr val="343944"/>
                </a:solidFill>
                <a:effectLst/>
                <a:latin typeface="Segoe UI"/>
              </a:rPr>
              <a:t>Câu</a:t>
            </a:r>
            <a:r>
              <a:rPr lang="en-US" sz="2400" dirty="0">
                <a:solidFill>
                  <a:srgbClr val="343944"/>
                </a:solidFill>
                <a:effectLst/>
                <a:latin typeface="Segoe UI"/>
              </a:rPr>
              <a:t> 3</a:t>
            </a:r>
          </a:p>
        </p:txBody>
      </p:sp>
      <p:pic>
        <p:nvPicPr>
          <p:cNvPr id="5" name="ISPRING_QUIZ_SHAPE3"/>
          <p:cNvPicPr>
            <a:picLocks/>
          </p:cNvPicPr>
          <p:nvPr/>
        </p:nvPicPr>
        <p:blipFill>
          <a:blip r:embed="rId5">
            <a:extLst>
              <a:ext uri="{28A0092B-C50C-407E-A947-70E740481C1C}">
                <a14:useLocalDpi xmlns:a14="http://schemas.microsoft.com/office/drawing/2010/main" val="0"/>
              </a:ext>
            </a:extLst>
          </a:blip>
          <a:srcRect/>
          <a:stretch>
            <a:fillRect/>
          </a:stretch>
        </p:blipFill>
        <p:spPr>
          <a:xfrm>
            <a:off x="49847" y="125187"/>
            <a:ext cx="406400" cy="406400"/>
          </a:xfrm>
          <a:prstGeom prst="rect">
            <a:avLst/>
          </a:prstGeom>
          <a:effectLst>
            <a:innerShdw>
              <a:scrgbClr r="0" g="0" b="0">
                <a:alpha val="0"/>
              </a:scrgbClr>
            </a:innerShdw>
          </a:effectLst>
        </p:spPr>
      </p:pic>
      <p:sp>
        <p:nvSpPr>
          <p:cNvPr id="6" name="ISPRING_QUIZ_SHAPE4"/>
          <p:cNvSpPr txBox="1"/>
          <p:nvPr/>
        </p:nvSpPr>
        <p:spPr>
          <a:xfrm>
            <a:off x="34504" y="585492"/>
            <a:ext cx="4023360" cy="707886"/>
          </a:xfrm>
          <a:prstGeom prst="rect">
            <a:avLst/>
          </a:prstGeom>
          <a:noFill/>
          <a:effectLst>
            <a:innerShdw>
              <a:scrgbClr r="0" g="0" b="0">
                <a:alpha val="0"/>
              </a:scrgbClr>
            </a:innerShdw>
          </a:effectLst>
        </p:spPr>
        <p:txBody>
          <a:bodyPr vert="horz" wrap="square" rtlCol="0">
            <a:spAutoFit/>
          </a:bodyPr>
          <a:lstStyle/>
          <a:p>
            <a:pPr algn="ctr"/>
            <a:r>
              <a:rPr lang="en-US" sz="2000" dirty="0" err="1">
                <a:solidFill>
                  <a:srgbClr val="343944"/>
                </a:solidFill>
                <a:effectLst/>
                <a:latin typeface="Segoe UI"/>
              </a:rPr>
              <a:t>Em</a:t>
            </a:r>
            <a:r>
              <a:rPr lang="en-US" sz="2000" dirty="0">
                <a:solidFill>
                  <a:srgbClr val="343944"/>
                </a:solidFill>
                <a:effectLst/>
                <a:latin typeface="Segoe UI"/>
              </a:rPr>
              <a:t> </a:t>
            </a:r>
            <a:r>
              <a:rPr lang="en-US" sz="2000" dirty="0" err="1">
                <a:solidFill>
                  <a:srgbClr val="343944"/>
                </a:solidFill>
                <a:effectLst/>
                <a:latin typeface="Segoe UI"/>
              </a:rPr>
              <a:t>hãy</a:t>
            </a:r>
            <a:r>
              <a:rPr lang="en-US" sz="2000" dirty="0">
                <a:solidFill>
                  <a:srgbClr val="343944"/>
                </a:solidFill>
                <a:effectLst/>
                <a:latin typeface="Segoe UI"/>
              </a:rPr>
              <a:t> </a:t>
            </a:r>
            <a:r>
              <a:rPr lang="en-US" sz="2000" dirty="0" err="1">
                <a:solidFill>
                  <a:srgbClr val="343944"/>
                </a:solidFill>
                <a:effectLst/>
                <a:latin typeface="Segoe UI"/>
              </a:rPr>
              <a:t>lựa</a:t>
            </a:r>
            <a:r>
              <a:rPr lang="en-US" sz="2000" dirty="0">
                <a:solidFill>
                  <a:srgbClr val="343944"/>
                </a:solidFill>
                <a:effectLst/>
                <a:latin typeface="Segoe UI"/>
              </a:rPr>
              <a:t> </a:t>
            </a:r>
            <a:r>
              <a:rPr lang="en-US" sz="2000" dirty="0" err="1">
                <a:solidFill>
                  <a:srgbClr val="343944"/>
                </a:solidFill>
                <a:effectLst/>
                <a:latin typeface="Segoe UI"/>
              </a:rPr>
              <a:t>chọn</a:t>
            </a:r>
            <a:r>
              <a:rPr lang="en-US" sz="2000" dirty="0">
                <a:solidFill>
                  <a:srgbClr val="343944"/>
                </a:solidFill>
                <a:effectLst/>
                <a:latin typeface="Segoe UI"/>
              </a:rPr>
              <a:t> </a:t>
            </a:r>
            <a:r>
              <a:rPr lang="en-US" sz="2000" dirty="0" err="1">
                <a:solidFill>
                  <a:srgbClr val="343944"/>
                </a:solidFill>
                <a:effectLst/>
                <a:latin typeface="Segoe UI"/>
              </a:rPr>
              <a:t>một</a:t>
            </a:r>
            <a:r>
              <a:rPr lang="en-US" sz="2000" dirty="0">
                <a:solidFill>
                  <a:srgbClr val="343944"/>
                </a:solidFill>
                <a:effectLst/>
                <a:latin typeface="Segoe UI"/>
              </a:rPr>
              <a:t> </a:t>
            </a:r>
            <a:r>
              <a:rPr lang="en-US" sz="2000" dirty="0" err="1">
                <a:solidFill>
                  <a:srgbClr val="343944"/>
                </a:solidFill>
                <a:effectLst/>
                <a:latin typeface="Segoe UI"/>
              </a:rPr>
              <a:t>đáp</a:t>
            </a:r>
            <a:r>
              <a:rPr lang="en-US" sz="2000" dirty="0">
                <a:solidFill>
                  <a:srgbClr val="343944"/>
                </a:solidFill>
                <a:effectLst/>
                <a:latin typeface="Segoe UI"/>
              </a:rPr>
              <a:t> </a:t>
            </a:r>
            <a:r>
              <a:rPr lang="en-US" sz="2000" dirty="0" err="1">
                <a:solidFill>
                  <a:srgbClr val="343944"/>
                </a:solidFill>
                <a:effectLst/>
                <a:latin typeface="Segoe UI"/>
              </a:rPr>
              <a:t>án</a:t>
            </a:r>
            <a:r>
              <a:rPr lang="en-US" sz="2000" dirty="0">
                <a:solidFill>
                  <a:srgbClr val="343944"/>
                </a:solidFill>
                <a:effectLst/>
                <a:latin typeface="Segoe UI"/>
              </a:rPr>
              <a:t> </a:t>
            </a:r>
            <a:r>
              <a:rPr lang="en-US" sz="2000" dirty="0" err="1">
                <a:solidFill>
                  <a:srgbClr val="343944"/>
                </a:solidFill>
                <a:effectLst/>
                <a:latin typeface="Segoe UI"/>
              </a:rPr>
              <a:t>đúng</a:t>
            </a:r>
            <a:r>
              <a:rPr lang="en-US" sz="2000" dirty="0">
                <a:solidFill>
                  <a:srgbClr val="343944"/>
                </a:solidFill>
                <a:effectLst/>
                <a:latin typeface="Segoe UI"/>
              </a:rPr>
              <a:t> </a:t>
            </a:r>
            <a:r>
              <a:rPr lang="en-US" sz="2000" dirty="0" err="1">
                <a:solidFill>
                  <a:srgbClr val="343944"/>
                </a:solidFill>
                <a:effectLst/>
                <a:latin typeface="Segoe UI"/>
              </a:rPr>
              <a:t>nhất</a:t>
            </a:r>
            <a:r>
              <a:rPr lang="en-US" sz="2000" dirty="0">
                <a:solidFill>
                  <a:srgbClr val="343944"/>
                </a:solidFill>
                <a:effectLst/>
                <a:latin typeface="Segoe UI"/>
              </a:rPr>
              <a:t> </a:t>
            </a:r>
            <a:r>
              <a:rPr lang="en-US" sz="2000" dirty="0" err="1">
                <a:solidFill>
                  <a:srgbClr val="343944"/>
                </a:solidFill>
                <a:effectLst/>
                <a:latin typeface="Segoe UI"/>
              </a:rPr>
              <a:t>nhé</a:t>
            </a:r>
            <a:r>
              <a:rPr lang="en-US" sz="2000" dirty="0">
                <a:solidFill>
                  <a:srgbClr val="343944"/>
                </a:solidFill>
                <a:effectLst/>
                <a:latin typeface="Segoe UI"/>
              </a:rPr>
              <a:t> !</a:t>
            </a:r>
          </a:p>
        </p:txBody>
      </p:sp>
      <p:sp>
        <p:nvSpPr>
          <p:cNvPr id="10" name="Rounded Rectangle 9"/>
          <p:cNvSpPr/>
          <p:nvPr/>
        </p:nvSpPr>
        <p:spPr>
          <a:xfrm>
            <a:off x="5148064" y="260648"/>
            <a:ext cx="3995936" cy="626469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Box 5"/>
          <p:cNvSpPr txBox="1">
            <a:spLocks noChangeArrowheads="1"/>
          </p:cNvSpPr>
          <p:nvPr/>
        </p:nvSpPr>
        <p:spPr bwMode="auto">
          <a:xfrm>
            <a:off x="5143484" y="646090"/>
            <a:ext cx="3815649" cy="5493812"/>
          </a:xfrm>
          <a:prstGeom prst="rect">
            <a:avLst/>
          </a:prstGeom>
          <a:noFill/>
          <a:ln w="9525">
            <a:noFill/>
            <a:miter lim="800000"/>
          </a:ln>
          <a:effectLst/>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spcAft>
                <a:spcPts val="600"/>
              </a:spcAft>
            </a:pPr>
            <a:r>
              <a:rPr lang="en-US" sz="2400" b="0" dirty="0">
                <a:solidFill>
                  <a:srgbClr val="002060"/>
                </a:solidFill>
                <a:latin typeface="Arial" panose="020B0604020202020204" pitchFamily="34" charset="0"/>
                <a:cs typeface="Arial" panose="020B0604020202020204" pitchFamily="34" charset="0"/>
              </a:rPr>
              <a:t>     </a:t>
            </a:r>
            <a:r>
              <a:rPr lang="en-US" sz="2400" b="0" dirty="0" err="1">
                <a:solidFill>
                  <a:srgbClr val="002060"/>
                </a:solidFill>
                <a:latin typeface="Arial" panose="020B0604020202020204" pitchFamily="34" charset="0"/>
                <a:cs typeface="Arial" panose="020B0604020202020204" pitchFamily="34" charset="0"/>
              </a:rPr>
              <a:t>Là</a:t>
            </a:r>
            <a:r>
              <a:rPr lang="en-US" sz="2400" b="0" dirty="0">
                <a:solidFill>
                  <a:srgbClr val="002060"/>
                </a:solidFill>
                <a:latin typeface="Arial" panose="020B0604020202020204" pitchFamily="34" charset="0"/>
                <a:cs typeface="Arial" panose="020B0604020202020204" pitchFamily="34" charset="0"/>
              </a:rPr>
              <a:t> </a:t>
            </a:r>
            <a:r>
              <a:rPr lang="en-US" sz="2400" b="0" dirty="0" err="1">
                <a:solidFill>
                  <a:srgbClr val="002060"/>
                </a:solidFill>
                <a:latin typeface="Arial" panose="020B0604020202020204" pitchFamily="34" charset="0"/>
                <a:cs typeface="Arial" panose="020B0604020202020204" pitchFamily="34" charset="0"/>
              </a:rPr>
              <a:t>thầy</a:t>
            </a:r>
            <a:r>
              <a:rPr lang="en-US" sz="2400" b="0" dirty="0">
                <a:solidFill>
                  <a:srgbClr val="002060"/>
                </a:solidFill>
                <a:latin typeface="Arial" panose="020B0604020202020204" pitchFamily="34" charset="0"/>
                <a:cs typeface="Arial" panose="020B0604020202020204" pitchFamily="34" charset="0"/>
              </a:rPr>
              <a:t> </a:t>
            </a:r>
            <a:r>
              <a:rPr lang="en-US" sz="2400" b="0" dirty="0" err="1">
                <a:solidFill>
                  <a:srgbClr val="002060"/>
                </a:solidFill>
                <a:latin typeface="Arial" panose="020B0604020202020204" pitchFamily="34" charset="0"/>
                <a:cs typeface="Arial" panose="020B0604020202020204" pitchFamily="34" charset="0"/>
              </a:rPr>
              <a:t>thuốc</a:t>
            </a:r>
            <a:r>
              <a:rPr lang="en-US" sz="2400" b="0" dirty="0">
                <a:solidFill>
                  <a:srgbClr val="002060"/>
                </a:solidFill>
                <a:latin typeface="Arial" panose="020B0604020202020204" pitchFamily="34" charset="0"/>
                <a:cs typeface="Arial" panose="020B0604020202020204" pitchFamily="34" charset="0"/>
              </a:rPr>
              <a:t> </a:t>
            </a:r>
            <a:r>
              <a:rPr lang="en-US" sz="2400" b="0" dirty="0" err="1">
                <a:solidFill>
                  <a:srgbClr val="002060"/>
                </a:solidFill>
                <a:latin typeface="Arial" panose="020B0604020202020204" pitchFamily="34" charset="0"/>
                <a:cs typeface="Arial" panose="020B0604020202020204" pitchFamily="34" charset="0"/>
              </a:rPr>
              <a:t>nổi</a:t>
            </a:r>
            <a:r>
              <a:rPr lang="en-US" sz="2400" b="0" dirty="0">
                <a:solidFill>
                  <a:srgbClr val="002060"/>
                </a:solidFill>
                <a:latin typeface="Arial" panose="020B0604020202020204" pitchFamily="34" charset="0"/>
                <a:cs typeface="Arial" panose="020B0604020202020204" pitchFamily="34" charset="0"/>
              </a:rPr>
              <a:t> </a:t>
            </a:r>
            <a:r>
              <a:rPr lang="en-US" sz="2400" b="0" dirty="0" err="1">
                <a:solidFill>
                  <a:srgbClr val="002060"/>
                </a:solidFill>
                <a:latin typeface="Arial" panose="020B0604020202020204" pitchFamily="34" charset="0"/>
                <a:cs typeface="Arial" panose="020B0604020202020204" pitchFamily="34" charset="0"/>
              </a:rPr>
              <a:t>tiếng</a:t>
            </a:r>
            <a:r>
              <a:rPr lang="en-US" sz="2400" b="0" dirty="0">
                <a:solidFill>
                  <a:srgbClr val="002060"/>
                </a:solidFill>
                <a:latin typeface="Arial" panose="020B0604020202020204" pitchFamily="34" charset="0"/>
                <a:cs typeface="Arial" panose="020B0604020202020204" pitchFamily="34" charset="0"/>
              </a:rPr>
              <a:t>, </a:t>
            </a:r>
            <a:r>
              <a:rPr lang="en-US" sz="2400" b="0" dirty="0" err="1">
                <a:solidFill>
                  <a:srgbClr val="002060"/>
                </a:solidFill>
                <a:latin typeface="Arial" panose="020B0604020202020204" pitchFamily="34" charset="0"/>
                <a:cs typeface="Arial" panose="020B0604020202020204" pitchFamily="34" charset="0"/>
              </a:rPr>
              <a:t>Lãn</a:t>
            </a:r>
            <a:r>
              <a:rPr lang="en-US" sz="2400" b="0" dirty="0">
                <a:solidFill>
                  <a:srgbClr val="002060"/>
                </a:solidFill>
                <a:latin typeface="Arial" panose="020B0604020202020204" pitchFamily="34" charset="0"/>
                <a:cs typeface="Arial" panose="020B0604020202020204" pitchFamily="34" charset="0"/>
              </a:rPr>
              <a:t> </a:t>
            </a:r>
            <a:r>
              <a:rPr lang="en-US" sz="2400" b="0" dirty="0" err="1">
                <a:solidFill>
                  <a:srgbClr val="002060"/>
                </a:solidFill>
                <a:latin typeface="Arial" panose="020B0604020202020204" pitchFamily="34" charset="0"/>
                <a:cs typeface="Arial" panose="020B0604020202020204" pitchFamily="34" charset="0"/>
              </a:rPr>
              <a:t>Ông</a:t>
            </a:r>
            <a:r>
              <a:rPr lang="en-US" sz="2400" b="0" dirty="0">
                <a:solidFill>
                  <a:srgbClr val="002060"/>
                </a:solidFill>
                <a:latin typeface="Arial" panose="020B0604020202020204" pitchFamily="34" charset="0"/>
                <a:cs typeface="Arial" panose="020B0604020202020204" pitchFamily="34" charset="0"/>
              </a:rPr>
              <a:t> </a:t>
            </a:r>
            <a:r>
              <a:rPr lang="en-US" sz="2400" b="0" dirty="0" err="1">
                <a:solidFill>
                  <a:srgbClr val="002060"/>
                </a:solidFill>
                <a:latin typeface="Arial" panose="020B0604020202020204" pitchFamily="34" charset="0"/>
                <a:cs typeface="Arial" panose="020B0604020202020204" pitchFamily="34" charset="0"/>
              </a:rPr>
              <a:t>nhiều</a:t>
            </a:r>
            <a:r>
              <a:rPr lang="en-US" sz="2400" b="0" dirty="0">
                <a:solidFill>
                  <a:srgbClr val="002060"/>
                </a:solidFill>
                <a:latin typeface="Arial" panose="020B0604020202020204" pitchFamily="34" charset="0"/>
                <a:cs typeface="Arial" panose="020B0604020202020204" pitchFamily="34" charset="0"/>
              </a:rPr>
              <a:t> </a:t>
            </a:r>
            <a:r>
              <a:rPr lang="en-US" sz="2400" b="0" dirty="0" err="1">
                <a:solidFill>
                  <a:srgbClr val="002060"/>
                </a:solidFill>
                <a:latin typeface="Arial" panose="020B0604020202020204" pitchFamily="34" charset="0"/>
                <a:cs typeface="Arial" panose="020B0604020202020204" pitchFamily="34" charset="0"/>
              </a:rPr>
              <a:t>lần</a:t>
            </a:r>
            <a:r>
              <a:rPr lang="en-US" sz="2400" b="0" dirty="0">
                <a:solidFill>
                  <a:srgbClr val="002060"/>
                </a:solidFill>
                <a:latin typeface="Arial" panose="020B0604020202020204" pitchFamily="34" charset="0"/>
                <a:cs typeface="Arial" panose="020B0604020202020204" pitchFamily="34" charset="0"/>
              </a:rPr>
              <a:t> </a:t>
            </a:r>
            <a:r>
              <a:rPr lang="en-US" sz="2400" b="0" dirty="0" err="1">
                <a:solidFill>
                  <a:srgbClr val="002060"/>
                </a:solidFill>
                <a:latin typeface="Arial" panose="020B0604020202020204" pitchFamily="34" charset="0"/>
                <a:cs typeface="Arial" panose="020B0604020202020204" pitchFamily="34" charset="0"/>
              </a:rPr>
              <a:t>được</a:t>
            </a:r>
            <a:r>
              <a:rPr lang="en-US" sz="2400" b="0" dirty="0">
                <a:solidFill>
                  <a:srgbClr val="002060"/>
                </a:solidFill>
                <a:latin typeface="Arial" panose="020B0604020202020204" pitchFamily="34" charset="0"/>
                <a:cs typeface="Arial" panose="020B0604020202020204" pitchFamily="34" charset="0"/>
              </a:rPr>
              <a:t> </a:t>
            </a:r>
            <a:r>
              <a:rPr lang="en-US" sz="2400" b="0" dirty="0" err="1">
                <a:solidFill>
                  <a:srgbClr val="002060"/>
                </a:solidFill>
                <a:latin typeface="Arial" panose="020B0604020202020204" pitchFamily="34" charset="0"/>
                <a:cs typeface="Arial" panose="020B0604020202020204" pitchFamily="34" charset="0"/>
              </a:rPr>
              <a:t>vua</a:t>
            </a:r>
            <a:r>
              <a:rPr lang="en-US" sz="2400" b="0" dirty="0">
                <a:solidFill>
                  <a:srgbClr val="002060"/>
                </a:solidFill>
                <a:latin typeface="Arial" panose="020B0604020202020204" pitchFamily="34" charset="0"/>
                <a:cs typeface="Arial" panose="020B0604020202020204" pitchFamily="34" charset="0"/>
              </a:rPr>
              <a:t> </a:t>
            </a:r>
            <a:r>
              <a:rPr lang="en-US" sz="2400" b="0" dirty="0" err="1">
                <a:solidFill>
                  <a:srgbClr val="002060"/>
                </a:solidFill>
                <a:latin typeface="Arial" panose="020B0604020202020204" pitchFamily="34" charset="0"/>
                <a:cs typeface="Arial" panose="020B0604020202020204" pitchFamily="34" charset="0"/>
              </a:rPr>
              <a:t>chúa</a:t>
            </a:r>
            <a:r>
              <a:rPr lang="en-US" sz="2400" b="0" dirty="0">
                <a:solidFill>
                  <a:srgbClr val="002060"/>
                </a:solidFill>
                <a:latin typeface="Arial" panose="020B0604020202020204" pitchFamily="34" charset="0"/>
                <a:cs typeface="Arial" panose="020B0604020202020204" pitchFamily="34" charset="0"/>
              </a:rPr>
              <a:t> </a:t>
            </a:r>
            <a:r>
              <a:rPr lang="en-US" sz="2400" b="0" dirty="0" err="1">
                <a:solidFill>
                  <a:srgbClr val="002060"/>
                </a:solidFill>
                <a:latin typeface="Arial" panose="020B0604020202020204" pitchFamily="34" charset="0"/>
                <a:cs typeface="Arial" panose="020B0604020202020204" pitchFamily="34" charset="0"/>
              </a:rPr>
              <a:t>vời</a:t>
            </a:r>
            <a:r>
              <a:rPr lang="en-US" sz="2400" b="0" dirty="0">
                <a:solidFill>
                  <a:srgbClr val="002060"/>
                </a:solidFill>
                <a:latin typeface="Arial" panose="020B0604020202020204" pitchFamily="34" charset="0"/>
                <a:cs typeface="Arial" panose="020B0604020202020204" pitchFamily="34" charset="0"/>
              </a:rPr>
              <a:t> </a:t>
            </a:r>
            <a:r>
              <a:rPr lang="en-US" sz="2400" b="0" dirty="0" err="1">
                <a:solidFill>
                  <a:srgbClr val="002060"/>
                </a:solidFill>
                <a:latin typeface="Arial" panose="020B0604020202020204" pitchFamily="34" charset="0"/>
                <a:cs typeface="Arial" panose="020B0604020202020204" pitchFamily="34" charset="0"/>
              </a:rPr>
              <a:t>vào</a:t>
            </a:r>
            <a:r>
              <a:rPr lang="en-US" sz="2400" b="0" dirty="0">
                <a:solidFill>
                  <a:srgbClr val="002060"/>
                </a:solidFill>
                <a:latin typeface="Arial" panose="020B0604020202020204" pitchFamily="34" charset="0"/>
                <a:cs typeface="Arial" panose="020B0604020202020204" pitchFamily="34" charset="0"/>
              </a:rPr>
              <a:t> </a:t>
            </a:r>
            <a:r>
              <a:rPr lang="en-US" sz="2400" b="0" dirty="0" err="1">
                <a:solidFill>
                  <a:srgbClr val="002060"/>
                </a:solidFill>
                <a:latin typeface="Arial" panose="020B0604020202020204" pitchFamily="34" charset="0"/>
                <a:cs typeface="Arial" panose="020B0604020202020204" pitchFamily="34" charset="0"/>
              </a:rPr>
              <a:t>cung</a:t>
            </a:r>
            <a:r>
              <a:rPr lang="en-US" sz="2400" b="0" dirty="0">
                <a:solidFill>
                  <a:srgbClr val="002060"/>
                </a:solidFill>
                <a:latin typeface="Arial" panose="020B0604020202020204" pitchFamily="34" charset="0"/>
                <a:cs typeface="Arial" panose="020B0604020202020204" pitchFamily="34" charset="0"/>
              </a:rPr>
              <a:t> </a:t>
            </a:r>
            <a:r>
              <a:rPr lang="en-US" sz="2400" b="0" dirty="0" err="1">
                <a:solidFill>
                  <a:srgbClr val="002060"/>
                </a:solidFill>
                <a:latin typeface="Arial" panose="020B0604020202020204" pitchFamily="34" charset="0"/>
                <a:cs typeface="Arial" panose="020B0604020202020204" pitchFamily="34" charset="0"/>
              </a:rPr>
              <a:t>chữa</a:t>
            </a:r>
            <a:r>
              <a:rPr lang="en-US" sz="2400" b="0" dirty="0">
                <a:solidFill>
                  <a:srgbClr val="002060"/>
                </a:solidFill>
                <a:latin typeface="Arial" panose="020B0604020202020204" pitchFamily="34" charset="0"/>
                <a:cs typeface="Arial" panose="020B0604020202020204" pitchFamily="34" charset="0"/>
              </a:rPr>
              <a:t> </a:t>
            </a:r>
            <a:r>
              <a:rPr lang="en-US" sz="2400" b="0" dirty="0" err="1">
                <a:solidFill>
                  <a:srgbClr val="002060"/>
                </a:solidFill>
                <a:latin typeface="Arial" panose="020B0604020202020204" pitchFamily="34" charset="0"/>
                <a:cs typeface="Arial" panose="020B0604020202020204" pitchFamily="34" charset="0"/>
              </a:rPr>
              <a:t>bệnh</a:t>
            </a:r>
            <a:r>
              <a:rPr lang="en-US" sz="2400" b="0" dirty="0">
                <a:solidFill>
                  <a:srgbClr val="002060"/>
                </a:solidFill>
                <a:latin typeface="Arial" panose="020B0604020202020204" pitchFamily="34" charset="0"/>
                <a:cs typeface="Arial" panose="020B0604020202020204" pitchFamily="34" charset="0"/>
              </a:rPr>
              <a:t> </a:t>
            </a:r>
            <a:r>
              <a:rPr lang="en-US" sz="2400" b="0" dirty="0" err="1">
                <a:solidFill>
                  <a:srgbClr val="002060"/>
                </a:solidFill>
                <a:latin typeface="Arial" panose="020B0604020202020204" pitchFamily="34" charset="0"/>
                <a:cs typeface="Arial" panose="020B0604020202020204" pitchFamily="34" charset="0"/>
              </a:rPr>
              <a:t>và</a:t>
            </a:r>
            <a:r>
              <a:rPr lang="en-US" sz="2400" b="0" dirty="0">
                <a:solidFill>
                  <a:srgbClr val="002060"/>
                </a:solidFill>
                <a:latin typeface="Arial" panose="020B0604020202020204" pitchFamily="34" charset="0"/>
                <a:cs typeface="Arial" panose="020B0604020202020204" pitchFamily="34" charset="0"/>
              </a:rPr>
              <a:t> </a:t>
            </a:r>
            <a:r>
              <a:rPr lang="en-US" sz="2400" b="0" dirty="0" err="1">
                <a:solidFill>
                  <a:srgbClr val="002060"/>
                </a:solidFill>
                <a:latin typeface="Arial" panose="020B0604020202020204" pitchFamily="34" charset="0"/>
                <a:cs typeface="Arial" panose="020B0604020202020204" pitchFamily="34" charset="0"/>
              </a:rPr>
              <a:t>được</a:t>
            </a:r>
            <a:r>
              <a:rPr lang="en-US" sz="2400" b="0" dirty="0">
                <a:solidFill>
                  <a:srgbClr val="002060"/>
                </a:solidFill>
                <a:latin typeface="Arial" panose="020B0604020202020204" pitchFamily="34" charset="0"/>
                <a:cs typeface="Arial" panose="020B0604020202020204" pitchFamily="34" charset="0"/>
              </a:rPr>
              <a:t> </a:t>
            </a:r>
            <a:r>
              <a:rPr lang="en-US" sz="2400" b="0" dirty="0" err="1">
                <a:solidFill>
                  <a:srgbClr val="002060"/>
                </a:solidFill>
                <a:latin typeface="Arial" panose="020B0604020202020204" pitchFamily="34" charset="0"/>
                <a:cs typeface="Arial" panose="020B0604020202020204" pitchFamily="34" charset="0"/>
              </a:rPr>
              <a:t>tiến</a:t>
            </a:r>
            <a:r>
              <a:rPr lang="en-US" sz="2400" b="0" dirty="0">
                <a:solidFill>
                  <a:srgbClr val="002060"/>
                </a:solidFill>
                <a:latin typeface="Arial" panose="020B0604020202020204" pitchFamily="34" charset="0"/>
                <a:cs typeface="Arial" panose="020B0604020202020204" pitchFamily="34" charset="0"/>
              </a:rPr>
              <a:t> </a:t>
            </a:r>
            <a:r>
              <a:rPr lang="en-US" sz="2400" b="0" dirty="0" err="1">
                <a:solidFill>
                  <a:srgbClr val="002060"/>
                </a:solidFill>
                <a:latin typeface="Arial" panose="020B0604020202020204" pitchFamily="34" charset="0"/>
                <a:cs typeface="Arial" panose="020B0604020202020204" pitchFamily="34" charset="0"/>
              </a:rPr>
              <a:t>cử</a:t>
            </a:r>
            <a:r>
              <a:rPr lang="en-US" sz="2400" b="0" dirty="0">
                <a:solidFill>
                  <a:srgbClr val="002060"/>
                </a:solidFill>
                <a:latin typeface="Arial" panose="020B0604020202020204" pitchFamily="34" charset="0"/>
                <a:cs typeface="Arial" panose="020B0604020202020204" pitchFamily="34" charset="0"/>
              </a:rPr>
              <a:t> </a:t>
            </a:r>
            <a:r>
              <a:rPr lang="en-US" sz="2400" b="0" dirty="0" err="1">
                <a:solidFill>
                  <a:srgbClr val="002060"/>
                </a:solidFill>
                <a:latin typeface="Arial" panose="020B0604020202020204" pitchFamily="34" charset="0"/>
                <a:cs typeface="Arial" panose="020B0604020202020204" pitchFamily="34" charset="0"/>
              </a:rPr>
              <a:t>vào</a:t>
            </a:r>
            <a:r>
              <a:rPr lang="en-US" sz="2400" b="0" dirty="0">
                <a:solidFill>
                  <a:srgbClr val="002060"/>
                </a:solidFill>
                <a:latin typeface="Arial" panose="020B0604020202020204" pitchFamily="34" charset="0"/>
                <a:cs typeface="Arial" panose="020B0604020202020204" pitchFamily="34" charset="0"/>
              </a:rPr>
              <a:t> </a:t>
            </a:r>
            <a:r>
              <a:rPr lang="en-US" sz="2400" b="0" dirty="0" err="1">
                <a:solidFill>
                  <a:srgbClr val="002060"/>
                </a:solidFill>
                <a:latin typeface="Arial" panose="020B0604020202020204" pitchFamily="34" charset="0"/>
                <a:cs typeface="Arial" panose="020B0604020202020204" pitchFamily="34" charset="0"/>
              </a:rPr>
              <a:t>chức</a:t>
            </a:r>
            <a:r>
              <a:rPr lang="en-US" sz="2400" b="0" dirty="0">
                <a:solidFill>
                  <a:srgbClr val="002060"/>
                </a:solidFill>
                <a:latin typeface="Arial" panose="020B0604020202020204" pitchFamily="34" charset="0"/>
                <a:cs typeface="Arial" panose="020B0604020202020204" pitchFamily="34" charset="0"/>
              </a:rPr>
              <a:t> </a:t>
            </a:r>
            <a:r>
              <a:rPr lang="en-US" sz="2400" b="0" dirty="0" err="1">
                <a:solidFill>
                  <a:srgbClr val="002060"/>
                </a:solidFill>
                <a:latin typeface="Arial" panose="020B0604020202020204" pitchFamily="34" charset="0"/>
                <a:cs typeface="Arial" panose="020B0604020202020204" pitchFamily="34" charset="0"/>
              </a:rPr>
              <a:t>ngự</a:t>
            </a:r>
            <a:r>
              <a:rPr lang="en-US" sz="2400" b="0" dirty="0">
                <a:solidFill>
                  <a:srgbClr val="002060"/>
                </a:solidFill>
                <a:latin typeface="Arial" panose="020B0604020202020204" pitchFamily="34" charset="0"/>
                <a:cs typeface="Arial" panose="020B0604020202020204" pitchFamily="34" charset="0"/>
              </a:rPr>
              <a:t> y, song </a:t>
            </a:r>
            <a:r>
              <a:rPr lang="en-US" sz="2400" b="0" dirty="0" err="1">
                <a:solidFill>
                  <a:srgbClr val="002060"/>
                </a:solidFill>
                <a:latin typeface="Arial" panose="020B0604020202020204" pitchFamily="34" charset="0"/>
                <a:cs typeface="Arial" panose="020B0604020202020204" pitchFamily="34" charset="0"/>
              </a:rPr>
              <a:t>ông</a:t>
            </a:r>
            <a:r>
              <a:rPr lang="en-US" sz="2400" b="0" dirty="0">
                <a:solidFill>
                  <a:srgbClr val="002060"/>
                </a:solidFill>
                <a:latin typeface="Arial" panose="020B0604020202020204" pitchFamily="34" charset="0"/>
                <a:cs typeface="Arial" panose="020B0604020202020204" pitchFamily="34" charset="0"/>
              </a:rPr>
              <a:t> </a:t>
            </a:r>
            <a:r>
              <a:rPr lang="en-US" sz="2400" b="0" dirty="0" err="1">
                <a:solidFill>
                  <a:srgbClr val="002060"/>
                </a:solidFill>
                <a:latin typeface="Arial" panose="020B0604020202020204" pitchFamily="34" charset="0"/>
                <a:cs typeface="Arial" panose="020B0604020202020204" pitchFamily="34" charset="0"/>
              </a:rPr>
              <a:t>đã</a:t>
            </a:r>
            <a:r>
              <a:rPr lang="en-US" sz="2400" b="0" dirty="0">
                <a:solidFill>
                  <a:srgbClr val="002060"/>
                </a:solidFill>
                <a:latin typeface="Arial" panose="020B0604020202020204" pitchFamily="34" charset="0"/>
                <a:cs typeface="Arial" panose="020B0604020202020204" pitchFamily="34" charset="0"/>
              </a:rPr>
              <a:t> </a:t>
            </a:r>
            <a:r>
              <a:rPr lang="en-US" sz="2400" b="0" dirty="0" err="1">
                <a:solidFill>
                  <a:srgbClr val="002060"/>
                </a:solidFill>
                <a:latin typeface="Arial" panose="020B0604020202020204" pitchFamily="34" charset="0"/>
                <a:cs typeface="Arial" panose="020B0604020202020204" pitchFamily="34" charset="0"/>
              </a:rPr>
              <a:t>khéo</a:t>
            </a:r>
            <a:r>
              <a:rPr lang="en-US" sz="2400" b="0" dirty="0">
                <a:solidFill>
                  <a:srgbClr val="002060"/>
                </a:solidFill>
                <a:latin typeface="Arial" panose="020B0604020202020204" pitchFamily="34" charset="0"/>
                <a:cs typeface="Arial" panose="020B0604020202020204" pitchFamily="34" charset="0"/>
              </a:rPr>
              <a:t> </a:t>
            </a:r>
            <a:r>
              <a:rPr lang="en-US" sz="2400" b="0" dirty="0" err="1">
                <a:solidFill>
                  <a:srgbClr val="002060"/>
                </a:solidFill>
                <a:latin typeface="Arial" panose="020B0604020202020204" pitchFamily="34" charset="0"/>
                <a:cs typeface="Arial" panose="020B0604020202020204" pitchFamily="34" charset="0"/>
              </a:rPr>
              <a:t>chối</a:t>
            </a:r>
            <a:r>
              <a:rPr lang="en-US" sz="2400" b="0" dirty="0">
                <a:solidFill>
                  <a:srgbClr val="002060"/>
                </a:solidFill>
                <a:latin typeface="Arial" panose="020B0604020202020204" pitchFamily="34" charset="0"/>
                <a:cs typeface="Arial" panose="020B0604020202020204" pitchFamily="34" charset="0"/>
              </a:rPr>
              <a:t> </a:t>
            </a:r>
            <a:r>
              <a:rPr lang="en-US" sz="2400" b="0" dirty="0" err="1">
                <a:solidFill>
                  <a:srgbClr val="002060"/>
                </a:solidFill>
                <a:latin typeface="Arial" panose="020B0604020202020204" pitchFamily="34" charset="0"/>
                <a:cs typeface="Arial" panose="020B0604020202020204" pitchFamily="34" charset="0"/>
              </a:rPr>
              <a:t>từ</a:t>
            </a:r>
            <a:r>
              <a:rPr lang="en-US" sz="2400" b="0" dirty="0">
                <a:solidFill>
                  <a:srgbClr val="002060"/>
                </a:solidFill>
                <a:latin typeface="Arial" panose="020B0604020202020204" pitchFamily="34" charset="0"/>
                <a:cs typeface="Arial" panose="020B0604020202020204" pitchFamily="34" charset="0"/>
              </a:rPr>
              <a:t>.</a:t>
            </a:r>
          </a:p>
          <a:p>
            <a:pPr algn="just">
              <a:spcAft>
                <a:spcPts val="600"/>
              </a:spcAft>
            </a:pPr>
            <a:r>
              <a:rPr lang="en-US" sz="2400" dirty="0">
                <a:solidFill>
                  <a:srgbClr val="002060"/>
                </a:solidFill>
                <a:latin typeface="Arial" panose="020B0604020202020204" pitchFamily="34" charset="0"/>
                <a:cs typeface="Arial" panose="020B0604020202020204" pitchFamily="34" charset="0"/>
              </a:rPr>
              <a:t>     </a:t>
            </a:r>
            <a:r>
              <a:rPr lang="en-US" sz="2400" b="0" dirty="0" err="1">
                <a:solidFill>
                  <a:srgbClr val="002060"/>
                </a:solidFill>
                <a:latin typeface="Arial" panose="020B0604020202020204" pitchFamily="34" charset="0"/>
                <a:cs typeface="Arial" panose="020B0604020202020204" pitchFamily="34" charset="0"/>
              </a:rPr>
              <a:t>Suốt</a:t>
            </a:r>
            <a:r>
              <a:rPr lang="en-US" sz="2400" b="0" dirty="0">
                <a:solidFill>
                  <a:srgbClr val="002060"/>
                </a:solidFill>
                <a:latin typeface="Arial" panose="020B0604020202020204" pitchFamily="34" charset="0"/>
                <a:cs typeface="Arial" panose="020B0604020202020204" pitchFamily="34" charset="0"/>
              </a:rPr>
              <a:t> </a:t>
            </a:r>
            <a:r>
              <a:rPr lang="en-US" sz="2400" b="0" dirty="0" err="1">
                <a:solidFill>
                  <a:srgbClr val="002060"/>
                </a:solidFill>
                <a:latin typeface="Arial" panose="020B0604020202020204" pitchFamily="34" charset="0"/>
                <a:cs typeface="Arial" panose="020B0604020202020204" pitchFamily="34" charset="0"/>
              </a:rPr>
              <a:t>đời</a:t>
            </a:r>
            <a:r>
              <a:rPr lang="en-US" sz="2400" b="0" dirty="0">
                <a:solidFill>
                  <a:srgbClr val="002060"/>
                </a:solidFill>
                <a:latin typeface="Arial" panose="020B0604020202020204" pitchFamily="34" charset="0"/>
                <a:cs typeface="Arial" panose="020B0604020202020204" pitchFamily="34" charset="0"/>
              </a:rPr>
              <a:t>, </a:t>
            </a:r>
            <a:r>
              <a:rPr lang="en-US" sz="2400" b="0" dirty="0" err="1">
                <a:solidFill>
                  <a:srgbClr val="002060"/>
                </a:solidFill>
                <a:latin typeface="Arial" panose="020B0604020202020204" pitchFamily="34" charset="0"/>
                <a:cs typeface="Arial" panose="020B0604020202020204" pitchFamily="34" charset="0"/>
              </a:rPr>
              <a:t>Lãn</a:t>
            </a:r>
            <a:r>
              <a:rPr lang="en-US" sz="2400" b="0" dirty="0">
                <a:solidFill>
                  <a:srgbClr val="002060"/>
                </a:solidFill>
                <a:latin typeface="Arial" panose="020B0604020202020204" pitchFamily="34" charset="0"/>
                <a:cs typeface="Arial" panose="020B0604020202020204" pitchFamily="34" charset="0"/>
              </a:rPr>
              <a:t> </a:t>
            </a:r>
            <a:r>
              <a:rPr lang="en-US" sz="2400" b="0" dirty="0" err="1">
                <a:solidFill>
                  <a:srgbClr val="002060"/>
                </a:solidFill>
                <a:latin typeface="Arial" panose="020B0604020202020204" pitchFamily="34" charset="0"/>
                <a:cs typeface="Arial" panose="020B0604020202020204" pitchFamily="34" charset="0"/>
              </a:rPr>
              <a:t>Ông</a:t>
            </a:r>
            <a:r>
              <a:rPr lang="en-US" sz="2400" b="0" dirty="0">
                <a:solidFill>
                  <a:srgbClr val="002060"/>
                </a:solidFill>
                <a:latin typeface="Arial" panose="020B0604020202020204" pitchFamily="34" charset="0"/>
                <a:cs typeface="Arial" panose="020B0604020202020204" pitchFamily="34" charset="0"/>
              </a:rPr>
              <a:t> </a:t>
            </a:r>
            <a:r>
              <a:rPr lang="en-US" sz="2400" b="0" dirty="0" err="1">
                <a:solidFill>
                  <a:srgbClr val="002060"/>
                </a:solidFill>
                <a:latin typeface="Arial" panose="020B0604020202020204" pitchFamily="34" charset="0"/>
                <a:cs typeface="Arial" panose="020B0604020202020204" pitchFamily="34" charset="0"/>
              </a:rPr>
              <a:t>không</a:t>
            </a:r>
            <a:r>
              <a:rPr lang="en-US" sz="2400" b="0" dirty="0">
                <a:solidFill>
                  <a:srgbClr val="002060"/>
                </a:solidFill>
                <a:latin typeface="Arial" panose="020B0604020202020204" pitchFamily="34" charset="0"/>
                <a:cs typeface="Arial" panose="020B0604020202020204" pitchFamily="34" charset="0"/>
              </a:rPr>
              <a:t> </a:t>
            </a:r>
            <a:r>
              <a:rPr lang="en-US" sz="2400" b="0" dirty="0" err="1">
                <a:solidFill>
                  <a:srgbClr val="002060"/>
                </a:solidFill>
                <a:latin typeface="Arial" panose="020B0604020202020204" pitchFamily="34" charset="0"/>
                <a:cs typeface="Arial" panose="020B0604020202020204" pitchFamily="34" charset="0"/>
              </a:rPr>
              <a:t>vương</a:t>
            </a:r>
            <a:r>
              <a:rPr lang="en-US" sz="2400" b="0" dirty="0">
                <a:solidFill>
                  <a:srgbClr val="002060"/>
                </a:solidFill>
                <a:latin typeface="Arial" panose="020B0604020202020204" pitchFamily="34" charset="0"/>
                <a:cs typeface="Arial" panose="020B0604020202020204" pitchFamily="34" charset="0"/>
              </a:rPr>
              <a:t> </a:t>
            </a:r>
            <a:r>
              <a:rPr lang="en-US" sz="2400" b="0" dirty="0" err="1">
                <a:solidFill>
                  <a:srgbClr val="002060"/>
                </a:solidFill>
                <a:latin typeface="Arial" panose="020B0604020202020204" pitchFamily="34" charset="0"/>
                <a:cs typeface="Arial" panose="020B0604020202020204" pitchFamily="34" charset="0"/>
              </a:rPr>
              <a:t>vào</a:t>
            </a:r>
            <a:r>
              <a:rPr lang="en-US" sz="2400" b="0" dirty="0">
                <a:solidFill>
                  <a:srgbClr val="002060"/>
                </a:solidFill>
                <a:latin typeface="Arial" panose="020B0604020202020204" pitchFamily="34" charset="0"/>
                <a:cs typeface="Arial" panose="020B0604020202020204" pitchFamily="34" charset="0"/>
              </a:rPr>
              <a:t> </a:t>
            </a:r>
            <a:r>
              <a:rPr lang="en-US" sz="2400" b="0" dirty="0" err="1">
                <a:solidFill>
                  <a:srgbClr val="002060"/>
                </a:solidFill>
                <a:latin typeface="Arial" panose="020B0604020202020204" pitchFamily="34" charset="0"/>
                <a:cs typeface="Arial" panose="020B0604020202020204" pitchFamily="34" charset="0"/>
              </a:rPr>
              <a:t>vòng</a:t>
            </a:r>
            <a:r>
              <a:rPr lang="en-US" sz="2400" b="0" dirty="0">
                <a:solidFill>
                  <a:srgbClr val="002060"/>
                </a:solidFill>
                <a:latin typeface="Arial" panose="020B0604020202020204" pitchFamily="34" charset="0"/>
                <a:cs typeface="Arial" panose="020B0604020202020204" pitchFamily="34" charset="0"/>
              </a:rPr>
              <a:t> </a:t>
            </a:r>
            <a:r>
              <a:rPr lang="en-US" sz="2400" b="0" dirty="0" err="1">
                <a:solidFill>
                  <a:srgbClr val="002060"/>
                </a:solidFill>
                <a:latin typeface="Arial" panose="020B0604020202020204" pitchFamily="34" charset="0"/>
                <a:cs typeface="Arial" panose="020B0604020202020204" pitchFamily="34" charset="0"/>
              </a:rPr>
              <a:t>danh</a:t>
            </a:r>
            <a:r>
              <a:rPr lang="en-US" sz="2400" b="0" dirty="0">
                <a:solidFill>
                  <a:srgbClr val="002060"/>
                </a:solidFill>
                <a:latin typeface="Arial" panose="020B0604020202020204" pitchFamily="34" charset="0"/>
                <a:cs typeface="Arial" panose="020B0604020202020204" pitchFamily="34" charset="0"/>
              </a:rPr>
              <a:t> </a:t>
            </a:r>
            <a:r>
              <a:rPr lang="en-US" sz="2400" b="0" dirty="0" err="1">
                <a:solidFill>
                  <a:srgbClr val="002060"/>
                </a:solidFill>
                <a:latin typeface="Arial" panose="020B0604020202020204" pitchFamily="34" charset="0"/>
                <a:cs typeface="Arial" panose="020B0604020202020204" pitchFamily="34" charset="0"/>
              </a:rPr>
              <a:t>lợi</a:t>
            </a:r>
            <a:r>
              <a:rPr lang="en-US" sz="2400" b="0" dirty="0">
                <a:solidFill>
                  <a:srgbClr val="002060"/>
                </a:solidFill>
                <a:latin typeface="Arial" panose="020B0604020202020204" pitchFamily="34" charset="0"/>
                <a:cs typeface="Arial" panose="020B0604020202020204" pitchFamily="34" charset="0"/>
              </a:rPr>
              <a:t>. </a:t>
            </a:r>
            <a:r>
              <a:rPr lang="en-US" sz="2400" b="0" dirty="0" err="1">
                <a:solidFill>
                  <a:srgbClr val="002060"/>
                </a:solidFill>
                <a:latin typeface="Arial" panose="020B0604020202020204" pitchFamily="34" charset="0"/>
                <a:cs typeface="Arial" panose="020B0604020202020204" pitchFamily="34" charset="0"/>
              </a:rPr>
              <a:t>Ông</a:t>
            </a:r>
            <a:r>
              <a:rPr lang="en-US" sz="2400" b="0" dirty="0">
                <a:solidFill>
                  <a:srgbClr val="002060"/>
                </a:solidFill>
                <a:latin typeface="Arial" panose="020B0604020202020204" pitchFamily="34" charset="0"/>
                <a:cs typeface="Arial" panose="020B0604020202020204" pitchFamily="34" charset="0"/>
              </a:rPr>
              <a:t> </a:t>
            </a:r>
            <a:r>
              <a:rPr lang="en-US" sz="2400" b="0" dirty="0" err="1">
                <a:solidFill>
                  <a:srgbClr val="002060"/>
                </a:solidFill>
                <a:latin typeface="Arial" panose="020B0604020202020204" pitchFamily="34" charset="0"/>
                <a:cs typeface="Arial" panose="020B0604020202020204" pitchFamily="34" charset="0"/>
              </a:rPr>
              <a:t>có</a:t>
            </a:r>
            <a:r>
              <a:rPr lang="en-US" sz="2400" b="0" dirty="0">
                <a:solidFill>
                  <a:srgbClr val="002060"/>
                </a:solidFill>
                <a:latin typeface="Arial" panose="020B0604020202020204" pitchFamily="34" charset="0"/>
                <a:cs typeface="Arial" panose="020B0604020202020204" pitchFamily="34" charset="0"/>
              </a:rPr>
              <a:t> </a:t>
            </a:r>
            <a:r>
              <a:rPr lang="en-US" sz="2400" b="0" dirty="0" err="1">
                <a:solidFill>
                  <a:srgbClr val="002060"/>
                </a:solidFill>
                <a:latin typeface="Arial" panose="020B0604020202020204" pitchFamily="34" charset="0"/>
                <a:cs typeface="Arial" panose="020B0604020202020204" pitchFamily="34" charset="0"/>
              </a:rPr>
              <a:t>hai</a:t>
            </a:r>
            <a:r>
              <a:rPr lang="en-US" sz="2400" b="0" dirty="0">
                <a:solidFill>
                  <a:srgbClr val="002060"/>
                </a:solidFill>
                <a:latin typeface="Arial" panose="020B0604020202020204" pitchFamily="34" charset="0"/>
                <a:cs typeface="Arial" panose="020B0604020202020204" pitchFamily="34" charset="0"/>
              </a:rPr>
              <a:t> </a:t>
            </a:r>
            <a:r>
              <a:rPr lang="en-US" sz="2400" b="0" dirty="0" err="1">
                <a:solidFill>
                  <a:srgbClr val="002060"/>
                </a:solidFill>
                <a:latin typeface="Arial" panose="020B0604020202020204" pitchFamily="34" charset="0"/>
                <a:cs typeface="Arial" panose="020B0604020202020204" pitchFamily="34" charset="0"/>
              </a:rPr>
              <a:t>câu</a:t>
            </a:r>
            <a:r>
              <a:rPr lang="en-US" sz="2400" b="0" dirty="0">
                <a:solidFill>
                  <a:srgbClr val="002060"/>
                </a:solidFill>
                <a:latin typeface="Arial" panose="020B0604020202020204" pitchFamily="34" charset="0"/>
                <a:cs typeface="Arial" panose="020B0604020202020204" pitchFamily="34" charset="0"/>
              </a:rPr>
              <a:t> </a:t>
            </a:r>
            <a:r>
              <a:rPr lang="en-US" sz="2400" b="0" dirty="0" err="1">
                <a:solidFill>
                  <a:srgbClr val="002060"/>
                </a:solidFill>
                <a:latin typeface="Arial" panose="020B0604020202020204" pitchFamily="34" charset="0"/>
                <a:cs typeface="Arial" panose="020B0604020202020204" pitchFamily="34" charset="0"/>
              </a:rPr>
              <a:t>thơ</a:t>
            </a:r>
            <a:r>
              <a:rPr lang="en-US" sz="2400" b="0" dirty="0">
                <a:solidFill>
                  <a:srgbClr val="002060"/>
                </a:solidFill>
                <a:latin typeface="Arial" panose="020B0604020202020204" pitchFamily="34" charset="0"/>
                <a:cs typeface="Arial" panose="020B0604020202020204" pitchFamily="34" charset="0"/>
              </a:rPr>
              <a:t> </a:t>
            </a:r>
            <a:r>
              <a:rPr lang="en-US" sz="2400" b="0" dirty="0" err="1">
                <a:solidFill>
                  <a:srgbClr val="002060"/>
                </a:solidFill>
                <a:latin typeface="Arial" panose="020B0604020202020204" pitchFamily="34" charset="0"/>
                <a:cs typeface="Arial" panose="020B0604020202020204" pitchFamily="34" charset="0"/>
              </a:rPr>
              <a:t>tỏ</a:t>
            </a:r>
            <a:r>
              <a:rPr lang="en-US" sz="2400" b="0" dirty="0">
                <a:solidFill>
                  <a:srgbClr val="002060"/>
                </a:solidFill>
                <a:latin typeface="Arial" panose="020B0604020202020204" pitchFamily="34" charset="0"/>
                <a:cs typeface="Arial" panose="020B0604020202020204" pitchFamily="34" charset="0"/>
              </a:rPr>
              <a:t> </a:t>
            </a:r>
            <a:r>
              <a:rPr lang="en-US" sz="2400" b="0" dirty="0" err="1">
                <a:solidFill>
                  <a:srgbClr val="002060"/>
                </a:solidFill>
                <a:latin typeface="Arial" panose="020B0604020202020204" pitchFamily="34" charset="0"/>
                <a:cs typeface="Arial" panose="020B0604020202020204" pitchFamily="34" charset="0"/>
              </a:rPr>
              <a:t>chí</a:t>
            </a:r>
            <a:r>
              <a:rPr lang="en-US" sz="2400" b="0" dirty="0">
                <a:solidFill>
                  <a:srgbClr val="002060"/>
                </a:solidFill>
                <a:latin typeface="Arial" panose="020B0604020202020204" pitchFamily="34" charset="0"/>
                <a:cs typeface="Arial" panose="020B0604020202020204" pitchFamily="34" charset="0"/>
              </a:rPr>
              <a:t> </a:t>
            </a:r>
            <a:r>
              <a:rPr lang="en-US" sz="2400" b="0" dirty="0" err="1">
                <a:solidFill>
                  <a:srgbClr val="002060"/>
                </a:solidFill>
                <a:latin typeface="Arial" panose="020B0604020202020204" pitchFamily="34" charset="0"/>
                <a:cs typeface="Arial" panose="020B0604020202020204" pitchFamily="34" charset="0"/>
              </a:rPr>
              <a:t>của</a:t>
            </a:r>
            <a:r>
              <a:rPr lang="en-US" sz="2400" b="0" dirty="0">
                <a:solidFill>
                  <a:srgbClr val="002060"/>
                </a:solidFill>
                <a:latin typeface="Arial" panose="020B0604020202020204" pitchFamily="34" charset="0"/>
                <a:cs typeface="Arial" panose="020B0604020202020204" pitchFamily="34" charset="0"/>
              </a:rPr>
              <a:t> </a:t>
            </a:r>
            <a:r>
              <a:rPr lang="en-US" sz="2400" b="0" dirty="0" err="1">
                <a:solidFill>
                  <a:srgbClr val="002060"/>
                </a:solidFill>
                <a:latin typeface="Arial" panose="020B0604020202020204" pitchFamily="34" charset="0"/>
                <a:cs typeface="Arial" panose="020B0604020202020204" pitchFamily="34" charset="0"/>
              </a:rPr>
              <a:t>mình</a:t>
            </a:r>
            <a:r>
              <a:rPr lang="en-US" sz="2400" b="0" dirty="0">
                <a:solidFill>
                  <a:srgbClr val="002060"/>
                </a:solidFill>
                <a:latin typeface="Arial" panose="020B0604020202020204" pitchFamily="34" charset="0"/>
                <a:cs typeface="Arial" panose="020B0604020202020204" pitchFamily="34" charset="0"/>
              </a:rPr>
              <a:t>:</a:t>
            </a:r>
          </a:p>
          <a:p>
            <a:pPr algn="just">
              <a:spcAft>
                <a:spcPts val="600"/>
              </a:spcAft>
            </a:pP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Công</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danh</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trước</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mắt</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trôi</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như</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nước</a:t>
            </a:r>
            <a:endParaRPr lang="en-US" sz="2400" dirty="0">
              <a:solidFill>
                <a:srgbClr val="002060"/>
              </a:solidFill>
              <a:latin typeface="Arial" panose="020B0604020202020204" pitchFamily="34" charset="0"/>
              <a:cs typeface="Arial" panose="020B0604020202020204" pitchFamily="34" charset="0"/>
            </a:endParaRPr>
          </a:p>
          <a:p>
            <a:pPr algn="just">
              <a:spcAft>
                <a:spcPts val="600"/>
              </a:spcAft>
            </a:pPr>
            <a:r>
              <a:rPr lang="en-US" sz="2400" b="0" dirty="0" err="1">
                <a:solidFill>
                  <a:srgbClr val="002060"/>
                </a:solidFill>
                <a:latin typeface="Arial" panose="020B0604020202020204" pitchFamily="34" charset="0"/>
                <a:cs typeface="Arial" panose="020B0604020202020204" pitchFamily="34" charset="0"/>
              </a:rPr>
              <a:t>Nhân</a:t>
            </a:r>
            <a:r>
              <a:rPr lang="en-US" sz="2400" b="0" dirty="0">
                <a:solidFill>
                  <a:srgbClr val="002060"/>
                </a:solidFill>
                <a:latin typeface="Arial" panose="020B0604020202020204" pitchFamily="34" charset="0"/>
                <a:cs typeface="Arial" panose="020B0604020202020204" pitchFamily="34" charset="0"/>
              </a:rPr>
              <a:t> </a:t>
            </a:r>
            <a:r>
              <a:rPr lang="en-US" sz="2400" b="0" dirty="0" err="1">
                <a:solidFill>
                  <a:srgbClr val="002060"/>
                </a:solidFill>
                <a:latin typeface="Arial" panose="020B0604020202020204" pitchFamily="34" charset="0"/>
                <a:cs typeface="Arial" panose="020B0604020202020204" pitchFamily="34" charset="0"/>
              </a:rPr>
              <a:t>nghĩa</a:t>
            </a:r>
            <a:r>
              <a:rPr lang="en-US" sz="2400" b="0" dirty="0">
                <a:solidFill>
                  <a:srgbClr val="002060"/>
                </a:solidFill>
                <a:latin typeface="Arial" panose="020B0604020202020204" pitchFamily="34" charset="0"/>
                <a:cs typeface="Arial" panose="020B0604020202020204" pitchFamily="34" charset="0"/>
              </a:rPr>
              <a:t> </a:t>
            </a:r>
            <a:r>
              <a:rPr lang="en-US" sz="2400" b="0" dirty="0" err="1">
                <a:solidFill>
                  <a:srgbClr val="002060"/>
                </a:solidFill>
                <a:latin typeface="Arial" panose="020B0604020202020204" pitchFamily="34" charset="0"/>
                <a:cs typeface="Arial" panose="020B0604020202020204" pitchFamily="34" charset="0"/>
              </a:rPr>
              <a:t>trong</a:t>
            </a:r>
            <a:r>
              <a:rPr lang="en-US" sz="2400" b="0" dirty="0">
                <a:solidFill>
                  <a:srgbClr val="002060"/>
                </a:solidFill>
                <a:latin typeface="Arial" panose="020B0604020202020204" pitchFamily="34" charset="0"/>
                <a:cs typeface="Arial" panose="020B0604020202020204" pitchFamily="34" charset="0"/>
              </a:rPr>
              <a:t> </a:t>
            </a:r>
            <a:r>
              <a:rPr lang="en-US" sz="2400" b="0" dirty="0" err="1">
                <a:solidFill>
                  <a:srgbClr val="002060"/>
                </a:solidFill>
                <a:latin typeface="Arial" panose="020B0604020202020204" pitchFamily="34" charset="0"/>
                <a:cs typeface="Arial" panose="020B0604020202020204" pitchFamily="34" charset="0"/>
              </a:rPr>
              <a:t>lòng</a:t>
            </a:r>
            <a:r>
              <a:rPr lang="en-US" sz="2400" b="0" dirty="0">
                <a:solidFill>
                  <a:srgbClr val="002060"/>
                </a:solidFill>
                <a:latin typeface="Arial" panose="020B0604020202020204" pitchFamily="34" charset="0"/>
                <a:cs typeface="Arial" panose="020B0604020202020204" pitchFamily="34" charset="0"/>
              </a:rPr>
              <a:t> </a:t>
            </a:r>
            <a:r>
              <a:rPr lang="en-US" sz="2400" b="0" dirty="0" err="1">
                <a:solidFill>
                  <a:srgbClr val="002060"/>
                </a:solidFill>
                <a:latin typeface="Arial" panose="020B0604020202020204" pitchFamily="34" charset="0"/>
                <a:cs typeface="Arial" panose="020B0604020202020204" pitchFamily="34" charset="0"/>
              </a:rPr>
              <a:t>chẳng</a:t>
            </a:r>
            <a:r>
              <a:rPr lang="en-US" sz="2400" b="0" dirty="0">
                <a:solidFill>
                  <a:srgbClr val="002060"/>
                </a:solidFill>
                <a:latin typeface="Arial" panose="020B0604020202020204" pitchFamily="34" charset="0"/>
                <a:cs typeface="Arial" panose="020B0604020202020204" pitchFamily="34" charset="0"/>
              </a:rPr>
              <a:t> </a:t>
            </a:r>
            <a:r>
              <a:rPr lang="en-US" sz="2400" b="0" dirty="0" err="1">
                <a:solidFill>
                  <a:srgbClr val="002060"/>
                </a:solidFill>
                <a:latin typeface="Arial" panose="020B0604020202020204" pitchFamily="34" charset="0"/>
                <a:cs typeface="Arial" panose="020B0604020202020204" pitchFamily="34" charset="0"/>
              </a:rPr>
              <a:t>đổi</a:t>
            </a:r>
            <a:r>
              <a:rPr lang="en-US" sz="2400" b="0" dirty="0">
                <a:solidFill>
                  <a:srgbClr val="002060"/>
                </a:solidFill>
                <a:latin typeface="Arial" panose="020B0604020202020204" pitchFamily="34" charset="0"/>
                <a:cs typeface="Arial" panose="020B0604020202020204" pitchFamily="34" charset="0"/>
              </a:rPr>
              <a:t> </a:t>
            </a:r>
            <a:r>
              <a:rPr lang="en-US" sz="2400" b="0" dirty="0" err="1">
                <a:solidFill>
                  <a:srgbClr val="002060"/>
                </a:solidFill>
                <a:latin typeface="Arial" panose="020B0604020202020204" pitchFamily="34" charset="0"/>
                <a:cs typeface="Arial" panose="020B0604020202020204" pitchFamily="34" charset="0"/>
              </a:rPr>
              <a:t>phương</a:t>
            </a:r>
            <a:r>
              <a:rPr lang="en-US" sz="2400" b="0" dirty="0">
                <a:solidFill>
                  <a:srgbClr val="002060"/>
                </a:solidFill>
                <a:latin typeface="Arial" panose="020B0604020202020204" pitchFamily="34" charset="0"/>
                <a:cs typeface="Arial" panose="020B0604020202020204" pitchFamily="34" charset="0"/>
              </a:rPr>
              <a:t>.</a:t>
            </a:r>
          </a:p>
        </p:txBody>
      </p:sp>
      <p:sp>
        <p:nvSpPr>
          <p:cNvPr id="11" name="TextBox 10"/>
          <p:cNvSpPr txBox="1"/>
          <p:nvPr/>
        </p:nvSpPr>
        <p:spPr>
          <a:xfrm>
            <a:off x="270412" y="1293378"/>
            <a:ext cx="4549323" cy="707886"/>
          </a:xfrm>
          <a:prstGeom prst="rect">
            <a:avLst/>
          </a:prstGeom>
          <a:noFill/>
        </p:spPr>
        <p:txBody>
          <a:bodyPr wrap="square" rtlCol="0">
            <a:spAutoFit/>
          </a:bodyPr>
          <a:lstStyle/>
          <a:p>
            <a:r>
              <a:rPr lang="en-US" sz="2000" b="1" dirty="0" err="1"/>
              <a:t>Vì</a:t>
            </a:r>
            <a:r>
              <a:rPr lang="en-US" sz="2000" b="1" dirty="0"/>
              <a:t> </a:t>
            </a:r>
            <a:r>
              <a:rPr lang="en-US" sz="2000" b="1" dirty="0" err="1"/>
              <a:t>sao</a:t>
            </a:r>
            <a:r>
              <a:rPr lang="en-US" sz="2000" b="1" dirty="0"/>
              <a:t> </a:t>
            </a:r>
            <a:r>
              <a:rPr lang="en-US" sz="2000" b="1" dirty="0" err="1"/>
              <a:t>có</a:t>
            </a:r>
            <a:r>
              <a:rPr lang="en-US" sz="2000" b="1" dirty="0"/>
              <a:t> </a:t>
            </a:r>
            <a:r>
              <a:rPr lang="en-US" sz="2000" b="1" dirty="0" err="1"/>
              <a:t>thể</a:t>
            </a:r>
            <a:r>
              <a:rPr lang="en-US" sz="2000" b="1" dirty="0"/>
              <a:t> </a:t>
            </a:r>
            <a:r>
              <a:rPr lang="en-US" sz="2000" b="1" dirty="0" err="1"/>
              <a:t>nói</a:t>
            </a:r>
            <a:r>
              <a:rPr lang="en-US" sz="2000" b="1" dirty="0"/>
              <a:t> </a:t>
            </a:r>
            <a:r>
              <a:rPr lang="en-US" sz="2000" b="1" dirty="0" err="1"/>
              <a:t>Lãn</a:t>
            </a:r>
            <a:r>
              <a:rPr lang="en-US" sz="2000" b="1" dirty="0"/>
              <a:t> </a:t>
            </a:r>
            <a:r>
              <a:rPr lang="en-US" sz="2000" b="1" dirty="0" err="1"/>
              <a:t>Ông</a:t>
            </a:r>
            <a:r>
              <a:rPr lang="en-US" sz="2000" b="1" dirty="0"/>
              <a:t> </a:t>
            </a:r>
            <a:r>
              <a:rPr lang="en-US" sz="2000" b="1" dirty="0" err="1"/>
              <a:t>là</a:t>
            </a:r>
            <a:r>
              <a:rPr lang="en-US" sz="2000" b="1" dirty="0"/>
              <a:t> </a:t>
            </a:r>
            <a:r>
              <a:rPr lang="en-US" sz="2000" b="1" dirty="0" err="1"/>
              <a:t>một</a:t>
            </a:r>
            <a:r>
              <a:rPr lang="en-US" sz="2000" b="1" dirty="0"/>
              <a:t> </a:t>
            </a:r>
            <a:r>
              <a:rPr lang="en-US" sz="2000" b="1" dirty="0" err="1"/>
              <a:t>người</a:t>
            </a:r>
            <a:r>
              <a:rPr lang="en-US" sz="2000" b="1" dirty="0"/>
              <a:t> </a:t>
            </a:r>
            <a:r>
              <a:rPr lang="en-US" sz="2000" b="1" dirty="0" err="1"/>
              <a:t>không</a:t>
            </a:r>
            <a:r>
              <a:rPr lang="en-US" sz="2000" b="1" dirty="0"/>
              <a:t> </a:t>
            </a:r>
            <a:r>
              <a:rPr lang="en-US" sz="2000" b="1" dirty="0" err="1"/>
              <a:t>màng</a:t>
            </a:r>
            <a:r>
              <a:rPr lang="en-US" sz="2000" b="1" dirty="0"/>
              <a:t> </a:t>
            </a:r>
            <a:r>
              <a:rPr lang="en-US" sz="2000" b="1" dirty="0" err="1"/>
              <a:t>danh</a:t>
            </a:r>
            <a:r>
              <a:rPr lang="en-US" sz="2000" b="1" dirty="0"/>
              <a:t> </a:t>
            </a:r>
            <a:r>
              <a:rPr lang="en-US" sz="2000" b="1" dirty="0" err="1"/>
              <a:t>lợi</a:t>
            </a:r>
            <a:r>
              <a:rPr lang="en-US" sz="2000" b="1" dirty="0"/>
              <a:t>?</a:t>
            </a:r>
          </a:p>
        </p:txBody>
      </p:sp>
      <p:sp>
        <p:nvSpPr>
          <p:cNvPr id="12" name="TextBox 11"/>
          <p:cNvSpPr txBox="1"/>
          <p:nvPr/>
        </p:nvSpPr>
        <p:spPr>
          <a:xfrm>
            <a:off x="340114" y="2268161"/>
            <a:ext cx="4528750" cy="830997"/>
          </a:xfrm>
          <a:prstGeom prst="rect">
            <a:avLst/>
          </a:prstGeom>
          <a:noFill/>
        </p:spPr>
        <p:txBody>
          <a:bodyPr wrap="square" rtlCol="0">
            <a:spAutoFit/>
          </a:bodyPr>
          <a:lstStyle/>
          <a:p>
            <a:r>
              <a:rPr lang="en-US" sz="2400" dirty="0"/>
              <a:t>A. </a:t>
            </a:r>
            <a:r>
              <a:rPr lang="en-US" sz="2400" dirty="0" err="1"/>
              <a:t>Vì</a:t>
            </a:r>
            <a:r>
              <a:rPr lang="en-US" sz="2400" dirty="0"/>
              <a:t> </a:t>
            </a:r>
            <a:r>
              <a:rPr lang="en-US" sz="2400" dirty="0" err="1"/>
              <a:t>ông</a:t>
            </a:r>
            <a:r>
              <a:rPr lang="en-US" sz="2400" dirty="0"/>
              <a:t> </a:t>
            </a:r>
            <a:r>
              <a:rPr lang="en-US" sz="2400" dirty="0" err="1"/>
              <a:t>chữa</a:t>
            </a:r>
            <a:r>
              <a:rPr lang="en-US" sz="2400" dirty="0"/>
              <a:t> </a:t>
            </a:r>
            <a:r>
              <a:rPr lang="en-US" sz="2400" dirty="0" err="1"/>
              <a:t>bệnh</a:t>
            </a:r>
            <a:r>
              <a:rPr lang="en-US" sz="2400" dirty="0"/>
              <a:t> </a:t>
            </a:r>
            <a:r>
              <a:rPr lang="en-US" sz="2400" dirty="0" err="1"/>
              <a:t>mà</a:t>
            </a:r>
            <a:r>
              <a:rPr lang="en-US" sz="2400" dirty="0"/>
              <a:t> </a:t>
            </a:r>
            <a:r>
              <a:rPr lang="en-US" sz="2400" dirty="0" err="1"/>
              <a:t>không</a:t>
            </a:r>
            <a:r>
              <a:rPr lang="en-US" sz="2400" dirty="0"/>
              <a:t> </a:t>
            </a:r>
            <a:r>
              <a:rPr lang="en-US" sz="2400" dirty="0" err="1"/>
              <a:t>lấy</a:t>
            </a:r>
            <a:r>
              <a:rPr lang="en-US" sz="2400" dirty="0"/>
              <a:t> </a:t>
            </a:r>
            <a:r>
              <a:rPr lang="en-US" sz="2400" dirty="0" err="1"/>
              <a:t>tiền</a:t>
            </a:r>
            <a:r>
              <a:rPr lang="en-US" sz="2400" dirty="0"/>
              <a:t>.</a:t>
            </a:r>
          </a:p>
        </p:txBody>
      </p:sp>
      <p:sp>
        <p:nvSpPr>
          <p:cNvPr id="14" name="Rounded Rectangle 13"/>
          <p:cNvSpPr/>
          <p:nvPr/>
        </p:nvSpPr>
        <p:spPr>
          <a:xfrm>
            <a:off x="234969" y="3240270"/>
            <a:ext cx="4606985" cy="1044116"/>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313204" y="3361140"/>
            <a:ext cx="4528750" cy="830997"/>
          </a:xfrm>
          <a:prstGeom prst="rect">
            <a:avLst/>
          </a:prstGeom>
          <a:noFill/>
        </p:spPr>
        <p:txBody>
          <a:bodyPr wrap="square" rtlCol="0">
            <a:spAutoFit/>
          </a:bodyPr>
          <a:lstStyle/>
          <a:p>
            <a:r>
              <a:rPr lang="en-US" sz="2400" dirty="0"/>
              <a:t>B </a:t>
            </a:r>
            <a:r>
              <a:rPr lang="en-US" sz="2400" dirty="0" err="1"/>
              <a:t>Vì</a:t>
            </a:r>
            <a:r>
              <a:rPr lang="en-US" sz="2400" dirty="0"/>
              <a:t> </a:t>
            </a:r>
            <a:r>
              <a:rPr lang="en-US" sz="2400" dirty="0" err="1"/>
              <a:t>ông</a:t>
            </a:r>
            <a:r>
              <a:rPr lang="en-US" sz="2400" dirty="0"/>
              <a:t> </a:t>
            </a:r>
            <a:r>
              <a:rPr lang="en-US" sz="2400" dirty="0" err="1"/>
              <a:t>là</a:t>
            </a:r>
            <a:r>
              <a:rPr lang="en-US" sz="2400" dirty="0"/>
              <a:t> </a:t>
            </a:r>
            <a:r>
              <a:rPr lang="en-US" sz="2400" dirty="0" err="1"/>
              <a:t>một</a:t>
            </a:r>
            <a:r>
              <a:rPr lang="en-US" sz="2400" dirty="0"/>
              <a:t> </a:t>
            </a:r>
            <a:r>
              <a:rPr lang="en-US" sz="2400" dirty="0" err="1"/>
              <a:t>thầy</a:t>
            </a:r>
            <a:r>
              <a:rPr lang="en-US" sz="2400" dirty="0"/>
              <a:t> </a:t>
            </a:r>
            <a:r>
              <a:rPr lang="en-US" sz="2400" dirty="0" err="1"/>
              <a:t>thuốc</a:t>
            </a:r>
            <a:r>
              <a:rPr lang="en-US" sz="2400" dirty="0"/>
              <a:t> </a:t>
            </a:r>
            <a:r>
              <a:rPr lang="en-US" sz="2400" dirty="0" err="1"/>
              <a:t>giàu</a:t>
            </a:r>
            <a:r>
              <a:rPr lang="en-US" sz="2400" dirty="0"/>
              <a:t> </a:t>
            </a:r>
            <a:r>
              <a:rPr lang="en-US" sz="2400" dirty="0" err="1"/>
              <a:t>lòng</a:t>
            </a:r>
            <a:r>
              <a:rPr lang="en-US" sz="2400" dirty="0"/>
              <a:t> </a:t>
            </a:r>
            <a:r>
              <a:rPr lang="en-US" sz="2400" dirty="0" err="1"/>
              <a:t>nhân</a:t>
            </a:r>
            <a:r>
              <a:rPr lang="en-US" sz="2400" dirty="0"/>
              <a:t> </a:t>
            </a:r>
            <a:r>
              <a:rPr lang="en-US" sz="2400" dirty="0" err="1"/>
              <a:t>ái</a:t>
            </a:r>
            <a:r>
              <a:rPr lang="en-US" sz="2400" dirty="0"/>
              <a:t>.</a:t>
            </a:r>
          </a:p>
        </p:txBody>
      </p:sp>
      <p:sp>
        <p:nvSpPr>
          <p:cNvPr id="16" name="Rounded Rectangle 15"/>
          <p:cNvSpPr/>
          <p:nvPr/>
        </p:nvSpPr>
        <p:spPr>
          <a:xfrm>
            <a:off x="212751" y="4334895"/>
            <a:ext cx="4606985" cy="1044116"/>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232605" y="4451744"/>
            <a:ext cx="4528750" cy="830997"/>
          </a:xfrm>
          <a:prstGeom prst="rect">
            <a:avLst/>
          </a:prstGeom>
          <a:noFill/>
        </p:spPr>
        <p:txBody>
          <a:bodyPr wrap="square" rtlCol="0">
            <a:spAutoFit/>
          </a:bodyPr>
          <a:lstStyle/>
          <a:p>
            <a:r>
              <a:rPr lang="en-US" sz="2400" dirty="0"/>
              <a:t>C. </a:t>
            </a:r>
            <a:r>
              <a:rPr lang="en-US" sz="2400" dirty="0" err="1"/>
              <a:t>Vì</a:t>
            </a:r>
            <a:r>
              <a:rPr lang="en-US" sz="2400" dirty="0"/>
              <a:t> </a:t>
            </a:r>
            <a:r>
              <a:rPr lang="en-US" sz="2400" dirty="0" err="1"/>
              <a:t>ông</a:t>
            </a:r>
            <a:r>
              <a:rPr lang="en-US" sz="2400" dirty="0"/>
              <a:t> </a:t>
            </a:r>
            <a:r>
              <a:rPr lang="en-US" sz="2400" dirty="0" err="1"/>
              <a:t>được</a:t>
            </a:r>
            <a:r>
              <a:rPr lang="en-US" sz="2400" dirty="0"/>
              <a:t> </a:t>
            </a:r>
            <a:r>
              <a:rPr lang="en-US" sz="2400" dirty="0" err="1"/>
              <a:t>tiến</a:t>
            </a:r>
            <a:r>
              <a:rPr lang="en-US" sz="2400" dirty="0"/>
              <a:t> </a:t>
            </a:r>
            <a:r>
              <a:rPr lang="en-US" sz="2400" dirty="0" err="1"/>
              <a:t>cử</a:t>
            </a:r>
            <a:r>
              <a:rPr lang="en-US" sz="2400" dirty="0"/>
              <a:t> </a:t>
            </a:r>
            <a:r>
              <a:rPr lang="en-US" sz="2400" dirty="0" err="1"/>
              <a:t>chức</a:t>
            </a:r>
            <a:r>
              <a:rPr lang="en-US" sz="2400" dirty="0"/>
              <a:t> </a:t>
            </a:r>
            <a:r>
              <a:rPr lang="en-US" sz="2400" dirty="0" err="1"/>
              <a:t>ngự</a:t>
            </a:r>
            <a:r>
              <a:rPr lang="en-US" sz="2400" dirty="0"/>
              <a:t> y </a:t>
            </a:r>
            <a:r>
              <a:rPr lang="en-US" sz="2400" dirty="0" err="1"/>
              <a:t>nhưng</a:t>
            </a:r>
            <a:r>
              <a:rPr lang="en-US" sz="2400" dirty="0"/>
              <a:t> </a:t>
            </a:r>
            <a:r>
              <a:rPr lang="en-US" sz="2400" dirty="0" err="1"/>
              <a:t>đã</a:t>
            </a:r>
            <a:r>
              <a:rPr lang="en-US" sz="2400" dirty="0"/>
              <a:t> </a:t>
            </a:r>
            <a:r>
              <a:rPr lang="en-US" sz="2400" dirty="0" err="1"/>
              <a:t>từ</a:t>
            </a:r>
            <a:r>
              <a:rPr lang="en-US" sz="2400" dirty="0"/>
              <a:t> </a:t>
            </a:r>
            <a:r>
              <a:rPr lang="en-US" sz="2400" dirty="0" err="1"/>
              <a:t>chối</a:t>
            </a:r>
            <a:r>
              <a:rPr lang="en-US" sz="2400" dirty="0"/>
              <a:t>.</a:t>
            </a:r>
          </a:p>
        </p:txBody>
      </p:sp>
      <p:sp>
        <p:nvSpPr>
          <p:cNvPr id="18" name="Rounded Rectangle 17"/>
          <p:cNvSpPr/>
          <p:nvPr/>
        </p:nvSpPr>
        <p:spPr>
          <a:xfrm>
            <a:off x="253047" y="5481228"/>
            <a:ext cx="4606985" cy="1044116"/>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331282" y="5587787"/>
            <a:ext cx="4528750" cy="830997"/>
          </a:xfrm>
          <a:prstGeom prst="rect">
            <a:avLst/>
          </a:prstGeom>
          <a:noFill/>
        </p:spPr>
        <p:txBody>
          <a:bodyPr wrap="square" rtlCol="0">
            <a:spAutoFit/>
          </a:bodyPr>
          <a:lstStyle/>
          <a:p>
            <a:r>
              <a:rPr lang="en-US" sz="2400" dirty="0"/>
              <a:t>D. </a:t>
            </a:r>
            <a:r>
              <a:rPr lang="en-US" sz="2400" dirty="0" err="1"/>
              <a:t>Vì</a:t>
            </a:r>
            <a:r>
              <a:rPr lang="en-US" sz="2400" dirty="0"/>
              <a:t> </a:t>
            </a:r>
            <a:r>
              <a:rPr lang="en-US" sz="2400" dirty="0" err="1"/>
              <a:t>ông</a:t>
            </a:r>
            <a:r>
              <a:rPr lang="en-US" sz="2400" dirty="0"/>
              <a:t> </a:t>
            </a:r>
            <a:r>
              <a:rPr lang="en-US" sz="2400" dirty="0" err="1"/>
              <a:t>tự</a:t>
            </a:r>
            <a:r>
              <a:rPr lang="en-US" sz="2400" dirty="0"/>
              <a:t> </a:t>
            </a:r>
            <a:r>
              <a:rPr lang="en-US" sz="2400" dirty="0" err="1"/>
              <a:t>buộc</a:t>
            </a:r>
            <a:r>
              <a:rPr lang="en-US" sz="2400" dirty="0"/>
              <a:t> </a:t>
            </a:r>
            <a:r>
              <a:rPr lang="en-US" sz="2400" dirty="0" err="1"/>
              <a:t>tội</a:t>
            </a:r>
            <a:r>
              <a:rPr lang="en-US" sz="2400" dirty="0"/>
              <a:t> </a:t>
            </a:r>
            <a:r>
              <a:rPr lang="en-US" sz="2400" dirty="0" err="1"/>
              <a:t>mình</a:t>
            </a:r>
            <a:r>
              <a:rPr lang="en-US" sz="2400" dirty="0"/>
              <a:t> </a:t>
            </a:r>
            <a:r>
              <a:rPr lang="en-US" sz="2400" dirty="0" err="1"/>
              <a:t>khi</a:t>
            </a:r>
            <a:r>
              <a:rPr lang="en-US" sz="2400" dirty="0"/>
              <a:t> </a:t>
            </a:r>
            <a:r>
              <a:rPr lang="en-US" sz="2400" dirty="0" err="1"/>
              <a:t>không</a:t>
            </a:r>
            <a:r>
              <a:rPr lang="en-US" sz="2400" dirty="0"/>
              <a:t> </a:t>
            </a:r>
            <a:r>
              <a:rPr lang="en-US" sz="2400" dirty="0" err="1"/>
              <a:t>cứu</a:t>
            </a:r>
            <a:r>
              <a:rPr lang="en-US" sz="2400" dirty="0"/>
              <a:t> </a:t>
            </a:r>
            <a:r>
              <a:rPr lang="en-US" sz="2400" dirty="0" err="1"/>
              <a:t>được</a:t>
            </a:r>
            <a:r>
              <a:rPr lang="en-US" sz="2400" dirty="0"/>
              <a:t> </a:t>
            </a:r>
            <a:r>
              <a:rPr lang="en-US" sz="2400" dirty="0" err="1"/>
              <a:t>người</a:t>
            </a:r>
            <a:r>
              <a:rPr lang="en-US" sz="2400" dirty="0"/>
              <a:t> </a:t>
            </a:r>
            <a:r>
              <a:rPr lang="en-US" sz="2400" dirty="0" err="1"/>
              <a:t>phụ</a:t>
            </a:r>
            <a:r>
              <a:rPr lang="en-US" sz="2400" dirty="0"/>
              <a:t> </a:t>
            </a:r>
            <a:r>
              <a:rPr lang="en-US" sz="2400" dirty="0" err="1"/>
              <a:t>nữ</a:t>
            </a:r>
            <a:r>
              <a:rPr lang="en-US" sz="2400" dirty="0"/>
              <a:t>.</a:t>
            </a:r>
          </a:p>
        </p:txBody>
      </p:sp>
      <p:sp>
        <p:nvSpPr>
          <p:cNvPr id="2" name="Rectangle 1">
            <a:extLst>
              <a:ext uri="{FF2B5EF4-FFF2-40B4-BE49-F238E27FC236}">
                <a16:creationId xmlns:a16="http://schemas.microsoft.com/office/drawing/2014/main" id="{9FA53C1C-AAFA-656D-BDAF-C413FA07742B}"/>
              </a:ext>
            </a:extLst>
          </p:cNvPr>
          <p:cNvSpPr>
            <a:spLocks noChangeArrowheads="1"/>
          </p:cNvSpPr>
          <p:nvPr/>
        </p:nvSpPr>
        <p:spPr bwMode="auto">
          <a:xfrm>
            <a:off x="0" y="0"/>
            <a:ext cx="9144000" cy="6858000"/>
          </a:xfrm>
          <a:prstGeom prst="rect">
            <a:avLst/>
          </a:prstGeom>
          <a:noFill/>
          <a:ln w="57150">
            <a:pattFill prst="sphere">
              <a:fgClr>
                <a:srgbClr val="0000FF"/>
              </a:fgClr>
              <a:bgClr>
                <a:srgbClr val="FF0000"/>
              </a:bgClr>
            </a:pattFill>
            <a:miter lim="800000"/>
            <a:headEnd/>
            <a:tailEnd/>
          </a:ln>
          <a:extLst>
            <a:ext uri="{909E8E84-426E-40DD-AFC4-6F175D3DCCD1}">
              <a14:hiddenFill xmlns:a14="http://schemas.microsoft.com/office/drawing/2010/main">
                <a:solidFill>
                  <a:srgbClr val="FFFFFF"/>
                </a:solidFill>
              </a14:hiddenFill>
            </a:ext>
          </a:extLst>
        </p:spPr>
        <p:txBody>
          <a:bodyPr wrap="none" lIns="91435" tIns="45718" rIns="91435" bIns="45718" anchor="ctr"/>
          <a:lstStyle>
            <a:defPPr>
              <a:defRPr lang="en-US"/>
            </a:defPPr>
            <a:lvl1pPr algn="l" rtl="0" eaLnBrk="0" fontAlgn="base" hangingPunct="0">
              <a:spcBef>
                <a:spcPct val="0"/>
              </a:spcBef>
              <a:spcAft>
                <a:spcPct val="0"/>
              </a:spcAft>
              <a:defRPr sz="4000"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sz="4000"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sz="4000"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sz="4000"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sz="4000" kern="1200">
                <a:solidFill>
                  <a:schemeClr val="tx1"/>
                </a:solidFill>
                <a:latin typeface="Arial" panose="020B0604020202020204" pitchFamily="34" charset="0"/>
                <a:ea typeface="+mn-ea"/>
                <a:cs typeface="+mn-cs"/>
              </a:defRPr>
            </a:lvl5pPr>
            <a:lvl6pPr marL="2286000" algn="l" defTabSz="914400" rtl="0" eaLnBrk="1" latinLnBrk="0" hangingPunct="1">
              <a:defRPr sz="4000" kern="1200">
                <a:solidFill>
                  <a:schemeClr val="tx1"/>
                </a:solidFill>
                <a:latin typeface="Arial" panose="020B0604020202020204" pitchFamily="34" charset="0"/>
                <a:ea typeface="+mn-ea"/>
                <a:cs typeface="+mn-cs"/>
              </a:defRPr>
            </a:lvl6pPr>
            <a:lvl7pPr marL="2743200" algn="l" defTabSz="914400" rtl="0" eaLnBrk="1" latinLnBrk="0" hangingPunct="1">
              <a:defRPr sz="4000" kern="1200">
                <a:solidFill>
                  <a:schemeClr val="tx1"/>
                </a:solidFill>
                <a:latin typeface="Arial" panose="020B0604020202020204" pitchFamily="34" charset="0"/>
                <a:ea typeface="+mn-ea"/>
                <a:cs typeface="+mn-cs"/>
              </a:defRPr>
            </a:lvl7pPr>
            <a:lvl8pPr marL="3200400" algn="l" defTabSz="914400" rtl="0" eaLnBrk="1" latinLnBrk="0" hangingPunct="1">
              <a:defRPr sz="4000" kern="1200">
                <a:solidFill>
                  <a:schemeClr val="tx1"/>
                </a:solidFill>
                <a:latin typeface="Arial" panose="020B0604020202020204" pitchFamily="34" charset="0"/>
                <a:ea typeface="+mn-ea"/>
                <a:cs typeface="+mn-cs"/>
              </a:defRPr>
            </a:lvl8pPr>
            <a:lvl9pPr marL="3657600" algn="l" defTabSz="914400" rtl="0" eaLnBrk="1" latinLnBrk="0" hangingPunct="1">
              <a:defRPr sz="4000" kern="1200">
                <a:solidFill>
                  <a:schemeClr val="tx1"/>
                </a:solidFill>
                <a:latin typeface="Arial" panose="020B0604020202020204" pitchFamily="34" charset="0"/>
                <a:ea typeface="+mn-ea"/>
                <a:cs typeface="+mn-cs"/>
              </a:defRPr>
            </a:lvl9pPr>
          </a:lstStyle>
          <a:p>
            <a:pPr>
              <a:spcBef>
                <a:spcPct val="0"/>
              </a:spcBef>
              <a:buFontTx/>
              <a:buNone/>
            </a:pPr>
            <a:endParaRPr lang="vi-VN" altLang="en-US" sz="4000">
              <a:latin typeface="Times New Roman" panose="02020603050405020304" pitchFamily="18" charset="0"/>
            </a:endParaRPr>
          </a:p>
        </p:txBody>
      </p:sp>
    </p:spTree>
    <p:custDataLst>
      <p:tags r:id="rId1"/>
    </p:custDataLst>
    <p:extLst>
      <p:ext uri="{BB962C8B-B14F-4D97-AF65-F5344CB8AC3E}">
        <p14:creationId xmlns:p14="http://schemas.microsoft.com/office/powerpoint/2010/main" val="283732982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barn(inVertical)">
                                      <p:cBhvr>
                                        <p:cTn id="20" dur="500"/>
                                        <p:tgtEl>
                                          <p:spTgt spid="14"/>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barn(inVertical)">
                                      <p:cBhvr>
                                        <p:cTn id="23" dur="500"/>
                                        <p:tgtEl>
                                          <p:spTgt spid="15"/>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barn(inVertical)">
                                      <p:cBhvr>
                                        <p:cTn id="28" dur="500"/>
                                        <p:tgtEl>
                                          <p:spTgt spid="17"/>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barn(inVertical)">
                                      <p:cBhvr>
                                        <p:cTn id="31" dur="500"/>
                                        <p:tgtEl>
                                          <p:spTgt spid="16"/>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barn(inVertical)">
                                      <p:cBhvr>
                                        <p:cTn id="36" dur="500"/>
                                        <p:tgtEl>
                                          <p:spTgt spid="18"/>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barn(inVertical)">
                                      <p:cBhvr>
                                        <p:cTn id="39" dur="500"/>
                                        <p:tgtEl>
                                          <p:spTgt spid="19"/>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10"/>
                                        </p:tgtEl>
                                        <p:attrNameLst>
                                          <p:attrName>style.visibility</p:attrName>
                                        </p:attrNameLst>
                                      </p:cBhvr>
                                      <p:to>
                                        <p:strVal val="visible"/>
                                      </p:to>
                                    </p:set>
                                    <p:animEffect transition="in" filter="barn(inVertical)">
                                      <p:cBhvr>
                                        <p:cTn id="44" dur="500"/>
                                        <p:tgtEl>
                                          <p:spTgt spid="10"/>
                                        </p:tgtEl>
                                      </p:cBhvr>
                                    </p:animEffect>
                                  </p:childTnLst>
                                </p:cTn>
                              </p:par>
                              <p:par>
                                <p:cTn id="45" presetID="16" presetClass="entr" presetSubtype="21" fill="hold" grpId="0" nodeType="withEffect">
                                  <p:stCondLst>
                                    <p:cond delay="0"/>
                                  </p:stCondLst>
                                  <p:childTnLst>
                                    <p:set>
                                      <p:cBhvr>
                                        <p:cTn id="46" dur="1" fill="hold">
                                          <p:stCondLst>
                                            <p:cond delay="0"/>
                                          </p:stCondLst>
                                        </p:cTn>
                                        <p:tgtEl>
                                          <p:spTgt spid="8"/>
                                        </p:tgtEl>
                                        <p:attrNameLst>
                                          <p:attrName>style.visibility</p:attrName>
                                        </p:attrNameLst>
                                      </p:cBhvr>
                                      <p:to>
                                        <p:strVal val="visible"/>
                                      </p:to>
                                    </p:set>
                                    <p:animEffect transition="in" filter="barn(inVertical)">
                                      <p:cBhvr>
                                        <p:cTn id="47" dur="500"/>
                                        <p:tgtEl>
                                          <p:spTgt spid="8"/>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xit" presetSubtype="21" fill="hold" grpId="1" nodeType="clickEffect">
                                  <p:stCondLst>
                                    <p:cond delay="0"/>
                                  </p:stCondLst>
                                  <p:childTnLst>
                                    <p:animEffect transition="out" filter="barn(inVertical)">
                                      <p:cBhvr>
                                        <p:cTn id="51" dur="500"/>
                                        <p:tgtEl>
                                          <p:spTgt spid="13"/>
                                        </p:tgtEl>
                                      </p:cBhvr>
                                    </p:animEffect>
                                    <p:set>
                                      <p:cBhvr>
                                        <p:cTn id="52" dur="1" fill="hold">
                                          <p:stCondLst>
                                            <p:cond delay="499"/>
                                          </p:stCondLst>
                                        </p:cTn>
                                        <p:tgtEl>
                                          <p:spTgt spid="13"/>
                                        </p:tgtEl>
                                        <p:attrNameLst>
                                          <p:attrName>style.visibility</p:attrName>
                                        </p:attrNameLst>
                                      </p:cBhvr>
                                      <p:to>
                                        <p:strVal val="hidden"/>
                                      </p:to>
                                    </p:set>
                                  </p:childTnLst>
                                </p:cTn>
                              </p:par>
                              <p:par>
                                <p:cTn id="53" presetID="16" presetClass="exit" presetSubtype="21" fill="hold" grpId="1" nodeType="withEffect">
                                  <p:stCondLst>
                                    <p:cond delay="0"/>
                                  </p:stCondLst>
                                  <p:childTnLst>
                                    <p:animEffect transition="out" filter="barn(inVertical)">
                                      <p:cBhvr>
                                        <p:cTn id="54" dur="500"/>
                                        <p:tgtEl>
                                          <p:spTgt spid="12"/>
                                        </p:tgtEl>
                                      </p:cBhvr>
                                    </p:animEffect>
                                    <p:set>
                                      <p:cBhvr>
                                        <p:cTn id="55" dur="1" fill="hold">
                                          <p:stCondLst>
                                            <p:cond delay="499"/>
                                          </p:stCondLst>
                                        </p:cTn>
                                        <p:tgtEl>
                                          <p:spTgt spid="12"/>
                                        </p:tgtEl>
                                        <p:attrNameLst>
                                          <p:attrName>style.visibility</p:attrName>
                                        </p:attrNameLst>
                                      </p:cBhvr>
                                      <p:to>
                                        <p:strVal val="hidden"/>
                                      </p:to>
                                    </p:set>
                                  </p:childTnLst>
                                </p:cTn>
                              </p:par>
                              <p:par>
                                <p:cTn id="56" presetID="16" presetClass="exit" presetSubtype="21" fill="hold" grpId="1" nodeType="withEffect">
                                  <p:stCondLst>
                                    <p:cond delay="0"/>
                                  </p:stCondLst>
                                  <p:childTnLst>
                                    <p:animEffect transition="out" filter="barn(inVertical)">
                                      <p:cBhvr>
                                        <p:cTn id="57" dur="500"/>
                                        <p:tgtEl>
                                          <p:spTgt spid="14"/>
                                        </p:tgtEl>
                                      </p:cBhvr>
                                    </p:animEffect>
                                    <p:set>
                                      <p:cBhvr>
                                        <p:cTn id="58" dur="1" fill="hold">
                                          <p:stCondLst>
                                            <p:cond delay="499"/>
                                          </p:stCondLst>
                                        </p:cTn>
                                        <p:tgtEl>
                                          <p:spTgt spid="14"/>
                                        </p:tgtEl>
                                        <p:attrNameLst>
                                          <p:attrName>style.visibility</p:attrName>
                                        </p:attrNameLst>
                                      </p:cBhvr>
                                      <p:to>
                                        <p:strVal val="hidden"/>
                                      </p:to>
                                    </p:set>
                                  </p:childTnLst>
                                </p:cTn>
                              </p:par>
                              <p:par>
                                <p:cTn id="59" presetID="16" presetClass="exit" presetSubtype="21" fill="hold" grpId="1" nodeType="withEffect">
                                  <p:stCondLst>
                                    <p:cond delay="0"/>
                                  </p:stCondLst>
                                  <p:childTnLst>
                                    <p:animEffect transition="out" filter="barn(inVertical)">
                                      <p:cBhvr>
                                        <p:cTn id="60" dur="500"/>
                                        <p:tgtEl>
                                          <p:spTgt spid="15"/>
                                        </p:tgtEl>
                                      </p:cBhvr>
                                    </p:animEffect>
                                    <p:set>
                                      <p:cBhvr>
                                        <p:cTn id="61" dur="1" fill="hold">
                                          <p:stCondLst>
                                            <p:cond delay="499"/>
                                          </p:stCondLst>
                                        </p:cTn>
                                        <p:tgtEl>
                                          <p:spTgt spid="15"/>
                                        </p:tgtEl>
                                        <p:attrNameLst>
                                          <p:attrName>style.visibility</p:attrName>
                                        </p:attrNameLst>
                                      </p:cBhvr>
                                      <p:to>
                                        <p:strVal val="hidden"/>
                                      </p:to>
                                    </p:set>
                                  </p:childTnLst>
                                </p:cTn>
                              </p:par>
                              <p:par>
                                <p:cTn id="62" presetID="16" presetClass="exit" presetSubtype="21" fill="hold" grpId="1" nodeType="withEffect">
                                  <p:stCondLst>
                                    <p:cond delay="0"/>
                                  </p:stCondLst>
                                  <p:childTnLst>
                                    <p:animEffect transition="out" filter="barn(inVertical)">
                                      <p:cBhvr>
                                        <p:cTn id="63" dur="500"/>
                                        <p:tgtEl>
                                          <p:spTgt spid="18"/>
                                        </p:tgtEl>
                                      </p:cBhvr>
                                    </p:animEffect>
                                    <p:set>
                                      <p:cBhvr>
                                        <p:cTn id="64" dur="1" fill="hold">
                                          <p:stCondLst>
                                            <p:cond delay="499"/>
                                          </p:stCondLst>
                                        </p:cTn>
                                        <p:tgtEl>
                                          <p:spTgt spid="18"/>
                                        </p:tgtEl>
                                        <p:attrNameLst>
                                          <p:attrName>style.visibility</p:attrName>
                                        </p:attrNameLst>
                                      </p:cBhvr>
                                      <p:to>
                                        <p:strVal val="hidden"/>
                                      </p:to>
                                    </p:set>
                                  </p:childTnLst>
                                </p:cTn>
                              </p:par>
                              <p:par>
                                <p:cTn id="65" presetID="16" presetClass="exit" presetSubtype="21" fill="hold" grpId="1" nodeType="withEffect">
                                  <p:stCondLst>
                                    <p:cond delay="0"/>
                                  </p:stCondLst>
                                  <p:childTnLst>
                                    <p:animEffect transition="out" filter="barn(inVertical)">
                                      <p:cBhvr>
                                        <p:cTn id="66" dur="500"/>
                                        <p:tgtEl>
                                          <p:spTgt spid="19"/>
                                        </p:tgtEl>
                                      </p:cBhvr>
                                    </p:animEffect>
                                    <p:set>
                                      <p:cBhvr>
                                        <p:cTn id="67" dur="1" fill="hold">
                                          <p:stCondLst>
                                            <p:cond delay="499"/>
                                          </p:stCondLst>
                                        </p:cTn>
                                        <p:tgtEl>
                                          <p:spTgt spid="19"/>
                                        </p:tgtEl>
                                        <p:attrNameLst>
                                          <p:attrName>style.visibility</p:attrName>
                                        </p:attrNameLst>
                                      </p:cBhvr>
                                      <p:to>
                                        <p:strVal val="hidden"/>
                                      </p:to>
                                    </p:set>
                                  </p:childTnLst>
                                </p:cTn>
                              </p:par>
                              <p:par>
                                <p:cTn id="68" presetID="32" presetClass="emph" presetSubtype="0" fill="hold" grpId="1" nodeType="withEffect">
                                  <p:stCondLst>
                                    <p:cond delay="0"/>
                                  </p:stCondLst>
                                  <p:childTnLst>
                                    <p:animRot by="120000">
                                      <p:cBhvr>
                                        <p:cTn id="69" dur="100" fill="hold">
                                          <p:stCondLst>
                                            <p:cond delay="0"/>
                                          </p:stCondLst>
                                        </p:cTn>
                                        <p:tgtEl>
                                          <p:spTgt spid="17"/>
                                        </p:tgtEl>
                                        <p:attrNameLst>
                                          <p:attrName>r</p:attrName>
                                        </p:attrNameLst>
                                      </p:cBhvr>
                                    </p:animRot>
                                    <p:animRot by="-240000">
                                      <p:cBhvr>
                                        <p:cTn id="70" dur="200" fill="hold">
                                          <p:stCondLst>
                                            <p:cond delay="200"/>
                                          </p:stCondLst>
                                        </p:cTn>
                                        <p:tgtEl>
                                          <p:spTgt spid="17"/>
                                        </p:tgtEl>
                                        <p:attrNameLst>
                                          <p:attrName>r</p:attrName>
                                        </p:attrNameLst>
                                      </p:cBhvr>
                                    </p:animRot>
                                    <p:animRot by="240000">
                                      <p:cBhvr>
                                        <p:cTn id="71" dur="200" fill="hold">
                                          <p:stCondLst>
                                            <p:cond delay="400"/>
                                          </p:stCondLst>
                                        </p:cTn>
                                        <p:tgtEl>
                                          <p:spTgt spid="17"/>
                                        </p:tgtEl>
                                        <p:attrNameLst>
                                          <p:attrName>r</p:attrName>
                                        </p:attrNameLst>
                                      </p:cBhvr>
                                    </p:animRot>
                                    <p:animRot by="-240000">
                                      <p:cBhvr>
                                        <p:cTn id="72" dur="200" fill="hold">
                                          <p:stCondLst>
                                            <p:cond delay="600"/>
                                          </p:stCondLst>
                                        </p:cTn>
                                        <p:tgtEl>
                                          <p:spTgt spid="17"/>
                                        </p:tgtEl>
                                        <p:attrNameLst>
                                          <p:attrName>r</p:attrName>
                                        </p:attrNameLst>
                                      </p:cBhvr>
                                    </p:animRot>
                                    <p:animRot by="120000">
                                      <p:cBhvr>
                                        <p:cTn id="73" dur="200" fill="hold">
                                          <p:stCondLst>
                                            <p:cond delay="800"/>
                                          </p:stCondLst>
                                        </p:cTn>
                                        <p:tgtEl>
                                          <p:spTgt spid="17"/>
                                        </p:tgtEl>
                                        <p:attrNameLst>
                                          <p:attrName>r</p:attrName>
                                        </p:attrNameLst>
                                      </p:cBhvr>
                                    </p:animRot>
                                  </p:childTnLst>
                                </p:cTn>
                              </p:par>
                              <p:par>
                                <p:cTn id="74" presetID="32" presetClass="emph" presetSubtype="0" fill="hold" grpId="1" nodeType="withEffect">
                                  <p:stCondLst>
                                    <p:cond delay="0"/>
                                  </p:stCondLst>
                                  <p:childTnLst>
                                    <p:animRot by="120000">
                                      <p:cBhvr>
                                        <p:cTn id="75" dur="100" fill="hold">
                                          <p:stCondLst>
                                            <p:cond delay="0"/>
                                          </p:stCondLst>
                                        </p:cTn>
                                        <p:tgtEl>
                                          <p:spTgt spid="16"/>
                                        </p:tgtEl>
                                        <p:attrNameLst>
                                          <p:attrName>r</p:attrName>
                                        </p:attrNameLst>
                                      </p:cBhvr>
                                    </p:animRot>
                                    <p:animRot by="-240000">
                                      <p:cBhvr>
                                        <p:cTn id="76" dur="200" fill="hold">
                                          <p:stCondLst>
                                            <p:cond delay="200"/>
                                          </p:stCondLst>
                                        </p:cTn>
                                        <p:tgtEl>
                                          <p:spTgt spid="16"/>
                                        </p:tgtEl>
                                        <p:attrNameLst>
                                          <p:attrName>r</p:attrName>
                                        </p:attrNameLst>
                                      </p:cBhvr>
                                    </p:animRot>
                                    <p:animRot by="240000">
                                      <p:cBhvr>
                                        <p:cTn id="77" dur="200" fill="hold">
                                          <p:stCondLst>
                                            <p:cond delay="400"/>
                                          </p:stCondLst>
                                        </p:cTn>
                                        <p:tgtEl>
                                          <p:spTgt spid="16"/>
                                        </p:tgtEl>
                                        <p:attrNameLst>
                                          <p:attrName>r</p:attrName>
                                        </p:attrNameLst>
                                      </p:cBhvr>
                                    </p:animRot>
                                    <p:animRot by="-240000">
                                      <p:cBhvr>
                                        <p:cTn id="78" dur="200" fill="hold">
                                          <p:stCondLst>
                                            <p:cond delay="600"/>
                                          </p:stCondLst>
                                        </p:cTn>
                                        <p:tgtEl>
                                          <p:spTgt spid="16"/>
                                        </p:tgtEl>
                                        <p:attrNameLst>
                                          <p:attrName>r</p:attrName>
                                        </p:attrNameLst>
                                      </p:cBhvr>
                                    </p:animRot>
                                    <p:animRot by="120000">
                                      <p:cBhvr>
                                        <p:cTn id="79" dur="200" fill="hold">
                                          <p:stCondLst>
                                            <p:cond delay="800"/>
                                          </p:stCondLst>
                                        </p:cTn>
                                        <p:tgtEl>
                                          <p:spTgt spid="16"/>
                                        </p:tgtEl>
                                        <p:attrNameLst>
                                          <p:attrName>r</p:attrName>
                                        </p:attrNameLst>
                                      </p:cBhvr>
                                    </p:animRot>
                                  </p:childTnLst>
                                </p:cTn>
                              </p:par>
                              <p:par>
                                <p:cTn id="80" presetID="64" presetClass="path" presetSubtype="0" accel="50000" decel="50000" fill="hold" grpId="2" nodeType="withEffect">
                                  <p:stCondLst>
                                    <p:cond delay="0"/>
                                  </p:stCondLst>
                                  <p:childTnLst>
                                    <p:animMotion origin="layout" path="M 1.94444E-6 3.3526E-6 L 1.94444E-6 -0.24995 " pathEditMode="relative" rAng="0" ptsTypes="AA">
                                      <p:cBhvr>
                                        <p:cTn id="81" dur="1900" fill="hold"/>
                                        <p:tgtEl>
                                          <p:spTgt spid="17"/>
                                        </p:tgtEl>
                                        <p:attrNameLst>
                                          <p:attrName>ppt_x</p:attrName>
                                          <p:attrName>ppt_y</p:attrName>
                                        </p:attrNameLst>
                                      </p:cBhvr>
                                      <p:rCtr x="0" y="-12509"/>
                                    </p:animMotion>
                                  </p:childTnLst>
                                </p:cTn>
                              </p:par>
                              <p:par>
                                <p:cTn id="82" presetID="64" presetClass="path" presetSubtype="0" accel="50000" decel="50000" fill="hold" grpId="2" nodeType="withEffect">
                                  <p:stCondLst>
                                    <p:cond delay="0"/>
                                  </p:stCondLst>
                                  <p:childTnLst>
                                    <p:animMotion origin="layout" path="M -1.38889E-6 1.84971E-6 L -1.38889E-6 -0.24994 " pathEditMode="relative" rAng="0" ptsTypes="AA">
                                      <p:cBhvr>
                                        <p:cTn id="83" dur="2000" fill="hold"/>
                                        <p:tgtEl>
                                          <p:spTgt spid="16"/>
                                        </p:tgtEl>
                                        <p:attrNameLst>
                                          <p:attrName>ppt_x</p:attrName>
                                          <p:attrName>ppt_y</p:attrName>
                                        </p:attrNameLst>
                                      </p:cBhvr>
                                      <p:rCtr x="0" y="-1250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P spid="10" grpId="0" animBg="1"/>
      <p:bldP spid="8" grpId="0"/>
      <p:bldP spid="11" grpId="0"/>
      <p:bldP spid="12" grpId="0"/>
      <p:bldP spid="12" grpId="1"/>
      <p:bldP spid="14" grpId="0" animBg="1"/>
      <p:bldP spid="14" grpId="1" animBg="1"/>
      <p:bldP spid="15" grpId="0"/>
      <p:bldP spid="15" grpId="1"/>
      <p:bldP spid="16" grpId="0" animBg="1"/>
      <p:bldP spid="16" grpId="1" animBg="1"/>
      <p:bldP spid="16" grpId="2" animBg="1"/>
      <p:bldP spid="17" grpId="0"/>
      <p:bldP spid="17" grpId="1"/>
      <p:bldP spid="17" grpId="2"/>
      <p:bldP spid="18" grpId="0" animBg="1"/>
      <p:bldP spid="18" grpId="1" animBg="1"/>
      <p:bldP spid="19" grpId="0"/>
      <p:bldP spid="19" grpId="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ounded Rectangle 22"/>
          <p:cNvSpPr/>
          <p:nvPr/>
        </p:nvSpPr>
        <p:spPr>
          <a:xfrm>
            <a:off x="1063058" y="2409596"/>
            <a:ext cx="7416824" cy="830997"/>
          </a:xfrm>
          <a:prstGeom prst="round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ounded Rectangle 19"/>
          <p:cNvSpPr/>
          <p:nvPr/>
        </p:nvSpPr>
        <p:spPr>
          <a:xfrm>
            <a:off x="1043608" y="3429000"/>
            <a:ext cx="7416824" cy="784829"/>
          </a:xfrm>
          <a:prstGeom prst="round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172066" y="2601279"/>
            <a:ext cx="566976" cy="52322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ISPRING_QUIZ_SHAPE2"/>
          <p:cNvSpPr txBox="1"/>
          <p:nvPr/>
        </p:nvSpPr>
        <p:spPr>
          <a:xfrm>
            <a:off x="620648" y="18143"/>
            <a:ext cx="8046720" cy="553998"/>
          </a:xfrm>
          <a:prstGeom prst="rect">
            <a:avLst/>
          </a:prstGeom>
          <a:noFill/>
          <a:effectLst>
            <a:innerShdw>
              <a:scrgbClr r="0" g="0" b="0">
                <a:alpha val="0"/>
              </a:scrgbClr>
            </a:innerShdw>
          </a:effectLst>
        </p:spPr>
        <p:txBody>
          <a:bodyPr vert="horz" rtlCol="0">
            <a:spAutoFit/>
          </a:bodyPr>
          <a:lstStyle/>
          <a:p>
            <a:pPr algn="ctr"/>
            <a:r>
              <a:rPr lang="en-US" sz="3000" dirty="0">
                <a:solidFill>
                  <a:srgbClr val="343944"/>
                </a:solidFill>
                <a:effectLst/>
                <a:latin typeface="Segoe UI"/>
              </a:rPr>
              <a:t>   </a:t>
            </a:r>
            <a:r>
              <a:rPr lang="en-US" sz="3000" dirty="0" err="1">
                <a:solidFill>
                  <a:srgbClr val="343944"/>
                </a:solidFill>
                <a:effectLst/>
                <a:latin typeface="Segoe UI"/>
              </a:rPr>
              <a:t>Câu</a:t>
            </a:r>
            <a:r>
              <a:rPr lang="en-US" sz="3000" dirty="0">
                <a:solidFill>
                  <a:srgbClr val="343944"/>
                </a:solidFill>
                <a:effectLst/>
                <a:latin typeface="Segoe UI"/>
              </a:rPr>
              <a:t> 4</a:t>
            </a:r>
          </a:p>
        </p:txBody>
      </p:sp>
      <p:pic>
        <p:nvPicPr>
          <p:cNvPr id="4" name="ISPRING_QUIZ_SHAPE3"/>
          <p:cNvPicPr>
            <a:picLocks/>
          </p:cNvPicPr>
          <p:nvPr/>
        </p:nvPicPr>
        <p:blipFill>
          <a:blip r:embed="rId3">
            <a:extLst>
              <a:ext uri="{28A0092B-C50C-407E-A947-70E740481C1C}">
                <a14:useLocalDpi xmlns:a14="http://schemas.microsoft.com/office/drawing/2010/main" val="0"/>
              </a:ext>
            </a:extLst>
          </a:blip>
          <a:srcRect/>
          <a:stretch>
            <a:fillRect/>
          </a:stretch>
        </p:blipFill>
        <p:spPr>
          <a:xfrm>
            <a:off x="3833855" y="65314"/>
            <a:ext cx="406400" cy="406400"/>
          </a:xfrm>
          <a:prstGeom prst="rect">
            <a:avLst/>
          </a:prstGeom>
          <a:effectLst>
            <a:innerShdw>
              <a:scrgbClr r="0" g="0" b="0">
                <a:alpha val="0"/>
              </a:scrgbClr>
            </a:innerShdw>
          </a:effectLst>
        </p:spPr>
      </p:pic>
      <p:sp>
        <p:nvSpPr>
          <p:cNvPr id="5" name="ISPRING_QUIZ_SHAPE4"/>
          <p:cNvSpPr txBox="1"/>
          <p:nvPr/>
        </p:nvSpPr>
        <p:spPr>
          <a:xfrm>
            <a:off x="548640" y="471714"/>
            <a:ext cx="8046720" cy="430887"/>
          </a:xfrm>
          <a:prstGeom prst="rect">
            <a:avLst/>
          </a:prstGeom>
          <a:noFill/>
          <a:effectLst>
            <a:innerShdw>
              <a:scrgbClr r="0" g="0" b="0">
                <a:alpha val="0"/>
              </a:scrgbClr>
            </a:innerShdw>
          </a:effectLst>
        </p:spPr>
        <p:txBody>
          <a:bodyPr vert="horz" rtlCol="0">
            <a:spAutoFit/>
          </a:bodyPr>
          <a:lstStyle/>
          <a:p>
            <a:pPr algn="ctr"/>
            <a:r>
              <a:rPr lang="en-US" sz="2200" dirty="0" err="1">
                <a:solidFill>
                  <a:srgbClr val="343944"/>
                </a:solidFill>
                <a:effectLst/>
                <a:latin typeface="Segoe UI"/>
              </a:rPr>
              <a:t>Em</a:t>
            </a:r>
            <a:r>
              <a:rPr lang="en-US" sz="2200" dirty="0">
                <a:solidFill>
                  <a:srgbClr val="343944"/>
                </a:solidFill>
                <a:effectLst/>
                <a:latin typeface="Segoe UI"/>
              </a:rPr>
              <a:t> </a:t>
            </a:r>
            <a:r>
              <a:rPr lang="en-US" sz="2200" dirty="0" err="1">
                <a:solidFill>
                  <a:srgbClr val="343944"/>
                </a:solidFill>
                <a:effectLst/>
                <a:latin typeface="Segoe UI"/>
              </a:rPr>
              <a:t>hãy</a:t>
            </a:r>
            <a:r>
              <a:rPr lang="en-US" sz="2200" dirty="0">
                <a:solidFill>
                  <a:srgbClr val="343944"/>
                </a:solidFill>
                <a:effectLst/>
                <a:latin typeface="Segoe UI"/>
              </a:rPr>
              <a:t> </a:t>
            </a:r>
            <a:r>
              <a:rPr lang="en-US" sz="2200" dirty="0" err="1">
                <a:solidFill>
                  <a:srgbClr val="343944"/>
                </a:solidFill>
                <a:effectLst/>
                <a:latin typeface="Segoe UI"/>
              </a:rPr>
              <a:t>chọn</a:t>
            </a:r>
            <a:r>
              <a:rPr lang="en-US" sz="2200" dirty="0">
                <a:solidFill>
                  <a:srgbClr val="343944"/>
                </a:solidFill>
                <a:effectLst/>
                <a:latin typeface="Segoe UI"/>
              </a:rPr>
              <a:t> </a:t>
            </a:r>
            <a:r>
              <a:rPr lang="en-US" sz="2200" dirty="0" err="1">
                <a:solidFill>
                  <a:srgbClr val="343944"/>
                </a:solidFill>
                <a:effectLst/>
                <a:latin typeface="Segoe UI"/>
              </a:rPr>
              <a:t>vào</a:t>
            </a:r>
            <a:r>
              <a:rPr lang="en-US" sz="2200" dirty="0">
                <a:solidFill>
                  <a:srgbClr val="343944"/>
                </a:solidFill>
                <a:effectLst/>
                <a:latin typeface="Segoe UI"/>
              </a:rPr>
              <a:t> </a:t>
            </a:r>
            <a:r>
              <a:rPr lang="en-US" sz="2200" dirty="0" err="1">
                <a:solidFill>
                  <a:srgbClr val="343944"/>
                </a:solidFill>
                <a:effectLst/>
                <a:latin typeface="Segoe UI"/>
              </a:rPr>
              <a:t>nhiều</a:t>
            </a:r>
            <a:r>
              <a:rPr lang="en-US" sz="2200" dirty="0">
                <a:solidFill>
                  <a:srgbClr val="343944"/>
                </a:solidFill>
                <a:effectLst/>
                <a:latin typeface="Segoe UI"/>
              </a:rPr>
              <a:t> </a:t>
            </a:r>
            <a:r>
              <a:rPr lang="en-US" sz="2200" dirty="0" err="1">
                <a:solidFill>
                  <a:srgbClr val="343944"/>
                </a:solidFill>
                <a:effectLst/>
                <a:latin typeface="Segoe UI"/>
              </a:rPr>
              <a:t>đáp</a:t>
            </a:r>
            <a:r>
              <a:rPr lang="en-US" sz="2200" dirty="0">
                <a:solidFill>
                  <a:srgbClr val="343944"/>
                </a:solidFill>
                <a:effectLst/>
                <a:latin typeface="Segoe UI"/>
              </a:rPr>
              <a:t> </a:t>
            </a:r>
            <a:r>
              <a:rPr lang="en-US" sz="2200" dirty="0" err="1">
                <a:solidFill>
                  <a:srgbClr val="343944"/>
                </a:solidFill>
                <a:effectLst/>
                <a:latin typeface="Segoe UI"/>
              </a:rPr>
              <a:t>án</a:t>
            </a:r>
            <a:r>
              <a:rPr lang="en-US" sz="2200" dirty="0">
                <a:solidFill>
                  <a:srgbClr val="343944"/>
                </a:solidFill>
                <a:effectLst/>
                <a:latin typeface="Segoe UI"/>
              </a:rPr>
              <a:t> </a:t>
            </a:r>
            <a:r>
              <a:rPr lang="en-US" sz="2200" dirty="0" err="1">
                <a:solidFill>
                  <a:srgbClr val="343944"/>
                </a:solidFill>
                <a:effectLst/>
                <a:latin typeface="Segoe UI"/>
              </a:rPr>
              <a:t>mà</a:t>
            </a:r>
            <a:r>
              <a:rPr lang="en-US" sz="2200" dirty="0">
                <a:solidFill>
                  <a:srgbClr val="343944"/>
                </a:solidFill>
                <a:effectLst/>
                <a:latin typeface="Segoe UI"/>
              </a:rPr>
              <a:t> </a:t>
            </a:r>
            <a:r>
              <a:rPr lang="en-US" sz="2200" dirty="0" err="1">
                <a:solidFill>
                  <a:srgbClr val="343944"/>
                </a:solidFill>
                <a:effectLst/>
                <a:latin typeface="Segoe UI"/>
              </a:rPr>
              <a:t>em</a:t>
            </a:r>
            <a:r>
              <a:rPr lang="en-US" sz="2200" dirty="0">
                <a:solidFill>
                  <a:srgbClr val="343944"/>
                </a:solidFill>
                <a:effectLst/>
                <a:latin typeface="Segoe UI"/>
              </a:rPr>
              <a:t> </a:t>
            </a:r>
            <a:r>
              <a:rPr lang="en-US" sz="2200" dirty="0" err="1">
                <a:solidFill>
                  <a:srgbClr val="343944"/>
                </a:solidFill>
                <a:effectLst/>
                <a:latin typeface="Segoe UI"/>
              </a:rPr>
              <a:t>cho</a:t>
            </a:r>
            <a:r>
              <a:rPr lang="en-US" sz="2200" dirty="0">
                <a:solidFill>
                  <a:srgbClr val="343944"/>
                </a:solidFill>
                <a:effectLst/>
                <a:latin typeface="Segoe UI"/>
              </a:rPr>
              <a:t> </a:t>
            </a:r>
            <a:r>
              <a:rPr lang="en-US" sz="2200" dirty="0" err="1">
                <a:solidFill>
                  <a:srgbClr val="343944"/>
                </a:solidFill>
                <a:effectLst/>
                <a:latin typeface="Segoe UI"/>
              </a:rPr>
              <a:t>là</a:t>
            </a:r>
            <a:r>
              <a:rPr lang="en-US" sz="2200" dirty="0">
                <a:solidFill>
                  <a:srgbClr val="343944"/>
                </a:solidFill>
                <a:effectLst/>
                <a:latin typeface="Segoe UI"/>
              </a:rPr>
              <a:t> </a:t>
            </a:r>
            <a:r>
              <a:rPr lang="en-US" sz="2200" dirty="0" err="1">
                <a:solidFill>
                  <a:srgbClr val="343944"/>
                </a:solidFill>
                <a:effectLst/>
                <a:latin typeface="Segoe UI"/>
              </a:rPr>
              <a:t>đúng</a:t>
            </a:r>
            <a:r>
              <a:rPr lang="en-US" sz="2200" dirty="0">
                <a:solidFill>
                  <a:srgbClr val="343944"/>
                </a:solidFill>
                <a:effectLst/>
                <a:latin typeface="Segoe UI"/>
              </a:rPr>
              <a:t> </a:t>
            </a:r>
            <a:r>
              <a:rPr lang="en-US" sz="2200" dirty="0" err="1">
                <a:solidFill>
                  <a:srgbClr val="343944"/>
                </a:solidFill>
                <a:effectLst/>
                <a:latin typeface="Segoe UI"/>
              </a:rPr>
              <a:t>nhé</a:t>
            </a:r>
            <a:r>
              <a:rPr lang="en-US" sz="2200" dirty="0">
                <a:solidFill>
                  <a:srgbClr val="343944"/>
                </a:solidFill>
                <a:effectLst/>
                <a:latin typeface="Segoe UI"/>
              </a:rPr>
              <a:t> !</a:t>
            </a:r>
          </a:p>
        </p:txBody>
      </p:sp>
      <p:pic>
        <p:nvPicPr>
          <p:cNvPr id="6" name="ISPRING_QUIZ_SHAPE1"/>
          <p:cNvPicPr>
            <a:picLocks/>
          </p:cNvPicPr>
          <p:nvPr/>
        </p:nvPicPr>
        <p:blipFill>
          <a:blip r:embed="rId4">
            <a:extLst>
              <a:ext uri="{28A0092B-C50C-407E-A947-70E740481C1C}">
                <a14:useLocalDpi xmlns:a14="http://schemas.microsoft.com/office/drawing/2010/main" val="0"/>
              </a:ext>
            </a:extLst>
          </a:blip>
          <a:srcRect/>
          <a:stretch>
            <a:fillRect/>
          </a:stretch>
        </p:blipFill>
        <p:spPr>
          <a:xfrm>
            <a:off x="-2718873" y="-1286733"/>
            <a:ext cx="2034289" cy="3947780"/>
          </a:xfrm>
          <a:prstGeom prst="rect">
            <a:avLst/>
          </a:prstGeom>
          <a:effectLst>
            <a:outerShdw blurRad="114300" dist="38100" dir="5400000" rotWithShape="0">
              <a:scrgbClr r="0" g="0" b="0">
                <a:alpha val="20000"/>
              </a:scrgbClr>
            </a:outerShdw>
          </a:effectLst>
        </p:spPr>
      </p:pic>
      <p:sp>
        <p:nvSpPr>
          <p:cNvPr id="7" name="TextBox 6"/>
          <p:cNvSpPr txBox="1"/>
          <p:nvPr/>
        </p:nvSpPr>
        <p:spPr>
          <a:xfrm>
            <a:off x="1424023" y="888999"/>
            <a:ext cx="6295954" cy="1200329"/>
          </a:xfrm>
          <a:prstGeom prst="rect">
            <a:avLst/>
          </a:prstGeom>
          <a:noFill/>
        </p:spPr>
        <p:txBody>
          <a:bodyPr wrap="none" rtlCol="0">
            <a:spAutoFit/>
          </a:bodyPr>
          <a:lstStyle/>
          <a:p>
            <a:r>
              <a:rPr lang="en-US" sz="2400" b="1" dirty="0" err="1"/>
              <a:t>Em</a:t>
            </a:r>
            <a:r>
              <a:rPr lang="en-US" sz="2400" b="1" dirty="0"/>
              <a:t> </a:t>
            </a:r>
            <a:r>
              <a:rPr lang="en-US" sz="2400" b="1" dirty="0" err="1"/>
              <a:t>hiểu</a:t>
            </a:r>
            <a:r>
              <a:rPr lang="en-US" sz="2400" b="1" dirty="0"/>
              <a:t> </a:t>
            </a:r>
            <a:r>
              <a:rPr lang="en-US" sz="2400" b="1" dirty="0" err="1"/>
              <a:t>nội</a:t>
            </a:r>
            <a:r>
              <a:rPr lang="en-US" sz="2400" b="1" dirty="0"/>
              <a:t> dung </a:t>
            </a:r>
            <a:r>
              <a:rPr lang="en-US" sz="2400" b="1" dirty="0" err="1"/>
              <a:t>hai</a:t>
            </a:r>
            <a:r>
              <a:rPr lang="en-US" sz="2400" b="1" dirty="0"/>
              <a:t> </a:t>
            </a:r>
            <a:r>
              <a:rPr lang="en-US" sz="2400" b="1" dirty="0" err="1"/>
              <a:t>câu</a:t>
            </a:r>
            <a:r>
              <a:rPr lang="en-US" sz="2400" b="1" dirty="0"/>
              <a:t> </a:t>
            </a:r>
            <a:r>
              <a:rPr lang="en-US" sz="2400" b="1" dirty="0" err="1"/>
              <a:t>thơ</a:t>
            </a:r>
            <a:r>
              <a:rPr lang="en-US" sz="2400" b="1" dirty="0"/>
              <a:t> </a:t>
            </a:r>
            <a:r>
              <a:rPr lang="en-US" sz="2400" b="1" dirty="0" err="1"/>
              <a:t>này</a:t>
            </a:r>
            <a:r>
              <a:rPr lang="en-US" sz="2400" b="1" dirty="0"/>
              <a:t> </a:t>
            </a:r>
            <a:r>
              <a:rPr lang="en-US" sz="2400" b="1" dirty="0" err="1"/>
              <a:t>như</a:t>
            </a:r>
            <a:r>
              <a:rPr lang="en-US" sz="2400" b="1" dirty="0"/>
              <a:t> </a:t>
            </a:r>
            <a:r>
              <a:rPr lang="en-US" sz="2400" b="1" dirty="0" err="1"/>
              <a:t>thế</a:t>
            </a:r>
            <a:r>
              <a:rPr lang="en-US" sz="2400" b="1" dirty="0"/>
              <a:t> </a:t>
            </a:r>
            <a:r>
              <a:rPr lang="en-US" sz="2400" b="1" dirty="0" err="1"/>
              <a:t>nào</a:t>
            </a:r>
            <a:r>
              <a:rPr lang="en-US" sz="2400" b="1" dirty="0"/>
              <a:t> ?</a:t>
            </a:r>
          </a:p>
          <a:p>
            <a:r>
              <a:rPr lang="en-US" sz="2400" b="1" dirty="0"/>
              <a:t>	</a:t>
            </a:r>
            <a:r>
              <a:rPr lang="en-US" sz="2400" b="1" dirty="0" err="1"/>
              <a:t>Công</a:t>
            </a:r>
            <a:r>
              <a:rPr lang="en-US" sz="2400" b="1" dirty="0"/>
              <a:t> </a:t>
            </a:r>
            <a:r>
              <a:rPr lang="en-US" sz="2400" b="1" dirty="0" err="1"/>
              <a:t>danh</a:t>
            </a:r>
            <a:r>
              <a:rPr lang="en-US" sz="2400" b="1" dirty="0"/>
              <a:t> </a:t>
            </a:r>
            <a:r>
              <a:rPr lang="en-US" sz="2400" b="1" dirty="0" err="1"/>
              <a:t>trước</a:t>
            </a:r>
            <a:r>
              <a:rPr lang="en-US" sz="2400" b="1" dirty="0"/>
              <a:t> </a:t>
            </a:r>
            <a:r>
              <a:rPr lang="en-US" sz="2400" b="1" dirty="0" err="1"/>
              <a:t>mặt</a:t>
            </a:r>
            <a:r>
              <a:rPr lang="en-US" sz="2400" b="1" dirty="0"/>
              <a:t> </a:t>
            </a:r>
            <a:r>
              <a:rPr lang="en-US" sz="2400" b="1" dirty="0" err="1"/>
              <a:t>trôi</a:t>
            </a:r>
            <a:r>
              <a:rPr lang="en-US" sz="2400" b="1" dirty="0"/>
              <a:t> </a:t>
            </a:r>
            <a:r>
              <a:rPr lang="en-US" sz="2400" b="1" dirty="0" err="1"/>
              <a:t>như</a:t>
            </a:r>
            <a:r>
              <a:rPr lang="en-US" sz="2400" b="1" dirty="0"/>
              <a:t> </a:t>
            </a:r>
            <a:r>
              <a:rPr lang="en-US" sz="2400" b="1" dirty="0" err="1"/>
              <a:t>nước</a:t>
            </a:r>
            <a:r>
              <a:rPr lang="en-US" sz="2400" b="1" dirty="0"/>
              <a:t> </a:t>
            </a:r>
          </a:p>
          <a:p>
            <a:r>
              <a:rPr lang="en-US" sz="2400" b="1" dirty="0"/>
              <a:t>      </a:t>
            </a:r>
            <a:r>
              <a:rPr lang="en-US" sz="2400" b="1" dirty="0" err="1"/>
              <a:t>Nhân</a:t>
            </a:r>
            <a:r>
              <a:rPr lang="en-US" sz="2400" b="1" dirty="0"/>
              <a:t> </a:t>
            </a:r>
            <a:r>
              <a:rPr lang="en-US" sz="2400" b="1" dirty="0" err="1"/>
              <a:t>nghĩa</a:t>
            </a:r>
            <a:r>
              <a:rPr lang="en-US" sz="2400" b="1" dirty="0"/>
              <a:t> </a:t>
            </a:r>
            <a:r>
              <a:rPr lang="en-US" sz="2400" b="1" dirty="0" err="1"/>
              <a:t>trong</a:t>
            </a:r>
            <a:r>
              <a:rPr lang="en-US" sz="2400" b="1" dirty="0"/>
              <a:t> </a:t>
            </a:r>
            <a:r>
              <a:rPr lang="en-US" sz="2400" b="1" dirty="0" err="1"/>
              <a:t>lòng</a:t>
            </a:r>
            <a:r>
              <a:rPr lang="en-US" sz="2400" b="1" dirty="0"/>
              <a:t> </a:t>
            </a:r>
            <a:r>
              <a:rPr lang="en-US" sz="2400" b="1" dirty="0" err="1"/>
              <a:t>chẳng</a:t>
            </a:r>
            <a:r>
              <a:rPr lang="en-US" sz="2400" b="1" dirty="0"/>
              <a:t> </a:t>
            </a:r>
            <a:r>
              <a:rPr lang="en-US" sz="2400" b="1" dirty="0" err="1"/>
              <a:t>đổi</a:t>
            </a:r>
            <a:r>
              <a:rPr lang="en-US" sz="2400" b="1" dirty="0"/>
              <a:t> </a:t>
            </a:r>
            <a:r>
              <a:rPr lang="en-US" sz="2400" b="1" dirty="0" err="1"/>
              <a:t>phương</a:t>
            </a:r>
            <a:endParaRPr lang="en-US" sz="2400" b="1" dirty="0"/>
          </a:p>
        </p:txBody>
      </p:sp>
      <p:sp>
        <p:nvSpPr>
          <p:cNvPr id="11" name="Oval 10"/>
          <p:cNvSpPr/>
          <p:nvPr/>
        </p:nvSpPr>
        <p:spPr>
          <a:xfrm>
            <a:off x="172066" y="3559804"/>
            <a:ext cx="566976" cy="52322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172066" y="4749231"/>
            <a:ext cx="566976" cy="52322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260608" y="5877272"/>
            <a:ext cx="566976" cy="52322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245715" y="2601279"/>
            <a:ext cx="365845" cy="523220"/>
          </a:xfrm>
          <a:prstGeom prst="rect">
            <a:avLst/>
          </a:prstGeom>
          <a:noFill/>
        </p:spPr>
        <p:txBody>
          <a:bodyPr wrap="square" rtlCol="0">
            <a:spAutoFit/>
          </a:bodyPr>
          <a:lstStyle/>
          <a:p>
            <a:r>
              <a:rPr lang="en-US" sz="2800" b="1" dirty="0"/>
              <a:t>A</a:t>
            </a:r>
          </a:p>
        </p:txBody>
      </p:sp>
      <p:sp>
        <p:nvSpPr>
          <p:cNvPr id="15" name="TextBox 14"/>
          <p:cNvSpPr txBox="1"/>
          <p:nvPr/>
        </p:nvSpPr>
        <p:spPr>
          <a:xfrm>
            <a:off x="172066" y="4738743"/>
            <a:ext cx="432048" cy="523220"/>
          </a:xfrm>
          <a:prstGeom prst="rect">
            <a:avLst/>
          </a:prstGeom>
          <a:noFill/>
        </p:spPr>
        <p:txBody>
          <a:bodyPr wrap="square" rtlCol="0">
            <a:spAutoFit/>
          </a:bodyPr>
          <a:lstStyle/>
          <a:p>
            <a:r>
              <a:rPr lang="en-US" sz="2800" b="1" dirty="0"/>
              <a:t>C</a:t>
            </a:r>
          </a:p>
        </p:txBody>
      </p:sp>
      <p:sp>
        <p:nvSpPr>
          <p:cNvPr id="16" name="TextBox 15"/>
          <p:cNvSpPr txBox="1"/>
          <p:nvPr/>
        </p:nvSpPr>
        <p:spPr>
          <a:xfrm>
            <a:off x="317723" y="5877272"/>
            <a:ext cx="365845" cy="523220"/>
          </a:xfrm>
          <a:prstGeom prst="rect">
            <a:avLst/>
          </a:prstGeom>
          <a:noFill/>
        </p:spPr>
        <p:txBody>
          <a:bodyPr wrap="square" rtlCol="0">
            <a:spAutoFit/>
          </a:bodyPr>
          <a:lstStyle/>
          <a:p>
            <a:r>
              <a:rPr lang="en-US" sz="2800" b="1" dirty="0"/>
              <a:t>D</a:t>
            </a:r>
          </a:p>
        </p:txBody>
      </p:sp>
      <p:sp>
        <p:nvSpPr>
          <p:cNvPr id="8" name="TextBox 7"/>
          <p:cNvSpPr txBox="1"/>
          <p:nvPr/>
        </p:nvSpPr>
        <p:spPr>
          <a:xfrm>
            <a:off x="256064" y="3559804"/>
            <a:ext cx="283488" cy="523220"/>
          </a:xfrm>
          <a:prstGeom prst="rect">
            <a:avLst/>
          </a:prstGeom>
          <a:noFill/>
        </p:spPr>
        <p:txBody>
          <a:bodyPr wrap="square" rtlCol="0">
            <a:spAutoFit/>
          </a:bodyPr>
          <a:lstStyle/>
          <a:p>
            <a:r>
              <a:rPr lang="en-US" sz="2800" b="1" dirty="0"/>
              <a:t>B</a:t>
            </a:r>
          </a:p>
        </p:txBody>
      </p:sp>
      <p:sp>
        <p:nvSpPr>
          <p:cNvPr id="18" name="TextBox 17"/>
          <p:cNvSpPr txBox="1"/>
          <p:nvPr/>
        </p:nvSpPr>
        <p:spPr>
          <a:xfrm>
            <a:off x="1250966" y="2447391"/>
            <a:ext cx="7200800" cy="830997"/>
          </a:xfrm>
          <a:prstGeom prst="rect">
            <a:avLst/>
          </a:prstGeom>
          <a:noFill/>
        </p:spPr>
        <p:txBody>
          <a:bodyPr wrap="square" rtlCol="0">
            <a:spAutoFit/>
          </a:bodyPr>
          <a:lstStyle/>
          <a:p>
            <a:r>
              <a:rPr lang="en-US" sz="2400" dirty="0" err="1"/>
              <a:t>Công</a:t>
            </a:r>
            <a:r>
              <a:rPr lang="en-US" sz="2400" dirty="0"/>
              <a:t> </a:t>
            </a:r>
            <a:r>
              <a:rPr lang="en-US" sz="2400" dirty="0" err="1"/>
              <a:t>danh</a:t>
            </a:r>
            <a:r>
              <a:rPr lang="en-US" sz="2400" dirty="0"/>
              <a:t> </a:t>
            </a:r>
            <a:r>
              <a:rPr lang="en-US" sz="2400" dirty="0" err="1"/>
              <a:t>chẳng</a:t>
            </a:r>
            <a:r>
              <a:rPr lang="en-US" sz="2400" dirty="0"/>
              <a:t> </a:t>
            </a:r>
            <a:r>
              <a:rPr lang="en-US" sz="2400" dirty="0" err="1"/>
              <a:t>đáng</a:t>
            </a:r>
            <a:r>
              <a:rPr lang="en-US" sz="2400" dirty="0"/>
              <a:t> </a:t>
            </a:r>
            <a:r>
              <a:rPr lang="en-US" sz="2400" dirty="0" err="1"/>
              <a:t>coi</a:t>
            </a:r>
            <a:r>
              <a:rPr lang="en-US" sz="2400" dirty="0"/>
              <a:t> </a:t>
            </a:r>
            <a:r>
              <a:rPr lang="en-US" sz="2400" dirty="0" err="1"/>
              <a:t>trọng</a:t>
            </a:r>
            <a:r>
              <a:rPr lang="en-US" sz="2400" dirty="0"/>
              <a:t>, </a:t>
            </a:r>
            <a:r>
              <a:rPr lang="en-US" sz="2400" dirty="0" err="1"/>
              <a:t>tấm</a:t>
            </a:r>
            <a:r>
              <a:rPr lang="en-US" sz="2400" dirty="0"/>
              <a:t> </a:t>
            </a:r>
            <a:r>
              <a:rPr lang="en-US" sz="2400" dirty="0" err="1"/>
              <a:t>lòng</a:t>
            </a:r>
            <a:r>
              <a:rPr lang="en-US" sz="2400" dirty="0"/>
              <a:t> </a:t>
            </a:r>
            <a:r>
              <a:rPr lang="en-US" sz="2400" dirty="0" err="1"/>
              <a:t>nhân</a:t>
            </a:r>
            <a:r>
              <a:rPr lang="en-US" sz="2400" dirty="0"/>
              <a:t> </a:t>
            </a:r>
            <a:r>
              <a:rPr lang="en-US" sz="2400" dirty="0" err="1"/>
              <a:t>nghĩa</a:t>
            </a:r>
            <a:r>
              <a:rPr lang="en-US" sz="2400" dirty="0"/>
              <a:t> </a:t>
            </a:r>
            <a:r>
              <a:rPr lang="en-US" sz="2400" dirty="0" err="1"/>
              <a:t>mới</a:t>
            </a:r>
            <a:r>
              <a:rPr lang="en-US" sz="2400" dirty="0"/>
              <a:t> </a:t>
            </a:r>
            <a:r>
              <a:rPr lang="en-US" sz="2400" dirty="0" err="1"/>
              <a:t>đáng</a:t>
            </a:r>
            <a:r>
              <a:rPr lang="en-US" sz="2400" dirty="0"/>
              <a:t> </a:t>
            </a:r>
            <a:r>
              <a:rPr lang="en-US" sz="2400" dirty="0" err="1"/>
              <a:t>quý</a:t>
            </a:r>
            <a:r>
              <a:rPr lang="en-US" sz="2400" dirty="0"/>
              <a:t>.</a:t>
            </a:r>
          </a:p>
        </p:txBody>
      </p:sp>
      <p:sp>
        <p:nvSpPr>
          <p:cNvPr id="19" name="TextBox 18"/>
          <p:cNvSpPr txBox="1"/>
          <p:nvPr/>
        </p:nvSpPr>
        <p:spPr>
          <a:xfrm>
            <a:off x="1223064" y="3429000"/>
            <a:ext cx="7200800" cy="830997"/>
          </a:xfrm>
          <a:prstGeom prst="rect">
            <a:avLst/>
          </a:prstGeom>
          <a:noFill/>
        </p:spPr>
        <p:txBody>
          <a:bodyPr wrap="square" rtlCol="0">
            <a:spAutoFit/>
          </a:bodyPr>
          <a:lstStyle/>
          <a:p>
            <a:r>
              <a:rPr lang="en-US" sz="2400" dirty="0" err="1"/>
              <a:t>Lãn</a:t>
            </a:r>
            <a:r>
              <a:rPr lang="en-US" sz="2400" dirty="0"/>
              <a:t> </a:t>
            </a:r>
            <a:r>
              <a:rPr lang="en-US" sz="2400" dirty="0" err="1"/>
              <a:t>Ông</a:t>
            </a:r>
            <a:r>
              <a:rPr lang="en-US" sz="2400" dirty="0"/>
              <a:t> </a:t>
            </a:r>
            <a:r>
              <a:rPr lang="en-US" sz="2400" dirty="0" err="1"/>
              <a:t>không</a:t>
            </a:r>
            <a:r>
              <a:rPr lang="en-US" sz="2400" dirty="0"/>
              <a:t> </a:t>
            </a:r>
            <a:r>
              <a:rPr lang="en-US" sz="2400" dirty="0" err="1"/>
              <a:t>màng</a:t>
            </a:r>
            <a:r>
              <a:rPr lang="en-US" sz="2400" dirty="0"/>
              <a:t> </a:t>
            </a:r>
            <a:r>
              <a:rPr lang="en-US" sz="2400" dirty="0" err="1"/>
              <a:t>công</a:t>
            </a:r>
            <a:r>
              <a:rPr lang="en-US" sz="2400" dirty="0"/>
              <a:t> </a:t>
            </a:r>
            <a:r>
              <a:rPr lang="en-US" sz="2400" dirty="0" err="1"/>
              <a:t>danh</a:t>
            </a:r>
            <a:r>
              <a:rPr lang="en-US" sz="2400" dirty="0"/>
              <a:t>, </a:t>
            </a:r>
            <a:r>
              <a:rPr lang="en-US" sz="2400" dirty="0" err="1"/>
              <a:t>chỉ</a:t>
            </a:r>
            <a:r>
              <a:rPr lang="en-US" sz="2400" dirty="0"/>
              <a:t> </a:t>
            </a:r>
            <a:r>
              <a:rPr lang="en-US" sz="2400" dirty="0" err="1"/>
              <a:t>chăm</a:t>
            </a:r>
            <a:r>
              <a:rPr lang="en-US" sz="2400" dirty="0"/>
              <a:t> </a:t>
            </a:r>
            <a:r>
              <a:rPr lang="en-US" sz="2400" dirty="0" err="1"/>
              <a:t>làm</a:t>
            </a:r>
            <a:r>
              <a:rPr lang="en-US" sz="2400" dirty="0"/>
              <a:t> </a:t>
            </a:r>
            <a:r>
              <a:rPr lang="en-US" sz="2400" dirty="0" err="1"/>
              <a:t>việc</a:t>
            </a:r>
            <a:r>
              <a:rPr lang="en-US" sz="2400" dirty="0"/>
              <a:t> </a:t>
            </a:r>
            <a:r>
              <a:rPr lang="en-US" sz="2400" dirty="0" err="1"/>
              <a:t>nghĩa</a:t>
            </a:r>
            <a:r>
              <a:rPr lang="en-US" sz="2400" dirty="0"/>
              <a:t>.</a:t>
            </a:r>
          </a:p>
        </p:txBody>
      </p:sp>
      <p:sp>
        <p:nvSpPr>
          <p:cNvPr id="21" name="TextBox 20"/>
          <p:cNvSpPr txBox="1"/>
          <p:nvPr/>
        </p:nvSpPr>
        <p:spPr>
          <a:xfrm>
            <a:off x="1043608" y="4597677"/>
            <a:ext cx="7200800" cy="830997"/>
          </a:xfrm>
          <a:prstGeom prst="rect">
            <a:avLst/>
          </a:prstGeom>
          <a:noFill/>
        </p:spPr>
        <p:txBody>
          <a:bodyPr wrap="square" rtlCol="0">
            <a:spAutoFit/>
          </a:bodyPr>
          <a:lstStyle/>
          <a:p>
            <a:r>
              <a:rPr lang="en-US" sz="2400" dirty="0" err="1"/>
              <a:t>Công</a:t>
            </a:r>
            <a:r>
              <a:rPr lang="en-US" sz="2400" dirty="0"/>
              <a:t> </a:t>
            </a:r>
            <a:r>
              <a:rPr lang="en-US" sz="2400" dirty="0" err="1"/>
              <a:t>danh</a:t>
            </a:r>
            <a:r>
              <a:rPr lang="en-US" sz="2400" dirty="0"/>
              <a:t> </a:t>
            </a:r>
            <a:r>
              <a:rPr lang="en-US" sz="2400" dirty="0" err="1"/>
              <a:t>chẳng</a:t>
            </a:r>
            <a:r>
              <a:rPr lang="en-US" sz="2400" dirty="0"/>
              <a:t> </a:t>
            </a:r>
            <a:r>
              <a:rPr lang="en-US" sz="2400" dirty="0" err="1"/>
              <a:t>đáng</a:t>
            </a:r>
            <a:r>
              <a:rPr lang="en-US" sz="2400" dirty="0"/>
              <a:t> </a:t>
            </a:r>
            <a:r>
              <a:rPr lang="en-US" sz="2400" dirty="0" err="1"/>
              <a:t>coi</a:t>
            </a:r>
            <a:r>
              <a:rPr lang="en-US" sz="2400" dirty="0"/>
              <a:t> </a:t>
            </a:r>
            <a:r>
              <a:rPr lang="en-US" sz="2400" dirty="0" err="1"/>
              <a:t>trọng</a:t>
            </a:r>
            <a:r>
              <a:rPr lang="en-US" sz="2400" dirty="0"/>
              <a:t>, </a:t>
            </a:r>
            <a:r>
              <a:rPr lang="en-US" sz="2400" dirty="0" err="1"/>
              <a:t>tấm</a:t>
            </a:r>
            <a:r>
              <a:rPr lang="en-US" sz="2400" dirty="0"/>
              <a:t> </a:t>
            </a:r>
            <a:r>
              <a:rPr lang="en-US" sz="2400" dirty="0" err="1"/>
              <a:t>lòng</a:t>
            </a:r>
            <a:r>
              <a:rPr lang="en-US" sz="2400" dirty="0"/>
              <a:t> </a:t>
            </a:r>
            <a:r>
              <a:rPr lang="en-US" sz="2400" dirty="0" err="1"/>
              <a:t>nhân</a:t>
            </a:r>
            <a:r>
              <a:rPr lang="en-US" sz="2400" dirty="0"/>
              <a:t> </a:t>
            </a:r>
            <a:r>
              <a:rPr lang="en-US" sz="2400" dirty="0" err="1"/>
              <a:t>nghĩa</a:t>
            </a:r>
            <a:r>
              <a:rPr lang="en-US" sz="2400" dirty="0"/>
              <a:t> </a:t>
            </a:r>
            <a:r>
              <a:rPr lang="en-US" sz="2400" dirty="0" err="1"/>
              <a:t>mới</a:t>
            </a:r>
            <a:r>
              <a:rPr lang="en-US" sz="2400" dirty="0"/>
              <a:t> </a:t>
            </a:r>
            <a:r>
              <a:rPr lang="en-US" sz="2400" dirty="0" err="1"/>
              <a:t>đáng</a:t>
            </a:r>
            <a:r>
              <a:rPr lang="en-US" sz="2400" dirty="0"/>
              <a:t> </a:t>
            </a:r>
            <a:r>
              <a:rPr lang="en-US" sz="2400" dirty="0" err="1"/>
              <a:t>quý</a:t>
            </a:r>
            <a:r>
              <a:rPr lang="en-US" sz="2400" dirty="0"/>
              <a:t>.</a:t>
            </a:r>
          </a:p>
        </p:txBody>
      </p:sp>
      <p:sp>
        <p:nvSpPr>
          <p:cNvPr id="22" name="Rounded Rectangle 21"/>
          <p:cNvSpPr/>
          <p:nvPr/>
        </p:nvSpPr>
        <p:spPr>
          <a:xfrm>
            <a:off x="1043608" y="4597677"/>
            <a:ext cx="7416824" cy="830997"/>
          </a:xfrm>
          <a:prstGeom prst="round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tx1">
                    <a:lumMod val="85000"/>
                    <a:lumOff val="15000"/>
                  </a:schemeClr>
                </a:solidFill>
              </a:rPr>
              <a:t>Công</a:t>
            </a:r>
            <a:r>
              <a:rPr lang="en-US" sz="2400" dirty="0">
                <a:solidFill>
                  <a:schemeClr val="tx1">
                    <a:lumMod val="85000"/>
                    <a:lumOff val="15000"/>
                  </a:schemeClr>
                </a:solidFill>
              </a:rPr>
              <a:t> </a:t>
            </a:r>
            <a:r>
              <a:rPr lang="en-US" sz="2400" dirty="0" err="1">
                <a:solidFill>
                  <a:schemeClr val="tx1">
                    <a:lumMod val="85000"/>
                    <a:lumOff val="15000"/>
                  </a:schemeClr>
                </a:solidFill>
              </a:rPr>
              <a:t>danh</a:t>
            </a:r>
            <a:r>
              <a:rPr lang="en-US" sz="2400" dirty="0">
                <a:solidFill>
                  <a:schemeClr val="tx1">
                    <a:lumMod val="85000"/>
                    <a:lumOff val="15000"/>
                  </a:schemeClr>
                </a:solidFill>
              </a:rPr>
              <a:t> </a:t>
            </a:r>
            <a:r>
              <a:rPr lang="en-US" sz="2400" dirty="0" err="1">
                <a:solidFill>
                  <a:schemeClr val="tx1">
                    <a:lumMod val="85000"/>
                    <a:lumOff val="15000"/>
                  </a:schemeClr>
                </a:solidFill>
              </a:rPr>
              <a:t>mới</a:t>
            </a:r>
            <a:r>
              <a:rPr lang="en-US" sz="2400" dirty="0">
                <a:solidFill>
                  <a:schemeClr val="tx1">
                    <a:lumMod val="85000"/>
                    <a:lumOff val="15000"/>
                  </a:schemeClr>
                </a:solidFill>
              </a:rPr>
              <a:t> </a:t>
            </a:r>
            <a:r>
              <a:rPr lang="en-US" sz="2400" dirty="0" err="1">
                <a:solidFill>
                  <a:schemeClr val="tx1">
                    <a:lumMod val="85000"/>
                    <a:lumOff val="15000"/>
                  </a:schemeClr>
                </a:solidFill>
              </a:rPr>
              <a:t>đáng</a:t>
            </a:r>
            <a:r>
              <a:rPr lang="en-US" sz="2400" dirty="0">
                <a:solidFill>
                  <a:schemeClr val="tx1">
                    <a:lumMod val="85000"/>
                    <a:lumOff val="15000"/>
                  </a:schemeClr>
                </a:solidFill>
              </a:rPr>
              <a:t> </a:t>
            </a:r>
            <a:r>
              <a:rPr lang="en-US" sz="2400" dirty="0" err="1">
                <a:solidFill>
                  <a:schemeClr val="tx1">
                    <a:lumMod val="85000"/>
                    <a:lumOff val="15000"/>
                  </a:schemeClr>
                </a:solidFill>
              </a:rPr>
              <a:t>coi</a:t>
            </a:r>
            <a:r>
              <a:rPr lang="en-US" sz="2400" dirty="0">
                <a:solidFill>
                  <a:schemeClr val="tx1">
                    <a:lumMod val="85000"/>
                    <a:lumOff val="15000"/>
                  </a:schemeClr>
                </a:solidFill>
              </a:rPr>
              <a:t> </a:t>
            </a:r>
            <a:r>
              <a:rPr lang="en-US" sz="2400" dirty="0" err="1">
                <a:solidFill>
                  <a:schemeClr val="tx1">
                    <a:lumMod val="85000"/>
                    <a:lumOff val="15000"/>
                  </a:schemeClr>
                </a:solidFill>
              </a:rPr>
              <a:t>trọng</a:t>
            </a:r>
            <a:r>
              <a:rPr lang="en-US" sz="2400" dirty="0">
                <a:solidFill>
                  <a:schemeClr val="tx1">
                    <a:lumMod val="85000"/>
                    <a:lumOff val="15000"/>
                  </a:schemeClr>
                </a:solidFill>
              </a:rPr>
              <a:t>, </a:t>
            </a:r>
            <a:r>
              <a:rPr lang="en-US" sz="2400" dirty="0" err="1">
                <a:solidFill>
                  <a:schemeClr val="tx1">
                    <a:lumMod val="85000"/>
                    <a:lumOff val="15000"/>
                  </a:schemeClr>
                </a:solidFill>
              </a:rPr>
              <a:t>còn</a:t>
            </a:r>
            <a:r>
              <a:rPr lang="en-US" sz="2400" dirty="0">
                <a:solidFill>
                  <a:schemeClr val="tx1">
                    <a:lumMod val="85000"/>
                    <a:lumOff val="15000"/>
                  </a:schemeClr>
                </a:solidFill>
              </a:rPr>
              <a:t> </a:t>
            </a:r>
            <a:r>
              <a:rPr lang="en-US" sz="2400" dirty="0" err="1">
                <a:solidFill>
                  <a:schemeClr val="tx1">
                    <a:lumMod val="85000"/>
                    <a:lumOff val="15000"/>
                  </a:schemeClr>
                </a:solidFill>
              </a:rPr>
              <a:t>nhân</a:t>
            </a:r>
            <a:r>
              <a:rPr lang="en-US" sz="2400" dirty="0">
                <a:solidFill>
                  <a:schemeClr val="tx1">
                    <a:lumMod val="85000"/>
                    <a:lumOff val="15000"/>
                  </a:schemeClr>
                </a:solidFill>
              </a:rPr>
              <a:t> </a:t>
            </a:r>
            <a:r>
              <a:rPr lang="en-US" sz="2400" dirty="0" err="1">
                <a:solidFill>
                  <a:schemeClr val="tx1">
                    <a:lumMod val="85000"/>
                    <a:lumOff val="15000"/>
                  </a:schemeClr>
                </a:solidFill>
              </a:rPr>
              <a:t>nghĩa</a:t>
            </a:r>
            <a:r>
              <a:rPr lang="en-US" sz="2400" dirty="0">
                <a:solidFill>
                  <a:schemeClr val="tx1">
                    <a:lumMod val="85000"/>
                    <a:lumOff val="15000"/>
                  </a:schemeClr>
                </a:solidFill>
              </a:rPr>
              <a:t> </a:t>
            </a:r>
            <a:r>
              <a:rPr lang="en-US" sz="2400" dirty="0" err="1">
                <a:solidFill>
                  <a:schemeClr val="tx1">
                    <a:lumMod val="85000"/>
                    <a:lumOff val="15000"/>
                  </a:schemeClr>
                </a:solidFill>
              </a:rPr>
              <a:t>chỉ</a:t>
            </a:r>
            <a:r>
              <a:rPr lang="en-US" sz="2400" dirty="0">
                <a:solidFill>
                  <a:schemeClr val="tx1">
                    <a:lumMod val="85000"/>
                    <a:lumOff val="15000"/>
                  </a:schemeClr>
                </a:solidFill>
              </a:rPr>
              <a:t> </a:t>
            </a:r>
            <a:r>
              <a:rPr lang="en-US" sz="2400" dirty="0" err="1">
                <a:solidFill>
                  <a:schemeClr val="tx1">
                    <a:lumMod val="85000"/>
                    <a:lumOff val="15000"/>
                  </a:schemeClr>
                </a:solidFill>
              </a:rPr>
              <a:t>vô</a:t>
            </a:r>
            <a:r>
              <a:rPr lang="en-US" sz="2400" dirty="0">
                <a:solidFill>
                  <a:schemeClr val="tx1">
                    <a:lumMod val="85000"/>
                    <a:lumOff val="15000"/>
                  </a:schemeClr>
                </a:solidFill>
              </a:rPr>
              <a:t> </a:t>
            </a:r>
            <a:r>
              <a:rPr lang="en-US" sz="2400" dirty="0" err="1">
                <a:solidFill>
                  <a:schemeClr val="tx1">
                    <a:lumMod val="85000"/>
                    <a:lumOff val="15000"/>
                  </a:schemeClr>
                </a:solidFill>
              </a:rPr>
              <a:t>dụng</a:t>
            </a:r>
            <a:r>
              <a:rPr lang="en-US" sz="2400" dirty="0">
                <a:solidFill>
                  <a:schemeClr val="tx1">
                    <a:lumMod val="85000"/>
                    <a:lumOff val="15000"/>
                  </a:schemeClr>
                </a:solidFill>
              </a:rPr>
              <a:t>.</a:t>
            </a:r>
          </a:p>
        </p:txBody>
      </p:sp>
      <p:sp>
        <p:nvSpPr>
          <p:cNvPr id="24" name="Rounded Rectangle 23"/>
          <p:cNvSpPr/>
          <p:nvPr/>
        </p:nvSpPr>
        <p:spPr>
          <a:xfrm>
            <a:off x="1115616" y="5759378"/>
            <a:ext cx="7416824" cy="830997"/>
          </a:xfrm>
          <a:prstGeom prst="round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tx1">
                    <a:lumMod val="85000"/>
                    <a:lumOff val="15000"/>
                  </a:schemeClr>
                </a:solidFill>
              </a:rPr>
              <a:t>Công</a:t>
            </a:r>
            <a:r>
              <a:rPr lang="en-US" sz="2400" dirty="0">
                <a:solidFill>
                  <a:schemeClr val="tx1">
                    <a:lumMod val="85000"/>
                    <a:lumOff val="15000"/>
                  </a:schemeClr>
                </a:solidFill>
              </a:rPr>
              <a:t> </a:t>
            </a:r>
            <a:r>
              <a:rPr lang="en-US" sz="2400" dirty="0" err="1">
                <a:solidFill>
                  <a:schemeClr val="tx1">
                    <a:lumMod val="85000"/>
                    <a:lumOff val="15000"/>
                  </a:schemeClr>
                </a:solidFill>
              </a:rPr>
              <a:t>danh</a:t>
            </a:r>
            <a:r>
              <a:rPr lang="en-US" sz="2400" dirty="0">
                <a:solidFill>
                  <a:schemeClr val="tx1">
                    <a:lumMod val="85000"/>
                    <a:lumOff val="15000"/>
                  </a:schemeClr>
                </a:solidFill>
              </a:rPr>
              <a:t> </a:t>
            </a:r>
            <a:r>
              <a:rPr lang="en-US" sz="2400" dirty="0" err="1">
                <a:solidFill>
                  <a:schemeClr val="tx1">
                    <a:lumMod val="85000"/>
                    <a:lumOff val="15000"/>
                  </a:schemeClr>
                </a:solidFill>
              </a:rPr>
              <a:t>sẽ</a:t>
            </a:r>
            <a:r>
              <a:rPr lang="en-US" sz="2400" dirty="0">
                <a:solidFill>
                  <a:schemeClr val="tx1">
                    <a:lumMod val="85000"/>
                    <a:lumOff val="15000"/>
                  </a:schemeClr>
                </a:solidFill>
              </a:rPr>
              <a:t> </a:t>
            </a:r>
            <a:r>
              <a:rPr lang="en-US" sz="2400" dirty="0" err="1">
                <a:solidFill>
                  <a:schemeClr val="tx1">
                    <a:lumMod val="85000"/>
                    <a:lumOff val="15000"/>
                  </a:schemeClr>
                </a:solidFill>
              </a:rPr>
              <a:t>trôi</a:t>
            </a:r>
            <a:r>
              <a:rPr lang="en-US" sz="2400" dirty="0">
                <a:solidFill>
                  <a:schemeClr val="tx1">
                    <a:lumMod val="85000"/>
                    <a:lumOff val="15000"/>
                  </a:schemeClr>
                </a:solidFill>
              </a:rPr>
              <a:t> </a:t>
            </a:r>
            <a:r>
              <a:rPr lang="en-US" sz="2400" dirty="0" err="1">
                <a:solidFill>
                  <a:schemeClr val="tx1">
                    <a:lumMod val="85000"/>
                    <a:lumOff val="15000"/>
                  </a:schemeClr>
                </a:solidFill>
              </a:rPr>
              <a:t>đi</a:t>
            </a:r>
            <a:r>
              <a:rPr lang="en-US" sz="2400" dirty="0">
                <a:solidFill>
                  <a:schemeClr val="tx1">
                    <a:lumMod val="85000"/>
                    <a:lumOff val="15000"/>
                  </a:schemeClr>
                </a:solidFill>
              </a:rPr>
              <a:t>, </a:t>
            </a:r>
            <a:r>
              <a:rPr lang="en-US" sz="2400" dirty="0" err="1">
                <a:solidFill>
                  <a:schemeClr val="tx1">
                    <a:lumMod val="85000"/>
                    <a:lumOff val="15000"/>
                  </a:schemeClr>
                </a:solidFill>
              </a:rPr>
              <a:t>chỉ</a:t>
            </a:r>
            <a:r>
              <a:rPr lang="en-US" sz="2400" dirty="0">
                <a:solidFill>
                  <a:schemeClr val="tx1">
                    <a:lumMod val="85000"/>
                    <a:lumOff val="15000"/>
                  </a:schemeClr>
                </a:solidFill>
              </a:rPr>
              <a:t> </a:t>
            </a:r>
            <a:r>
              <a:rPr lang="en-US" sz="2400" dirty="0" err="1">
                <a:solidFill>
                  <a:schemeClr val="tx1">
                    <a:lumMod val="85000"/>
                    <a:lumOff val="15000"/>
                  </a:schemeClr>
                </a:solidFill>
              </a:rPr>
              <a:t>có</a:t>
            </a:r>
            <a:r>
              <a:rPr lang="en-US" sz="2400" dirty="0">
                <a:solidFill>
                  <a:schemeClr val="tx1">
                    <a:lumMod val="85000"/>
                    <a:lumOff val="15000"/>
                  </a:schemeClr>
                </a:solidFill>
              </a:rPr>
              <a:t> </a:t>
            </a:r>
            <a:r>
              <a:rPr lang="en-US" sz="2400" dirty="0" err="1">
                <a:solidFill>
                  <a:schemeClr val="tx1">
                    <a:lumMod val="85000"/>
                    <a:lumOff val="15000"/>
                  </a:schemeClr>
                </a:solidFill>
              </a:rPr>
              <a:t>tấm</a:t>
            </a:r>
            <a:r>
              <a:rPr lang="en-US" sz="2400" dirty="0">
                <a:solidFill>
                  <a:schemeClr val="tx1">
                    <a:lumMod val="85000"/>
                    <a:lumOff val="15000"/>
                  </a:schemeClr>
                </a:solidFill>
              </a:rPr>
              <a:t> </a:t>
            </a:r>
            <a:r>
              <a:rPr lang="en-US" sz="2400" dirty="0" err="1">
                <a:solidFill>
                  <a:schemeClr val="tx1">
                    <a:lumMod val="85000"/>
                    <a:lumOff val="15000"/>
                  </a:schemeClr>
                </a:solidFill>
              </a:rPr>
              <a:t>lòng</a:t>
            </a:r>
            <a:r>
              <a:rPr lang="en-US" sz="2400" dirty="0">
                <a:solidFill>
                  <a:schemeClr val="tx1">
                    <a:lumMod val="85000"/>
                    <a:lumOff val="15000"/>
                  </a:schemeClr>
                </a:solidFill>
              </a:rPr>
              <a:t> </a:t>
            </a:r>
            <a:r>
              <a:rPr lang="en-US" sz="2400" dirty="0" err="1">
                <a:solidFill>
                  <a:schemeClr val="tx1">
                    <a:lumMod val="85000"/>
                    <a:lumOff val="15000"/>
                  </a:schemeClr>
                </a:solidFill>
              </a:rPr>
              <a:t>nhân</a:t>
            </a:r>
            <a:r>
              <a:rPr lang="en-US" sz="2400" dirty="0">
                <a:solidFill>
                  <a:schemeClr val="tx1">
                    <a:lumMod val="85000"/>
                    <a:lumOff val="15000"/>
                  </a:schemeClr>
                </a:solidFill>
              </a:rPr>
              <a:t> </a:t>
            </a:r>
            <a:r>
              <a:rPr lang="en-US" sz="2400" dirty="0" err="1">
                <a:solidFill>
                  <a:schemeClr val="tx1">
                    <a:lumMod val="85000"/>
                    <a:lumOff val="15000"/>
                  </a:schemeClr>
                </a:solidFill>
              </a:rPr>
              <a:t>nghĩa</a:t>
            </a:r>
            <a:r>
              <a:rPr lang="en-US" sz="2400" dirty="0">
                <a:solidFill>
                  <a:schemeClr val="tx1">
                    <a:lumMod val="85000"/>
                    <a:lumOff val="15000"/>
                  </a:schemeClr>
                </a:solidFill>
              </a:rPr>
              <a:t> </a:t>
            </a:r>
            <a:r>
              <a:rPr lang="en-US" sz="2400" dirty="0" err="1">
                <a:solidFill>
                  <a:schemeClr val="tx1">
                    <a:lumMod val="85000"/>
                    <a:lumOff val="15000"/>
                  </a:schemeClr>
                </a:solidFill>
              </a:rPr>
              <a:t>là</a:t>
            </a:r>
            <a:r>
              <a:rPr lang="en-US" sz="2400" dirty="0">
                <a:solidFill>
                  <a:schemeClr val="tx1">
                    <a:lumMod val="85000"/>
                    <a:lumOff val="15000"/>
                  </a:schemeClr>
                </a:solidFill>
              </a:rPr>
              <a:t> </a:t>
            </a:r>
            <a:r>
              <a:rPr lang="en-US" sz="2400" dirty="0" err="1">
                <a:solidFill>
                  <a:schemeClr val="tx1">
                    <a:lumMod val="85000"/>
                    <a:lumOff val="15000"/>
                  </a:schemeClr>
                </a:solidFill>
              </a:rPr>
              <a:t>còn</a:t>
            </a:r>
            <a:r>
              <a:rPr lang="en-US" sz="2400" dirty="0">
                <a:solidFill>
                  <a:schemeClr val="tx1">
                    <a:lumMod val="85000"/>
                    <a:lumOff val="15000"/>
                  </a:schemeClr>
                </a:solidFill>
              </a:rPr>
              <a:t> </a:t>
            </a:r>
            <a:r>
              <a:rPr lang="en-US" sz="2400" dirty="0" err="1">
                <a:solidFill>
                  <a:schemeClr val="tx1">
                    <a:lumMod val="85000"/>
                    <a:lumOff val="15000"/>
                  </a:schemeClr>
                </a:solidFill>
              </a:rPr>
              <a:t>mãi</a:t>
            </a:r>
            <a:r>
              <a:rPr lang="en-US" sz="2400" dirty="0">
                <a:solidFill>
                  <a:schemeClr val="tx1">
                    <a:lumMod val="85000"/>
                    <a:lumOff val="15000"/>
                  </a:schemeClr>
                </a:solidFill>
              </a:rPr>
              <a:t>.</a:t>
            </a:r>
          </a:p>
        </p:txBody>
      </p:sp>
      <p:sp>
        <p:nvSpPr>
          <p:cNvPr id="9" name="Rectangle 8">
            <a:extLst>
              <a:ext uri="{FF2B5EF4-FFF2-40B4-BE49-F238E27FC236}">
                <a16:creationId xmlns:a16="http://schemas.microsoft.com/office/drawing/2014/main" id="{9FA53C1C-AAFA-656D-BDAF-C413FA07742B}"/>
              </a:ext>
            </a:extLst>
          </p:cNvPr>
          <p:cNvSpPr>
            <a:spLocks noChangeArrowheads="1"/>
          </p:cNvSpPr>
          <p:nvPr/>
        </p:nvSpPr>
        <p:spPr bwMode="auto">
          <a:xfrm>
            <a:off x="0" y="-18142"/>
            <a:ext cx="9144000" cy="6857999"/>
          </a:xfrm>
          <a:prstGeom prst="rect">
            <a:avLst/>
          </a:prstGeom>
          <a:noFill/>
          <a:ln w="57150">
            <a:pattFill prst="sphere">
              <a:fgClr>
                <a:srgbClr val="0000FF"/>
              </a:fgClr>
              <a:bgClr>
                <a:srgbClr val="FF0000"/>
              </a:bgClr>
            </a:pattFill>
            <a:miter lim="800000"/>
            <a:headEnd/>
            <a:tailEnd/>
          </a:ln>
          <a:extLst>
            <a:ext uri="{909E8E84-426E-40DD-AFC4-6F175D3DCCD1}">
              <a14:hiddenFill xmlns:a14="http://schemas.microsoft.com/office/drawing/2010/main">
                <a:solidFill>
                  <a:srgbClr val="FFFFFF"/>
                </a:solidFill>
              </a14:hiddenFill>
            </a:ext>
          </a:extLst>
        </p:spPr>
        <p:txBody>
          <a:bodyPr wrap="none" lIns="91435" tIns="45718" rIns="91435" bIns="45718" anchor="ctr"/>
          <a:lstStyle>
            <a:defPPr>
              <a:defRPr lang="en-US"/>
            </a:defPPr>
            <a:lvl1pPr algn="l" rtl="0" eaLnBrk="0" fontAlgn="base" hangingPunct="0">
              <a:spcBef>
                <a:spcPct val="0"/>
              </a:spcBef>
              <a:spcAft>
                <a:spcPct val="0"/>
              </a:spcAft>
              <a:defRPr sz="4000"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sz="4000"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sz="4000"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sz="4000"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sz="4000" kern="1200">
                <a:solidFill>
                  <a:schemeClr val="tx1"/>
                </a:solidFill>
                <a:latin typeface="Arial" panose="020B0604020202020204" pitchFamily="34" charset="0"/>
                <a:ea typeface="+mn-ea"/>
                <a:cs typeface="+mn-cs"/>
              </a:defRPr>
            </a:lvl5pPr>
            <a:lvl6pPr marL="2286000" algn="l" defTabSz="914400" rtl="0" eaLnBrk="1" latinLnBrk="0" hangingPunct="1">
              <a:defRPr sz="4000" kern="1200">
                <a:solidFill>
                  <a:schemeClr val="tx1"/>
                </a:solidFill>
                <a:latin typeface="Arial" panose="020B0604020202020204" pitchFamily="34" charset="0"/>
                <a:ea typeface="+mn-ea"/>
                <a:cs typeface="+mn-cs"/>
              </a:defRPr>
            </a:lvl6pPr>
            <a:lvl7pPr marL="2743200" algn="l" defTabSz="914400" rtl="0" eaLnBrk="1" latinLnBrk="0" hangingPunct="1">
              <a:defRPr sz="4000" kern="1200">
                <a:solidFill>
                  <a:schemeClr val="tx1"/>
                </a:solidFill>
                <a:latin typeface="Arial" panose="020B0604020202020204" pitchFamily="34" charset="0"/>
                <a:ea typeface="+mn-ea"/>
                <a:cs typeface="+mn-cs"/>
              </a:defRPr>
            </a:lvl7pPr>
            <a:lvl8pPr marL="3200400" algn="l" defTabSz="914400" rtl="0" eaLnBrk="1" latinLnBrk="0" hangingPunct="1">
              <a:defRPr sz="4000" kern="1200">
                <a:solidFill>
                  <a:schemeClr val="tx1"/>
                </a:solidFill>
                <a:latin typeface="Arial" panose="020B0604020202020204" pitchFamily="34" charset="0"/>
                <a:ea typeface="+mn-ea"/>
                <a:cs typeface="+mn-cs"/>
              </a:defRPr>
            </a:lvl8pPr>
            <a:lvl9pPr marL="3657600" algn="l" defTabSz="914400" rtl="0" eaLnBrk="1" latinLnBrk="0" hangingPunct="1">
              <a:defRPr sz="4000" kern="1200">
                <a:solidFill>
                  <a:schemeClr val="tx1"/>
                </a:solidFill>
                <a:latin typeface="Arial" panose="020B0604020202020204" pitchFamily="34" charset="0"/>
                <a:ea typeface="+mn-ea"/>
                <a:cs typeface="+mn-cs"/>
              </a:defRPr>
            </a:lvl9pPr>
          </a:lstStyle>
          <a:p>
            <a:pPr>
              <a:spcBef>
                <a:spcPct val="0"/>
              </a:spcBef>
              <a:buFontTx/>
              <a:buNone/>
            </a:pPr>
            <a:endParaRPr lang="vi-VN" altLang="en-US" sz="4000">
              <a:latin typeface="Times New Roman" panose="02020603050405020304" pitchFamily="18" charset="0"/>
            </a:endParaRPr>
          </a:p>
        </p:txBody>
      </p:sp>
    </p:spTree>
    <p:extLst>
      <p:ext uri="{BB962C8B-B14F-4D97-AF65-F5344CB8AC3E}">
        <p14:creationId xmlns:p14="http://schemas.microsoft.com/office/powerpoint/2010/main" val="406176061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arn(inVertical)">
                                      <p:cBhvr>
                                        <p:cTn id="12" dur="500"/>
                                        <p:tgtEl>
                                          <p:spTgt spid="18"/>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barn(inVertical)">
                                      <p:cBhvr>
                                        <p:cTn id="15" dur="500"/>
                                        <p:tgtEl>
                                          <p:spTgt spid="23"/>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barn(inVertical)">
                                      <p:cBhvr>
                                        <p:cTn id="18" dur="500"/>
                                        <p:tgtEl>
                                          <p:spTgt spid="17"/>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barn(inVertical)">
                                      <p:cBhvr>
                                        <p:cTn id="21" dur="50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barn(inVertical)">
                                      <p:cBhvr>
                                        <p:cTn id="26" dur="500"/>
                                        <p:tgtEl>
                                          <p:spTgt spid="11"/>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barn(inVertical)">
                                      <p:cBhvr>
                                        <p:cTn id="29" dur="500"/>
                                        <p:tgtEl>
                                          <p:spTgt spid="8"/>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barn(inVertical)">
                                      <p:cBhvr>
                                        <p:cTn id="32" dur="500"/>
                                        <p:tgtEl>
                                          <p:spTgt spid="20"/>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barn(inVertical)">
                                      <p:cBhvr>
                                        <p:cTn id="35" dur="500"/>
                                        <p:tgtEl>
                                          <p:spTgt spid="19"/>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21"/>
                                        </p:tgtEl>
                                        <p:attrNameLst>
                                          <p:attrName>style.visibility</p:attrName>
                                        </p:attrNameLst>
                                      </p:cBhvr>
                                      <p:to>
                                        <p:strVal val="visible"/>
                                      </p:to>
                                    </p:set>
                                    <p:animEffect transition="in" filter="barn(inVertical)">
                                      <p:cBhvr>
                                        <p:cTn id="40" dur="500"/>
                                        <p:tgtEl>
                                          <p:spTgt spid="21"/>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barn(inVertical)">
                                      <p:cBhvr>
                                        <p:cTn id="43" dur="500"/>
                                        <p:tgtEl>
                                          <p:spTgt spid="22"/>
                                        </p:tgtEl>
                                      </p:cBhvr>
                                    </p:animEffect>
                                  </p:childTnLst>
                                </p:cTn>
                              </p:par>
                              <p:par>
                                <p:cTn id="44" presetID="16" presetClass="entr" presetSubtype="21" fill="hold" grpId="0" nodeType="withEffect">
                                  <p:stCondLst>
                                    <p:cond delay="0"/>
                                  </p:stCondLst>
                                  <p:childTnLst>
                                    <p:set>
                                      <p:cBhvr>
                                        <p:cTn id="45" dur="1" fill="hold">
                                          <p:stCondLst>
                                            <p:cond delay="0"/>
                                          </p:stCondLst>
                                        </p:cTn>
                                        <p:tgtEl>
                                          <p:spTgt spid="12"/>
                                        </p:tgtEl>
                                        <p:attrNameLst>
                                          <p:attrName>style.visibility</p:attrName>
                                        </p:attrNameLst>
                                      </p:cBhvr>
                                      <p:to>
                                        <p:strVal val="visible"/>
                                      </p:to>
                                    </p:set>
                                    <p:animEffect transition="in" filter="barn(inVertical)">
                                      <p:cBhvr>
                                        <p:cTn id="46" dur="500"/>
                                        <p:tgtEl>
                                          <p:spTgt spid="12"/>
                                        </p:tgtEl>
                                      </p:cBhvr>
                                    </p:animEffect>
                                  </p:childTnLst>
                                </p:cTn>
                              </p:par>
                              <p:par>
                                <p:cTn id="47" presetID="16" presetClass="entr" presetSubtype="21" fill="hold" grpId="0" nodeType="withEffect">
                                  <p:stCondLst>
                                    <p:cond delay="0"/>
                                  </p:stCondLst>
                                  <p:childTnLst>
                                    <p:set>
                                      <p:cBhvr>
                                        <p:cTn id="48" dur="1" fill="hold">
                                          <p:stCondLst>
                                            <p:cond delay="0"/>
                                          </p:stCondLst>
                                        </p:cTn>
                                        <p:tgtEl>
                                          <p:spTgt spid="15"/>
                                        </p:tgtEl>
                                        <p:attrNameLst>
                                          <p:attrName>style.visibility</p:attrName>
                                        </p:attrNameLst>
                                      </p:cBhvr>
                                      <p:to>
                                        <p:strVal val="visible"/>
                                      </p:to>
                                    </p:set>
                                    <p:animEffect transition="in" filter="barn(inVertical)">
                                      <p:cBhvr>
                                        <p:cTn id="49" dur="500"/>
                                        <p:tgtEl>
                                          <p:spTgt spid="15"/>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grpId="0" nodeType="clickEffect">
                                  <p:stCondLst>
                                    <p:cond delay="0"/>
                                  </p:stCondLst>
                                  <p:childTnLst>
                                    <p:set>
                                      <p:cBhvr>
                                        <p:cTn id="53" dur="1" fill="hold">
                                          <p:stCondLst>
                                            <p:cond delay="0"/>
                                          </p:stCondLst>
                                        </p:cTn>
                                        <p:tgtEl>
                                          <p:spTgt spid="13"/>
                                        </p:tgtEl>
                                        <p:attrNameLst>
                                          <p:attrName>style.visibility</p:attrName>
                                        </p:attrNameLst>
                                      </p:cBhvr>
                                      <p:to>
                                        <p:strVal val="visible"/>
                                      </p:to>
                                    </p:set>
                                    <p:animEffect transition="in" filter="barn(inVertical)">
                                      <p:cBhvr>
                                        <p:cTn id="54" dur="500"/>
                                        <p:tgtEl>
                                          <p:spTgt spid="13"/>
                                        </p:tgtEl>
                                      </p:cBhvr>
                                    </p:animEffect>
                                  </p:childTnLst>
                                </p:cTn>
                              </p:par>
                              <p:par>
                                <p:cTn id="55" presetID="16" presetClass="entr" presetSubtype="21" fill="hold" grpId="0" nodeType="withEffect">
                                  <p:stCondLst>
                                    <p:cond delay="0"/>
                                  </p:stCondLst>
                                  <p:childTnLst>
                                    <p:set>
                                      <p:cBhvr>
                                        <p:cTn id="56" dur="1" fill="hold">
                                          <p:stCondLst>
                                            <p:cond delay="0"/>
                                          </p:stCondLst>
                                        </p:cTn>
                                        <p:tgtEl>
                                          <p:spTgt spid="16"/>
                                        </p:tgtEl>
                                        <p:attrNameLst>
                                          <p:attrName>style.visibility</p:attrName>
                                        </p:attrNameLst>
                                      </p:cBhvr>
                                      <p:to>
                                        <p:strVal val="visible"/>
                                      </p:to>
                                    </p:set>
                                    <p:animEffect transition="in" filter="barn(inVertical)">
                                      <p:cBhvr>
                                        <p:cTn id="57" dur="500"/>
                                        <p:tgtEl>
                                          <p:spTgt spid="16"/>
                                        </p:tgtEl>
                                      </p:cBhvr>
                                    </p:animEffect>
                                  </p:childTnLst>
                                </p:cTn>
                              </p:par>
                              <p:par>
                                <p:cTn id="58" presetID="16" presetClass="entr" presetSubtype="21" fill="hold" grpId="0" nodeType="withEffect">
                                  <p:stCondLst>
                                    <p:cond delay="0"/>
                                  </p:stCondLst>
                                  <p:childTnLst>
                                    <p:set>
                                      <p:cBhvr>
                                        <p:cTn id="59" dur="1" fill="hold">
                                          <p:stCondLst>
                                            <p:cond delay="0"/>
                                          </p:stCondLst>
                                        </p:cTn>
                                        <p:tgtEl>
                                          <p:spTgt spid="24"/>
                                        </p:tgtEl>
                                        <p:attrNameLst>
                                          <p:attrName>style.visibility</p:attrName>
                                        </p:attrNameLst>
                                      </p:cBhvr>
                                      <p:to>
                                        <p:strVal val="visible"/>
                                      </p:to>
                                    </p:set>
                                    <p:animEffect transition="in" filter="barn(inVertical)">
                                      <p:cBhvr>
                                        <p:cTn id="60" dur="500"/>
                                        <p:tgtEl>
                                          <p:spTgt spid="24"/>
                                        </p:tgtEl>
                                      </p:cBhvr>
                                    </p:animEffect>
                                  </p:childTnLst>
                                </p:cTn>
                              </p:par>
                            </p:childTnLst>
                          </p:cTn>
                        </p:par>
                      </p:childTnLst>
                    </p:cTn>
                  </p:par>
                  <p:par>
                    <p:cTn id="61" fill="hold">
                      <p:stCondLst>
                        <p:cond delay="indefinite"/>
                      </p:stCondLst>
                      <p:childTnLst>
                        <p:par>
                          <p:cTn id="62" fill="hold">
                            <p:stCondLst>
                              <p:cond delay="0"/>
                            </p:stCondLst>
                            <p:childTnLst>
                              <p:par>
                                <p:cTn id="63" presetID="16" presetClass="exit" presetSubtype="21" fill="hold" grpId="1" nodeType="clickEffect">
                                  <p:stCondLst>
                                    <p:cond delay="0"/>
                                  </p:stCondLst>
                                  <p:childTnLst>
                                    <p:animEffect transition="out" filter="barn(inVertical)">
                                      <p:cBhvr>
                                        <p:cTn id="64" dur="500"/>
                                        <p:tgtEl>
                                          <p:spTgt spid="21"/>
                                        </p:tgtEl>
                                      </p:cBhvr>
                                    </p:animEffect>
                                    <p:set>
                                      <p:cBhvr>
                                        <p:cTn id="65" dur="1" fill="hold">
                                          <p:stCondLst>
                                            <p:cond delay="499"/>
                                          </p:stCondLst>
                                        </p:cTn>
                                        <p:tgtEl>
                                          <p:spTgt spid="21"/>
                                        </p:tgtEl>
                                        <p:attrNameLst>
                                          <p:attrName>style.visibility</p:attrName>
                                        </p:attrNameLst>
                                      </p:cBhvr>
                                      <p:to>
                                        <p:strVal val="hidden"/>
                                      </p:to>
                                    </p:set>
                                  </p:childTnLst>
                                </p:cTn>
                              </p:par>
                              <p:par>
                                <p:cTn id="66" presetID="16" presetClass="exit" presetSubtype="21" fill="hold" grpId="1" nodeType="withEffect">
                                  <p:stCondLst>
                                    <p:cond delay="0"/>
                                  </p:stCondLst>
                                  <p:childTnLst>
                                    <p:animEffect transition="out" filter="barn(inVertical)">
                                      <p:cBhvr>
                                        <p:cTn id="67" dur="500"/>
                                        <p:tgtEl>
                                          <p:spTgt spid="22"/>
                                        </p:tgtEl>
                                      </p:cBhvr>
                                    </p:animEffect>
                                    <p:set>
                                      <p:cBhvr>
                                        <p:cTn id="68" dur="1" fill="hold">
                                          <p:stCondLst>
                                            <p:cond delay="499"/>
                                          </p:stCondLst>
                                        </p:cTn>
                                        <p:tgtEl>
                                          <p:spTgt spid="22"/>
                                        </p:tgtEl>
                                        <p:attrNameLst>
                                          <p:attrName>style.visibility</p:attrName>
                                        </p:attrNameLst>
                                      </p:cBhvr>
                                      <p:to>
                                        <p:strVal val="hidden"/>
                                      </p:to>
                                    </p:set>
                                  </p:childTnLst>
                                </p:cTn>
                              </p:par>
                              <p:par>
                                <p:cTn id="69" presetID="16" presetClass="exit" presetSubtype="21" fill="hold" grpId="1" nodeType="withEffect">
                                  <p:stCondLst>
                                    <p:cond delay="0"/>
                                  </p:stCondLst>
                                  <p:childTnLst>
                                    <p:animEffect transition="out" filter="barn(inVertical)">
                                      <p:cBhvr>
                                        <p:cTn id="70" dur="500"/>
                                        <p:tgtEl>
                                          <p:spTgt spid="12"/>
                                        </p:tgtEl>
                                      </p:cBhvr>
                                    </p:animEffect>
                                    <p:set>
                                      <p:cBhvr>
                                        <p:cTn id="71" dur="1" fill="hold">
                                          <p:stCondLst>
                                            <p:cond delay="499"/>
                                          </p:stCondLst>
                                        </p:cTn>
                                        <p:tgtEl>
                                          <p:spTgt spid="12"/>
                                        </p:tgtEl>
                                        <p:attrNameLst>
                                          <p:attrName>style.visibility</p:attrName>
                                        </p:attrNameLst>
                                      </p:cBhvr>
                                      <p:to>
                                        <p:strVal val="hidden"/>
                                      </p:to>
                                    </p:set>
                                  </p:childTnLst>
                                </p:cTn>
                              </p:par>
                              <p:par>
                                <p:cTn id="72" presetID="16" presetClass="exit" presetSubtype="21" fill="hold" grpId="1" nodeType="withEffect">
                                  <p:stCondLst>
                                    <p:cond delay="0"/>
                                  </p:stCondLst>
                                  <p:childTnLst>
                                    <p:animEffect transition="out" filter="barn(inVertical)">
                                      <p:cBhvr>
                                        <p:cTn id="73" dur="500"/>
                                        <p:tgtEl>
                                          <p:spTgt spid="15"/>
                                        </p:tgtEl>
                                      </p:cBhvr>
                                    </p:animEffect>
                                    <p:set>
                                      <p:cBhvr>
                                        <p:cTn id="74" dur="1" fill="hold">
                                          <p:stCondLst>
                                            <p:cond delay="499"/>
                                          </p:stCondLst>
                                        </p:cTn>
                                        <p:tgtEl>
                                          <p:spTgt spid="15"/>
                                        </p:tgtEl>
                                        <p:attrNameLst>
                                          <p:attrName>style.visibility</p:attrName>
                                        </p:attrNameLst>
                                      </p:cBhvr>
                                      <p:to>
                                        <p:strVal val="hidden"/>
                                      </p:to>
                                    </p:set>
                                  </p:childTnLst>
                                </p:cTn>
                              </p:par>
                              <p:par>
                                <p:cTn id="75" presetID="64" presetClass="path" presetSubtype="0" accel="50000" decel="50000" fill="hold" grpId="1" nodeType="withEffect">
                                  <p:stCondLst>
                                    <p:cond delay="0"/>
                                  </p:stCondLst>
                                  <p:childTnLst>
                                    <p:animMotion origin="layout" path="M -0.01181 0.07052 L -0.01181 -0.17942 " pathEditMode="relative" rAng="0" ptsTypes="AA">
                                      <p:cBhvr>
                                        <p:cTn id="76" dur="1700" fill="hold"/>
                                        <p:tgtEl>
                                          <p:spTgt spid="13"/>
                                        </p:tgtEl>
                                        <p:attrNameLst>
                                          <p:attrName>ppt_x</p:attrName>
                                          <p:attrName>ppt_y</p:attrName>
                                        </p:attrNameLst>
                                      </p:cBhvr>
                                      <p:rCtr x="0" y="-12509"/>
                                    </p:animMotion>
                                  </p:childTnLst>
                                </p:cTn>
                              </p:par>
                              <p:par>
                                <p:cTn id="77" presetID="64" presetClass="path" presetSubtype="0" accel="50000" decel="50000" fill="hold" grpId="1" nodeType="withEffect">
                                  <p:stCondLst>
                                    <p:cond delay="0"/>
                                  </p:stCondLst>
                                  <p:childTnLst>
                                    <p:animMotion origin="layout" path="M -0.01181 0.07052 L -0.01181 -0.17942 " pathEditMode="relative" rAng="0" ptsTypes="AA">
                                      <p:cBhvr>
                                        <p:cTn id="78" dur="2000" fill="hold"/>
                                        <p:tgtEl>
                                          <p:spTgt spid="16"/>
                                        </p:tgtEl>
                                        <p:attrNameLst>
                                          <p:attrName>ppt_x</p:attrName>
                                          <p:attrName>ppt_y</p:attrName>
                                        </p:attrNameLst>
                                      </p:cBhvr>
                                      <p:rCtr x="0" y="-12509"/>
                                    </p:animMotion>
                                  </p:childTnLst>
                                </p:cTn>
                              </p:par>
                              <p:par>
                                <p:cTn id="79" presetID="64" presetClass="path" presetSubtype="0" accel="50000" decel="50000" fill="hold" grpId="1" nodeType="withEffect">
                                  <p:stCondLst>
                                    <p:cond delay="0"/>
                                  </p:stCondLst>
                                  <p:childTnLst>
                                    <p:animMotion origin="layout" path="M -0.01181 0.07052 L -0.01181 -0.17942 " pathEditMode="relative" rAng="0" ptsTypes="AA">
                                      <p:cBhvr>
                                        <p:cTn id="80" dur="2000" fill="hold"/>
                                        <p:tgtEl>
                                          <p:spTgt spid="24"/>
                                        </p:tgtEl>
                                        <p:attrNameLst>
                                          <p:attrName>ppt_x</p:attrName>
                                          <p:attrName>ppt_y</p:attrName>
                                        </p:attrNameLst>
                                      </p:cBhvr>
                                      <p:rCtr x="0" y="-1250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0" grpId="0" animBg="1"/>
      <p:bldP spid="17" grpId="0" animBg="1"/>
      <p:bldP spid="7" grpId="0"/>
      <p:bldP spid="11" grpId="0" animBg="1"/>
      <p:bldP spid="12" grpId="0" animBg="1"/>
      <p:bldP spid="12" grpId="1" animBg="1"/>
      <p:bldP spid="13" grpId="0" animBg="1"/>
      <p:bldP spid="13" grpId="1" animBg="1"/>
      <p:bldP spid="14" grpId="0"/>
      <p:bldP spid="15" grpId="0"/>
      <p:bldP spid="15" grpId="1"/>
      <p:bldP spid="16" grpId="0"/>
      <p:bldP spid="16" grpId="1"/>
      <p:bldP spid="8" grpId="0"/>
      <p:bldP spid="18" grpId="0"/>
      <p:bldP spid="19" grpId="0"/>
      <p:bldP spid="21" grpId="0"/>
      <p:bldP spid="21" grpId="1"/>
      <p:bldP spid="22" grpId="0" animBg="1"/>
      <p:bldP spid="22" grpId="1" animBg="1"/>
      <p:bldP spid="24" grpId="0" animBg="1"/>
      <p:bldP spid="24"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ounded Rectangle 16"/>
          <p:cNvSpPr/>
          <p:nvPr/>
        </p:nvSpPr>
        <p:spPr>
          <a:xfrm>
            <a:off x="1136160" y="1898129"/>
            <a:ext cx="7672657" cy="2369880"/>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147" y="-195091"/>
            <a:ext cx="9144000" cy="6858000"/>
          </a:xfrm>
          <a:prstGeom prst="rect">
            <a:avLst/>
          </a:prstGeom>
        </p:spPr>
      </p:pic>
      <p:sp>
        <p:nvSpPr>
          <p:cNvPr id="4" name="Rounded Rectangle 3"/>
          <p:cNvSpPr/>
          <p:nvPr/>
        </p:nvSpPr>
        <p:spPr>
          <a:xfrm>
            <a:off x="3947091" y="1573558"/>
            <a:ext cx="4724400" cy="1219200"/>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800" b="1" dirty="0" err="1">
                <a:solidFill>
                  <a:schemeClr val="tx1">
                    <a:lumMod val="85000"/>
                    <a:lumOff val="15000"/>
                  </a:schemeClr>
                </a:solidFill>
              </a:rPr>
              <a:t>Bài</a:t>
            </a:r>
            <a:r>
              <a:rPr lang="en-US" sz="2800" b="1" dirty="0">
                <a:solidFill>
                  <a:schemeClr val="tx1">
                    <a:lumMod val="85000"/>
                    <a:lumOff val="15000"/>
                  </a:schemeClr>
                </a:solidFill>
              </a:rPr>
              <a:t> </a:t>
            </a:r>
            <a:r>
              <a:rPr lang="en-US" sz="2800" b="1" dirty="0" err="1">
                <a:solidFill>
                  <a:schemeClr val="tx1">
                    <a:lumMod val="85000"/>
                    <a:lumOff val="15000"/>
                  </a:schemeClr>
                </a:solidFill>
              </a:rPr>
              <a:t>văn</a:t>
            </a:r>
            <a:r>
              <a:rPr lang="en-US" sz="2800" b="1" dirty="0">
                <a:solidFill>
                  <a:schemeClr val="tx1">
                    <a:lumMod val="85000"/>
                    <a:lumOff val="15000"/>
                  </a:schemeClr>
                </a:solidFill>
              </a:rPr>
              <a:t> ca </a:t>
            </a:r>
            <a:r>
              <a:rPr lang="en-US" sz="2800" b="1" dirty="0" err="1">
                <a:solidFill>
                  <a:schemeClr val="tx1">
                    <a:lumMod val="85000"/>
                    <a:lumOff val="15000"/>
                  </a:schemeClr>
                </a:solidFill>
              </a:rPr>
              <a:t>ngợi</a:t>
            </a:r>
            <a:r>
              <a:rPr lang="en-US" sz="2800" b="1" dirty="0">
                <a:solidFill>
                  <a:schemeClr val="tx1">
                    <a:lumMod val="85000"/>
                    <a:lumOff val="15000"/>
                  </a:schemeClr>
                </a:solidFill>
              </a:rPr>
              <a:t> </a:t>
            </a:r>
            <a:r>
              <a:rPr lang="en-US" sz="2800" b="1" dirty="0" err="1">
                <a:solidFill>
                  <a:schemeClr val="tx1">
                    <a:lumMod val="85000"/>
                    <a:lumOff val="15000"/>
                  </a:schemeClr>
                </a:solidFill>
              </a:rPr>
              <a:t>danh</a:t>
            </a:r>
            <a:r>
              <a:rPr lang="en-US" sz="2800" b="1" dirty="0">
                <a:solidFill>
                  <a:schemeClr val="tx1">
                    <a:lumMod val="85000"/>
                    <a:lumOff val="15000"/>
                  </a:schemeClr>
                </a:solidFill>
              </a:rPr>
              <a:t> y </a:t>
            </a:r>
            <a:r>
              <a:rPr lang="en-US" sz="2800" b="1" dirty="0" err="1">
                <a:solidFill>
                  <a:schemeClr val="tx1">
                    <a:lumMod val="85000"/>
                    <a:lumOff val="15000"/>
                  </a:schemeClr>
                </a:solidFill>
              </a:rPr>
              <a:t>Lê</a:t>
            </a:r>
            <a:r>
              <a:rPr lang="en-US" sz="2800" b="1" dirty="0">
                <a:solidFill>
                  <a:schemeClr val="tx1">
                    <a:lumMod val="85000"/>
                    <a:lumOff val="15000"/>
                  </a:schemeClr>
                </a:solidFill>
              </a:rPr>
              <a:t> </a:t>
            </a:r>
            <a:r>
              <a:rPr lang="en-US" sz="2800" b="1" dirty="0" err="1">
                <a:solidFill>
                  <a:schemeClr val="tx1">
                    <a:lumMod val="85000"/>
                    <a:lumOff val="15000"/>
                  </a:schemeClr>
                </a:solidFill>
              </a:rPr>
              <a:t>Hữu</a:t>
            </a:r>
            <a:r>
              <a:rPr lang="en-US" sz="2800" b="1" dirty="0">
                <a:solidFill>
                  <a:schemeClr val="tx1">
                    <a:lumMod val="85000"/>
                    <a:lumOff val="15000"/>
                  </a:schemeClr>
                </a:solidFill>
              </a:rPr>
              <a:t> </a:t>
            </a:r>
            <a:r>
              <a:rPr lang="en-US" sz="2800" b="1" dirty="0" err="1">
                <a:solidFill>
                  <a:schemeClr val="tx1">
                    <a:lumMod val="85000"/>
                    <a:lumOff val="15000"/>
                  </a:schemeClr>
                </a:solidFill>
              </a:rPr>
              <a:t>Trác</a:t>
            </a:r>
            <a:r>
              <a:rPr lang="en-US" sz="2800" b="1" dirty="0">
                <a:solidFill>
                  <a:schemeClr val="tx1">
                    <a:lumMod val="85000"/>
                    <a:lumOff val="15000"/>
                  </a:schemeClr>
                </a:solidFill>
              </a:rPr>
              <a:t>.</a:t>
            </a:r>
            <a:endParaRPr lang="en-US" dirty="0"/>
          </a:p>
        </p:txBody>
      </p:sp>
      <p:sp>
        <p:nvSpPr>
          <p:cNvPr id="5" name="Rounded Rectangle 4"/>
          <p:cNvSpPr/>
          <p:nvPr/>
        </p:nvSpPr>
        <p:spPr>
          <a:xfrm>
            <a:off x="3947091" y="3596185"/>
            <a:ext cx="4724400" cy="1219200"/>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800" b="1" dirty="0" err="1">
                <a:solidFill>
                  <a:schemeClr val="tx1">
                    <a:lumMod val="85000"/>
                    <a:lumOff val="15000"/>
                  </a:schemeClr>
                </a:solidFill>
              </a:rPr>
              <a:t>Ông</a:t>
            </a:r>
            <a:r>
              <a:rPr lang="en-US" sz="2800" b="1" dirty="0">
                <a:solidFill>
                  <a:schemeClr val="tx1">
                    <a:lumMod val="85000"/>
                    <a:lumOff val="15000"/>
                  </a:schemeClr>
                </a:solidFill>
              </a:rPr>
              <a:t> </a:t>
            </a:r>
            <a:r>
              <a:rPr lang="en-US" sz="2800" b="1" dirty="0" err="1">
                <a:solidFill>
                  <a:schemeClr val="tx1">
                    <a:lumMod val="85000"/>
                    <a:lumOff val="15000"/>
                  </a:schemeClr>
                </a:solidFill>
              </a:rPr>
              <a:t>được</a:t>
            </a:r>
            <a:r>
              <a:rPr lang="en-US" sz="2800" b="1" dirty="0">
                <a:solidFill>
                  <a:schemeClr val="tx1">
                    <a:lumMod val="85000"/>
                    <a:lumOff val="15000"/>
                  </a:schemeClr>
                </a:solidFill>
              </a:rPr>
              <a:t> ca </a:t>
            </a:r>
            <a:r>
              <a:rPr lang="en-US" sz="2800" b="1" dirty="0" err="1">
                <a:solidFill>
                  <a:schemeClr val="tx1">
                    <a:lumMod val="85000"/>
                    <a:lumOff val="15000"/>
                  </a:schemeClr>
                </a:solidFill>
              </a:rPr>
              <a:t>ngợi</a:t>
            </a:r>
            <a:r>
              <a:rPr lang="en-US" sz="2800" b="1" dirty="0">
                <a:solidFill>
                  <a:schemeClr val="tx1">
                    <a:lumMod val="85000"/>
                    <a:lumOff val="15000"/>
                  </a:schemeClr>
                </a:solidFill>
              </a:rPr>
              <a:t> </a:t>
            </a:r>
            <a:r>
              <a:rPr lang="en-US" sz="2800" b="1" dirty="0" err="1">
                <a:solidFill>
                  <a:schemeClr val="tx1">
                    <a:lumMod val="85000"/>
                    <a:lumOff val="15000"/>
                  </a:schemeClr>
                </a:solidFill>
              </a:rPr>
              <a:t>vì</a:t>
            </a:r>
            <a:r>
              <a:rPr lang="en-US" sz="2800" b="1" dirty="0">
                <a:solidFill>
                  <a:schemeClr val="tx1">
                    <a:lumMod val="85000"/>
                    <a:lumOff val="15000"/>
                  </a:schemeClr>
                </a:solidFill>
              </a:rPr>
              <a:t> </a:t>
            </a:r>
            <a:r>
              <a:rPr lang="en-US" sz="2800" b="1" dirty="0" err="1">
                <a:solidFill>
                  <a:schemeClr val="tx1">
                    <a:lumMod val="85000"/>
                    <a:lumOff val="15000"/>
                  </a:schemeClr>
                </a:solidFill>
              </a:rPr>
              <a:t>tài</a:t>
            </a:r>
            <a:r>
              <a:rPr lang="en-US" sz="2800" b="1" dirty="0">
                <a:solidFill>
                  <a:schemeClr val="tx1">
                    <a:lumMod val="85000"/>
                    <a:lumOff val="15000"/>
                  </a:schemeClr>
                </a:solidFill>
              </a:rPr>
              <a:t> </a:t>
            </a:r>
            <a:r>
              <a:rPr lang="en-US" sz="2800" b="1" dirty="0" err="1">
                <a:solidFill>
                  <a:schemeClr val="tx1">
                    <a:lumMod val="85000"/>
                    <a:lumOff val="15000"/>
                  </a:schemeClr>
                </a:solidFill>
              </a:rPr>
              <a:t>năng</a:t>
            </a:r>
            <a:r>
              <a:rPr lang="en-US" sz="2800" b="1" dirty="0">
                <a:solidFill>
                  <a:schemeClr val="tx1">
                    <a:lumMod val="85000"/>
                    <a:lumOff val="15000"/>
                  </a:schemeClr>
                </a:solidFill>
              </a:rPr>
              <a:t>, </a:t>
            </a:r>
            <a:r>
              <a:rPr lang="en-US" sz="2800" b="1" dirty="0" err="1">
                <a:solidFill>
                  <a:schemeClr val="tx1">
                    <a:lumMod val="85000"/>
                    <a:lumOff val="15000"/>
                  </a:schemeClr>
                </a:solidFill>
              </a:rPr>
              <a:t>tấm</a:t>
            </a:r>
            <a:r>
              <a:rPr lang="en-US" sz="2800" b="1" dirty="0">
                <a:solidFill>
                  <a:schemeClr val="tx1">
                    <a:lumMod val="85000"/>
                    <a:lumOff val="15000"/>
                  </a:schemeClr>
                </a:solidFill>
              </a:rPr>
              <a:t> </a:t>
            </a:r>
            <a:r>
              <a:rPr lang="en-US" sz="2800" b="1" dirty="0" err="1">
                <a:solidFill>
                  <a:schemeClr val="tx1">
                    <a:lumMod val="85000"/>
                    <a:lumOff val="15000"/>
                  </a:schemeClr>
                </a:solidFill>
              </a:rPr>
              <a:t>lòng</a:t>
            </a:r>
            <a:r>
              <a:rPr lang="en-US" sz="2800" b="1" dirty="0">
                <a:solidFill>
                  <a:schemeClr val="tx1">
                    <a:lumMod val="85000"/>
                    <a:lumOff val="15000"/>
                  </a:schemeClr>
                </a:solidFill>
              </a:rPr>
              <a:t> </a:t>
            </a:r>
            <a:r>
              <a:rPr lang="en-US" sz="2800" b="1" dirty="0" err="1">
                <a:solidFill>
                  <a:schemeClr val="tx1">
                    <a:lumMod val="85000"/>
                    <a:lumOff val="15000"/>
                  </a:schemeClr>
                </a:solidFill>
              </a:rPr>
              <a:t>nhân</a:t>
            </a:r>
            <a:r>
              <a:rPr lang="en-US" sz="2800" b="1" dirty="0">
                <a:solidFill>
                  <a:schemeClr val="tx1">
                    <a:lumMod val="85000"/>
                    <a:lumOff val="15000"/>
                  </a:schemeClr>
                </a:solidFill>
              </a:rPr>
              <a:t> </a:t>
            </a:r>
            <a:r>
              <a:rPr lang="en-US" sz="2800" b="1" dirty="0" err="1">
                <a:solidFill>
                  <a:schemeClr val="tx1">
                    <a:lumMod val="85000"/>
                    <a:lumOff val="15000"/>
                  </a:schemeClr>
                </a:solidFill>
              </a:rPr>
              <a:t>hậu</a:t>
            </a:r>
            <a:r>
              <a:rPr lang="en-US" sz="2800" b="1" dirty="0">
                <a:solidFill>
                  <a:schemeClr val="tx1">
                    <a:lumMod val="85000"/>
                    <a:lumOff val="15000"/>
                  </a:schemeClr>
                </a:solidFill>
              </a:rPr>
              <a:t> </a:t>
            </a:r>
            <a:r>
              <a:rPr lang="en-US" sz="2800" b="1" dirty="0" err="1">
                <a:solidFill>
                  <a:schemeClr val="tx1">
                    <a:lumMod val="85000"/>
                    <a:lumOff val="15000"/>
                  </a:schemeClr>
                </a:solidFill>
              </a:rPr>
              <a:t>và</a:t>
            </a:r>
            <a:r>
              <a:rPr lang="en-US" sz="2800" b="1" dirty="0">
                <a:solidFill>
                  <a:schemeClr val="tx1">
                    <a:lumMod val="85000"/>
                    <a:lumOff val="15000"/>
                  </a:schemeClr>
                </a:solidFill>
              </a:rPr>
              <a:t> </a:t>
            </a:r>
            <a:r>
              <a:rPr lang="en-US" sz="2800" b="1" dirty="0" err="1">
                <a:solidFill>
                  <a:schemeClr val="tx1">
                    <a:lumMod val="85000"/>
                    <a:lumOff val="15000"/>
                  </a:schemeClr>
                </a:solidFill>
              </a:rPr>
              <a:t>nhân</a:t>
            </a:r>
            <a:r>
              <a:rPr lang="en-US" sz="2800" b="1" dirty="0">
                <a:solidFill>
                  <a:schemeClr val="tx1">
                    <a:lumMod val="85000"/>
                    <a:lumOff val="15000"/>
                  </a:schemeClr>
                </a:solidFill>
              </a:rPr>
              <a:t> </a:t>
            </a:r>
            <a:r>
              <a:rPr lang="en-US" sz="2800" b="1" dirty="0" err="1">
                <a:solidFill>
                  <a:schemeClr val="tx1">
                    <a:lumMod val="85000"/>
                    <a:lumOff val="15000"/>
                  </a:schemeClr>
                </a:solidFill>
              </a:rPr>
              <a:t>cách</a:t>
            </a:r>
            <a:r>
              <a:rPr lang="en-US" sz="2800" b="1" dirty="0">
                <a:solidFill>
                  <a:schemeClr val="tx1">
                    <a:lumMod val="85000"/>
                    <a:lumOff val="15000"/>
                  </a:schemeClr>
                </a:solidFill>
              </a:rPr>
              <a:t> </a:t>
            </a:r>
            <a:r>
              <a:rPr lang="en-US" sz="2800" b="1" dirty="0" err="1">
                <a:solidFill>
                  <a:schemeClr val="tx1">
                    <a:lumMod val="85000"/>
                    <a:lumOff val="15000"/>
                  </a:schemeClr>
                </a:solidFill>
              </a:rPr>
              <a:t>cao</a:t>
            </a:r>
            <a:r>
              <a:rPr lang="en-US" sz="2800" b="1" dirty="0">
                <a:solidFill>
                  <a:schemeClr val="tx1">
                    <a:lumMod val="85000"/>
                    <a:lumOff val="15000"/>
                  </a:schemeClr>
                </a:solidFill>
              </a:rPr>
              <a:t> </a:t>
            </a:r>
            <a:r>
              <a:rPr lang="en-US" sz="2800" b="1" dirty="0" err="1">
                <a:solidFill>
                  <a:schemeClr val="tx1">
                    <a:lumMod val="85000"/>
                    <a:lumOff val="15000"/>
                  </a:schemeClr>
                </a:solidFill>
              </a:rPr>
              <a:t>thượng</a:t>
            </a:r>
            <a:r>
              <a:rPr lang="en-US" sz="2800" b="1" dirty="0">
                <a:solidFill>
                  <a:schemeClr val="tx1">
                    <a:lumMod val="85000"/>
                    <a:lumOff val="15000"/>
                  </a:schemeClr>
                </a:solidFill>
              </a:rPr>
              <a:t> </a:t>
            </a:r>
            <a:r>
              <a:rPr lang="en-US" sz="2800" b="1" dirty="0" err="1">
                <a:solidFill>
                  <a:schemeClr val="tx1">
                    <a:lumMod val="85000"/>
                    <a:lumOff val="15000"/>
                  </a:schemeClr>
                </a:solidFill>
              </a:rPr>
              <a:t>của</a:t>
            </a:r>
            <a:r>
              <a:rPr lang="en-US" sz="2800" b="1" dirty="0">
                <a:solidFill>
                  <a:schemeClr val="tx1">
                    <a:lumMod val="85000"/>
                    <a:lumOff val="15000"/>
                  </a:schemeClr>
                </a:solidFill>
              </a:rPr>
              <a:t> </a:t>
            </a:r>
            <a:r>
              <a:rPr lang="en-US" sz="2800" b="1" dirty="0" err="1">
                <a:solidFill>
                  <a:schemeClr val="tx1">
                    <a:lumMod val="85000"/>
                    <a:lumOff val="15000"/>
                  </a:schemeClr>
                </a:solidFill>
              </a:rPr>
              <a:t>mình</a:t>
            </a:r>
            <a:r>
              <a:rPr lang="en-US" sz="2800" b="1" dirty="0">
                <a:solidFill>
                  <a:schemeClr val="tx1">
                    <a:lumMod val="85000"/>
                    <a:lumOff val="15000"/>
                  </a:schemeClr>
                </a:solidFill>
              </a:rPr>
              <a:t>.</a:t>
            </a:r>
            <a:r>
              <a:rPr lang="en-US" b="1" dirty="0"/>
              <a:t>.</a:t>
            </a:r>
          </a:p>
        </p:txBody>
      </p:sp>
      <p:sp>
        <p:nvSpPr>
          <p:cNvPr id="7" name="Text Box 5"/>
          <p:cNvSpPr txBox="1">
            <a:spLocks noChangeArrowheads="1"/>
          </p:cNvSpPr>
          <p:nvPr/>
        </p:nvSpPr>
        <p:spPr bwMode="auto">
          <a:xfrm>
            <a:off x="2587726" y="776913"/>
            <a:ext cx="4114432" cy="523220"/>
          </a:xfrm>
          <a:prstGeom prst="rect">
            <a:avLst/>
          </a:prstGeom>
          <a:noFill/>
          <a:ln w="9525">
            <a:noFill/>
            <a:miter lim="800000"/>
          </a:ln>
          <a:effectLst/>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spcAft>
                <a:spcPts val="600"/>
              </a:spcAft>
            </a:pPr>
            <a:r>
              <a:rPr lang="en-US" sz="2800" b="0" dirty="0" err="1">
                <a:solidFill>
                  <a:srgbClr val="002060"/>
                </a:solidFill>
                <a:latin typeface="Arial" panose="020B0604020202020204" pitchFamily="34" charset="0"/>
                <a:cs typeface="Arial" panose="020B0604020202020204" pitchFamily="34" charset="0"/>
              </a:rPr>
              <a:t>Thầy</a:t>
            </a:r>
            <a:r>
              <a:rPr lang="en-US" sz="2800" b="0" dirty="0">
                <a:solidFill>
                  <a:srgbClr val="002060"/>
                </a:solidFill>
                <a:latin typeface="Arial" panose="020B0604020202020204" pitchFamily="34" charset="0"/>
                <a:cs typeface="Arial" panose="020B0604020202020204" pitchFamily="34" charset="0"/>
              </a:rPr>
              <a:t> </a:t>
            </a:r>
            <a:r>
              <a:rPr lang="en-US" sz="2800" b="0" dirty="0" err="1">
                <a:solidFill>
                  <a:srgbClr val="002060"/>
                </a:solidFill>
                <a:latin typeface="Arial" panose="020B0604020202020204" pitchFamily="34" charset="0"/>
                <a:cs typeface="Arial" panose="020B0604020202020204" pitchFamily="34" charset="0"/>
              </a:rPr>
              <a:t>thuốc</a:t>
            </a:r>
            <a:r>
              <a:rPr lang="en-US" sz="2800" b="0" dirty="0">
                <a:solidFill>
                  <a:srgbClr val="002060"/>
                </a:solidFill>
                <a:latin typeface="Arial" panose="020B0604020202020204" pitchFamily="34" charset="0"/>
                <a:cs typeface="Arial" panose="020B0604020202020204" pitchFamily="34" charset="0"/>
              </a:rPr>
              <a:t> </a:t>
            </a:r>
            <a:r>
              <a:rPr lang="en-US" sz="2800" b="0" dirty="0" err="1">
                <a:solidFill>
                  <a:srgbClr val="002060"/>
                </a:solidFill>
                <a:latin typeface="Arial" panose="020B0604020202020204" pitchFamily="34" charset="0"/>
                <a:cs typeface="Arial" panose="020B0604020202020204" pitchFamily="34" charset="0"/>
              </a:rPr>
              <a:t>như</a:t>
            </a:r>
            <a:r>
              <a:rPr lang="en-US" sz="2800" b="0" dirty="0">
                <a:solidFill>
                  <a:srgbClr val="002060"/>
                </a:solidFill>
                <a:latin typeface="Arial" panose="020B0604020202020204" pitchFamily="34" charset="0"/>
                <a:cs typeface="Arial" panose="020B0604020202020204" pitchFamily="34" charset="0"/>
              </a:rPr>
              <a:t> </a:t>
            </a:r>
            <a:r>
              <a:rPr lang="en-US" sz="2800" b="0" dirty="0" err="1">
                <a:solidFill>
                  <a:srgbClr val="002060"/>
                </a:solidFill>
                <a:latin typeface="Arial" panose="020B0604020202020204" pitchFamily="34" charset="0"/>
                <a:cs typeface="Arial" panose="020B0604020202020204" pitchFamily="34" charset="0"/>
              </a:rPr>
              <a:t>mẹ</a:t>
            </a:r>
            <a:r>
              <a:rPr lang="en-US" sz="2800" b="0" dirty="0">
                <a:solidFill>
                  <a:srgbClr val="002060"/>
                </a:solidFill>
                <a:latin typeface="Arial" panose="020B0604020202020204" pitchFamily="34" charset="0"/>
                <a:cs typeface="Arial" panose="020B0604020202020204" pitchFamily="34" charset="0"/>
              </a:rPr>
              <a:t> </a:t>
            </a:r>
            <a:r>
              <a:rPr lang="en-US" sz="2800" b="0" dirty="0" err="1">
                <a:solidFill>
                  <a:srgbClr val="002060"/>
                </a:solidFill>
                <a:latin typeface="Arial" panose="020B0604020202020204" pitchFamily="34" charset="0"/>
                <a:cs typeface="Arial" panose="020B0604020202020204" pitchFamily="34" charset="0"/>
              </a:rPr>
              <a:t>hiền</a:t>
            </a:r>
            <a:endParaRPr lang="en-US" sz="2800" b="0" dirty="0">
              <a:solidFill>
                <a:srgbClr val="002060"/>
              </a:solidFill>
              <a:latin typeface="Arial" panose="020B0604020202020204" pitchFamily="34" charset="0"/>
              <a:cs typeface="Arial" panose="020B0604020202020204" pitchFamily="34" charset="0"/>
            </a:endParaRPr>
          </a:p>
        </p:txBody>
      </p:sp>
      <p:sp>
        <p:nvSpPr>
          <p:cNvPr id="2" name="TextBox 1"/>
          <p:cNvSpPr txBox="1"/>
          <p:nvPr/>
        </p:nvSpPr>
        <p:spPr>
          <a:xfrm>
            <a:off x="3947091" y="332656"/>
            <a:ext cx="1395703" cy="523220"/>
          </a:xfrm>
          <a:prstGeom prst="rect">
            <a:avLst/>
          </a:prstGeom>
          <a:noFill/>
        </p:spPr>
        <p:txBody>
          <a:bodyPr wrap="none" rtlCol="0">
            <a:spAutoFit/>
          </a:bodyPr>
          <a:lstStyle/>
          <a:p>
            <a:r>
              <a:rPr lang="en-US" sz="2800" u="sng" dirty="0" err="1"/>
              <a:t>Tập</a:t>
            </a:r>
            <a:r>
              <a:rPr lang="en-US" sz="2800" u="sng" dirty="0"/>
              <a:t> </a:t>
            </a:r>
            <a:r>
              <a:rPr lang="en-US" sz="2800" u="sng" dirty="0" err="1"/>
              <a:t>đọc</a:t>
            </a:r>
            <a:r>
              <a:rPr lang="en-US" sz="2800" u="sng" dirty="0"/>
              <a:t> </a:t>
            </a:r>
          </a:p>
        </p:txBody>
      </p:sp>
      <p:sp>
        <p:nvSpPr>
          <p:cNvPr id="6" name="TextBox 5"/>
          <p:cNvSpPr txBox="1"/>
          <p:nvPr/>
        </p:nvSpPr>
        <p:spPr>
          <a:xfrm>
            <a:off x="5310142" y="1259468"/>
            <a:ext cx="2784032" cy="369332"/>
          </a:xfrm>
          <a:prstGeom prst="rect">
            <a:avLst/>
          </a:prstGeom>
          <a:noFill/>
        </p:spPr>
        <p:txBody>
          <a:bodyPr wrap="none" rtlCol="0">
            <a:spAutoFit/>
          </a:bodyPr>
          <a:lstStyle/>
          <a:p>
            <a:r>
              <a:rPr lang="en-US" i="1" dirty="0"/>
              <a:t>Theo</a:t>
            </a:r>
            <a:r>
              <a:rPr lang="en-US" dirty="0"/>
              <a:t> TRẦN PHƯƠNG HẠNH</a:t>
            </a:r>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340752" y="5661247"/>
            <a:ext cx="4897200" cy="2754675"/>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23528" y="5490036"/>
            <a:ext cx="3071921" cy="1367964"/>
          </a:xfrm>
          <a:prstGeom prst="rect">
            <a:avLst/>
          </a:prstGeom>
          <a:noFill/>
          <a:ln>
            <a:noFill/>
          </a:ln>
        </p:spPr>
      </p:pic>
      <p:sp>
        <p:nvSpPr>
          <p:cNvPr id="12" name="Right Arrow 11"/>
          <p:cNvSpPr/>
          <p:nvPr/>
        </p:nvSpPr>
        <p:spPr>
          <a:xfrm>
            <a:off x="1183517" y="1557509"/>
            <a:ext cx="2580285" cy="1676400"/>
          </a:xfrm>
          <a:prstGeom prst="rightArrow">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800" b="1" dirty="0" err="1">
                <a:solidFill>
                  <a:schemeClr val="tx1">
                    <a:lumMod val="85000"/>
                    <a:lumOff val="15000"/>
                  </a:schemeClr>
                </a:solidFill>
              </a:rPr>
              <a:t>Bài</a:t>
            </a:r>
            <a:r>
              <a:rPr lang="en-US" sz="2800" b="1" dirty="0">
                <a:solidFill>
                  <a:schemeClr val="tx1">
                    <a:lumMod val="85000"/>
                    <a:lumOff val="15000"/>
                  </a:schemeClr>
                </a:solidFill>
              </a:rPr>
              <a:t> </a:t>
            </a:r>
            <a:r>
              <a:rPr lang="en-US" sz="2800" b="1" dirty="0" err="1">
                <a:solidFill>
                  <a:schemeClr val="tx1">
                    <a:lumMod val="85000"/>
                    <a:lumOff val="15000"/>
                  </a:schemeClr>
                </a:solidFill>
              </a:rPr>
              <a:t>văn</a:t>
            </a:r>
            <a:r>
              <a:rPr lang="en-US" sz="2800" b="1" dirty="0">
                <a:solidFill>
                  <a:schemeClr val="tx1">
                    <a:lumMod val="85000"/>
                    <a:lumOff val="15000"/>
                  </a:schemeClr>
                </a:solidFill>
              </a:rPr>
              <a:t> ca </a:t>
            </a:r>
            <a:r>
              <a:rPr lang="en-US" sz="2800" b="1" dirty="0" err="1">
                <a:solidFill>
                  <a:schemeClr val="tx1">
                    <a:lumMod val="85000"/>
                    <a:lumOff val="15000"/>
                  </a:schemeClr>
                </a:solidFill>
              </a:rPr>
              <a:t>ngợi</a:t>
            </a:r>
            <a:r>
              <a:rPr lang="en-US" sz="2800" b="1" dirty="0">
                <a:solidFill>
                  <a:schemeClr val="tx1">
                    <a:lumMod val="85000"/>
                    <a:lumOff val="15000"/>
                  </a:schemeClr>
                </a:solidFill>
              </a:rPr>
              <a:t> </a:t>
            </a:r>
            <a:r>
              <a:rPr lang="en-US" sz="2800" b="1" dirty="0" err="1">
                <a:solidFill>
                  <a:schemeClr val="tx1">
                    <a:lumMod val="85000"/>
                    <a:lumOff val="15000"/>
                  </a:schemeClr>
                </a:solidFill>
              </a:rPr>
              <a:t>ai</a:t>
            </a:r>
            <a:r>
              <a:rPr lang="en-US" sz="2800" b="1" dirty="0">
                <a:solidFill>
                  <a:schemeClr val="tx1">
                    <a:lumMod val="85000"/>
                    <a:lumOff val="15000"/>
                  </a:schemeClr>
                </a:solidFill>
              </a:rPr>
              <a:t>?</a:t>
            </a:r>
          </a:p>
        </p:txBody>
      </p:sp>
      <p:sp>
        <p:nvSpPr>
          <p:cNvPr id="14" name="Right Arrow 13"/>
          <p:cNvSpPr/>
          <p:nvPr/>
        </p:nvSpPr>
        <p:spPr>
          <a:xfrm>
            <a:off x="1187624" y="3367585"/>
            <a:ext cx="2580285" cy="1676400"/>
          </a:xfrm>
          <a:prstGeom prst="rightArrow">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800" b="1" dirty="0" err="1">
                <a:solidFill>
                  <a:schemeClr val="tx1">
                    <a:lumMod val="85000"/>
                    <a:lumOff val="15000"/>
                  </a:schemeClr>
                </a:solidFill>
              </a:rPr>
              <a:t>Vì</a:t>
            </a:r>
            <a:r>
              <a:rPr lang="en-US" sz="2800" b="1" dirty="0">
                <a:solidFill>
                  <a:schemeClr val="tx1">
                    <a:lumMod val="85000"/>
                    <a:lumOff val="15000"/>
                  </a:schemeClr>
                </a:solidFill>
              </a:rPr>
              <a:t> </a:t>
            </a:r>
            <a:r>
              <a:rPr lang="en-US" sz="2800" b="1" dirty="0" err="1">
                <a:solidFill>
                  <a:schemeClr val="tx1">
                    <a:lumMod val="85000"/>
                    <a:lumOff val="15000"/>
                  </a:schemeClr>
                </a:solidFill>
              </a:rPr>
              <a:t>sao</a:t>
            </a:r>
            <a:r>
              <a:rPr lang="en-US" sz="2800" b="1" dirty="0">
                <a:solidFill>
                  <a:schemeClr val="tx1">
                    <a:lumMod val="85000"/>
                    <a:lumOff val="15000"/>
                  </a:schemeClr>
                </a:solidFill>
              </a:rPr>
              <a:t> </a:t>
            </a:r>
            <a:r>
              <a:rPr lang="en-US" sz="2800" b="1" dirty="0" err="1">
                <a:solidFill>
                  <a:schemeClr val="tx1">
                    <a:lumMod val="85000"/>
                    <a:lumOff val="15000"/>
                  </a:schemeClr>
                </a:solidFill>
              </a:rPr>
              <a:t>được</a:t>
            </a:r>
            <a:r>
              <a:rPr lang="en-US" sz="2800" b="1" dirty="0">
                <a:solidFill>
                  <a:schemeClr val="tx1">
                    <a:lumMod val="85000"/>
                    <a:lumOff val="15000"/>
                  </a:schemeClr>
                </a:solidFill>
              </a:rPr>
              <a:t> ca </a:t>
            </a:r>
            <a:r>
              <a:rPr lang="en-US" sz="2800" b="1" dirty="0" err="1">
                <a:solidFill>
                  <a:schemeClr val="tx1">
                    <a:lumMod val="85000"/>
                    <a:lumOff val="15000"/>
                  </a:schemeClr>
                </a:solidFill>
              </a:rPr>
              <a:t>ngợi</a:t>
            </a:r>
            <a:r>
              <a:rPr lang="en-US" sz="2800" b="1" dirty="0">
                <a:solidFill>
                  <a:schemeClr val="tx1">
                    <a:lumMod val="85000"/>
                    <a:lumOff val="15000"/>
                  </a:schemeClr>
                </a:solidFill>
              </a:rPr>
              <a:t> ?</a:t>
            </a:r>
          </a:p>
        </p:txBody>
      </p:sp>
      <p:sp>
        <p:nvSpPr>
          <p:cNvPr id="15" name="TextBox 14"/>
          <p:cNvSpPr txBox="1"/>
          <p:nvPr/>
        </p:nvSpPr>
        <p:spPr>
          <a:xfrm>
            <a:off x="1043608" y="1875185"/>
            <a:ext cx="7857762" cy="2369880"/>
          </a:xfrm>
          <a:prstGeom prst="rect">
            <a:avLst/>
          </a:prstGeom>
          <a:noFill/>
        </p:spPr>
        <p:txBody>
          <a:bodyPr wrap="square" rtlCol="0">
            <a:spAutoFit/>
          </a:bodyPr>
          <a:lstStyle/>
          <a:p>
            <a:pPr algn="ctr"/>
            <a:r>
              <a:rPr lang="en-US" sz="4000" b="1" dirty="0">
                <a:solidFill>
                  <a:srgbClr val="FF0000"/>
                </a:solidFill>
              </a:rPr>
              <a:t>Ý </a:t>
            </a:r>
            <a:r>
              <a:rPr lang="en-US" sz="4000" b="1" dirty="0" err="1">
                <a:solidFill>
                  <a:srgbClr val="FF0000"/>
                </a:solidFill>
              </a:rPr>
              <a:t>nghĩa</a:t>
            </a:r>
            <a:r>
              <a:rPr lang="en-US" sz="4000" b="1" dirty="0">
                <a:solidFill>
                  <a:srgbClr val="FF0000"/>
                </a:solidFill>
              </a:rPr>
              <a:t> </a:t>
            </a:r>
            <a:r>
              <a:rPr lang="en-US" sz="4000" b="1" dirty="0" err="1">
                <a:solidFill>
                  <a:srgbClr val="FF0000"/>
                </a:solidFill>
              </a:rPr>
              <a:t>bài</a:t>
            </a:r>
            <a:r>
              <a:rPr lang="en-US" sz="4000" b="1" dirty="0">
                <a:solidFill>
                  <a:srgbClr val="FF0000"/>
                </a:solidFill>
              </a:rPr>
              <a:t> </a:t>
            </a:r>
            <a:r>
              <a:rPr lang="en-US" sz="4000" b="1" dirty="0" err="1">
                <a:solidFill>
                  <a:srgbClr val="FF0000"/>
                </a:solidFill>
              </a:rPr>
              <a:t>văn</a:t>
            </a:r>
            <a:r>
              <a:rPr lang="en-US" sz="4000" b="1" dirty="0">
                <a:solidFill>
                  <a:srgbClr val="FF0000"/>
                </a:solidFill>
              </a:rPr>
              <a:t> </a:t>
            </a:r>
            <a:r>
              <a:rPr lang="en-US" sz="3600" b="1" dirty="0"/>
              <a:t>:</a:t>
            </a:r>
          </a:p>
          <a:p>
            <a:pPr algn="ctr"/>
            <a:r>
              <a:rPr lang="en-US" sz="3600" b="1" dirty="0"/>
              <a:t>Ca </a:t>
            </a:r>
            <a:r>
              <a:rPr lang="en-US" sz="3600" b="1" dirty="0" err="1"/>
              <a:t>ngợi</a:t>
            </a:r>
            <a:r>
              <a:rPr lang="en-US" sz="3600" b="1" dirty="0"/>
              <a:t> </a:t>
            </a:r>
            <a:r>
              <a:rPr lang="en-US" sz="3600" b="1" dirty="0" err="1"/>
              <a:t>tài</a:t>
            </a:r>
            <a:r>
              <a:rPr lang="en-US" sz="3600" b="1" dirty="0"/>
              <a:t> </a:t>
            </a:r>
            <a:r>
              <a:rPr lang="en-US" sz="3600" b="1" dirty="0" err="1"/>
              <a:t>năng</a:t>
            </a:r>
            <a:r>
              <a:rPr lang="en-US" sz="3600" b="1" dirty="0"/>
              <a:t>, </a:t>
            </a:r>
            <a:r>
              <a:rPr lang="en-US" sz="3600" b="1" dirty="0" err="1"/>
              <a:t>tấm</a:t>
            </a:r>
            <a:r>
              <a:rPr lang="en-US" sz="3600" b="1" dirty="0"/>
              <a:t> </a:t>
            </a:r>
            <a:r>
              <a:rPr lang="en-US" sz="3600" b="1" dirty="0" err="1"/>
              <a:t>lòng</a:t>
            </a:r>
            <a:r>
              <a:rPr lang="en-US" sz="3600" b="1" dirty="0"/>
              <a:t> </a:t>
            </a:r>
            <a:r>
              <a:rPr lang="en-US" sz="3600" b="1" dirty="0" err="1"/>
              <a:t>nhân</a:t>
            </a:r>
            <a:r>
              <a:rPr lang="en-US" sz="3600" b="1" dirty="0"/>
              <a:t> </a:t>
            </a:r>
            <a:r>
              <a:rPr lang="en-US" sz="3600" b="1" dirty="0" err="1"/>
              <a:t>hậu</a:t>
            </a:r>
            <a:r>
              <a:rPr lang="en-US" sz="3600" b="1" dirty="0"/>
              <a:t> </a:t>
            </a:r>
            <a:r>
              <a:rPr lang="en-US" sz="3600" b="1" dirty="0" err="1"/>
              <a:t>và</a:t>
            </a:r>
            <a:r>
              <a:rPr lang="en-US" sz="3600" b="1" dirty="0"/>
              <a:t> </a:t>
            </a:r>
            <a:r>
              <a:rPr lang="en-US" sz="3600" b="1" dirty="0" err="1"/>
              <a:t>nhân</a:t>
            </a:r>
            <a:r>
              <a:rPr lang="en-US" sz="3600" b="1" dirty="0"/>
              <a:t> </a:t>
            </a:r>
            <a:r>
              <a:rPr lang="en-US" sz="3600" b="1" dirty="0" err="1"/>
              <a:t>cách</a:t>
            </a:r>
            <a:r>
              <a:rPr lang="en-US" sz="3600" b="1" dirty="0"/>
              <a:t> </a:t>
            </a:r>
            <a:r>
              <a:rPr lang="en-US" sz="3600" b="1" dirty="0" err="1"/>
              <a:t>cao</a:t>
            </a:r>
            <a:r>
              <a:rPr lang="en-US" sz="3600" b="1" dirty="0"/>
              <a:t> </a:t>
            </a:r>
            <a:r>
              <a:rPr lang="en-US" sz="3600" b="1" dirty="0" err="1"/>
              <a:t>thượng</a:t>
            </a:r>
            <a:r>
              <a:rPr lang="en-US" sz="3600" b="1" dirty="0"/>
              <a:t> </a:t>
            </a:r>
            <a:r>
              <a:rPr lang="en-US" sz="3600" b="1" dirty="0" err="1"/>
              <a:t>của</a:t>
            </a:r>
            <a:r>
              <a:rPr lang="en-US" sz="3600" b="1" dirty="0"/>
              <a:t> </a:t>
            </a:r>
            <a:r>
              <a:rPr lang="en-US" sz="3600" b="1" dirty="0" err="1"/>
              <a:t>danh</a:t>
            </a:r>
            <a:r>
              <a:rPr lang="en-US" sz="3600" b="1" dirty="0"/>
              <a:t> y </a:t>
            </a:r>
            <a:r>
              <a:rPr lang="en-US" sz="3600" b="1" dirty="0" err="1"/>
              <a:t>Lê</a:t>
            </a:r>
            <a:r>
              <a:rPr lang="en-US" sz="3600" b="1" dirty="0"/>
              <a:t> </a:t>
            </a:r>
            <a:r>
              <a:rPr lang="en-US" sz="3600" b="1" dirty="0" err="1"/>
              <a:t>Hữu</a:t>
            </a:r>
            <a:r>
              <a:rPr lang="en-US" sz="3600" b="1" dirty="0"/>
              <a:t> </a:t>
            </a:r>
            <a:r>
              <a:rPr lang="en-US" sz="3600" b="1" dirty="0" err="1"/>
              <a:t>Trác</a:t>
            </a:r>
            <a:r>
              <a:rPr lang="en-US" sz="3600" b="1" dirty="0"/>
              <a:t>.</a:t>
            </a:r>
          </a:p>
        </p:txBody>
      </p:sp>
      <p:sp>
        <p:nvSpPr>
          <p:cNvPr id="3" name="Rectangle 2">
            <a:extLst>
              <a:ext uri="{FF2B5EF4-FFF2-40B4-BE49-F238E27FC236}">
                <a16:creationId xmlns:a16="http://schemas.microsoft.com/office/drawing/2014/main" id="{9FA53C1C-AAFA-656D-BDAF-C413FA07742B}"/>
              </a:ext>
            </a:extLst>
          </p:cNvPr>
          <p:cNvSpPr>
            <a:spLocks noChangeArrowheads="1"/>
          </p:cNvSpPr>
          <p:nvPr/>
        </p:nvSpPr>
        <p:spPr bwMode="auto">
          <a:xfrm>
            <a:off x="0" y="0"/>
            <a:ext cx="9144000" cy="6858000"/>
          </a:xfrm>
          <a:prstGeom prst="rect">
            <a:avLst/>
          </a:prstGeom>
          <a:noFill/>
          <a:ln w="57150">
            <a:pattFill prst="sphere">
              <a:fgClr>
                <a:srgbClr val="0000FF"/>
              </a:fgClr>
              <a:bgClr>
                <a:srgbClr val="FF0000"/>
              </a:bgClr>
            </a:pattFill>
            <a:miter lim="800000"/>
            <a:headEnd/>
            <a:tailEnd/>
          </a:ln>
          <a:extLst>
            <a:ext uri="{909E8E84-426E-40DD-AFC4-6F175D3DCCD1}">
              <a14:hiddenFill xmlns:a14="http://schemas.microsoft.com/office/drawing/2010/main">
                <a:solidFill>
                  <a:srgbClr val="FFFFFF"/>
                </a:solidFill>
              </a14:hiddenFill>
            </a:ext>
          </a:extLst>
        </p:spPr>
        <p:txBody>
          <a:bodyPr wrap="none" lIns="91435" tIns="45718" rIns="91435" bIns="45718" anchor="ctr"/>
          <a:lstStyle>
            <a:defPPr>
              <a:defRPr lang="en-US"/>
            </a:defPPr>
            <a:lvl1pPr algn="l" rtl="0" eaLnBrk="0" fontAlgn="base" hangingPunct="0">
              <a:spcBef>
                <a:spcPct val="0"/>
              </a:spcBef>
              <a:spcAft>
                <a:spcPct val="0"/>
              </a:spcAft>
              <a:defRPr sz="4000"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sz="4000"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sz="4000"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sz="4000"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sz="4000" kern="1200">
                <a:solidFill>
                  <a:schemeClr val="tx1"/>
                </a:solidFill>
                <a:latin typeface="Arial" panose="020B0604020202020204" pitchFamily="34" charset="0"/>
                <a:ea typeface="+mn-ea"/>
                <a:cs typeface="+mn-cs"/>
              </a:defRPr>
            </a:lvl5pPr>
            <a:lvl6pPr marL="2286000" algn="l" defTabSz="914400" rtl="0" eaLnBrk="1" latinLnBrk="0" hangingPunct="1">
              <a:defRPr sz="4000" kern="1200">
                <a:solidFill>
                  <a:schemeClr val="tx1"/>
                </a:solidFill>
                <a:latin typeface="Arial" panose="020B0604020202020204" pitchFamily="34" charset="0"/>
                <a:ea typeface="+mn-ea"/>
                <a:cs typeface="+mn-cs"/>
              </a:defRPr>
            </a:lvl6pPr>
            <a:lvl7pPr marL="2743200" algn="l" defTabSz="914400" rtl="0" eaLnBrk="1" latinLnBrk="0" hangingPunct="1">
              <a:defRPr sz="4000" kern="1200">
                <a:solidFill>
                  <a:schemeClr val="tx1"/>
                </a:solidFill>
                <a:latin typeface="Arial" panose="020B0604020202020204" pitchFamily="34" charset="0"/>
                <a:ea typeface="+mn-ea"/>
                <a:cs typeface="+mn-cs"/>
              </a:defRPr>
            </a:lvl7pPr>
            <a:lvl8pPr marL="3200400" algn="l" defTabSz="914400" rtl="0" eaLnBrk="1" latinLnBrk="0" hangingPunct="1">
              <a:defRPr sz="4000" kern="1200">
                <a:solidFill>
                  <a:schemeClr val="tx1"/>
                </a:solidFill>
                <a:latin typeface="Arial" panose="020B0604020202020204" pitchFamily="34" charset="0"/>
                <a:ea typeface="+mn-ea"/>
                <a:cs typeface="+mn-cs"/>
              </a:defRPr>
            </a:lvl8pPr>
            <a:lvl9pPr marL="3657600" algn="l" defTabSz="914400" rtl="0" eaLnBrk="1" latinLnBrk="0" hangingPunct="1">
              <a:defRPr sz="4000" kern="1200">
                <a:solidFill>
                  <a:schemeClr val="tx1"/>
                </a:solidFill>
                <a:latin typeface="Arial" panose="020B0604020202020204" pitchFamily="34" charset="0"/>
                <a:ea typeface="+mn-ea"/>
                <a:cs typeface="+mn-cs"/>
              </a:defRPr>
            </a:lvl9pPr>
          </a:lstStyle>
          <a:p>
            <a:pPr>
              <a:spcBef>
                <a:spcPct val="0"/>
              </a:spcBef>
              <a:buFontTx/>
              <a:buNone/>
            </a:pPr>
            <a:endParaRPr lang="vi-VN" altLang="en-US" sz="4000">
              <a:latin typeface="Times New Roman" panose="02020603050405020304" pitchFamily="18" charset="0"/>
            </a:endParaRPr>
          </a:p>
        </p:txBody>
      </p:sp>
    </p:spTree>
    <p:extLst>
      <p:ext uri="{BB962C8B-B14F-4D97-AF65-F5344CB8AC3E}">
        <p14:creationId xmlns:p14="http://schemas.microsoft.com/office/powerpoint/2010/main" val="308062644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arn(inVertical)">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xit" presetSubtype="21" fill="hold" grpId="1" nodeType="clickEffect">
                                  <p:stCondLst>
                                    <p:cond delay="0"/>
                                  </p:stCondLst>
                                  <p:childTnLst>
                                    <p:animEffect transition="out" filter="barn(inVertical)">
                                      <p:cBhvr>
                                        <p:cTn id="26" dur="500"/>
                                        <p:tgtEl>
                                          <p:spTgt spid="12"/>
                                        </p:tgtEl>
                                      </p:cBhvr>
                                    </p:animEffect>
                                    <p:set>
                                      <p:cBhvr>
                                        <p:cTn id="27" dur="1" fill="hold">
                                          <p:stCondLst>
                                            <p:cond delay="499"/>
                                          </p:stCondLst>
                                        </p:cTn>
                                        <p:tgtEl>
                                          <p:spTgt spid="12"/>
                                        </p:tgtEl>
                                        <p:attrNameLst>
                                          <p:attrName>style.visibility</p:attrName>
                                        </p:attrNameLst>
                                      </p:cBhvr>
                                      <p:to>
                                        <p:strVal val="hidden"/>
                                      </p:to>
                                    </p:set>
                                  </p:childTnLst>
                                </p:cTn>
                              </p:par>
                              <p:par>
                                <p:cTn id="28" presetID="16" presetClass="exit" presetSubtype="21" fill="hold" grpId="1" nodeType="withEffect">
                                  <p:stCondLst>
                                    <p:cond delay="0"/>
                                  </p:stCondLst>
                                  <p:childTnLst>
                                    <p:animEffect transition="out" filter="barn(inVertical)">
                                      <p:cBhvr>
                                        <p:cTn id="29" dur="500"/>
                                        <p:tgtEl>
                                          <p:spTgt spid="4"/>
                                        </p:tgtEl>
                                      </p:cBhvr>
                                    </p:animEffect>
                                    <p:set>
                                      <p:cBhvr>
                                        <p:cTn id="30" dur="1" fill="hold">
                                          <p:stCondLst>
                                            <p:cond delay="499"/>
                                          </p:stCondLst>
                                        </p:cTn>
                                        <p:tgtEl>
                                          <p:spTgt spid="4"/>
                                        </p:tgtEl>
                                        <p:attrNameLst>
                                          <p:attrName>style.visibility</p:attrName>
                                        </p:attrNameLst>
                                      </p:cBhvr>
                                      <p:to>
                                        <p:strVal val="hidden"/>
                                      </p:to>
                                    </p:set>
                                  </p:childTnLst>
                                </p:cTn>
                              </p:par>
                              <p:par>
                                <p:cTn id="31" presetID="16" presetClass="exit" presetSubtype="21" fill="hold" grpId="1" nodeType="withEffect">
                                  <p:stCondLst>
                                    <p:cond delay="0"/>
                                  </p:stCondLst>
                                  <p:childTnLst>
                                    <p:animEffect transition="out" filter="barn(inVertical)">
                                      <p:cBhvr>
                                        <p:cTn id="32" dur="500"/>
                                        <p:tgtEl>
                                          <p:spTgt spid="14"/>
                                        </p:tgtEl>
                                      </p:cBhvr>
                                    </p:animEffect>
                                    <p:set>
                                      <p:cBhvr>
                                        <p:cTn id="33" dur="1" fill="hold">
                                          <p:stCondLst>
                                            <p:cond delay="499"/>
                                          </p:stCondLst>
                                        </p:cTn>
                                        <p:tgtEl>
                                          <p:spTgt spid="14"/>
                                        </p:tgtEl>
                                        <p:attrNameLst>
                                          <p:attrName>style.visibility</p:attrName>
                                        </p:attrNameLst>
                                      </p:cBhvr>
                                      <p:to>
                                        <p:strVal val="hidden"/>
                                      </p:to>
                                    </p:set>
                                  </p:childTnLst>
                                </p:cTn>
                              </p:par>
                              <p:par>
                                <p:cTn id="34" presetID="16" presetClass="exit" presetSubtype="21" fill="hold" grpId="1" nodeType="withEffect">
                                  <p:stCondLst>
                                    <p:cond delay="0"/>
                                  </p:stCondLst>
                                  <p:childTnLst>
                                    <p:animEffect transition="out" filter="barn(inVertical)">
                                      <p:cBhvr>
                                        <p:cTn id="35" dur="500"/>
                                        <p:tgtEl>
                                          <p:spTgt spid="5"/>
                                        </p:tgtEl>
                                      </p:cBhvr>
                                    </p:animEffect>
                                    <p:set>
                                      <p:cBhvr>
                                        <p:cTn id="36" dur="1" fill="hold">
                                          <p:stCondLst>
                                            <p:cond delay="499"/>
                                          </p:stCondLst>
                                        </p:cTn>
                                        <p:tgtEl>
                                          <p:spTgt spid="5"/>
                                        </p:tgtEl>
                                        <p:attrNameLst>
                                          <p:attrName>style.visibility</p:attrName>
                                        </p:attrNameLst>
                                      </p:cBhvr>
                                      <p:to>
                                        <p:strVal val="hidden"/>
                                      </p:to>
                                    </p:set>
                                  </p:childTnLst>
                                </p:cTn>
                              </p:par>
                              <p:par>
                                <p:cTn id="37" presetID="16" presetClass="entr" presetSubtype="21" fill="hold" grpId="0" nodeType="with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barn(inVertical)">
                                      <p:cBhvr>
                                        <p:cTn id="39" dur="500"/>
                                        <p:tgtEl>
                                          <p:spTgt spid="17"/>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barn(inVertical)">
                                      <p:cBhvr>
                                        <p:cTn id="4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4" grpId="0" animBg="1"/>
      <p:bldP spid="4" grpId="1" animBg="1"/>
      <p:bldP spid="5" grpId="0" animBg="1"/>
      <p:bldP spid="5" grpId="1" animBg="1"/>
      <p:bldP spid="12" grpId="0" animBg="1"/>
      <p:bldP spid="12" grpId="1" animBg="1"/>
      <p:bldP spid="14" grpId="0" animBg="1"/>
      <p:bldP spid="14" grpId="1" animBg="1"/>
      <p:bldP spid="1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655" y="0"/>
            <a:ext cx="9185655"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a:extLst>
              <a:ext uri="{FF2B5EF4-FFF2-40B4-BE49-F238E27FC236}">
                <a16:creationId xmlns:a16="http://schemas.microsoft.com/office/drawing/2014/main" id="{9FA53C1C-AAFA-656D-BDAF-C413FA07742B}"/>
              </a:ext>
            </a:extLst>
          </p:cNvPr>
          <p:cNvSpPr>
            <a:spLocks noChangeArrowheads="1"/>
          </p:cNvSpPr>
          <p:nvPr/>
        </p:nvSpPr>
        <p:spPr bwMode="auto">
          <a:xfrm>
            <a:off x="0" y="0"/>
            <a:ext cx="9144000" cy="6858000"/>
          </a:xfrm>
          <a:prstGeom prst="rect">
            <a:avLst/>
          </a:prstGeom>
          <a:noFill/>
          <a:ln w="57150">
            <a:pattFill prst="sphere">
              <a:fgClr>
                <a:srgbClr val="0000FF"/>
              </a:fgClr>
              <a:bgClr>
                <a:srgbClr val="FF0000"/>
              </a:bgClr>
            </a:pattFill>
            <a:miter lim="800000"/>
            <a:headEnd/>
            <a:tailEnd/>
          </a:ln>
          <a:extLst>
            <a:ext uri="{909E8E84-426E-40DD-AFC4-6F175D3DCCD1}">
              <a14:hiddenFill xmlns:a14="http://schemas.microsoft.com/office/drawing/2010/main">
                <a:solidFill>
                  <a:srgbClr val="FFFFFF"/>
                </a:solidFill>
              </a14:hiddenFill>
            </a:ext>
          </a:extLst>
        </p:spPr>
        <p:txBody>
          <a:bodyPr wrap="none" lIns="91435" tIns="45718" rIns="91435" bIns="45718" anchor="ctr"/>
          <a:lstStyle>
            <a:defPPr>
              <a:defRPr lang="en-US"/>
            </a:defPPr>
            <a:lvl1pPr algn="l" rtl="0" eaLnBrk="0" fontAlgn="base" hangingPunct="0">
              <a:spcBef>
                <a:spcPct val="0"/>
              </a:spcBef>
              <a:spcAft>
                <a:spcPct val="0"/>
              </a:spcAft>
              <a:defRPr sz="4000"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sz="4000"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sz="4000"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sz="4000"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sz="4000" kern="1200">
                <a:solidFill>
                  <a:schemeClr val="tx1"/>
                </a:solidFill>
                <a:latin typeface="Arial" panose="020B0604020202020204" pitchFamily="34" charset="0"/>
                <a:ea typeface="+mn-ea"/>
                <a:cs typeface="+mn-cs"/>
              </a:defRPr>
            </a:lvl5pPr>
            <a:lvl6pPr marL="2286000" algn="l" defTabSz="914400" rtl="0" eaLnBrk="1" latinLnBrk="0" hangingPunct="1">
              <a:defRPr sz="4000" kern="1200">
                <a:solidFill>
                  <a:schemeClr val="tx1"/>
                </a:solidFill>
                <a:latin typeface="Arial" panose="020B0604020202020204" pitchFamily="34" charset="0"/>
                <a:ea typeface="+mn-ea"/>
                <a:cs typeface="+mn-cs"/>
              </a:defRPr>
            </a:lvl6pPr>
            <a:lvl7pPr marL="2743200" algn="l" defTabSz="914400" rtl="0" eaLnBrk="1" latinLnBrk="0" hangingPunct="1">
              <a:defRPr sz="4000" kern="1200">
                <a:solidFill>
                  <a:schemeClr val="tx1"/>
                </a:solidFill>
                <a:latin typeface="Arial" panose="020B0604020202020204" pitchFamily="34" charset="0"/>
                <a:ea typeface="+mn-ea"/>
                <a:cs typeface="+mn-cs"/>
              </a:defRPr>
            </a:lvl7pPr>
            <a:lvl8pPr marL="3200400" algn="l" defTabSz="914400" rtl="0" eaLnBrk="1" latinLnBrk="0" hangingPunct="1">
              <a:defRPr sz="4000" kern="1200">
                <a:solidFill>
                  <a:schemeClr val="tx1"/>
                </a:solidFill>
                <a:latin typeface="Arial" panose="020B0604020202020204" pitchFamily="34" charset="0"/>
                <a:ea typeface="+mn-ea"/>
                <a:cs typeface="+mn-cs"/>
              </a:defRPr>
            </a:lvl8pPr>
            <a:lvl9pPr marL="3657600" algn="l" defTabSz="914400" rtl="0" eaLnBrk="1" latinLnBrk="0" hangingPunct="1">
              <a:defRPr sz="4000" kern="1200">
                <a:solidFill>
                  <a:schemeClr val="tx1"/>
                </a:solidFill>
                <a:latin typeface="Arial" panose="020B0604020202020204" pitchFamily="34" charset="0"/>
                <a:ea typeface="+mn-ea"/>
                <a:cs typeface="+mn-cs"/>
              </a:defRPr>
            </a:lvl9pPr>
          </a:lstStyle>
          <a:p>
            <a:pPr>
              <a:spcBef>
                <a:spcPct val="0"/>
              </a:spcBef>
              <a:buFontTx/>
              <a:buNone/>
            </a:pPr>
            <a:endParaRPr lang="vi-VN" altLang="en-US" sz="4000">
              <a:latin typeface="Times New Roman" panose="02020603050405020304" pitchFamily="18" charset="0"/>
            </a:endParaRPr>
          </a:p>
        </p:txBody>
      </p:sp>
    </p:spTree>
    <p:extLst>
      <p:ext uri="{BB962C8B-B14F-4D97-AF65-F5344CB8AC3E}">
        <p14:creationId xmlns:p14="http://schemas.microsoft.com/office/powerpoint/2010/main" val="41082897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Volta às Aulas - ilustração de arte em veto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767" y="0"/>
            <a:ext cx="9144000" cy="6984910"/>
          </a:xfrm>
          <a:prstGeom prst="rect">
            <a:avLst/>
          </a:prstGeom>
          <a:noFill/>
          <a:extLst>
            <a:ext uri="{909E8E84-426E-40DD-AFC4-6F175D3DCCD1}">
              <a14:hiddenFill xmlns:a14="http://schemas.microsoft.com/office/drawing/2010/main">
                <a:solidFill>
                  <a:srgbClr val="FFFFFF"/>
                </a:solidFill>
              </a14:hiddenFill>
            </a:ext>
          </a:extLst>
        </p:spPr>
      </p:pic>
      <p:sp>
        <p:nvSpPr>
          <p:cNvPr id="4" name="Oval 3"/>
          <p:cNvSpPr/>
          <p:nvPr/>
        </p:nvSpPr>
        <p:spPr>
          <a:xfrm>
            <a:off x="909960" y="3091026"/>
            <a:ext cx="6984776" cy="1440160"/>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1514648" y="3257108"/>
            <a:ext cx="6048672" cy="1107996"/>
          </a:xfrm>
          <a:prstGeom prst="rect">
            <a:avLst/>
          </a:prstGeom>
          <a:noFill/>
        </p:spPr>
        <p:txBody>
          <a:bodyPr wrap="square" rtlCol="0">
            <a:spAutoFit/>
          </a:bodyPr>
          <a:lstStyle/>
          <a:p>
            <a:pPr algn="ctr"/>
            <a:r>
              <a:rPr lang="en-US" sz="6600" b="1" dirty="0" err="1">
                <a:solidFill>
                  <a:srgbClr val="FFFF00"/>
                </a:solidFill>
              </a:rPr>
              <a:t>Luyện</a:t>
            </a:r>
            <a:r>
              <a:rPr lang="en-US" sz="6600" b="1" dirty="0">
                <a:solidFill>
                  <a:srgbClr val="FFFF00"/>
                </a:solidFill>
              </a:rPr>
              <a:t> </a:t>
            </a:r>
            <a:r>
              <a:rPr lang="en-US" sz="6600" b="1" dirty="0" err="1">
                <a:solidFill>
                  <a:srgbClr val="FFFF00"/>
                </a:solidFill>
              </a:rPr>
              <a:t>đọc</a:t>
            </a:r>
            <a:r>
              <a:rPr lang="en-US" sz="6600" b="1" dirty="0">
                <a:solidFill>
                  <a:srgbClr val="FFFF00"/>
                </a:solidFill>
              </a:rPr>
              <a:t> hay</a:t>
            </a:r>
          </a:p>
        </p:txBody>
      </p:sp>
      <p:sp>
        <p:nvSpPr>
          <p:cNvPr id="3" name="Rectangle 2">
            <a:extLst>
              <a:ext uri="{FF2B5EF4-FFF2-40B4-BE49-F238E27FC236}">
                <a16:creationId xmlns:a16="http://schemas.microsoft.com/office/drawing/2014/main" id="{9FA53C1C-AAFA-656D-BDAF-C413FA07742B}"/>
              </a:ext>
            </a:extLst>
          </p:cNvPr>
          <p:cNvSpPr>
            <a:spLocks noChangeArrowheads="1"/>
          </p:cNvSpPr>
          <p:nvPr/>
        </p:nvSpPr>
        <p:spPr bwMode="auto">
          <a:xfrm>
            <a:off x="0" y="0"/>
            <a:ext cx="9144000" cy="6858000"/>
          </a:xfrm>
          <a:prstGeom prst="rect">
            <a:avLst/>
          </a:prstGeom>
          <a:noFill/>
          <a:ln w="57150">
            <a:pattFill prst="sphere">
              <a:fgClr>
                <a:srgbClr val="0000FF"/>
              </a:fgClr>
              <a:bgClr>
                <a:srgbClr val="FF0000"/>
              </a:bgClr>
            </a:pattFill>
            <a:miter lim="800000"/>
            <a:headEnd/>
            <a:tailEnd/>
          </a:ln>
          <a:extLst>
            <a:ext uri="{909E8E84-426E-40DD-AFC4-6F175D3DCCD1}">
              <a14:hiddenFill xmlns:a14="http://schemas.microsoft.com/office/drawing/2010/main">
                <a:solidFill>
                  <a:srgbClr val="FFFFFF"/>
                </a:solidFill>
              </a14:hiddenFill>
            </a:ext>
          </a:extLst>
        </p:spPr>
        <p:txBody>
          <a:bodyPr wrap="none" lIns="91435" tIns="45718" rIns="91435" bIns="45718" anchor="ctr"/>
          <a:lstStyle>
            <a:defPPr>
              <a:defRPr lang="en-US"/>
            </a:defPPr>
            <a:lvl1pPr algn="l" rtl="0" eaLnBrk="0" fontAlgn="base" hangingPunct="0">
              <a:spcBef>
                <a:spcPct val="0"/>
              </a:spcBef>
              <a:spcAft>
                <a:spcPct val="0"/>
              </a:spcAft>
              <a:defRPr sz="4000"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sz="4000"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sz="4000"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sz="4000"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sz="4000" kern="1200">
                <a:solidFill>
                  <a:schemeClr val="tx1"/>
                </a:solidFill>
                <a:latin typeface="Arial" panose="020B0604020202020204" pitchFamily="34" charset="0"/>
                <a:ea typeface="+mn-ea"/>
                <a:cs typeface="+mn-cs"/>
              </a:defRPr>
            </a:lvl5pPr>
            <a:lvl6pPr marL="2286000" algn="l" defTabSz="914400" rtl="0" eaLnBrk="1" latinLnBrk="0" hangingPunct="1">
              <a:defRPr sz="4000" kern="1200">
                <a:solidFill>
                  <a:schemeClr val="tx1"/>
                </a:solidFill>
                <a:latin typeface="Arial" panose="020B0604020202020204" pitchFamily="34" charset="0"/>
                <a:ea typeface="+mn-ea"/>
                <a:cs typeface="+mn-cs"/>
              </a:defRPr>
            </a:lvl6pPr>
            <a:lvl7pPr marL="2743200" algn="l" defTabSz="914400" rtl="0" eaLnBrk="1" latinLnBrk="0" hangingPunct="1">
              <a:defRPr sz="4000" kern="1200">
                <a:solidFill>
                  <a:schemeClr val="tx1"/>
                </a:solidFill>
                <a:latin typeface="Arial" panose="020B0604020202020204" pitchFamily="34" charset="0"/>
                <a:ea typeface="+mn-ea"/>
                <a:cs typeface="+mn-cs"/>
              </a:defRPr>
            </a:lvl7pPr>
            <a:lvl8pPr marL="3200400" algn="l" defTabSz="914400" rtl="0" eaLnBrk="1" latinLnBrk="0" hangingPunct="1">
              <a:defRPr sz="4000" kern="1200">
                <a:solidFill>
                  <a:schemeClr val="tx1"/>
                </a:solidFill>
                <a:latin typeface="Arial" panose="020B0604020202020204" pitchFamily="34" charset="0"/>
                <a:ea typeface="+mn-ea"/>
                <a:cs typeface="+mn-cs"/>
              </a:defRPr>
            </a:lvl8pPr>
            <a:lvl9pPr marL="3657600" algn="l" defTabSz="914400" rtl="0" eaLnBrk="1" latinLnBrk="0" hangingPunct="1">
              <a:defRPr sz="4000" kern="1200">
                <a:solidFill>
                  <a:schemeClr val="tx1"/>
                </a:solidFill>
                <a:latin typeface="Arial" panose="020B0604020202020204" pitchFamily="34" charset="0"/>
                <a:ea typeface="+mn-ea"/>
                <a:cs typeface="+mn-cs"/>
              </a:defRPr>
            </a:lvl9pPr>
          </a:lstStyle>
          <a:p>
            <a:pPr>
              <a:spcBef>
                <a:spcPct val="0"/>
              </a:spcBef>
              <a:buFontTx/>
              <a:buNone/>
            </a:pPr>
            <a:endParaRPr lang="vi-VN" altLang="en-US" sz="4000">
              <a:latin typeface="Times New Roman" panose="02020603050405020304" pitchFamily="18" charset="0"/>
            </a:endParaRPr>
          </a:p>
        </p:txBody>
      </p:sp>
    </p:spTree>
    <p:extLst>
      <p:ext uri="{BB962C8B-B14F-4D97-AF65-F5344CB8AC3E}">
        <p14:creationId xmlns:p14="http://schemas.microsoft.com/office/powerpoint/2010/main" val="383776225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187624" y="764704"/>
            <a:ext cx="6912768" cy="6084101"/>
          </a:xfrm>
          <a:prstGeom prst="round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680" y="18143"/>
            <a:ext cx="9144000" cy="6858000"/>
          </a:xfrm>
          <a:prstGeom prst="rect">
            <a:avLst/>
          </a:prstGeom>
          <a:solidFill>
            <a:schemeClr val="bg1"/>
          </a:solidFill>
        </p:spPr>
      </p:pic>
      <p:sp>
        <p:nvSpPr>
          <p:cNvPr id="3" name="Text Box 5"/>
          <p:cNvSpPr txBox="1">
            <a:spLocks noChangeArrowheads="1"/>
          </p:cNvSpPr>
          <p:nvPr/>
        </p:nvSpPr>
        <p:spPr bwMode="auto">
          <a:xfrm>
            <a:off x="1491196" y="764704"/>
            <a:ext cx="6161607" cy="5693866"/>
          </a:xfrm>
          <a:prstGeom prst="rect">
            <a:avLst/>
          </a:prstGeom>
          <a:noFill/>
          <a:ln w="9525">
            <a:noFill/>
            <a:miter lim="800000"/>
          </a:ln>
          <a:effectLst/>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spcAft>
                <a:spcPts val="600"/>
              </a:spcAft>
            </a:pPr>
            <a:r>
              <a:rPr lang="en-US" sz="2800" dirty="0" err="1">
                <a:solidFill>
                  <a:srgbClr val="002060"/>
                </a:solidFill>
                <a:latin typeface="Arial" panose="020B0604020202020204" pitchFamily="34" charset="0"/>
                <a:cs typeface="Arial" panose="020B0604020202020204" pitchFamily="34" charset="0"/>
              </a:rPr>
              <a:t>Có</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lần</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một</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người</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thuyền</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chài</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có</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đứa</a:t>
            </a:r>
            <a:r>
              <a:rPr lang="en-US" sz="2800" dirty="0">
                <a:solidFill>
                  <a:srgbClr val="002060"/>
                </a:solidFill>
                <a:latin typeface="Arial" panose="020B0604020202020204" pitchFamily="34" charset="0"/>
                <a:cs typeface="Arial" panose="020B0604020202020204" pitchFamily="34" charset="0"/>
              </a:rPr>
              <a:t> con </a:t>
            </a:r>
            <a:r>
              <a:rPr lang="en-US" sz="2800" dirty="0" err="1">
                <a:solidFill>
                  <a:srgbClr val="002060"/>
                </a:solidFill>
                <a:latin typeface="Arial" panose="020B0604020202020204" pitchFamily="34" charset="0"/>
                <a:cs typeface="Arial" panose="020B0604020202020204" pitchFamily="34" charset="0"/>
              </a:rPr>
              <a:t>nhỏ</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bị</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bệnh</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đậu</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nặng</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nhưng</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chemeClr val="tx1">
                    <a:lumMod val="85000"/>
                    <a:lumOff val="15000"/>
                  </a:schemeClr>
                </a:solidFill>
                <a:latin typeface="Arial" panose="020B0604020202020204" pitchFamily="34" charset="0"/>
                <a:cs typeface="Arial" panose="020B0604020202020204" pitchFamily="34" charset="0"/>
              </a:rPr>
              <a:t>nhà</a:t>
            </a:r>
            <a:r>
              <a:rPr lang="en-US" sz="2800" dirty="0">
                <a:solidFill>
                  <a:schemeClr val="tx1">
                    <a:lumMod val="85000"/>
                    <a:lumOff val="15000"/>
                  </a:schemeClr>
                </a:solidFill>
                <a:latin typeface="Arial" panose="020B0604020202020204" pitchFamily="34" charset="0"/>
                <a:cs typeface="Arial" panose="020B0604020202020204" pitchFamily="34" charset="0"/>
              </a:rPr>
              <a:t> </a:t>
            </a:r>
            <a:r>
              <a:rPr lang="en-US" sz="2800" dirty="0" err="1">
                <a:solidFill>
                  <a:schemeClr val="tx1">
                    <a:lumMod val="85000"/>
                    <a:lumOff val="15000"/>
                  </a:schemeClr>
                </a:solidFill>
                <a:latin typeface="Arial" panose="020B0604020202020204" pitchFamily="34" charset="0"/>
                <a:cs typeface="Arial" panose="020B0604020202020204" pitchFamily="34" charset="0"/>
              </a:rPr>
              <a:t>nghèo</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không</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có</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tiền</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chữa</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Lãn</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Ông</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biết</a:t>
            </a:r>
            <a:r>
              <a:rPr lang="en-US" sz="2800" dirty="0">
                <a:solidFill>
                  <a:srgbClr val="002060"/>
                </a:solidFill>
                <a:latin typeface="Arial" panose="020B0604020202020204" pitchFamily="34" charset="0"/>
                <a:cs typeface="Arial" panose="020B0604020202020204" pitchFamily="34" charset="0"/>
              </a:rPr>
              <a:t> tin </a:t>
            </a:r>
            <a:r>
              <a:rPr lang="en-US" sz="2800" dirty="0" err="1">
                <a:solidFill>
                  <a:srgbClr val="002060"/>
                </a:solidFill>
                <a:latin typeface="Arial" panose="020B0604020202020204" pitchFamily="34" charset="0"/>
                <a:cs typeface="Arial" panose="020B0604020202020204" pitchFamily="34" charset="0"/>
              </a:rPr>
              <a:t>bèn</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đến</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thăm</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Giữa</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mùa</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hè</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nóng</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nực</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cháu</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bé</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nằm</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trong</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chiếc</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thuyền</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nhỏ</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hẹp</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người</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đầy</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mụn</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mủ</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mùi</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hôi</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tanh</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bốc</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lên</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nồng</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nặc</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Nhưng</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Lãn</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Ông</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vẫn</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không</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ngại</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khổ</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Ông</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ân</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cần</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chăm</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sóc</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đứa</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bé</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suốt</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một</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tháng</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trời</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và</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chữa</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khỏi</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bệnh</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cho</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nó</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Khi</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từ</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giã</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nhà</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thuyền</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chài</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ông</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chẳng</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những</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không</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lấy</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tiền</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mà</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còn</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cho</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thêm</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gạo</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củi</a:t>
            </a:r>
            <a:r>
              <a:rPr lang="en-US" sz="2800" dirty="0">
                <a:solidFill>
                  <a:srgbClr val="002060"/>
                </a:solidFill>
                <a:latin typeface="Arial" panose="020B0604020202020204" pitchFamily="34" charset="0"/>
                <a:cs typeface="Arial" panose="020B0604020202020204" pitchFamily="34" charset="0"/>
              </a:rPr>
              <a:t>.</a:t>
            </a:r>
            <a:endParaRPr lang="en-US" sz="2800" b="0" dirty="0">
              <a:solidFill>
                <a:srgbClr val="002060"/>
              </a:solidFill>
              <a:latin typeface="Arial" panose="020B0604020202020204" pitchFamily="34" charset="0"/>
              <a:cs typeface="Arial" panose="020B0604020202020204" pitchFamily="34" charset="0"/>
            </a:endParaRPr>
          </a:p>
        </p:txBody>
      </p:sp>
      <p:sp>
        <p:nvSpPr>
          <p:cNvPr id="5" name="TextBox 4"/>
          <p:cNvSpPr txBox="1"/>
          <p:nvPr/>
        </p:nvSpPr>
        <p:spPr>
          <a:xfrm>
            <a:off x="3597684" y="241484"/>
            <a:ext cx="2398113" cy="523220"/>
          </a:xfrm>
          <a:prstGeom prst="rect">
            <a:avLst/>
          </a:prstGeom>
          <a:noFill/>
        </p:spPr>
        <p:txBody>
          <a:bodyPr wrap="square" rtlCol="0">
            <a:spAutoFit/>
          </a:bodyPr>
          <a:lstStyle/>
          <a:p>
            <a:r>
              <a:rPr lang="en-US" sz="2800" b="1" dirty="0" err="1">
                <a:solidFill>
                  <a:srgbClr val="FF0000"/>
                </a:solidFill>
              </a:rPr>
              <a:t>Luyện</a:t>
            </a:r>
            <a:r>
              <a:rPr lang="en-US" sz="2800" b="1" dirty="0">
                <a:solidFill>
                  <a:srgbClr val="FF0000"/>
                </a:solidFill>
              </a:rPr>
              <a:t> </a:t>
            </a:r>
            <a:r>
              <a:rPr lang="en-US" sz="2800" b="1" dirty="0" err="1">
                <a:solidFill>
                  <a:srgbClr val="FF0000"/>
                </a:solidFill>
              </a:rPr>
              <a:t>đọc</a:t>
            </a:r>
            <a:r>
              <a:rPr lang="en-US" sz="2800" b="1" dirty="0">
                <a:solidFill>
                  <a:srgbClr val="FF0000"/>
                </a:solidFill>
              </a:rPr>
              <a:t> hay</a:t>
            </a:r>
          </a:p>
        </p:txBody>
      </p:sp>
      <p:sp>
        <p:nvSpPr>
          <p:cNvPr id="6" name="Rectangle 5">
            <a:extLst>
              <a:ext uri="{FF2B5EF4-FFF2-40B4-BE49-F238E27FC236}">
                <a16:creationId xmlns:a16="http://schemas.microsoft.com/office/drawing/2014/main" id="{9FA53C1C-AAFA-656D-BDAF-C413FA07742B}"/>
              </a:ext>
            </a:extLst>
          </p:cNvPr>
          <p:cNvSpPr>
            <a:spLocks noChangeArrowheads="1"/>
          </p:cNvSpPr>
          <p:nvPr/>
        </p:nvSpPr>
        <p:spPr bwMode="auto">
          <a:xfrm>
            <a:off x="0" y="0"/>
            <a:ext cx="9144000" cy="6858000"/>
          </a:xfrm>
          <a:prstGeom prst="rect">
            <a:avLst/>
          </a:prstGeom>
          <a:noFill/>
          <a:ln w="57150">
            <a:pattFill prst="sphere">
              <a:fgClr>
                <a:srgbClr val="0000FF"/>
              </a:fgClr>
              <a:bgClr>
                <a:srgbClr val="FF0000"/>
              </a:bgClr>
            </a:pattFill>
            <a:miter lim="800000"/>
            <a:headEnd/>
            <a:tailEnd/>
          </a:ln>
          <a:extLst>
            <a:ext uri="{909E8E84-426E-40DD-AFC4-6F175D3DCCD1}">
              <a14:hiddenFill xmlns:a14="http://schemas.microsoft.com/office/drawing/2010/main">
                <a:solidFill>
                  <a:srgbClr val="FFFFFF"/>
                </a:solidFill>
              </a14:hiddenFill>
            </a:ext>
          </a:extLst>
        </p:spPr>
        <p:txBody>
          <a:bodyPr wrap="none" lIns="91435" tIns="45718" rIns="91435" bIns="45718" anchor="ctr"/>
          <a:lstStyle>
            <a:defPPr>
              <a:defRPr lang="en-US"/>
            </a:defPPr>
            <a:lvl1pPr algn="l" rtl="0" eaLnBrk="0" fontAlgn="base" hangingPunct="0">
              <a:spcBef>
                <a:spcPct val="0"/>
              </a:spcBef>
              <a:spcAft>
                <a:spcPct val="0"/>
              </a:spcAft>
              <a:defRPr sz="4000"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sz="4000"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sz="4000"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sz="4000"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sz="4000" kern="1200">
                <a:solidFill>
                  <a:schemeClr val="tx1"/>
                </a:solidFill>
                <a:latin typeface="Arial" panose="020B0604020202020204" pitchFamily="34" charset="0"/>
                <a:ea typeface="+mn-ea"/>
                <a:cs typeface="+mn-cs"/>
              </a:defRPr>
            </a:lvl5pPr>
            <a:lvl6pPr marL="2286000" algn="l" defTabSz="914400" rtl="0" eaLnBrk="1" latinLnBrk="0" hangingPunct="1">
              <a:defRPr sz="4000" kern="1200">
                <a:solidFill>
                  <a:schemeClr val="tx1"/>
                </a:solidFill>
                <a:latin typeface="Arial" panose="020B0604020202020204" pitchFamily="34" charset="0"/>
                <a:ea typeface="+mn-ea"/>
                <a:cs typeface="+mn-cs"/>
              </a:defRPr>
            </a:lvl6pPr>
            <a:lvl7pPr marL="2743200" algn="l" defTabSz="914400" rtl="0" eaLnBrk="1" latinLnBrk="0" hangingPunct="1">
              <a:defRPr sz="4000" kern="1200">
                <a:solidFill>
                  <a:schemeClr val="tx1"/>
                </a:solidFill>
                <a:latin typeface="Arial" panose="020B0604020202020204" pitchFamily="34" charset="0"/>
                <a:ea typeface="+mn-ea"/>
                <a:cs typeface="+mn-cs"/>
              </a:defRPr>
            </a:lvl7pPr>
            <a:lvl8pPr marL="3200400" algn="l" defTabSz="914400" rtl="0" eaLnBrk="1" latinLnBrk="0" hangingPunct="1">
              <a:defRPr sz="4000" kern="1200">
                <a:solidFill>
                  <a:schemeClr val="tx1"/>
                </a:solidFill>
                <a:latin typeface="Arial" panose="020B0604020202020204" pitchFamily="34" charset="0"/>
                <a:ea typeface="+mn-ea"/>
                <a:cs typeface="+mn-cs"/>
              </a:defRPr>
            </a:lvl8pPr>
            <a:lvl9pPr marL="3657600" algn="l" defTabSz="914400" rtl="0" eaLnBrk="1" latinLnBrk="0" hangingPunct="1">
              <a:defRPr sz="4000" kern="1200">
                <a:solidFill>
                  <a:schemeClr val="tx1"/>
                </a:solidFill>
                <a:latin typeface="Arial" panose="020B0604020202020204" pitchFamily="34" charset="0"/>
                <a:ea typeface="+mn-ea"/>
                <a:cs typeface="+mn-cs"/>
              </a:defRPr>
            </a:lvl9pPr>
          </a:lstStyle>
          <a:p>
            <a:pPr>
              <a:spcBef>
                <a:spcPct val="0"/>
              </a:spcBef>
              <a:buFontTx/>
              <a:buNone/>
            </a:pPr>
            <a:endParaRPr lang="vi-VN" altLang="en-US" sz="4000">
              <a:latin typeface="Times New Roman" panose="02020603050405020304" pitchFamily="18" charset="0"/>
            </a:endParaRPr>
          </a:p>
        </p:txBody>
      </p:sp>
    </p:spTree>
    <p:extLst>
      <p:ext uri="{BB962C8B-B14F-4D97-AF65-F5344CB8AC3E}">
        <p14:creationId xmlns:p14="http://schemas.microsoft.com/office/powerpoint/2010/main" val="141892855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187624" y="764705"/>
            <a:ext cx="6912768" cy="5976664"/>
          </a:xfrm>
          <a:prstGeom prst="round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33879"/>
            <a:ext cx="9144000" cy="6838516"/>
          </a:xfrm>
          <a:prstGeom prst="rect">
            <a:avLst/>
          </a:prstGeom>
          <a:solidFill>
            <a:schemeClr val="bg1"/>
          </a:solidFill>
        </p:spPr>
      </p:pic>
      <p:sp>
        <p:nvSpPr>
          <p:cNvPr id="3" name="Text Box 5"/>
          <p:cNvSpPr txBox="1">
            <a:spLocks noChangeArrowheads="1"/>
          </p:cNvSpPr>
          <p:nvPr/>
        </p:nvSpPr>
        <p:spPr bwMode="auto">
          <a:xfrm>
            <a:off x="1491196" y="764704"/>
            <a:ext cx="6161607" cy="5693866"/>
          </a:xfrm>
          <a:prstGeom prst="rect">
            <a:avLst/>
          </a:prstGeom>
          <a:noFill/>
          <a:ln w="9525">
            <a:noFill/>
            <a:miter lim="800000"/>
          </a:ln>
          <a:effectLst/>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r>
              <a:rPr lang="en-US" sz="2800" dirty="0" err="1">
                <a:solidFill>
                  <a:srgbClr val="002060"/>
                </a:solidFill>
                <a:latin typeface="Arial" panose="020B0604020202020204" pitchFamily="34" charset="0"/>
                <a:cs typeface="Arial" panose="020B0604020202020204" pitchFamily="34" charset="0"/>
              </a:rPr>
              <a:t>Có</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lần</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một</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người</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thuyền</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chài</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có</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đứa</a:t>
            </a:r>
            <a:r>
              <a:rPr lang="en-US" sz="2800" dirty="0">
                <a:solidFill>
                  <a:srgbClr val="002060"/>
                </a:solidFill>
                <a:latin typeface="Arial" panose="020B0604020202020204" pitchFamily="34" charset="0"/>
                <a:cs typeface="Arial" panose="020B0604020202020204" pitchFamily="34" charset="0"/>
              </a:rPr>
              <a:t> con </a:t>
            </a:r>
            <a:r>
              <a:rPr lang="en-US" sz="2800" dirty="0" err="1">
                <a:solidFill>
                  <a:srgbClr val="002060"/>
                </a:solidFill>
                <a:latin typeface="Arial" panose="020B0604020202020204" pitchFamily="34" charset="0"/>
                <a:cs typeface="Arial" panose="020B0604020202020204" pitchFamily="34" charset="0"/>
              </a:rPr>
              <a:t>nhỏ</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bị</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bệnh</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đậu</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nặng</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chemeClr val="tx2">
                    <a:lumMod val="75000"/>
                  </a:schemeClr>
                </a:solidFill>
                <a:latin typeface="Arial" panose="020B0604020202020204" pitchFamily="34" charset="0"/>
                <a:cs typeface="Arial" panose="020B0604020202020204" pitchFamily="34" charset="0"/>
              </a:rPr>
              <a:t>nhưng</a:t>
            </a:r>
            <a:r>
              <a:rPr lang="en-US" sz="2800" dirty="0">
                <a:solidFill>
                  <a:schemeClr val="tx2">
                    <a:lumMod val="75000"/>
                  </a:schemeClr>
                </a:solidFill>
                <a:latin typeface="Arial" panose="020B0604020202020204" pitchFamily="34" charset="0"/>
                <a:cs typeface="Arial" panose="020B0604020202020204" pitchFamily="34" charset="0"/>
              </a:rPr>
              <a:t> </a:t>
            </a:r>
            <a:r>
              <a:rPr lang="en-US" sz="2800" dirty="0" err="1">
                <a:solidFill>
                  <a:schemeClr val="tx2">
                    <a:lumMod val="75000"/>
                  </a:schemeClr>
                </a:solidFill>
                <a:latin typeface="Arial" panose="020B0604020202020204" pitchFamily="34" charset="0"/>
                <a:cs typeface="Arial" panose="020B0604020202020204" pitchFamily="34" charset="0"/>
              </a:rPr>
              <a:t>nhà</a:t>
            </a:r>
            <a:r>
              <a:rPr lang="en-US" sz="2800" dirty="0">
                <a:solidFill>
                  <a:schemeClr val="tx2">
                    <a:lumMod val="75000"/>
                  </a:schemeClr>
                </a:solidFill>
                <a:latin typeface="Arial" panose="020B0604020202020204" pitchFamily="34" charset="0"/>
                <a:cs typeface="Arial" panose="020B0604020202020204" pitchFamily="34" charset="0"/>
              </a:rPr>
              <a:t> </a:t>
            </a:r>
            <a:r>
              <a:rPr lang="en-US" sz="2800" dirty="0" err="1">
                <a:solidFill>
                  <a:schemeClr val="tx2">
                    <a:lumMod val="75000"/>
                  </a:schemeClr>
                </a:solidFill>
                <a:latin typeface="Arial" panose="020B0604020202020204" pitchFamily="34" charset="0"/>
                <a:cs typeface="Arial" panose="020B0604020202020204" pitchFamily="34" charset="0"/>
              </a:rPr>
              <a:t>nghèo</a:t>
            </a:r>
            <a:r>
              <a:rPr lang="en-US" sz="2800" dirty="0">
                <a:solidFill>
                  <a:schemeClr val="tx2">
                    <a:lumMod val="75000"/>
                  </a:schemeClr>
                </a:solidFill>
                <a:latin typeface="Arial" panose="020B0604020202020204" pitchFamily="34" charset="0"/>
                <a:cs typeface="Arial" panose="020B0604020202020204" pitchFamily="34" charset="0"/>
              </a:rPr>
              <a:t>, </a:t>
            </a:r>
            <a:r>
              <a:rPr lang="en-US" sz="2800" dirty="0" err="1">
                <a:solidFill>
                  <a:schemeClr val="tx2">
                    <a:lumMod val="75000"/>
                  </a:schemeClr>
                </a:solidFill>
                <a:latin typeface="Arial" panose="020B0604020202020204" pitchFamily="34" charset="0"/>
                <a:cs typeface="Arial" panose="020B0604020202020204" pitchFamily="34" charset="0"/>
              </a:rPr>
              <a:t>không</a:t>
            </a:r>
            <a:r>
              <a:rPr lang="en-US" sz="2800" dirty="0">
                <a:solidFill>
                  <a:schemeClr val="tx2">
                    <a:lumMod val="75000"/>
                  </a:schemeClr>
                </a:solidFill>
                <a:latin typeface="Arial" panose="020B0604020202020204" pitchFamily="34" charset="0"/>
                <a:cs typeface="Arial" panose="020B0604020202020204" pitchFamily="34" charset="0"/>
              </a:rPr>
              <a:t> </a:t>
            </a:r>
            <a:r>
              <a:rPr lang="en-US" sz="2800" dirty="0" err="1">
                <a:solidFill>
                  <a:schemeClr val="tx2">
                    <a:lumMod val="75000"/>
                  </a:schemeClr>
                </a:solidFill>
                <a:latin typeface="Arial" panose="020B0604020202020204" pitchFamily="34" charset="0"/>
                <a:cs typeface="Arial" panose="020B0604020202020204" pitchFamily="34" charset="0"/>
              </a:rPr>
              <a:t>có</a:t>
            </a:r>
            <a:r>
              <a:rPr lang="en-US" sz="2800" dirty="0">
                <a:solidFill>
                  <a:schemeClr val="tx2">
                    <a:lumMod val="75000"/>
                  </a:schemeClr>
                </a:solidFill>
                <a:latin typeface="Arial" panose="020B0604020202020204" pitchFamily="34" charset="0"/>
                <a:cs typeface="Arial" panose="020B0604020202020204" pitchFamily="34" charset="0"/>
              </a:rPr>
              <a:t> </a:t>
            </a:r>
            <a:r>
              <a:rPr lang="en-US" sz="2800" dirty="0" err="1">
                <a:solidFill>
                  <a:schemeClr val="tx2">
                    <a:lumMod val="75000"/>
                  </a:schemeClr>
                </a:solidFill>
                <a:latin typeface="Arial" panose="020B0604020202020204" pitchFamily="34" charset="0"/>
                <a:cs typeface="Arial" panose="020B0604020202020204" pitchFamily="34" charset="0"/>
              </a:rPr>
              <a:t>tiền</a:t>
            </a:r>
            <a:r>
              <a:rPr lang="en-US" sz="2800" dirty="0">
                <a:solidFill>
                  <a:schemeClr val="tx2">
                    <a:lumMod val="75000"/>
                  </a:schemeClr>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chữa</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Lãn</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Ông</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biết</a:t>
            </a:r>
            <a:r>
              <a:rPr lang="en-US" sz="2800" dirty="0">
                <a:solidFill>
                  <a:srgbClr val="002060"/>
                </a:solidFill>
                <a:latin typeface="Arial" panose="020B0604020202020204" pitchFamily="34" charset="0"/>
                <a:cs typeface="Arial" panose="020B0604020202020204" pitchFamily="34" charset="0"/>
              </a:rPr>
              <a:t> tin </a:t>
            </a:r>
            <a:r>
              <a:rPr lang="en-US" sz="2800" dirty="0" err="1">
                <a:solidFill>
                  <a:srgbClr val="002060"/>
                </a:solidFill>
                <a:latin typeface="Arial" panose="020B0604020202020204" pitchFamily="34" charset="0"/>
                <a:cs typeface="Arial" panose="020B0604020202020204" pitchFamily="34" charset="0"/>
              </a:rPr>
              <a:t>bèn</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đến</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thăm</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Giữa</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mùa</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hè</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nóng</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nực</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cháu</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bé</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nằm</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trong</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chiếc</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thuyền</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nhỏ</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hẹp</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người</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đầy</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mụn</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mủ</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mùi</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hôi</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tanh</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bốc</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lên</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nồng</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nặc</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Nhưng</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Lãn</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Ông</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vẫn</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không</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ngại</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khổ</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Ông</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ân</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cần</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chăm</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sóc</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đứa</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bé</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suốt</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một</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tháng</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trời</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và</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chữa</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khỏi</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bệnh</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cho</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nó</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Khi</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từ</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giã</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nhà</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thuyền</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chài</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ông</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chẳng</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những</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không</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lấy</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tiền</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mà</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còn</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cho</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thêm</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gạo</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củi</a:t>
            </a:r>
            <a:r>
              <a:rPr lang="en-US" sz="2800" dirty="0">
                <a:solidFill>
                  <a:srgbClr val="002060"/>
                </a:solidFill>
                <a:latin typeface="Arial" panose="020B0604020202020204" pitchFamily="34" charset="0"/>
                <a:cs typeface="Arial" panose="020B0604020202020204" pitchFamily="34" charset="0"/>
              </a:rPr>
              <a:t>.</a:t>
            </a:r>
            <a:endParaRPr lang="en-US" sz="2800" b="0" dirty="0">
              <a:solidFill>
                <a:srgbClr val="002060"/>
              </a:solidFill>
              <a:latin typeface="Arial" panose="020B0604020202020204" pitchFamily="34" charset="0"/>
              <a:cs typeface="Arial" panose="020B0604020202020204" pitchFamily="34" charset="0"/>
            </a:endParaRPr>
          </a:p>
        </p:txBody>
      </p:sp>
      <p:cxnSp>
        <p:nvCxnSpPr>
          <p:cNvPr id="6" name="Straight Connector 5"/>
          <p:cNvCxnSpPr/>
          <p:nvPr/>
        </p:nvCxnSpPr>
        <p:spPr>
          <a:xfrm flipH="1">
            <a:off x="5107645" y="2132856"/>
            <a:ext cx="108012" cy="43204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H="1">
            <a:off x="7521902" y="5589240"/>
            <a:ext cx="108012" cy="43204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H="1">
            <a:off x="5039925" y="4672755"/>
            <a:ext cx="108012" cy="43204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2627784" y="1628800"/>
            <a:ext cx="2304256" cy="523220"/>
          </a:xfrm>
          <a:prstGeom prst="rect">
            <a:avLst/>
          </a:prstGeom>
          <a:noFill/>
        </p:spPr>
        <p:txBody>
          <a:bodyPr wrap="square" rtlCol="0">
            <a:spAutoFit/>
          </a:bodyPr>
          <a:lstStyle/>
          <a:p>
            <a:r>
              <a:rPr lang="en-US" sz="2800" dirty="0" err="1">
                <a:solidFill>
                  <a:srgbClr val="FF0000"/>
                </a:solidFill>
                <a:latin typeface="Arial" panose="020B0604020202020204" pitchFamily="34" charset="0"/>
                <a:cs typeface="Arial" panose="020B0604020202020204" pitchFamily="34" charset="0"/>
              </a:rPr>
              <a:t>nhà</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nghèo</a:t>
            </a:r>
            <a:endParaRPr lang="en-US" sz="2800" dirty="0">
              <a:solidFill>
                <a:srgbClr val="FF0000"/>
              </a:solidFill>
            </a:endParaRPr>
          </a:p>
        </p:txBody>
      </p:sp>
      <p:sp>
        <p:nvSpPr>
          <p:cNvPr id="15" name="TextBox 14"/>
          <p:cNvSpPr txBox="1"/>
          <p:nvPr/>
        </p:nvSpPr>
        <p:spPr>
          <a:xfrm>
            <a:off x="1475656" y="3337828"/>
            <a:ext cx="2808312" cy="523220"/>
          </a:xfrm>
          <a:prstGeom prst="rect">
            <a:avLst/>
          </a:prstGeom>
          <a:noFill/>
        </p:spPr>
        <p:txBody>
          <a:bodyPr wrap="square" rtlCol="0">
            <a:spAutoFit/>
          </a:bodyPr>
          <a:lstStyle/>
          <a:p>
            <a:r>
              <a:rPr lang="en-US" sz="2800" dirty="0" err="1">
                <a:solidFill>
                  <a:srgbClr val="FF0000"/>
                </a:solidFill>
                <a:latin typeface="Arial" panose="020B0604020202020204" pitchFamily="34" charset="0"/>
                <a:cs typeface="Arial" panose="020B0604020202020204" pitchFamily="34" charset="0"/>
              </a:rPr>
              <a:t>đầy</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mụn</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mủ</a:t>
            </a:r>
            <a:endParaRPr lang="en-US" sz="2800" dirty="0">
              <a:solidFill>
                <a:srgbClr val="FF0000"/>
              </a:solidFill>
            </a:endParaRPr>
          </a:p>
        </p:txBody>
      </p:sp>
      <p:sp>
        <p:nvSpPr>
          <p:cNvPr id="16" name="TextBox 15"/>
          <p:cNvSpPr txBox="1"/>
          <p:nvPr/>
        </p:nvSpPr>
        <p:spPr>
          <a:xfrm>
            <a:off x="1475656" y="3769876"/>
            <a:ext cx="1656184" cy="523220"/>
          </a:xfrm>
          <a:prstGeom prst="rect">
            <a:avLst/>
          </a:prstGeom>
          <a:noFill/>
        </p:spPr>
        <p:txBody>
          <a:bodyPr wrap="square" rtlCol="0">
            <a:spAutoFit/>
          </a:bodyPr>
          <a:lstStyle/>
          <a:p>
            <a:r>
              <a:rPr lang="en-US" sz="2800" dirty="0" err="1">
                <a:solidFill>
                  <a:srgbClr val="FF0000"/>
                </a:solidFill>
                <a:latin typeface="Arial" panose="020B0604020202020204" pitchFamily="34" charset="0"/>
                <a:cs typeface="Arial" panose="020B0604020202020204" pitchFamily="34" charset="0"/>
              </a:rPr>
              <a:t>nồng</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nặc</a:t>
            </a:r>
            <a:endParaRPr lang="en-US" sz="2800" dirty="0">
              <a:solidFill>
                <a:srgbClr val="FF0000"/>
              </a:solidFill>
            </a:endParaRPr>
          </a:p>
        </p:txBody>
      </p:sp>
      <p:sp>
        <p:nvSpPr>
          <p:cNvPr id="17" name="TextBox 16"/>
          <p:cNvSpPr txBox="1"/>
          <p:nvPr/>
        </p:nvSpPr>
        <p:spPr>
          <a:xfrm>
            <a:off x="1475656" y="4201924"/>
            <a:ext cx="1584176" cy="523220"/>
          </a:xfrm>
          <a:prstGeom prst="rect">
            <a:avLst/>
          </a:prstGeom>
          <a:noFill/>
        </p:spPr>
        <p:txBody>
          <a:bodyPr wrap="square" rtlCol="0">
            <a:spAutoFit/>
          </a:bodyPr>
          <a:lstStyle/>
          <a:p>
            <a:r>
              <a:rPr lang="en-US" sz="2800" dirty="0" err="1">
                <a:solidFill>
                  <a:srgbClr val="FF0000"/>
                </a:solidFill>
                <a:latin typeface="Arial" panose="020B0604020202020204" pitchFamily="34" charset="0"/>
                <a:cs typeface="Arial" panose="020B0604020202020204" pitchFamily="34" charset="0"/>
              </a:rPr>
              <a:t>ngại</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khổ</a:t>
            </a:r>
            <a:endParaRPr lang="en-US" sz="2800" dirty="0">
              <a:solidFill>
                <a:srgbClr val="FF0000"/>
              </a:solidFill>
            </a:endParaRPr>
          </a:p>
        </p:txBody>
      </p:sp>
      <p:sp>
        <p:nvSpPr>
          <p:cNvPr id="18" name="TextBox 17"/>
          <p:cNvSpPr txBox="1"/>
          <p:nvPr/>
        </p:nvSpPr>
        <p:spPr>
          <a:xfrm>
            <a:off x="3792483" y="4186564"/>
            <a:ext cx="1369168" cy="523220"/>
          </a:xfrm>
          <a:prstGeom prst="rect">
            <a:avLst/>
          </a:prstGeom>
          <a:noFill/>
        </p:spPr>
        <p:txBody>
          <a:bodyPr wrap="square" rtlCol="0">
            <a:spAutoFit/>
          </a:bodyPr>
          <a:lstStyle/>
          <a:p>
            <a:r>
              <a:rPr lang="en-US" sz="2800" dirty="0" err="1">
                <a:solidFill>
                  <a:srgbClr val="FF0000"/>
                </a:solidFill>
                <a:latin typeface="Arial" panose="020B0604020202020204" pitchFamily="34" charset="0"/>
                <a:cs typeface="Arial" panose="020B0604020202020204" pitchFamily="34" charset="0"/>
              </a:rPr>
              <a:t>ân</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cần</a:t>
            </a:r>
            <a:endParaRPr lang="en-US" sz="2800" dirty="0">
              <a:solidFill>
                <a:srgbClr val="FF0000"/>
              </a:solidFill>
            </a:endParaRPr>
          </a:p>
        </p:txBody>
      </p:sp>
      <p:sp>
        <p:nvSpPr>
          <p:cNvPr id="19" name="TextBox 18"/>
          <p:cNvSpPr txBox="1"/>
          <p:nvPr/>
        </p:nvSpPr>
        <p:spPr>
          <a:xfrm>
            <a:off x="1979712" y="4627169"/>
            <a:ext cx="3235945" cy="523220"/>
          </a:xfrm>
          <a:prstGeom prst="rect">
            <a:avLst/>
          </a:prstGeom>
          <a:noFill/>
        </p:spPr>
        <p:txBody>
          <a:bodyPr wrap="square" rtlCol="0">
            <a:spAutoFit/>
          </a:bodyPr>
          <a:lstStyle/>
          <a:p>
            <a:r>
              <a:rPr lang="en-US" sz="2800" dirty="0" err="1">
                <a:solidFill>
                  <a:srgbClr val="FF0000"/>
                </a:solidFill>
                <a:latin typeface="Arial" panose="020B0604020202020204" pitchFamily="34" charset="0"/>
                <a:cs typeface="Arial" panose="020B0604020202020204" pitchFamily="34" charset="0"/>
              </a:rPr>
              <a:t>suốt</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một</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tháng</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trời</a:t>
            </a:r>
            <a:endParaRPr lang="en-US" sz="2800" dirty="0">
              <a:solidFill>
                <a:srgbClr val="FF0000"/>
              </a:solidFill>
            </a:endParaRPr>
          </a:p>
        </p:txBody>
      </p:sp>
      <p:sp>
        <p:nvSpPr>
          <p:cNvPr id="20" name="TextBox 19"/>
          <p:cNvSpPr txBox="1"/>
          <p:nvPr/>
        </p:nvSpPr>
        <p:spPr>
          <a:xfrm>
            <a:off x="5220072" y="5469793"/>
            <a:ext cx="2664296" cy="523220"/>
          </a:xfrm>
          <a:prstGeom prst="rect">
            <a:avLst/>
          </a:prstGeom>
          <a:noFill/>
        </p:spPr>
        <p:txBody>
          <a:bodyPr wrap="square" rtlCol="0">
            <a:spAutoFit/>
          </a:bodyPr>
          <a:lstStyle/>
          <a:p>
            <a:r>
              <a:rPr lang="en-US" sz="2800" dirty="0" err="1">
                <a:solidFill>
                  <a:srgbClr val="FF0000"/>
                </a:solidFill>
                <a:latin typeface="Arial" panose="020B0604020202020204" pitchFamily="34" charset="0"/>
                <a:cs typeface="Arial" panose="020B0604020202020204" pitchFamily="34" charset="0"/>
              </a:rPr>
              <a:t>không</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lấy</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tiền</a:t>
            </a:r>
            <a:endParaRPr lang="en-US" sz="2800" dirty="0">
              <a:solidFill>
                <a:srgbClr val="FF0000"/>
              </a:solidFill>
            </a:endParaRPr>
          </a:p>
        </p:txBody>
      </p:sp>
      <p:sp>
        <p:nvSpPr>
          <p:cNvPr id="22" name="TextBox 21"/>
          <p:cNvSpPr txBox="1"/>
          <p:nvPr/>
        </p:nvSpPr>
        <p:spPr>
          <a:xfrm>
            <a:off x="3597684" y="241484"/>
            <a:ext cx="2398113" cy="523220"/>
          </a:xfrm>
          <a:prstGeom prst="rect">
            <a:avLst/>
          </a:prstGeom>
          <a:noFill/>
        </p:spPr>
        <p:txBody>
          <a:bodyPr wrap="square" rtlCol="0">
            <a:spAutoFit/>
          </a:bodyPr>
          <a:lstStyle/>
          <a:p>
            <a:r>
              <a:rPr lang="en-US" sz="2800" b="1" dirty="0" err="1">
                <a:solidFill>
                  <a:srgbClr val="FF0000"/>
                </a:solidFill>
              </a:rPr>
              <a:t>Luyện</a:t>
            </a:r>
            <a:r>
              <a:rPr lang="en-US" sz="2800" b="1" dirty="0">
                <a:solidFill>
                  <a:srgbClr val="FF0000"/>
                </a:solidFill>
              </a:rPr>
              <a:t> </a:t>
            </a:r>
            <a:r>
              <a:rPr lang="en-US" sz="2800" b="1" dirty="0" err="1">
                <a:solidFill>
                  <a:srgbClr val="FF0000"/>
                </a:solidFill>
              </a:rPr>
              <a:t>đọc</a:t>
            </a:r>
            <a:r>
              <a:rPr lang="en-US" sz="2800" b="1" dirty="0">
                <a:solidFill>
                  <a:srgbClr val="FF0000"/>
                </a:solidFill>
              </a:rPr>
              <a:t> hay</a:t>
            </a:r>
          </a:p>
        </p:txBody>
      </p:sp>
      <p:sp>
        <p:nvSpPr>
          <p:cNvPr id="5" name="Rectangle 4">
            <a:extLst>
              <a:ext uri="{FF2B5EF4-FFF2-40B4-BE49-F238E27FC236}">
                <a16:creationId xmlns:a16="http://schemas.microsoft.com/office/drawing/2014/main" id="{9FA53C1C-AAFA-656D-BDAF-C413FA07742B}"/>
              </a:ext>
            </a:extLst>
          </p:cNvPr>
          <p:cNvSpPr>
            <a:spLocks noChangeArrowheads="1"/>
          </p:cNvSpPr>
          <p:nvPr/>
        </p:nvSpPr>
        <p:spPr bwMode="auto">
          <a:xfrm>
            <a:off x="0" y="0"/>
            <a:ext cx="9144000" cy="6858000"/>
          </a:xfrm>
          <a:prstGeom prst="rect">
            <a:avLst/>
          </a:prstGeom>
          <a:noFill/>
          <a:ln w="57150">
            <a:pattFill prst="sphere">
              <a:fgClr>
                <a:srgbClr val="0000FF"/>
              </a:fgClr>
              <a:bgClr>
                <a:srgbClr val="FF0000"/>
              </a:bgClr>
            </a:pattFill>
            <a:miter lim="800000"/>
            <a:headEnd/>
            <a:tailEnd/>
          </a:ln>
          <a:extLst>
            <a:ext uri="{909E8E84-426E-40DD-AFC4-6F175D3DCCD1}">
              <a14:hiddenFill xmlns:a14="http://schemas.microsoft.com/office/drawing/2010/main">
                <a:solidFill>
                  <a:srgbClr val="FFFFFF"/>
                </a:solidFill>
              </a14:hiddenFill>
            </a:ext>
          </a:extLst>
        </p:spPr>
        <p:txBody>
          <a:bodyPr wrap="none" lIns="91435" tIns="45718" rIns="91435" bIns="45718" anchor="ctr"/>
          <a:lstStyle>
            <a:defPPr>
              <a:defRPr lang="en-US"/>
            </a:defPPr>
            <a:lvl1pPr algn="l" rtl="0" eaLnBrk="0" fontAlgn="base" hangingPunct="0">
              <a:spcBef>
                <a:spcPct val="0"/>
              </a:spcBef>
              <a:spcAft>
                <a:spcPct val="0"/>
              </a:spcAft>
              <a:defRPr sz="4000"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sz="4000"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sz="4000"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sz="4000"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sz="4000" kern="1200">
                <a:solidFill>
                  <a:schemeClr val="tx1"/>
                </a:solidFill>
                <a:latin typeface="Arial" panose="020B0604020202020204" pitchFamily="34" charset="0"/>
                <a:ea typeface="+mn-ea"/>
                <a:cs typeface="+mn-cs"/>
              </a:defRPr>
            </a:lvl5pPr>
            <a:lvl6pPr marL="2286000" algn="l" defTabSz="914400" rtl="0" eaLnBrk="1" latinLnBrk="0" hangingPunct="1">
              <a:defRPr sz="4000" kern="1200">
                <a:solidFill>
                  <a:schemeClr val="tx1"/>
                </a:solidFill>
                <a:latin typeface="Arial" panose="020B0604020202020204" pitchFamily="34" charset="0"/>
                <a:ea typeface="+mn-ea"/>
                <a:cs typeface="+mn-cs"/>
              </a:defRPr>
            </a:lvl6pPr>
            <a:lvl7pPr marL="2743200" algn="l" defTabSz="914400" rtl="0" eaLnBrk="1" latinLnBrk="0" hangingPunct="1">
              <a:defRPr sz="4000" kern="1200">
                <a:solidFill>
                  <a:schemeClr val="tx1"/>
                </a:solidFill>
                <a:latin typeface="Arial" panose="020B0604020202020204" pitchFamily="34" charset="0"/>
                <a:ea typeface="+mn-ea"/>
                <a:cs typeface="+mn-cs"/>
              </a:defRPr>
            </a:lvl7pPr>
            <a:lvl8pPr marL="3200400" algn="l" defTabSz="914400" rtl="0" eaLnBrk="1" latinLnBrk="0" hangingPunct="1">
              <a:defRPr sz="4000" kern="1200">
                <a:solidFill>
                  <a:schemeClr val="tx1"/>
                </a:solidFill>
                <a:latin typeface="Arial" panose="020B0604020202020204" pitchFamily="34" charset="0"/>
                <a:ea typeface="+mn-ea"/>
                <a:cs typeface="+mn-cs"/>
              </a:defRPr>
            </a:lvl8pPr>
            <a:lvl9pPr marL="3657600" algn="l" defTabSz="914400" rtl="0" eaLnBrk="1" latinLnBrk="0" hangingPunct="1">
              <a:defRPr sz="4000" kern="1200">
                <a:solidFill>
                  <a:schemeClr val="tx1"/>
                </a:solidFill>
                <a:latin typeface="Arial" panose="020B0604020202020204" pitchFamily="34" charset="0"/>
                <a:ea typeface="+mn-ea"/>
                <a:cs typeface="+mn-cs"/>
              </a:defRPr>
            </a:lvl9pPr>
          </a:lstStyle>
          <a:p>
            <a:pPr>
              <a:spcBef>
                <a:spcPct val="0"/>
              </a:spcBef>
              <a:buFontTx/>
              <a:buNone/>
            </a:pPr>
            <a:endParaRPr lang="vi-VN" altLang="en-US" sz="4000">
              <a:latin typeface="Times New Roman" panose="02020603050405020304" pitchFamily="18" charset="0"/>
            </a:endParaRPr>
          </a:p>
        </p:txBody>
      </p:sp>
    </p:spTree>
    <p:extLst>
      <p:ext uri="{BB962C8B-B14F-4D97-AF65-F5344CB8AC3E}">
        <p14:creationId xmlns:p14="http://schemas.microsoft.com/office/powerpoint/2010/main" val="10868553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par>
                                <p:cTn id="11" presetID="16" presetClass="entr" presetSubtype="21"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barn(inVertical)">
                                      <p:cBhvr>
                                        <p:cTn id="18" dur="500"/>
                                        <p:tgtEl>
                                          <p:spTgt spid="15"/>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barn(inVertical)">
                                      <p:cBhvr>
                                        <p:cTn id="21" dur="500"/>
                                        <p:tgtEl>
                                          <p:spTgt spid="16"/>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barn(inVertical)">
                                      <p:cBhvr>
                                        <p:cTn id="24" dur="500"/>
                                        <p:tgtEl>
                                          <p:spTgt spid="17"/>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barn(inVertical)">
                                      <p:cBhvr>
                                        <p:cTn id="27" dur="500"/>
                                        <p:tgtEl>
                                          <p:spTgt spid="18"/>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barn(inVertical)">
                                      <p:cBhvr>
                                        <p:cTn id="30" dur="500"/>
                                        <p:tgtEl>
                                          <p:spTgt spid="19"/>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barn(inVertical)">
                                      <p:cBhvr>
                                        <p:cTn id="33" dur="500"/>
                                        <p:tgtEl>
                                          <p:spTgt spid="20"/>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barn(inVertical)">
                                      <p:cBhvr>
                                        <p:cTn id="3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17" grpId="0"/>
      <p:bldP spid="18" grpId="0"/>
      <p:bldP spid="19" grpId="0"/>
      <p:bldP spid="2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Volta às Aulas - ilustração de arte em veto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767" y="0"/>
            <a:ext cx="9144000" cy="6984910"/>
          </a:xfrm>
          <a:prstGeom prst="rect">
            <a:avLst/>
          </a:prstGeom>
          <a:noFill/>
          <a:extLst>
            <a:ext uri="{909E8E84-426E-40DD-AFC4-6F175D3DCCD1}">
              <a14:hiddenFill xmlns:a14="http://schemas.microsoft.com/office/drawing/2010/main">
                <a:solidFill>
                  <a:srgbClr val="FFFFFF"/>
                </a:solidFill>
              </a14:hiddenFill>
            </a:ext>
          </a:extLst>
        </p:spPr>
      </p:pic>
      <p:sp>
        <p:nvSpPr>
          <p:cNvPr id="4" name="Oval 3"/>
          <p:cNvSpPr/>
          <p:nvPr/>
        </p:nvSpPr>
        <p:spPr>
          <a:xfrm>
            <a:off x="909960" y="3091026"/>
            <a:ext cx="6984776" cy="1440160"/>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1514648" y="3257108"/>
            <a:ext cx="6048672" cy="1107996"/>
          </a:xfrm>
          <a:prstGeom prst="rect">
            <a:avLst/>
          </a:prstGeom>
          <a:noFill/>
        </p:spPr>
        <p:txBody>
          <a:bodyPr wrap="square" rtlCol="0">
            <a:spAutoFit/>
          </a:bodyPr>
          <a:lstStyle/>
          <a:p>
            <a:pPr algn="ctr"/>
            <a:r>
              <a:rPr lang="en-US" sz="6600" b="1" dirty="0" err="1">
                <a:solidFill>
                  <a:srgbClr val="FFFF00"/>
                </a:solidFill>
              </a:rPr>
              <a:t>Mở</a:t>
            </a:r>
            <a:r>
              <a:rPr lang="en-US" sz="6600" b="1" dirty="0">
                <a:solidFill>
                  <a:srgbClr val="FFFF00"/>
                </a:solidFill>
              </a:rPr>
              <a:t> </a:t>
            </a:r>
            <a:r>
              <a:rPr lang="en-US" sz="6600" b="1" dirty="0" err="1">
                <a:solidFill>
                  <a:srgbClr val="FFFF00"/>
                </a:solidFill>
              </a:rPr>
              <a:t>rộng</a:t>
            </a:r>
            <a:endParaRPr lang="en-US" sz="6600" b="1" dirty="0">
              <a:solidFill>
                <a:srgbClr val="FFFF00"/>
              </a:solidFill>
            </a:endParaRPr>
          </a:p>
        </p:txBody>
      </p:sp>
      <p:sp>
        <p:nvSpPr>
          <p:cNvPr id="3" name="Rectangle 2">
            <a:extLst>
              <a:ext uri="{FF2B5EF4-FFF2-40B4-BE49-F238E27FC236}">
                <a16:creationId xmlns:a16="http://schemas.microsoft.com/office/drawing/2014/main" id="{9FA53C1C-AAFA-656D-BDAF-C413FA07742B}"/>
              </a:ext>
            </a:extLst>
          </p:cNvPr>
          <p:cNvSpPr>
            <a:spLocks noChangeArrowheads="1"/>
          </p:cNvSpPr>
          <p:nvPr/>
        </p:nvSpPr>
        <p:spPr bwMode="auto">
          <a:xfrm>
            <a:off x="0" y="0"/>
            <a:ext cx="9144000" cy="6858000"/>
          </a:xfrm>
          <a:prstGeom prst="rect">
            <a:avLst/>
          </a:prstGeom>
          <a:noFill/>
          <a:ln w="57150">
            <a:pattFill prst="sphere">
              <a:fgClr>
                <a:srgbClr val="0000FF"/>
              </a:fgClr>
              <a:bgClr>
                <a:srgbClr val="FF0000"/>
              </a:bgClr>
            </a:pattFill>
            <a:miter lim="800000"/>
            <a:headEnd/>
            <a:tailEnd/>
          </a:ln>
          <a:extLst>
            <a:ext uri="{909E8E84-426E-40DD-AFC4-6F175D3DCCD1}">
              <a14:hiddenFill xmlns:a14="http://schemas.microsoft.com/office/drawing/2010/main">
                <a:solidFill>
                  <a:srgbClr val="FFFFFF"/>
                </a:solidFill>
              </a14:hiddenFill>
            </a:ext>
          </a:extLst>
        </p:spPr>
        <p:txBody>
          <a:bodyPr wrap="none" lIns="91435" tIns="45718" rIns="91435" bIns="45718" anchor="ctr"/>
          <a:lstStyle>
            <a:defPPr>
              <a:defRPr lang="en-US"/>
            </a:defPPr>
            <a:lvl1pPr algn="l" rtl="0" eaLnBrk="0" fontAlgn="base" hangingPunct="0">
              <a:spcBef>
                <a:spcPct val="0"/>
              </a:spcBef>
              <a:spcAft>
                <a:spcPct val="0"/>
              </a:spcAft>
              <a:defRPr sz="4000"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sz="4000"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sz="4000"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sz="4000"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sz="4000" kern="1200">
                <a:solidFill>
                  <a:schemeClr val="tx1"/>
                </a:solidFill>
                <a:latin typeface="Arial" panose="020B0604020202020204" pitchFamily="34" charset="0"/>
                <a:ea typeface="+mn-ea"/>
                <a:cs typeface="+mn-cs"/>
              </a:defRPr>
            </a:lvl5pPr>
            <a:lvl6pPr marL="2286000" algn="l" defTabSz="914400" rtl="0" eaLnBrk="1" latinLnBrk="0" hangingPunct="1">
              <a:defRPr sz="4000" kern="1200">
                <a:solidFill>
                  <a:schemeClr val="tx1"/>
                </a:solidFill>
                <a:latin typeface="Arial" panose="020B0604020202020204" pitchFamily="34" charset="0"/>
                <a:ea typeface="+mn-ea"/>
                <a:cs typeface="+mn-cs"/>
              </a:defRPr>
            </a:lvl6pPr>
            <a:lvl7pPr marL="2743200" algn="l" defTabSz="914400" rtl="0" eaLnBrk="1" latinLnBrk="0" hangingPunct="1">
              <a:defRPr sz="4000" kern="1200">
                <a:solidFill>
                  <a:schemeClr val="tx1"/>
                </a:solidFill>
                <a:latin typeface="Arial" panose="020B0604020202020204" pitchFamily="34" charset="0"/>
                <a:ea typeface="+mn-ea"/>
                <a:cs typeface="+mn-cs"/>
              </a:defRPr>
            </a:lvl7pPr>
            <a:lvl8pPr marL="3200400" algn="l" defTabSz="914400" rtl="0" eaLnBrk="1" latinLnBrk="0" hangingPunct="1">
              <a:defRPr sz="4000" kern="1200">
                <a:solidFill>
                  <a:schemeClr val="tx1"/>
                </a:solidFill>
                <a:latin typeface="Arial" panose="020B0604020202020204" pitchFamily="34" charset="0"/>
                <a:ea typeface="+mn-ea"/>
                <a:cs typeface="+mn-cs"/>
              </a:defRPr>
            </a:lvl8pPr>
            <a:lvl9pPr marL="3657600" algn="l" defTabSz="914400" rtl="0" eaLnBrk="1" latinLnBrk="0" hangingPunct="1">
              <a:defRPr sz="4000" kern="1200">
                <a:solidFill>
                  <a:schemeClr val="tx1"/>
                </a:solidFill>
                <a:latin typeface="Arial" panose="020B0604020202020204" pitchFamily="34" charset="0"/>
                <a:ea typeface="+mn-ea"/>
                <a:cs typeface="+mn-cs"/>
              </a:defRPr>
            </a:lvl9pPr>
          </a:lstStyle>
          <a:p>
            <a:pPr>
              <a:spcBef>
                <a:spcPct val="0"/>
              </a:spcBef>
              <a:buFontTx/>
              <a:buNone/>
            </a:pPr>
            <a:endParaRPr lang="vi-VN" altLang="en-US" sz="4000">
              <a:latin typeface="Times New Roman" panose="02020603050405020304" pitchFamily="18" charset="0"/>
            </a:endParaRPr>
          </a:p>
        </p:txBody>
      </p:sp>
    </p:spTree>
    <p:extLst>
      <p:ext uri="{BB962C8B-B14F-4D97-AF65-F5344CB8AC3E}">
        <p14:creationId xmlns:p14="http://schemas.microsoft.com/office/powerpoint/2010/main" val="232089753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261" y="27143"/>
            <a:ext cx="9036496" cy="48748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2539543" y="5216835"/>
            <a:ext cx="4572000" cy="646331"/>
          </a:xfrm>
          <a:prstGeom prst="rect">
            <a:avLst/>
          </a:prstGeom>
        </p:spPr>
        <p:txBody>
          <a:bodyPr>
            <a:spAutoFit/>
          </a:bodyPr>
          <a:lstStyle/>
          <a:p>
            <a:pPr algn="ctr"/>
            <a:r>
              <a:rPr lang="en-US" dirty="0" err="1">
                <a:latin typeface="Times New Roman" panose="02020603050405020304" pitchFamily="18" charset="0"/>
                <a:cs typeface="Times New Roman" panose="02020603050405020304" pitchFamily="18" charset="0"/>
              </a:rPr>
              <a:t>Ông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sinh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năm</a:t>
            </a:r>
            <a:r>
              <a:rPr lang="en-US" dirty="0">
                <a:latin typeface="Times New Roman" panose="02020603050405020304" pitchFamily="18" charset="0"/>
                <a:cs typeface="Times New Roman" panose="02020603050405020304" pitchFamily="18" charset="0"/>
              </a:rPr>
              <a:t> 1720 </a:t>
            </a:r>
            <a:r>
              <a:rPr lang="vi-VN" dirty="0">
                <a:latin typeface="Times New Roman" panose="02020603050405020304" pitchFamily="18" charset="0"/>
                <a:cs typeface="Times New Roman" panose="02020603050405020304" pitchFamily="18" charset="0"/>
              </a:rPr>
              <a:t>cho đến năm Tân Hợi 1791, ông qua đời, thọ 71 </a:t>
            </a:r>
            <a:r>
              <a:rPr lang="vi-VN" dirty="0" err="1">
                <a:latin typeface="Times New Roman" panose="02020603050405020304" pitchFamily="18" charset="0"/>
                <a:cs typeface="Times New Roman" panose="02020603050405020304" pitchFamily="18" charset="0"/>
              </a:rPr>
              <a:t>tuổi</a:t>
            </a:r>
            <a:r>
              <a:rPr lang="vi-VN" dirty="0">
                <a:latin typeface="Times New Roman" panose="02020603050405020304" pitchFamily="18" charset="0"/>
                <a:cs typeface="Times New Roman" panose="02020603050405020304" pitchFamily="18" charset="0"/>
              </a:rPr>
              <a:t>.</a:t>
            </a:r>
            <a:endParaRPr lang="en-US" dirty="0">
              <a:latin typeface="Times New Roman" panose="02020603050405020304" pitchFamily="18" charset="0"/>
              <a:cs typeface="Times New Roman" panose="02020603050405020304" pitchFamily="18" charset="0"/>
            </a:endParaRPr>
          </a:p>
        </p:txBody>
      </p:sp>
      <p:sp>
        <p:nvSpPr>
          <p:cNvPr id="2" name="Rectangle 1">
            <a:extLst>
              <a:ext uri="{FF2B5EF4-FFF2-40B4-BE49-F238E27FC236}">
                <a16:creationId xmlns:a16="http://schemas.microsoft.com/office/drawing/2014/main" id="{9FA53C1C-AAFA-656D-BDAF-C413FA07742B}"/>
              </a:ext>
            </a:extLst>
          </p:cNvPr>
          <p:cNvSpPr>
            <a:spLocks noChangeArrowheads="1"/>
          </p:cNvSpPr>
          <p:nvPr/>
        </p:nvSpPr>
        <p:spPr bwMode="auto">
          <a:xfrm>
            <a:off x="0" y="0"/>
            <a:ext cx="9144000" cy="6858000"/>
          </a:xfrm>
          <a:prstGeom prst="rect">
            <a:avLst/>
          </a:prstGeom>
          <a:noFill/>
          <a:ln w="57150">
            <a:pattFill prst="sphere">
              <a:fgClr>
                <a:srgbClr val="0000FF"/>
              </a:fgClr>
              <a:bgClr>
                <a:srgbClr val="FF0000"/>
              </a:bgClr>
            </a:pattFill>
            <a:miter lim="800000"/>
            <a:headEnd/>
            <a:tailEnd/>
          </a:ln>
          <a:extLst>
            <a:ext uri="{909E8E84-426E-40DD-AFC4-6F175D3DCCD1}">
              <a14:hiddenFill xmlns:a14="http://schemas.microsoft.com/office/drawing/2010/main">
                <a:solidFill>
                  <a:srgbClr val="FFFFFF"/>
                </a:solidFill>
              </a14:hiddenFill>
            </a:ext>
          </a:extLst>
        </p:spPr>
        <p:txBody>
          <a:bodyPr wrap="none" lIns="91435" tIns="45718" rIns="91435" bIns="45718" anchor="ctr"/>
          <a:lstStyle>
            <a:defPPr>
              <a:defRPr lang="en-US"/>
            </a:defPPr>
            <a:lvl1pPr algn="l" rtl="0" eaLnBrk="0" fontAlgn="base" hangingPunct="0">
              <a:spcBef>
                <a:spcPct val="0"/>
              </a:spcBef>
              <a:spcAft>
                <a:spcPct val="0"/>
              </a:spcAft>
              <a:defRPr sz="4000"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sz="4000"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sz="4000"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sz="4000"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sz="4000" kern="1200">
                <a:solidFill>
                  <a:schemeClr val="tx1"/>
                </a:solidFill>
                <a:latin typeface="Arial" panose="020B0604020202020204" pitchFamily="34" charset="0"/>
                <a:ea typeface="+mn-ea"/>
                <a:cs typeface="+mn-cs"/>
              </a:defRPr>
            </a:lvl5pPr>
            <a:lvl6pPr marL="2286000" algn="l" defTabSz="914400" rtl="0" eaLnBrk="1" latinLnBrk="0" hangingPunct="1">
              <a:defRPr sz="4000" kern="1200">
                <a:solidFill>
                  <a:schemeClr val="tx1"/>
                </a:solidFill>
                <a:latin typeface="Arial" panose="020B0604020202020204" pitchFamily="34" charset="0"/>
                <a:ea typeface="+mn-ea"/>
                <a:cs typeface="+mn-cs"/>
              </a:defRPr>
            </a:lvl6pPr>
            <a:lvl7pPr marL="2743200" algn="l" defTabSz="914400" rtl="0" eaLnBrk="1" latinLnBrk="0" hangingPunct="1">
              <a:defRPr sz="4000" kern="1200">
                <a:solidFill>
                  <a:schemeClr val="tx1"/>
                </a:solidFill>
                <a:latin typeface="Arial" panose="020B0604020202020204" pitchFamily="34" charset="0"/>
                <a:ea typeface="+mn-ea"/>
                <a:cs typeface="+mn-cs"/>
              </a:defRPr>
            </a:lvl7pPr>
            <a:lvl8pPr marL="3200400" algn="l" defTabSz="914400" rtl="0" eaLnBrk="1" latinLnBrk="0" hangingPunct="1">
              <a:defRPr sz="4000" kern="1200">
                <a:solidFill>
                  <a:schemeClr val="tx1"/>
                </a:solidFill>
                <a:latin typeface="Arial" panose="020B0604020202020204" pitchFamily="34" charset="0"/>
                <a:ea typeface="+mn-ea"/>
                <a:cs typeface="+mn-cs"/>
              </a:defRPr>
            </a:lvl8pPr>
            <a:lvl9pPr marL="3657600" algn="l" defTabSz="914400" rtl="0" eaLnBrk="1" latinLnBrk="0" hangingPunct="1">
              <a:defRPr sz="4000" kern="1200">
                <a:solidFill>
                  <a:schemeClr val="tx1"/>
                </a:solidFill>
                <a:latin typeface="Arial" panose="020B0604020202020204" pitchFamily="34" charset="0"/>
                <a:ea typeface="+mn-ea"/>
                <a:cs typeface="+mn-cs"/>
              </a:defRPr>
            </a:lvl9pPr>
          </a:lstStyle>
          <a:p>
            <a:pPr>
              <a:spcBef>
                <a:spcPct val="0"/>
              </a:spcBef>
              <a:buFontTx/>
              <a:buNone/>
            </a:pPr>
            <a:endParaRPr lang="vi-VN" altLang="en-US" sz="4000">
              <a:latin typeface="Times New Roman" panose="02020603050405020304" pitchFamily="18" charset="0"/>
            </a:endParaRPr>
          </a:p>
        </p:txBody>
      </p:sp>
    </p:spTree>
    <p:extLst>
      <p:ext uri="{BB962C8B-B14F-4D97-AF65-F5344CB8AC3E}">
        <p14:creationId xmlns:p14="http://schemas.microsoft.com/office/powerpoint/2010/main" val="101779085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6308" y="260649"/>
            <a:ext cx="8828180" cy="49542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0" y="5404574"/>
            <a:ext cx="9144000" cy="461665"/>
          </a:xfrm>
          <a:prstGeom prst="rect">
            <a:avLst/>
          </a:prstGeom>
        </p:spPr>
        <p:txBody>
          <a:bodyPr wrap="square">
            <a:spAutoFit/>
          </a:bodyPr>
          <a:lstStyle/>
          <a:p>
            <a:pPr algn="ctr"/>
            <a:r>
              <a:rPr lang="vi-VN" sz="2400" i="1" dirty="0"/>
              <a:t>Quần thể di tích </a:t>
            </a:r>
            <a:r>
              <a:rPr lang="vi-VN" sz="2400" i="1" dirty="0" err="1"/>
              <a:t>Hải</a:t>
            </a:r>
            <a:r>
              <a:rPr lang="vi-VN" sz="2400" i="1" dirty="0"/>
              <a:t> </a:t>
            </a:r>
            <a:r>
              <a:rPr lang="en-US" sz="2400" i="1" dirty="0"/>
              <a:t>T</a:t>
            </a:r>
            <a:r>
              <a:rPr lang="vi-VN" sz="2400" i="1" dirty="0" err="1"/>
              <a:t>hượng</a:t>
            </a:r>
            <a:r>
              <a:rPr lang="vi-VN" sz="2400" i="1" dirty="0"/>
              <a:t> </a:t>
            </a:r>
            <a:r>
              <a:rPr lang="en-US" sz="2400" i="1" dirty="0"/>
              <a:t>L</a:t>
            </a:r>
            <a:r>
              <a:rPr lang="vi-VN" sz="2400" i="1" dirty="0" err="1"/>
              <a:t>ãn</a:t>
            </a:r>
            <a:r>
              <a:rPr lang="vi-VN" sz="2400" i="1" dirty="0"/>
              <a:t> </a:t>
            </a:r>
            <a:r>
              <a:rPr lang="en-US" sz="2400" i="1" dirty="0"/>
              <a:t>Ô</a:t>
            </a:r>
            <a:r>
              <a:rPr lang="vi-VN" sz="2400" i="1" dirty="0" err="1"/>
              <a:t>ng</a:t>
            </a:r>
            <a:r>
              <a:rPr lang="vi-VN" sz="2400" i="1" dirty="0"/>
              <a:t> Lê Hữu Trác</a:t>
            </a:r>
            <a:endParaRPr lang="en-US" sz="2400" dirty="0"/>
          </a:p>
        </p:txBody>
      </p:sp>
      <p:sp>
        <p:nvSpPr>
          <p:cNvPr id="4" name="Rectangle 3"/>
          <p:cNvSpPr/>
          <p:nvPr/>
        </p:nvSpPr>
        <p:spPr>
          <a:xfrm>
            <a:off x="0" y="5890920"/>
            <a:ext cx="9144000" cy="461665"/>
          </a:xfrm>
          <a:prstGeom prst="rect">
            <a:avLst/>
          </a:prstGeom>
        </p:spPr>
        <p:txBody>
          <a:bodyPr wrap="square">
            <a:spAutoFit/>
          </a:bodyPr>
          <a:lstStyle/>
          <a:p>
            <a:pPr algn="ctr"/>
            <a:r>
              <a:rPr lang="vi-VN" sz="2400" dirty="0"/>
              <a:t>thuộc thôn Hải Thượng, xã Sơn Trung, Hương Sơn, Hà Tĩnh</a:t>
            </a:r>
            <a:endParaRPr lang="en-US" sz="2400" dirty="0"/>
          </a:p>
        </p:txBody>
      </p:sp>
      <p:sp>
        <p:nvSpPr>
          <p:cNvPr id="5" name="Rectangle 4">
            <a:extLst>
              <a:ext uri="{FF2B5EF4-FFF2-40B4-BE49-F238E27FC236}">
                <a16:creationId xmlns:a16="http://schemas.microsoft.com/office/drawing/2014/main" id="{9FA53C1C-AAFA-656D-BDAF-C413FA07742B}"/>
              </a:ext>
            </a:extLst>
          </p:cNvPr>
          <p:cNvSpPr>
            <a:spLocks noChangeArrowheads="1"/>
          </p:cNvSpPr>
          <p:nvPr/>
        </p:nvSpPr>
        <p:spPr bwMode="auto">
          <a:xfrm>
            <a:off x="0" y="0"/>
            <a:ext cx="9144000" cy="6858000"/>
          </a:xfrm>
          <a:prstGeom prst="rect">
            <a:avLst/>
          </a:prstGeom>
          <a:noFill/>
          <a:ln w="57150">
            <a:pattFill prst="sphere">
              <a:fgClr>
                <a:srgbClr val="0000FF"/>
              </a:fgClr>
              <a:bgClr>
                <a:srgbClr val="FF0000"/>
              </a:bgClr>
            </a:pattFill>
            <a:miter lim="800000"/>
            <a:headEnd/>
            <a:tailEnd/>
          </a:ln>
          <a:extLst>
            <a:ext uri="{909E8E84-426E-40DD-AFC4-6F175D3DCCD1}">
              <a14:hiddenFill xmlns:a14="http://schemas.microsoft.com/office/drawing/2010/main">
                <a:solidFill>
                  <a:srgbClr val="FFFFFF"/>
                </a:solidFill>
              </a14:hiddenFill>
            </a:ext>
          </a:extLst>
        </p:spPr>
        <p:txBody>
          <a:bodyPr wrap="none" lIns="91435" tIns="45718" rIns="91435" bIns="45718" anchor="ctr"/>
          <a:lstStyle>
            <a:defPPr>
              <a:defRPr lang="en-US"/>
            </a:defPPr>
            <a:lvl1pPr algn="l" rtl="0" eaLnBrk="0" fontAlgn="base" hangingPunct="0">
              <a:spcBef>
                <a:spcPct val="0"/>
              </a:spcBef>
              <a:spcAft>
                <a:spcPct val="0"/>
              </a:spcAft>
              <a:defRPr sz="4000"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sz="4000"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sz="4000"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sz="4000"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sz="4000" kern="1200">
                <a:solidFill>
                  <a:schemeClr val="tx1"/>
                </a:solidFill>
                <a:latin typeface="Arial" panose="020B0604020202020204" pitchFamily="34" charset="0"/>
                <a:ea typeface="+mn-ea"/>
                <a:cs typeface="+mn-cs"/>
              </a:defRPr>
            </a:lvl5pPr>
            <a:lvl6pPr marL="2286000" algn="l" defTabSz="914400" rtl="0" eaLnBrk="1" latinLnBrk="0" hangingPunct="1">
              <a:defRPr sz="4000" kern="1200">
                <a:solidFill>
                  <a:schemeClr val="tx1"/>
                </a:solidFill>
                <a:latin typeface="Arial" panose="020B0604020202020204" pitchFamily="34" charset="0"/>
                <a:ea typeface="+mn-ea"/>
                <a:cs typeface="+mn-cs"/>
              </a:defRPr>
            </a:lvl6pPr>
            <a:lvl7pPr marL="2743200" algn="l" defTabSz="914400" rtl="0" eaLnBrk="1" latinLnBrk="0" hangingPunct="1">
              <a:defRPr sz="4000" kern="1200">
                <a:solidFill>
                  <a:schemeClr val="tx1"/>
                </a:solidFill>
                <a:latin typeface="Arial" panose="020B0604020202020204" pitchFamily="34" charset="0"/>
                <a:ea typeface="+mn-ea"/>
                <a:cs typeface="+mn-cs"/>
              </a:defRPr>
            </a:lvl7pPr>
            <a:lvl8pPr marL="3200400" algn="l" defTabSz="914400" rtl="0" eaLnBrk="1" latinLnBrk="0" hangingPunct="1">
              <a:defRPr sz="4000" kern="1200">
                <a:solidFill>
                  <a:schemeClr val="tx1"/>
                </a:solidFill>
                <a:latin typeface="Arial" panose="020B0604020202020204" pitchFamily="34" charset="0"/>
                <a:ea typeface="+mn-ea"/>
                <a:cs typeface="+mn-cs"/>
              </a:defRPr>
            </a:lvl8pPr>
            <a:lvl9pPr marL="3657600" algn="l" defTabSz="914400" rtl="0" eaLnBrk="1" latinLnBrk="0" hangingPunct="1">
              <a:defRPr sz="4000" kern="1200">
                <a:solidFill>
                  <a:schemeClr val="tx1"/>
                </a:solidFill>
                <a:latin typeface="Arial" panose="020B0604020202020204" pitchFamily="34" charset="0"/>
                <a:ea typeface="+mn-ea"/>
                <a:cs typeface="+mn-cs"/>
              </a:defRPr>
            </a:lvl9pPr>
          </a:lstStyle>
          <a:p>
            <a:pPr>
              <a:spcBef>
                <a:spcPct val="0"/>
              </a:spcBef>
              <a:buFontTx/>
              <a:buNone/>
            </a:pPr>
            <a:endParaRPr lang="vi-VN" altLang="en-US" sz="4000">
              <a:latin typeface="Times New Roman" panose="02020603050405020304" pitchFamily="18" charset="0"/>
            </a:endParaRPr>
          </a:p>
        </p:txBody>
      </p:sp>
    </p:spTree>
    <p:extLst>
      <p:ext uri="{BB962C8B-B14F-4D97-AF65-F5344CB8AC3E}">
        <p14:creationId xmlns:p14="http://schemas.microsoft.com/office/powerpoint/2010/main" val="366408326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5148064" y="116632"/>
            <a:ext cx="3654219" cy="3816424"/>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5" name="Picture 3" descr="D:\năm học 21-22\Danh-y-le-huu-trac-2-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275" y="116632"/>
            <a:ext cx="4968552" cy="6689604"/>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D:\năm học 21-22\Danh-y-le-huu-trac-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33319" y="3933056"/>
            <a:ext cx="3920008" cy="260975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5148064" y="337513"/>
            <a:ext cx="3654219" cy="3416320"/>
          </a:xfrm>
          <a:prstGeom prst="rect">
            <a:avLst/>
          </a:prstGeom>
        </p:spPr>
        <p:txBody>
          <a:bodyPr wrap="square">
            <a:spAutoFit/>
          </a:bodyPr>
          <a:lstStyle/>
          <a:p>
            <a:r>
              <a:rPr lang="vi-VN" b="1" i="1" dirty="0"/>
              <a:t>Hải Thượng y tông tâm lĩnh</a:t>
            </a:r>
            <a:r>
              <a:rPr lang="vi-VN" dirty="0"/>
              <a:t>  là một bộ sách y học nổi tiếng của </a:t>
            </a:r>
            <a:r>
              <a:rPr lang="vi-VN" dirty="0">
                <a:hlinkClick r:id="rId4" tooltip="Hải Thượng Lãn Ông"/>
              </a:rPr>
              <a:t>Hải Thượng Lãn Ông</a:t>
            </a:r>
            <a:r>
              <a:rPr lang="vi-VN" dirty="0"/>
              <a:t> Lê Hữu Trác. Bộ sách được viết vào năm 1770 bằng chữ Hán. Bộ </a:t>
            </a:r>
            <a:r>
              <a:rPr lang="vi-VN" i="1" dirty="0"/>
              <a:t>Hải Thượng Y Tôn Tâm Lĩnh</a:t>
            </a:r>
            <a:r>
              <a:rPr lang="vi-VN" dirty="0"/>
              <a:t> bao gồm 28 tập, 66 quyển được dịch ra lần đầu tiên bởi </a:t>
            </a:r>
            <a:r>
              <a:rPr lang="vi-VN" dirty="0">
                <a:hlinkClick r:id="rId5" tooltip="Hoàng Văn Hòe"/>
              </a:rPr>
              <a:t>Hoàng Văn Hòe</a:t>
            </a:r>
            <a:r>
              <a:rPr lang="vi-VN" dirty="0"/>
              <a:t> Hiện có 55 quyển tồn tại đến ngày nay, mất 11 quyển gồm 8 quyển </a:t>
            </a:r>
            <a:r>
              <a:rPr lang="vi-VN" i="1" dirty="0"/>
              <a:t>Bách bệnh cơ yếu</a:t>
            </a:r>
            <a:r>
              <a:rPr lang="vi-VN" dirty="0"/>
              <a:t> và 3 quyển </a:t>
            </a:r>
            <a:r>
              <a:rPr lang="vi-VN" i="1" dirty="0"/>
              <a:t>Bách gia trân tàng</a:t>
            </a:r>
            <a:r>
              <a:rPr lang="vi-VN" dirty="0"/>
              <a:t>.</a:t>
            </a:r>
          </a:p>
        </p:txBody>
      </p:sp>
      <p:sp>
        <p:nvSpPr>
          <p:cNvPr id="4" name="Rectangle 3">
            <a:extLst>
              <a:ext uri="{FF2B5EF4-FFF2-40B4-BE49-F238E27FC236}">
                <a16:creationId xmlns:a16="http://schemas.microsoft.com/office/drawing/2014/main" id="{9FA53C1C-AAFA-656D-BDAF-C413FA07742B}"/>
              </a:ext>
            </a:extLst>
          </p:cNvPr>
          <p:cNvSpPr>
            <a:spLocks noChangeArrowheads="1"/>
          </p:cNvSpPr>
          <p:nvPr/>
        </p:nvSpPr>
        <p:spPr bwMode="auto">
          <a:xfrm>
            <a:off x="0" y="0"/>
            <a:ext cx="9144000" cy="6858000"/>
          </a:xfrm>
          <a:prstGeom prst="rect">
            <a:avLst/>
          </a:prstGeom>
          <a:noFill/>
          <a:ln w="57150">
            <a:pattFill prst="sphere">
              <a:fgClr>
                <a:srgbClr val="0000FF"/>
              </a:fgClr>
              <a:bgClr>
                <a:srgbClr val="FF0000"/>
              </a:bgClr>
            </a:pattFill>
            <a:miter lim="800000"/>
            <a:headEnd/>
            <a:tailEnd/>
          </a:ln>
          <a:extLst>
            <a:ext uri="{909E8E84-426E-40DD-AFC4-6F175D3DCCD1}">
              <a14:hiddenFill xmlns:a14="http://schemas.microsoft.com/office/drawing/2010/main">
                <a:solidFill>
                  <a:srgbClr val="FFFFFF"/>
                </a:solidFill>
              </a14:hiddenFill>
            </a:ext>
          </a:extLst>
        </p:spPr>
        <p:txBody>
          <a:bodyPr wrap="none" lIns="91435" tIns="45718" rIns="91435" bIns="45718" anchor="ctr"/>
          <a:lstStyle>
            <a:defPPr>
              <a:defRPr lang="en-US"/>
            </a:defPPr>
            <a:lvl1pPr algn="l" rtl="0" eaLnBrk="0" fontAlgn="base" hangingPunct="0">
              <a:spcBef>
                <a:spcPct val="0"/>
              </a:spcBef>
              <a:spcAft>
                <a:spcPct val="0"/>
              </a:spcAft>
              <a:defRPr sz="4000"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sz="4000"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sz="4000"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sz="4000"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sz="4000" kern="1200">
                <a:solidFill>
                  <a:schemeClr val="tx1"/>
                </a:solidFill>
                <a:latin typeface="Arial" panose="020B0604020202020204" pitchFamily="34" charset="0"/>
                <a:ea typeface="+mn-ea"/>
                <a:cs typeface="+mn-cs"/>
              </a:defRPr>
            </a:lvl5pPr>
            <a:lvl6pPr marL="2286000" algn="l" defTabSz="914400" rtl="0" eaLnBrk="1" latinLnBrk="0" hangingPunct="1">
              <a:defRPr sz="4000" kern="1200">
                <a:solidFill>
                  <a:schemeClr val="tx1"/>
                </a:solidFill>
                <a:latin typeface="Arial" panose="020B0604020202020204" pitchFamily="34" charset="0"/>
                <a:ea typeface="+mn-ea"/>
                <a:cs typeface="+mn-cs"/>
              </a:defRPr>
            </a:lvl6pPr>
            <a:lvl7pPr marL="2743200" algn="l" defTabSz="914400" rtl="0" eaLnBrk="1" latinLnBrk="0" hangingPunct="1">
              <a:defRPr sz="4000" kern="1200">
                <a:solidFill>
                  <a:schemeClr val="tx1"/>
                </a:solidFill>
                <a:latin typeface="Arial" panose="020B0604020202020204" pitchFamily="34" charset="0"/>
                <a:ea typeface="+mn-ea"/>
                <a:cs typeface="+mn-cs"/>
              </a:defRPr>
            </a:lvl7pPr>
            <a:lvl8pPr marL="3200400" algn="l" defTabSz="914400" rtl="0" eaLnBrk="1" latinLnBrk="0" hangingPunct="1">
              <a:defRPr sz="4000" kern="1200">
                <a:solidFill>
                  <a:schemeClr val="tx1"/>
                </a:solidFill>
                <a:latin typeface="Arial" panose="020B0604020202020204" pitchFamily="34" charset="0"/>
                <a:ea typeface="+mn-ea"/>
                <a:cs typeface="+mn-cs"/>
              </a:defRPr>
            </a:lvl8pPr>
            <a:lvl9pPr marL="3657600" algn="l" defTabSz="914400" rtl="0" eaLnBrk="1" latinLnBrk="0" hangingPunct="1">
              <a:defRPr sz="4000" kern="1200">
                <a:solidFill>
                  <a:schemeClr val="tx1"/>
                </a:solidFill>
                <a:latin typeface="Arial" panose="020B0604020202020204" pitchFamily="34" charset="0"/>
                <a:ea typeface="+mn-ea"/>
                <a:cs typeface="+mn-cs"/>
              </a:defRPr>
            </a:lvl9pPr>
          </a:lstStyle>
          <a:p>
            <a:pPr>
              <a:spcBef>
                <a:spcPct val="0"/>
              </a:spcBef>
              <a:buFontTx/>
              <a:buNone/>
            </a:pPr>
            <a:endParaRPr lang="vi-VN" altLang="en-US" sz="4000">
              <a:latin typeface="Times New Roman" panose="02020603050405020304" pitchFamily="18" charset="0"/>
            </a:endParaRPr>
          </a:p>
        </p:txBody>
      </p:sp>
    </p:spTree>
    <p:extLst>
      <p:ext uri="{BB962C8B-B14F-4D97-AF65-F5344CB8AC3E}">
        <p14:creationId xmlns:p14="http://schemas.microsoft.com/office/powerpoint/2010/main" val="284139349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D:\năm học 21-22\Ca221ptur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5656" y="404664"/>
            <a:ext cx="6153822" cy="456546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486597" y="5321834"/>
            <a:ext cx="5976664" cy="1077218"/>
          </a:xfrm>
          <a:prstGeom prst="rect">
            <a:avLst/>
          </a:prstGeom>
          <a:noFill/>
        </p:spPr>
        <p:txBody>
          <a:bodyPr wrap="square" rtlCol="0">
            <a:spAutoFit/>
          </a:bodyPr>
          <a:lstStyle/>
          <a:p>
            <a:pPr algn="just"/>
            <a:r>
              <a:rPr lang="en-US" sz="3200" dirty="0" err="1"/>
              <a:t>Trường</a:t>
            </a:r>
            <a:r>
              <a:rPr lang="en-US" sz="3200" dirty="0"/>
              <a:t> </a:t>
            </a:r>
            <a:r>
              <a:rPr lang="en-US" sz="3200" dirty="0" err="1"/>
              <a:t>trung</a:t>
            </a:r>
            <a:r>
              <a:rPr lang="en-US" sz="3200" dirty="0"/>
              <a:t> </a:t>
            </a:r>
            <a:r>
              <a:rPr lang="en-US" sz="3200" dirty="0" err="1"/>
              <a:t>học</a:t>
            </a:r>
            <a:r>
              <a:rPr lang="en-US" sz="3200" dirty="0"/>
              <a:t> </a:t>
            </a:r>
            <a:r>
              <a:rPr lang="en-US" sz="3200" dirty="0" err="1"/>
              <a:t>phổ</a:t>
            </a:r>
            <a:r>
              <a:rPr lang="en-US" sz="3200" dirty="0"/>
              <a:t> </a:t>
            </a:r>
            <a:r>
              <a:rPr lang="en-US" sz="3200" dirty="0" err="1"/>
              <a:t>thông</a:t>
            </a:r>
            <a:r>
              <a:rPr lang="en-US" sz="3200" dirty="0"/>
              <a:t> </a:t>
            </a:r>
            <a:r>
              <a:rPr lang="en-US" sz="3200" dirty="0" err="1"/>
              <a:t>Lê</a:t>
            </a:r>
            <a:r>
              <a:rPr lang="en-US" sz="3200" dirty="0"/>
              <a:t> </a:t>
            </a:r>
            <a:r>
              <a:rPr lang="en-US" sz="3200" dirty="0" err="1"/>
              <a:t>Hữu</a:t>
            </a:r>
            <a:r>
              <a:rPr lang="en-US" sz="3200" dirty="0"/>
              <a:t> </a:t>
            </a:r>
            <a:r>
              <a:rPr lang="en-US" sz="3200" dirty="0" err="1"/>
              <a:t>Trác</a:t>
            </a:r>
            <a:r>
              <a:rPr lang="en-US" sz="3200" dirty="0"/>
              <a:t> ở </a:t>
            </a:r>
            <a:r>
              <a:rPr lang="en-US" sz="3200" dirty="0" err="1"/>
              <a:t>tỉnh</a:t>
            </a:r>
            <a:r>
              <a:rPr lang="en-US" sz="3200" dirty="0"/>
              <a:t> </a:t>
            </a:r>
            <a:r>
              <a:rPr lang="en-US" sz="3200" dirty="0" err="1"/>
              <a:t>Đắk</a:t>
            </a:r>
            <a:r>
              <a:rPr lang="en-US" sz="3200" dirty="0"/>
              <a:t>  </a:t>
            </a:r>
            <a:r>
              <a:rPr lang="en-US" sz="3200" dirty="0" err="1"/>
              <a:t>Lắk</a:t>
            </a:r>
            <a:r>
              <a:rPr lang="en-US" sz="3200" dirty="0"/>
              <a:t>.</a:t>
            </a:r>
          </a:p>
        </p:txBody>
      </p:sp>
      <p:sp>
        <p:nvSpPr>
          <p:cNvPr id="4" name="Rectangle 3">
            <a:extLst>
              <a:ext uri="{FF2B5EF4-FFF2-40B4-BE49-F238E27FC236}">
                <a16:creationId xmlns:a16="http://schemas.microsoft.com/office/drawing/2014/main" id="{9FA53C1C-AAFA-656D-BDAF-C413FA07742B}"/>
              </a:ext>
            </a:extLst>
          </p:cNvPr>
          <p:cNvSpPr>
            <a:spLocks noChangeArrowheads="1"/>
          </p:cNvSpPr>
          <p:nvPr/>
        </p:nvSpPr>
        <p:spPr bwMode="auto">
          <a:xfrm>
            <a:off x="0" y="0"/>
            <a:ext cx="9144000" cy="6858000"/>
          </a:xfrm>
          <a:prstGeom prst="rect">
            <a:avLst/>
          </a:prstGeom>
          <a:noFill/>
          <a:ln w="57150">
            <a:pattFill prst="sphere">
              <a:fgClr>
                <a:srgbClr val="0000FF"/>
              </a:fgClr>
              <a:bgClr>
                <a:srgbClr val="FF0000"/>
              </a:bgClr>
            </a:pattFill>
            <a:miter lim="800000"/>
            <a:headEnd/>
            <a:tailEnd/>
          </a:ln>
          <a:extLst>
            <a:ext uri="{909E8E84-426E-40DD-AFC4-6F175D3DCCD1}">
              <a14:hiddenFill xmlns:a14="http://schemas.microsoft.com/office/drawing/2010/main">
                <a:solidFill>
                  <a:srgbClr val="FFFFFF"/>
                </a:solidFill>
              </a14:hiddenFill>
            </a:ext>
          </a:extLst>
        </p:spPr>
        <p:txBody>
          <a:bodyPr wrap="none" lIns="91435" tIns="45718" rIns="91435" bIns="45718" anchor="ctr"/>
          <a:lstStyle>
            <a:defPPr>
              <a:defRPr lang="en-US"/>
            </a:defPPr>
            <a:lvl1pPr algn="l" rtl="0" eaLnBrk="0" fontAlgn="base" hangingPunct="0">
              <a:spcBef>
                <a:spcPct val="0"/>
              </a:spcBef>
              <a:spcAft>
                <a:spcPct val="0"/>
              </a:spcAft>
              <a:defRPr sz="4000"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sz="4000"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sz="4000"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sz="4000"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sz="4000" kern="1200">
                <a:solidFill>
                  <a:schemeClr val="tx1"/>
                </a:solidFill>
                <a:latin typeface="Arial" panose="020B0604020202020204" pitchFamily="34" charset="0"/>
                <a:ea typeface="+mn-ea"/>
                <a:cs typeface="+mn-cs"/>
              </a:defRPr>
            </a:lvl5pPr>
            <a:lvl6pPr marL="2286000" algn="l" defTabSz="914400" rtl="0" eaLnBrk="1" latinLnBrk="0" hangingPunct="1">
              <a:defRPr sz="4000" kern="1200">
                <a:solidFill>
                  <a:schemeClr val="tx1"/>
                </a:solidFill>
                <a:latin typeface="Arial" panose="020B0604020202020204" pitchFamily="34" charset="0"/>
                <a:ea typeface="+mn-ea"/>
                <a:cs typeface="+mn-cs"/>
              </a:defRPr>
            </a:lvl6pPr>
            <a:lvl7pPr marL="2743200" algn="l" defTabSz="914400" rtl="0" eaLnBrk="1" latinLnBrk="0" hangingPunct="1">
              <a:defRPr sz="4000" kern="1200">
                <a:solidFill>
                  <a:schemeClr val="tx1"/>
                </a:solidFill>
                <a:latin typeface="Arial" panose="020B0604020202020204" pitchFamily="34" charset="0"/>
                <a:ea typeface="+mn-ea"/>
                <a:cs typeface="+mn-cs"/>
              </a:defRPr>
            </a:lvl7pPr>
            <a:lvl8pPr marL="3200400" algn="l" defTabSz="914400" rtl="0" eaLnBrk="1" latinLnBrk="0" hangingPunct="1">
              <a:defRPr sz="4000" kern="1200">
                <a:solidFill>
                  <a:schemeClr val="tx1"/>
                </a:solidFill>
                <a:latin typeface="Arial" panose="020B0604020202020204" pitchFamily="34" charset="0"/>
                <a:ea typeface="+mn-ea"/>
                <a:cs typeface="+mn-cs"/>
              </a:defRPr>
            </a:lvl8pPr>
            <a:lvl9pPr marL="3657600" algn="l" defTabSz="914400" rtl="0" eaLnBrk="1" latinLnBrk="0" hangingPunct="1">
              <a:defRPr sz="4000" kern="1200">
                <a:solidFill>
                  <a:schemeClr val="tx1"/>
                </a:solidFill>
                <a:latin typeface="Arial" panose="020B0604020202020204" pitchFamily="34" charset="0"/>
                <a:ea typeface="+mn-ea"/>
                <a:cs typeface="+mn-cs"/>
              </a:defRPr>
            </a:lvl9pPr>
          </a:lstStyle>
          <a:p>
            <a:pPr>
              <a:spcBef>
                <a:spcPct val="0"/>
              </a:spcBef>
              <a:buFontTx/>
              <a:buNone/>
            </a:pPr>
            <a:endParaRPr lang="vi-VN" altLang="en-US" sz="4000">
              <a:latin typeface="Times New Roman" panose="02020603050405020304" pitchFamily="18" charset="0"/>
            </a:endParaRPr>
          </a:p>
        </p:txBody>
      </p:sp>
    </p:spTree>
    <p:extLst>
      <p:ext uri="{BB962C8B-B14F-4D97-AF65-F5344CB8AC3E}">
        <p14:creationId xmlns:p14="http://schemas.microsoft.com/office/powerpoint/2010/main" val="321159136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339752" y="2060848"/>
            <a:ext cx="2709588" cy="369332"/>
          </a:xfrm>
          <a:prstGeom prst="rect">
            <a:avLst/>
          </a:prstGeom>
          <a:noFill/>
        </p:spPr>
        <p:txBody>
          <a:bodyPr wrap="none" rtlCol="0">
            <a:spAutoFit/>
          </a:bodyPr>
          <a:lstStyle/>
          <a:p>
            <a:r>
              <a:rPr lang="en-US" dirty="0" err="1"/>
              <a:t>Bacsĩ</a:t>
            </a:r>
            <a:r>
              <a:rPr lang="en-US" dirty="0"/>
              <a:t> </a:t>
            </a:r>
            <a:r>
              <a:rPr lang="en-US" dirty="0" err="1"/>
              <a:t>ngày</a:t>
            </a:r>
            <a:r>
              <a:rPr lang="en-US" dirty="0"/>
              <a:t> nay </a:t>
            </a:r>
            <a:r>
              <a:rPr lang="en-US" dirty="0" err="1"/>
              <a:t>chống</a:t>
            </a:r>
            <a:r>
              <a:rPr lang="en-US" dirty="0"/>
              <a:t> </a:t>
            </a:r>
            <a:r>
              <a:rPr lang="en-US" dirty="0" err="1"/>
              <a:t>covid</a:t>
            </a:r>
            <a:endParaRPr lang="en-US" dirty="0"/>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260648"/>
            <a:ext cx="5361477" cy="2808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55776" y="3284984"/>
            <a:ext cx="6286500" cy="32766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237670" y="3429000"/>
            <a:ext cx="2123728" cy="2585323"/>
          </a:xfrm>
          <a:prstGeom prst="rect">
            <a:avLst/>
          </a:prstGeom>
        </p:spPr>
        <p:txBody>
          <a:bodyPr wrap="square">
            <a:spAutoFit/>
          </a:bodyPr>
          <a:lstStyle/>
          <a:p>
            <a:pPr algn="just"/>
            <a:r>
              <a:rPr lang="vi-VN" dirty="0"/>
              <a:t>Nhiều người lả đi sau làm việc thông ngày đêm để lấy mẫu xét nghiệm, truy vết... Nhưng họ chỉ có thể ngả lưng chợp mắt một chút để lấy sức "chiến đấu" tiếp.</a:t>
            </a:r>
            <a:endParaRPr lang="en-US" dirty="0"/>
          </a:p>
        </p:txBody>
      </p:sp>
      <p:sp>
        <p:nvSpPr>
          <p:cNvPr id="4" name="Rectangle 3"/>
          <p:cNvSpPr/>
          <p:nvPr/>
        </p:nvSpPr>
        <p:spPr>
          <a:xfrm>
            <a:off x="5940151" y="576849"/>
            <a:ext cx="2902125" cy="1477328"/>
          </a:xfrm>
          <a:prstGeom prst="rect">
            <a:avLst/>
          </a:prstGeom>
        </p:spPr>
        <p:txBody>
          <a:bodyPr wrap="square">
            <a:spAutoFit/>
          </a:bodyPr>
          <a:lstStyle/>
          <a:p>
            <a:pPr algn="just"/>
            <a:r>
              <a:rPr lang="en-US" i="1" dirty="0"/>
              <a:t>C</a:t>
            </a:r>
            <a:r>
              <a:rPr lang="vi-VN" i="1" dirty="0"/>
              <a:t>ác y, bác sĩ và sinh viên của trường Đại học Y tế kĩ thuật Hải Dương xuyên đêm lấy mẫu xét nghiệm tại thôn Núi</a:t>
            </a:r>
            <a:endParaRPr lang="en-US" dirty="0"/>
          </a:p>
        </p:txBody>
      </p:sp>
      <p:sp>
        <p:nvSpPr>
          <p:cNvPr id="5" name="Rectangle 4">
            <a:extLst>
              <a:ext uri="{FF2B5EF4-FFF2-40B4-BE49-F238E27FC236}">
                <a16:creationId xmlns:a16="http://schemas.microsoft.com/office/drawing/2014/main" id="{9FA53C1C-AAFA-656D-BDAF-C413FA07742B}"/>
              </a:ext>
            </a:extLst>
          </p:cNvPr>
          <p:cNvSpPr>
            <a:spLocks noChangeArrowheads="1"/>
          </p:cNvSpPr>
          <p:nvPr/>
        </p:nvSpPr>
        <p:spPr bwMode="auto">
          <a:xfrm>
            <a:off x="0" y="0"/>
            <a:ext cx="9144000" cy="6858000"/>
          </a:xfrm>
          <a:prstGeom prst="rect">
            <a:avLst/>
          </a:prstGeom>
          <a:noFill/>
          <a:ln w="57150">
            <a:pattFill prst="sphere">
              <a:fgClr>
                <a:srgbClr val="0000FF"/>
              </a:fgClr>
              <a:bgClr>
                <a:srgbClr val="FF0000"/>
              </a:bgClr>
            </a:pattFill>
            <a:miter lim="800000"/>
            <a:headEnd/>
            <a:tailEnd/>
          </a:ln>
          <a:extLst>
            <a:ext uri="{909E8E84-426E-40DD-AFC4-6F175D3DCCD1}">
              <a14:hiddenFill xmlns:a14="http://schemas.microsoft.com/office/drawing/2010/main">
                <a:solidFill>
                  <a:srgbClr val="FFFFFF"/>
                </a:solidFill>
              </a14:hiddenFill>
            </a:ext>
          </a:extLst>
        </p:spPr>
        <p:txBody>
          <a:bodyPr wrap="none" lIns="91435" tIns="45718" rIns="91435" bIns="45718" anchor="ctr"/>
          <a:lstStyle>
            <a:defPPr>
              <a:defRPr lang="en-US"/>
            </a:defPPr>
            <a:lvl1pPr algn="l" rtl="0" eaLnBrk="0" fontAlgn="base" hangingPunct="0">
              <a:spcBef>
                <a:spcPct val="0"/>
              </a:spcBef>
              <a:spcAft>
                <a:spcPct val="0"/>
              </a:spcAft>
              <a:defRPr sz="4000"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sz="4000"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sz="4000"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sz="4000"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sz="4000" kern="1200">
                <a:solidFill>
                  <a:schemeClr val="tx1"/>
                </a:solidFill>
                <a:latin typeface="Arial" panose="020B0604020202020204" pitchFamily="34" charset="0"/>
                <a:ea typeface="+mn-ea"/>
                <a:cs typeface="+mn-cs"/>
              </a:defRPr>
            </a:lvl5pPr>
            <a:lvl6pPr marL="2286000" algn="l" defTabSz="914400" rtl="0" eaLnBrk="1" latinLnBrk="0" hangingPunct="1">
              <a:defRPr sz="4000" kern="1200">
                <a:solidFill>
                  <a:schemeClr val="tx1"/>
                </a:solidFill>
                <a:latin typeface="Arial" panose="020B0604020202020204" pitchFamily="34" charset="0"/>
                <a:ea typeface="+mn-ea"/>
                <a:cs typeface="+mn-cs"/>
              </a:defRPr>
            </a:lvl6pPr>
            <a:lvl7pPr marL="2743200" algn="l" defTabSz="914400" rtl="0" eaLnBrk="1" latinLnBrk="0" hangingPunct="1">
              <a:defRPr sz="4000" kern="1200">
                <a:solidFill>
                  <a:schemeClr val="tx1"/>
                </a:solidFill>
                <a:latin typeface="Arial" panose="020B0604020202020204" pitchFamily="34" charset="0"/>
                <a:ea typeface="+mn-ea"/>
                <a:cs typeface="+mn-cs"/>
              </a:defRPr>
            </a:lvl7pPr>
            <a:lvl8pPr marL="3200400" algn="l" defTabSz="914400" rtl="0" eaLnBrk="1" latinLnBrk="0" hangingPunct="1">
              <a:defRPr sz="4000" kern="1200">
                <a:solidFill>
                  <a:schemeClr val="tx1"/>
                </a:solidFill>
                <a:latin typeface="Arial" panose="020B0604020202020204" pitchFamily="34" charset="0"/>
                <a:ea typeface="+mn-ea"/>
                <a:cs typeface="+mn-cs"/>
              </a:defRPr>
            </a:lvl8pPr>
            <a:lvl9pPr marL="3657600" algn="l" defTabSz="914400" rtl="0" eaLnBrk="1" latinLnBrk="0" hangingPunct="1">
              <a:defRPr sz="4000" kern="1200">
                <a:solidFill>
                  <a:schemeClr val="tx1"/>
                </a:solidFill>
                <a:latin typeface="Arial" panose="020B0604020202020204" pitchFamily="34" charset="0"/>
                <a:ea typeface="+mn-ea"/>
                <a:cs typeface="+mn-cs"/>
              </a:defRPr>
            </a:lvl9pPr>
          </a:lstStyle>
          <a:p>
            <a:pPr>
              <a:spcBef>
                <a:spcPct val="0"/>
              </a:spcBef>
              <a:buFontTx/>
              <a:buNone/>
            </a:pPr>
            <a:endParaRPr lang="vi-VN" altLang="en-US" sz="4000">
              <a:latin typeface="Times New Roman" panose="02020603050405020304" pitchFamily="18" charset="0"/>
            </a:endParaRPr>
          </a:p>
        </p:txBody>
      </p:sp>
    </p:spTree>
    <p:extLst>
      <p:ext uri="{BB962C8B-B14F-4D97-AF65-F5344CB8AC3E}">
        <p14:creationId xmlns:p14="http://schemas.microsoft.com/office/powerpoint/2010/main" val="245930331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29204" y="4941168"/>
            <a:ext cx="3942796" cy="1755775"/>
          </a:xfrm>
          <a:prstGeom prst="rect">
            <a:avLst/>
          </a:prstGeom>
          <a:noFill/>
          <a:ln>
            <a:noFill/>
          </a:ln>
        </p:spPr>
      </p:pic>
      <p:sp>
        <p:nvSpPr>
          <p:cNvPr id="2" name="Oval 1"/>
          <p:cNvSpPr/>
          <p:nvPr/>
        </p:nvSpPr>
        <p:spPr>
          <a:xfrm>
            <a:off x="899592" y="1412776"/>
            <a:ext cx="8064896" cy="4032448"/>
          </a:xfrm>
          <a:prstGeom prst="ellipse">
            <a:avLst/>
          </a:prstGeom>
          <a:solidFill>
            <a:srgbClr val="FFFF0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Tx/>
              <a:buChar char="-"/>
            </a:pPr>
            <a:r>
              <a:rPr lang="en-US" sz="3200" dirty="0" err="1">
                <a:solidFill>
                  <a:srgbClr val="7030A0"/>
                </a:solidFill>
                <a:latin typeface="Times New Roman" panose="02020603050405020304" pitchFamily="18" charset="0"/>
                <a:cs typeface="Times New Roman" panose="02020603050405020304" pitchFamily="18" charset="0"/>
              </a:rPr>
              <a:t>Các</a:t>
            </a:r>
            <a:r>
              <a:rPr lang="en-US" sz="3200" dirty="0">
                <a:solidFill>
                  <a:srgbClr val="7030A0"/>
                </a:solidFill>
                <a:latin typeface="Times New Roman" panose="02020603050405020304" pitchFamily="18" charset="0"/>
                <a:cs typeface="Times New Roman" panose="02020603050405020304" pitchFamily="18" charset="0"/>
              </a:rPr>
              <a:t> </a:t>
            </a:r>
            <a:r>
              <a:rPr lang="en-US" sz="3200" dirty="0" err="1">
                <a:solidFill>
                  <a:srgbClr val="7030A0"/>
                </a:solidFill>
                <a:latin typeface="Times New Roman" panose="02020603050405020304" pitchFamily="18" charset="0"/>
                <a:cs typeface="Times New Roman" panose="02020603050405020304" pitchFamily="18" charset="0"/>
              </a:rPr>
              <a:t>em</a:t>
            </a:r>
            <a:r>
              <a:rPr lang="en-US" sz="3200" dirty="0">
                <a:solidFill>
                  <a:srgbClr val="7030A0"/>
                </a:solidFill>
                <a:latin typeface="Times New Roman" panose="02020603050405020304" pitchFamily="18" charset="0"/>
                <a:cs typeface="Times New Roman" panose="02020603050405020304" pitchFamily="18" charset="0"/>
              </a:rPr>
              <a:t> </a:t>
            </a:r>
            <a:r>
              <a:rPr lang="en-US" sz="3200" dirty="0" err="1">
                <a:solidFill>
                  <a:srgbClr val="7030A0"/>
                </a:solidFill>
                <a:latin typeface="Times New Roman" panose="02020603050405020304" pitchFamily="18" charset="0"/>
                <a:cs typeface="Times New Roman" panose="02020603050405020304" pitchFamily="18" charset="0"/>
              </a:rPr>
              <a:t>luyện</a:t>
            </a:r>
            <a:r>
              <a:rPr lang="en-US" sz="3200" dirty="0">
                <a:solidFill>
                  <a:srgbClr val="7030A0"/>
                </a:solidFill>
                <a:latin typeface="Times New Roman" panose="02020603050405020304" pitchFamily="18" charset="0"/>
                <a:cs typeface="Times New Roman" panose="02020603050405020304" pitchFamily="18" charset="0"/>
              </a:rPr>
              <a:t> </a:t>
            </a:r>
            <a:r>
              <a:rPr lang="en-US" sz="3200" dirty="0" err="1">
                <a:solidFill>
                  <a:srgbClr val="7030A0"/>
                </a:solidFill>
                <a:latin typeface="Times New Roman" panose="02020603050405020304" pitchFamily="18" charset="0"/>
                <a:cs typeface="Times New Roman" panose="02020603050405020304" pitchFamily="18" charset="0"/>
              </a:rPr>
              <a:t>đọc</a:t>
            </a:r>
            <a:r>
              <a:rPr lang="en-US" sz="3200" dirty="0">
                <a:solidFill>
                  <a:srgbClr val="7030A0"/>
                </a:solidFill>
                <a:latin typeface="Times New Roman" panose="02020603050405020304" pitchFamily="18" charset="0"/>
                <a:cs typeface="Times New Roman" panose="02020603050405020304" pitchFamily="18" charset="0"/>
              </a:rPr>
              <a:t> </a:t>
            </a:r>
            <a:r>
              <a:rPr lang="en-US" sz="3200" dirty="0" err="1">
                <a:solidFill>
                  <a:srgbClr val="7030A0"/>
                </a:solidFill>
                <a:latin typeface="Times New Roman" panose="02020603050405020304" pitchFamily="18" charset="0"/>
                <a:cs typeface="Times New Roman" panose="02020603050405020304" pitchFamily="18" charset="0"/>
              </a:rPr>
              <a:t>diễn</a:t>
            </a:r>
            <a:r>
              <a:rPr lang="en-US" sz="3200" dirty="0">
                <a:solidFill>
                  <a:srgbClr val="7030A0"/>
                </a:solidFill>
                <a:latin typeface="Times New Roman" panose="02020603050405020304" pitchFamily="18" charset="0"/>
                <a:cs typeface="Times New Roman" panose="02020603050405020304" pitchFamily="18" charset="0"/>
              </a:rPr>
              <a:t> </a:t>
            </a:r>
            <a:r>
              <a:rPr lang="en-US" sz="3200" dirty="0" err="1">
                <a:solidFill>
                  <a:srgbClr val="7030A0"/>
                </a:solidFill>
                <a:latin typeface="Times New Roman" panose="02020603050405020304" pitchFamily="18" charset="0"/>
                <a:cs typeface="Times New Roman" panose="02020603050405020304" pitchFamily="18" charset="0"/>
              </a:rPr>
              <a:t>cảm</a:t>
            </a:r>
            <a:r>
              <a:rPr lang="en-US" sz="3200" dirty="0">
                <a:solidFill>
                  <a:srgbClr val="7030A0"/>
                </a:solidFill>
                <a:latin typeface="Times New Roman" panose="02020603050405020304" pitchFamily="18" charset="0"/>
                <a:cs typeface="Times New Roman" panose="02020603050405020304" pitchFamily="18" charset="0"/>
              </a:rPr>
              <a:t>  </a:t>
            </a:r>
            <a:r>
              <a:rPr lang="en-US" sz="3200" dirty="0" err="1">
                <a:solidFill>
                  <a:srgbClr val="7030A0"/>
                </a:solidFill>
                <a:latin typeface="Times New Roman" panose="02020603050405020304" pitchFamily="18" charset="0"/>
                <a:cs typeface="Times New Roman" panose="02020603050405020304" pitchFamily="18" charset="0"/>
              </a:rPr>
              <a:t>nhiều</a:t>
            </a:r>
            <a:r>
              <a:rPr lang="en-US" sz="3200" dirty="0">
                <a:solidFill>
                  <a:srgbClr val="7030A0"/>
                </a:solidFill>
                <a:latin typeface="Times New Roman" panose="02020603050405020304" pitchFamily="18" charset="0"/>
                <a:cs typeface="Times New Roman" panose="02020603050405020304" pitchFamily="18" charset="0"/>
              </a:rPr>
              <a:t> </a:t>
            </a:r>
            <a:r>
              <a:rPr lang="en-US" sz="3200" dirty="0" err="1">
                <a:solidFill>
                  <a:srgbClr val="7030A0"/>
                </a:solidFill>
                <a:latin typeface="Times New Roman" panose="02020603050405020304" pitchFamily="18" charset="0"/>
                <a:cs typeface="Times New Roman" panose="02020603050405020304" pitchFamily="18" charset="0"/>
              </a:rPr>
              <a:t>lần</a:t>
            </a:r>
            <a:r>
              <a:rPr lang="en-US" sz="3200" dirty="0">
                <a:solidFill>
                  <a:srgbClr val="7030A0"/>
                </a:solidFill>
                <a:latin typeface="Times New Roman" panose="02020603050405020304" pitchFamily="18" charset="0"/>
                <a:cs typeface="Times New Roman" panose="02020603050405020304" pitchFamily="18" charset="0"/>
              </a:rPr>
              <a:t> </a:t>
            </a:r>
            <a:r>
              <a:rPr lang="en-US" sz="3200" dirty="0" err="1">
                <a:solidFill>
                  <a:srgbClr val="7030A0"/>
                </a:solidFill>
                <a:latin typeface="Times New Roman" panose="02020603050405020304" pitchFamily="18" charset="0"/>
                <a:cs typeface="Times New Roman" panose="02020603050405020304" pitchFamily="18" charset="0"/>
              </a:rPr>
              <a:t>và</a:t>
            </a:r>
            <a:r>
              <a:rPr lang="en-US" sz="3200" dirty="0">
                <a:solidFill>
                  <a:srgbClr val="7030A0"/>
                </a:solidFill>
                <a:latin typeface="Times New Roman" panose="02020603050405020304" pitchFamily="18" charset="0"/>
                <a:cs typeface="Times New Roman" panose="02020603050405020304" pitchFamily="18" charset="0"/>
              </a:rPr>
              <a:t> </a:t>
            </a:r>
            <a:r>
              <a:rPr lang="en-US" sz="3200" dirty="0" err="1">
                <a:solidFill>
                  <a:srgbClr val="7030A0"/>
                </a:solidFill>
                <a:latin typeface="Times New Roman" panose="02020603050405020304" pitchFamily="18" charset="0"/>
                <a:cs typeface="Times New Roman" panose="02020603050405020304" pitchFamily="18" charset="0"/>
              </a:rPr>
              <a:t>trả</a:t>
            </a:r>
            <a:r>
              <a:rPr lang="en-US" sz="3200" dirty="0">
                <a:solidFill>
                  <a:srgbClr val="7030A0"/>
                </a:solidFill>
                <a:latin typeface="Times New Roman" panose="02020603050405020304" pitchFamily="18" charset="0"/>
                <a:cs typeface="Times New Roman" panose="02020603050405020304" pitchFamily="18" charset="0"/>
              </a:rPr>
              <a:t> </a:t>
            </a:r>
            <a:r>
              <a:rPr lang="en-US" sz="3200" dirty="0" err="1">
                <a:solidFill>
                  <a:srgbClr val="7030A0"/>
                </a:solidFill>
                <a:latin typeface="Times New Roman" panose="02020603050405020304" pitchFamily="18" charset="0"/>
                <a:cs typeface="Times New Roman" panose="02020603050405020304" pitchFamily="18" charset="0"/>
              </a:rPr>
              <a:t>lời</a:t>
            </a:r>
            <a:r>
              <a:rPr lang="en-US" sz="3200" dirty="0">
                <a:solidFill>
                  <a:srgbClr val="7030A0"/>
                </a:solidFill>
                <a:latin typeface="Times New Roman" panose="02020603050405020304" pitchFamily="18" charset="0"/>
                <a:cs typeface="Times New Roman" panose="02020603050405020304" pitchFamily="18" charset="0"/>
              </a:rPr>
              <a:t> </a:t>
            </a:r>
            <a:r>
              <a:rPr lang="en-US" sz="3200" dirty="0" err="1">
                <a:solidFill>
                  <a:srgbClr val="7030A0"/>
                </a:solidFill>
                <a:latin typeface="Times New Roman" panose="02020603050405020304" pitchFamily="18" charset="0"/>
                <a:cs typeface="Times New Roman" panose="02020603050405020304" pitchFamily="18" charset="0"/>
              </a:rPr>
              <a:t>câu</a:t>
            </a:r>
            <a:r>
              <a:rPr lang="en-US" sz="3200" dirty="0">
                <a:solidFill>
                  <a:srgbClr val="7030A0"/>
                </a:solidFill>
                <a:latin typeface="Times New Roman" panose="02020603050405020304" pitchFamily="18" charset="0"/>
                <a:cs typeface="Times New Roman" panose="02020603050405020304" pitchFamily="18" charset="0"/>
              </a:rPr>
              <a:t> </a:t>
            </a:r>
            <a:r>
              <a:rPr lang="en-US" sz="3200" dirty="0" err="1">
                <a:solidFill>
                  <a:srgbClr val="7030A0"/>
                </a:solidFill>
                <a:latin typeface="Times New Roman" panose="02020603050405020304" pitchFamily="18" charset="0"/>
                <a:cs typeface="Times New Roman" panose="02020603050405020304" pitchFamily="18" charset="0"/>
              </a:rPr>
              <a:t>hỏi</a:t>
            </a:r>
            <a:r>
              <a:rPr lang="en-US" sz="3200" dirty="0">
                <a:solidFill>
                  <a:srgbClr val="7030A0"/>
                </a:solidFill>
                <a:latin typeface="Times New Roman" panose="02020603050405020304" pitchFamily="18" charset="0"/>
                <a:cs typeface="Times New Roman" panose="02020603050405020304" pitchFamily="18" charset="0"/>
              </a:rPr>
              <a:t> </a:t>
            </a:r>
            <a:r>
              <a:rPr lang="en-US" sz="3200" dirty="0" err="1">
                <a:solidFill>
                  <a:srgbClr val="7030A0"/>
                </a:solidFill>
                <a:latin typeface="Times New Roman" panose="02020603050405020304" pitchFamily="18" charset="0"/>
                <a:cs typeface="Times New Roman" panose="02020603050405020304" pitchFamily="18" charset="0"/>
              </a:rPr>
              <a:t>để</a:t>
            </a:r>
            <a:r>
              <a:rPr lang="en-US" sz="3200" dirty="0">
                <a:solidFill>
                  <a:srgbClr val="7030A0"/>
                </a:solidFill>
                <a:latin typeface="Times New Roman" panose="02020603050405020304" pitchFamily="18" charset="0"/>
                <a:cs typeface="Times New Roman" panose="02020603050405020304" pitchFamily="18" charset="0"/>
              </a:rPr>
              <a:t> </a:t>
            </a:r>
            <a:r>
              <a:rPr lang="en-US" sz="3200" dirty="0" err="1">
                <a:solidFill>
                  <a:srgbClr val="7030A0"/>
                </a:solidFill>
                <a:latin typeface="Times New Roman" panose="02020603050405020304" pitchFamily="18" charset="0"/>
                <a:cs typeface="Times New Roman" panose="02020603050405020304" pitchFamily="18" charset="0"/>
              </a:rPr>
              <a:t>nắm</a:t>
            </a:r>
            <a:r>
              <a:rPr lang="en-US" sz="3200" dirty="0">
                <a:solidFill>
                  <a:srgbClr val="7030A0"/>
                </a:solidFill>
                <a:latin typeface="Times New Roman" panose="02020603050405020304" pitchFamily="18" charset="0"/>
                <a:cs typeface="Times New Roman" panose="02020603050405020304" pitchFamily="18" charset="0"/>
              </a:rPr>
              <a:t> </a:t>
            </a:r>
            <a:r>
              <a:rPr lang="en-US" sz="3200" dirty="0" err="1">
                <a:solidFill>
                  <a:srgbClr val="7030A0"/>
                </a:solidFill>
                <a:latin typeface="Times New Roman" panose="02020603050405020304" pitchFamily="18" charset="0"/>
                <a:cs typeface="Times New Roman" panose="02020603050405020304" pitchFamily="18" charset="0"/>
              </a:rPr>
              <a:t>được</a:t>
            </a:r>
            <a:r>
              <a:rPr lang="en-US" sz="3200" dirty="0">
                <a:solidFill>
                  <a:srgbClr val="7030A0"/>
                </a:solidFill>
                <a:latin typeface="Times New Roman" panose="02020603050405020304" pitchFamily="18" charset="0"/>
                <a:cs typeface="Times New Roman" panose="02020603050405020304" pitchFamily="18" charset="0"/>
              </a:rPr>
              <a:t> </a:t>
            </a:r>
            <a:r>
              <a:rPr lang="en-US" sz="3200" dirty="0" err="1">
                <a:solidFill>
                  <a:srgbClr val="7030A0"/>
                </a:solidFill>
                <a:latin typeface="Times New Roman" panose="02020603050405020304" pitchFamily="18" charset="0"/>
                <a:cs typeface="Times New Roman" panose="02020603050405020304" pitchFamily="18" charset="0"/>
              </a:rPr>
              <a:t>nội</a:t>
            </a:r>
            <a:r>
              <a:rPr lang="en-US" sz="3200" dirty="0">
                <a:solidFill>
                  <a:srgbClr val="7030A0"/>
                </a:solidFill>
                <a:latin typeface="Times New Roman" panose="02020603050405020304" pitchFamily="18" charset="0"/>
                <a:cs typeface="Times New Roman" panose="02020603050405020304" pitchFamily="18" charset="0"/>
              </a:rPr>
              <a:t> dung </a:t>
            </a:r>
            <a:r>
              <a:rPr lang="en-US" sz="3200" dirty="0" err="1">
                <a:solidFill>
                  <a:srgbClr val="7030A0"/>
                </a:solidFill>
                <a:latin typeface="Times New Roman" panose="02020603050405020304" pitchFamily="18" charset="0"/>
                <a:cs typeface="Times New Roman" panose="02020603050405020304" pitchFamily="18" charset="0"/>
              </a:rPr>
              <a:t>bài</a:t>
            </a:r>
            <a:r>
              <a:rPr lang="en-US" sz="3200" dirty="0">
                <a:solidFill>
                  <a:srgbClr val="7030A0"/>
                </a:solidFill>
                <a:latin typeface="Times New Roman" panose="02020603050405020304" pitchFamily="18" charset="0"/>
                <a:cs typeface="Times New Roman" panose="02020603050405020304" pitchFamily="18" charset="0"/>
              </a:rPr>
              <a:t> </a:t>
            </a:r>
            <a:r>
              <a:rPr lang="en-US" sz="3200" dirty="0" err="1">
                <a:solidFill>
                  <a:srgbClr val="7030A0"/>
                </a:solidFill>
                <a:latin typeface="Times New Roman" panose="02020603050405020304" pitchFamily="18" charset="0"/>
                <a:cs typeface="Times New Roman" panose="02020603050405020304" pitchFamily="18" charset="0"/>
              </a:rPr>
              <a:t>nhé</a:t>
            </a:r>
            <a:r>
              <a:rPr lang="en-US" sz="3200" dirty="0">
                <a:solidFill>
                  <a:srgbClr val="7030A0"/>
                </a:solidFill>
                <a:latin typeface="Times New Roman" panose="02020603050405020304" pitchFamily="18" charset="0"/>
                <a:cs typeface="Times New Roman" panose="02020603050405020304" pitchFamily="18" charset="0"/>
              </a:rPr>
              <a:t>!</a:t>
            </a:r>
          </a:p>
          <a:p>
            <a:pPr marL="285750" indent="-285750">
              <a:buFontTx/>
              <a:buChar char="-"/>
            </a:pPr>
            <a:r>
              <a:rPr lang="en-US" sz="3200" dirty="0" err="1">
                <a:solidFill>
                  <a:srgbClr val="7030A0"/>
                </a:solidFill>
                <a:latin typeface="Times New Roman" panose="02020603050405020304" pitchFamily="18" charset="0"/>
                <a:cs typeface="Times New Roman" panose="02020603050405020304" pitchFamily="18" charset="0"/>
              </a:rPr>
              <a:t>Tìm</a:t>
            </a:r>
            <a:r>
              <a:rPr lang="en-US" sz="3200" dirty="0">
                <a:solidFill>
                  <a:srgbClr val="7030A0"/>
                </a:solidFill>
                <a:latin typeface="Times New Roman" panose="02020603050405020304" pitchFamily="18" charset="0"/>
                <a:cs typeface="Times New Roman" panose="02020603050405020304" pitchFamily="18" charset="0"/>
              </a:rPr>
              <a:t> </a:t>
            </a:r>
            <a:r>
              <a:rPr lang="en-US" sz="3200" dirty="0" err="1">
                <a:solidFill>
                  <a:srgbClr val="7030A0"/>
                </a:solidFill>
                <a:latin typeface="Times New Roman" panose="02020603050405020304" pitchFamily="18" charset="0"/>
                <a:cs typeface="Times New Roman" panose="02020603050405020304" pitchFamily="18" charset="0"/>
              </a:rPr>
              <a:t>hiểu</a:t>
            </a:r>
            <a:r>
              <a:rPr lang="en-US" sz="3200" dirty="0">
                <a:solidFill>
                  <a:srgbClr val="7030A0"/>
                </a:solidFill>
                <a:latin typeface="Times New Roman" panose="02020603050405020304" pitchFamily="18" charset="0"/>
                <a:cs typeface="Times New Roman" panose="02020603050405020304" pitchFamily="18" charset="0"/>
              </a:rPr>
              <a:t> </a:t>
            </a:r>
            <a:r>
              <a:rPr lang="en-US" sz="3200" dirty="0" err="1">
                <a:solidFill>
                  <a:srgbClr val="7030A0"/>
                </a:solidFill>
                <a:latin typeface="Times New Roman" panose="02020603050405020304" pitchFamily="18" charset="0"/>
                <a:cs typeface="Times New Roman" panose="02020603050405020304" pitchFamily="18" charset="0"/>
              </a:rPr>
              <a:t>thêm</a:t>
            </a:r>
            <a:r>
              <a:rPr lang="en-US" sz="3200" dirty="0">
                <a:solidFill>
                  <a:srgbClr val="7030A0"/>
                </a:solidFill>
                <a:latin typeface="Times New Roman" panose="02020603050405020304" pitchFamily="18" charset="0"/>
                <a:cs typeface="Times New Roman" panose="02020603050405020304" pitchFamily="18" charset="0"/>
              </a:rPr>
              <a:t> </a:t>
            </a:r>
            <a:r>
              <a:rPr lang="en-US" sz="3200" dirty="0" err="1">
                <a:solidFill>
                  <a:srgbClr val="7030A0"/>
                </a:solidFill>
                <a:latin typeface="Times New Roman" panose="02020603050405020304" pitchFamily="18" charset="0"/>
                <a:cs typeface="Times New Roman" panose="02020603050405020304" pitchFamily="18" charset="0"/>
              </a:rPr>
              <a:t>về</a:t>
            </a:r>
            <a:r>
              <a:rPr lang="en-US" sz="3200" dirty="0">
                <a:solidFill>
                  <a:srgbClr val="7030A0"/>
                </a:solidFill>
                <a:latin typeface="Times New Roman" panose="02020603050405020304" pitchFamily="18" charset="0"/>
                <a:cs typeface="Times New Roman" panose="02020603050405020304" pitchFamily="18" charset="0"/>
              </a:rPr>
              <a:t> </a:t>
            </a:r>
            <a:r>
              <a:rPr lang="en-US" sz="3200" dirty="0" err="1">
                <a:solidFill>
                  <a:srgbClr val="7030A0"/>
                </a:solidFill>
                <a:latin typeface="Times New Roman" panose="02020603050405020304" pitchFamily="18" charset="0"/>
                <a:cs typeface="Times New Roman" panose="02020603050405020304" pitchFamily="18" charset="0"/>
              </a:rPr>
              <a:t>lương</a:t>
            </a:r>
            <a:r>
              <a:rPr lang="en-US" sz="3200" dirty="0">
                <a:solidFill>
                  <a:srgbClr val="7030A0"/>
                </a:solidFill>
                <a:latin typeface="Times New Roman" panose="02020603050405020304" pitchFamily="18" charset="0"/>
                <a:cs typeface="Times New Roman" panose="02020603050405020304" pitchFamily="18" charset="0"/>
              </a:rPr>
              <a:t> y </a:t>
            </a:r>
            <a:r>
              <a:rPr lang="en-US" sz="3200" dirty="0" err="1">
                <a:solidFill>
                  <a:srgbClr val="7030A0"/>
                </a:solidFill>
                <a:latin typeface="Times New Roman" panose="02020603050405020304" pitchFamily="18" charset="0"/>
                <a:cs typeface="Times New Roman" panose="02020603050405020304" pitchFamily="18" charset="0"/>
              </a:rPr>
              <a:t>Lê</a:t>
            </a:r>
            <a:r>
              <a:rPr lang="en-US" sz="3200" dirty="0">
                <a:solidFill>
                  <a:srgbClr val="7030A0"/>
                </a:solidFill>
                <a:latin typeface="Times New Roman" panose="02020603050405020304" pitchFamily="18" charset="0"/>
                <a:cs typeface="Times New Roman" panose="02020603050405020304" pitchFamily="18" charset="0"/>
              </a:rPr>
              <a:t> </a:t>
            </a:r>
            <a:r>
              <a:rPr lang="en-US" sz="3200" dirty="0" err="1">
                <a:solidFill>
                  <a:srgbClr val="7030A0"/>
                </a:solidFill>
                <a:latin typeface="Times New Roman" panose="02020603050405020304" pitchFamily="18" charset="0"/>
                <a:cs typeface="Times New Roman" panose="02020603050405020304" pitchFamily="18" charset="0"/>
              </a:rPr>
              <a:t>Hữu</a:t>
            </a:r>
            <a:r>
              <a:rPr lang="en-US" sz="3200" dirty="0">
                <a:solidFill>
                  <a:srgbClr val="7030A0"/>
                </a:solidFill>
                <a:latin typeface="Times New Roman" panose="02020603050405020304" pitchFamily="18" charset="0"/>
                <a:cs typeface="Times New Roman" panose="02020603050405020304" pitchFamily="18" charset="0"/>
              </a:rPr>
              <a:t> </a:t>
            </a:r>
            <a:r>
              <a:rPr lang="en-US" sz="3200" dirty="0" err="1">
                <a:solidFill>
                  <a:srgbClr val="7030A0"/>
                </a:solidFill>
                <a:latin typeface="Times New Roman" panose="02020603050405020304" pitchFamily="18" charset="0"/>
                <a:cs typeface="Times New Roman" panose="02020603050405020304" pitchFamily="18" charset="0"/>
              </a:rPr>
              <a:t>Trác</a:t>
            </a:r>
            <a:r>
              <a:rPr lang="en-US" sz="3200" dirty="0">
                <a:solidFill>
                  <a:srgbClr val="7030A0"/>
                </a:solidFill>
                <a:latin typeface="Times New Roman" panose="02020603050405020304" pitchFamily="18" charset="0"/>
                <a:cs typeface="Times New Roman" panose="02020603050405020304" pitchFamily="18" charset="0"/>
              </a:rPr>
              <a:t> qua </a:t>
            </a:r>
            <a:r>
              <a:rPr lang="en-US" sz="3200" dirty="0" err="1">
                <a:solidFill>
                  <a:srgbClr val="7030A0"/>
                </a:solidFill>
                <a:latin typeface="Times New Roman" panose="02020603050405020304" pitchFamily="18" charset="0"/>
                <a:cs typeface="Times New Roman" panose="02020603050405020304" pitchFamily="18" charset="0"/>
              </a:rPr>
              <a:t>sách</a:t>
            </a:r>
            <a:r>
              <a:rPr lang="en-US" sz="3200" dirty="0">
                <a:solidFill>
                  <a:srgbClr val="7030A0"/>
                </a:solidFill>
                <a:latin typeface="Times New Roman" panose="02020603050405020304" pitchFamily="18" charset="0"/>
                <a:cs typeface="Times New Roman" panose="02020603050405020304" pitchFamily="18" charset="0"/>
              </a:rPr>
              <a:t> </a:t>
            </a:r>
            <a:r>
              <a:rPr lang="en-US" sz="3200" dirty="0" err="1">
                <a:solidFill>
                  <a:srgbClr val="7030A0"/>
                </a:solidFill>
                <a:latin typeface="Times New Roman" panose="02020603050405020304" pitchFamily="18" charset="0"/>
                <a:cs typeface="Times New Roman" panose="02020603050405020304" pitchFamily="18" charset="0"/>
              </a:rPr>
              <a:t>báo</a:t>
            </a:r>
            <a:r>
              <a:rPr lang="en-US" sz="3200" dirty="0">
                <a:solidFill>
                  <a:srgbClr val="7030A0"/>
                </a:solidFill>
                <a:latin typeface="Times New Roman" panose="02020603050405020304" pitchFamily="18" charset="0"/>
                <a:cs typeface="Times New Roman" panose="02020603050405020304" pitchFamily="18" charset="0"/>
              </a:rPr>
              <a:t>, </a:t>
            </a:r>
            <a:r>
              <a:rPr lang="en-US" sz="3200" dirty="0" err="1">
                <a:solidFill>
                  <a:srgbClr val="7030A0"/>
                </a:solidFill>
                <a:latin typeface="Times New Roman" panose="02020603050405020304" pitchFamily="18" charset="0"/>
                <a:cs typeface="Times New Roman" panose="02020603050405020304" pitchFamily="18" charset="0"/>
              </a:rPr>
              <a:t>phim</a:t>
            </a:r>
            <a:r>
              <a:rPr lang="en-US" sz="3200" dirty="0">
                <a:solidFill>
                  <a:srgbClr val="7030A0"/>
                </a:solidFill>
                <a:latin typeface="Times New Roman" panose="02020603050405020304" pitchFamily="18" charset="0"/>
                <a:cs typeface="Times New Roman" panose="02020603050405020304" pitchFamily="18" charset="0"/>
              </a:rPr>
              <a:t> </a:t>
            </a:r>
            <a:r>
              <a:rPr lang="en-US" sz="3200" dirty="0" err="1">
                <a:solidFill>
                  <a:srgbClr val="7030A0"/>
                </a:solidFill>
                <a:latin typeface="Times New Roman" panose="02020603050405020304" pitchFamily="18" charset="0"/>
                <a:cs typeface="Times New Roman" panose="02020603050405020304" pitchFamily="18" charset="0"/>
              </a:rPr>
              <a:t>ảnh</a:t>
            </a:r>
            <a:r>
              <a:rPr lang="en-US" sz="3200" dirty="0">
                <a:solidFill>
                  <a:srgbClr val="7030A0"/>
                </a:solidFill>
                <a:latin typeface="Times New Roman" panose="02020603050405020304" pitchFamily="18" charset="0"/>
                <a:cs typeface="Times New Roman" panose="02020603050405020304" pitchFamily="18" charset="0"/>
              </a:rPr>
              <a:t> .</a:t>
            </a:r>
          </a:p>
        </p:txBody>
      </p:sp>
      <p:sp>
        <p:nvSpPr>
          <p:cNvPr id="5" name="Rounded Rectangle 4"/>
          <p:cNvSpPr/>
          <p:nvPr/>
        </p:nvSpPr>
        <p:spPr>
          <a:xfrm>
            <a:off x="1763689" y="332656"/>
            <a:ext cx="6192688" cy="1008112"/>
          </a:xfrm>
          <a:prstGeom prst="round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2034819" y="404664"/>
            <a:ext cx="5921557" cy="923330"/>
          </a:xfrm>
          <a:prstGeom prst="rect">
            <a:avLst/>
          </a:prstGeom>
          <a:noFill/>
        </p:spPr>
        <p:txBody>
          <a:bodyPr wrap="square" rtlCol="0">
            <a:spAutoFit/>
          </a:bodyPr>
          <a:lstStyle/>
          <a:p>
            <a:pPr algn="ctr"/>
            <a:r>
              <a:rPr lang="vi-VN" sz="5400" b="1" dirty="0">
                <a:solidFill>
                  <a:srgbClr val="FFC000"/>
                </a:solidFill>
                <a:latin typeface="Times New Roman" panose="02020603050405020304" pitchFamily="18" charset="0"/>
                <a:cs typeface="Times New Roman" panose="02020603050405020304" pitchFamily="18" charset="0"/>
              </a:rPr>
              <a:t>Hoạt động nối tiếp</a:t>
            </a:r>
            <a:endParaRPr lang="en-US" sz="5400" b="1" dirty="0">
              <a:solidFill>
                <a:srgbClr val="FFC000"/>
              </a:solidFill>
              <a:latin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9FA53C1C-AAFA-656D-BDAF-C413FA07742B}"/>
              </a:ext>
            </a:extLst>
          </p:cNvPr>
          <p:cNvSpPr>
            <a:spLocks noChangeArrowheads="1"/>
          </p:cNvSpPr>
          <p:nvPr/>
        </p:nvSpPr>
        <p:spPr bwMode="auto">
          <a:xfrm>
            <a:off x="0" y="0"/>
            <a:ext cx="9144000" cy="6858000"/>
          </a:xfrm>
          <a:prstGeom prst="rect">
            <a:avLst/>
          </a:prstGeom>
          <a:noFill/>
          <a:ln w="57150">
            <a:pattFill prst="sphere">
              <a:fgClr>
                <a:srgbClr val="0000FF"/>
              </a:fgClr>
              <a:bgClr>
                <a:srgbClr val="FF0000"/>
              </a:bgClr>
            </a:pattFill>
            <a:miter lim="800000"/>
            <a:headEnd/>
            <a:tailEnd/>
          </a:ln>
          <a:extLst>
            <a:ext uri="{909E8E84-426E-40DD-AFC4-6F175D3DCCD1}">
              <a14:hiddenFill xmlns:a14="http://schemas.microsoft.com/office/drawing/2010/main">
                <a:solidFill>
                  <a:srgbClr val="FFFFFF"/>
                </a:solidFill>
              </a14:hiddenFill>
            </a:ext>
          </a:extLst>
        </p:spPr>
        <p:txBody>
          <a:bodyPr wrap="none" lIns="91435" tIns="45718" rIns="91435" bIns="45718" anchor="ctr"/>
          <a:lstStyle>
            <a:defPPr>
              <a:defRPr lang="en-US"/>
            </a:defPPr>
            <a:lvl1pPr algn="l" rtl="0" eaLnBrk="0" fontAlgn="base" hangingPunct="0">
              <a:spcBef>
                <a:spcPct val="0"/>
              </a:spcBef>
              <a:spcAft>
                <a:spcPct val="0"/>
              </a:spcAft>
              <a:defRPr sz="4000"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sz="4000"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sz="4000"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sz="4000"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sz="4000" kern="1200">
                <a:solidFill>
                  <a:schemeClr val="tx1"/>
                </a:solidFill>
                <a:latin typeface="Arial" panose="020B0604020202020204" pitchFamily="34" charset="0"/>
                <a:ea typeface="+mn-ea"/>
                <a:cs typeface="+mn-cs"/>
              </a:defRPr>
            </a:lvl5pPr>
            <a:lvl6pPr marL="2286000" algn="l" defTabSz="914400" rtl="0" eaLnBrk="1" latinLnBrk="0" hangingPunct="1">
              <a:defRPr sz="4000" kern="1200">
                <a:solidFill>
                  <a:schemeClr val="tx1"/>
                </a:solidFill>
                <a:latin typeface="Arial" panose="020B0604020202020204" pitchFamily="34" charset="0"/>
                <a:ea typeface="+mn-ea"/>
                <a:cs typeface="+mn-cs"/>
              </a:defRPr>
            </a:lvl6pPr>
            <a:lvl7pPr marL="2743200" algn="l" defTabSz="914400" rtl="0" eaLnBrk="1" latinLnBrk="0" hangingPunct="1">
              <a:defRPr sz="4000" kern="1200">
                <a:solidFill>
                  <a:schemeClr val="tx1"/>
                </a:solidFill>
                <a:latin typeface="Arial" panose="020B0604020202020204" pitchFamily="34" charset="0"/>
                <a:ea typeface="+mn-ea"/>
                <a:cs typeface="+mn-cs"/>
              </a:defRPr>
            </a:lvl7pPr>
            <a:lvl8pPr marL="3200400" algn="l" defTabSz="914400" rtl="0" eaLnBrk="1" latinLnBrk="0" hangingPunct="1">
              <a:defRPr sz="4000" kern="1200">
                <a:solidFill>
                  <a:schemeClr val="tx1"/>
                </a:solidFill>
                <a:latin typeface="Arial" panose="020B0604020202020204" pitchFamily="34" charset="0"/>
                <a:ea typeface="+mn-ea"/>
                <a:cs typeface="+mn-cs"/>
              </a:defRPr>
            </a:lvl8pPr>
            <a:lvl9pPr marL="3657600" algn="l" defTabSz="914400" rtl="0" eaLnBrk="1" latinLnBrk="0" hangingPunct="1">
              <a:defRPr sz="4000" kern="1200">
                <a:solidFill>
                  <a:schemeClr val="tx1"/>
                </a:solidFill>
                <a:latin typeface="Arial" panose="020B0604020202020204" pitchFamily="34" charset="0"/>
                <a:ea typeface="+mn-ea"/>
                <a:cs typeface="+mn-cs"/>
              </a:defRPr>
            </a:lvl9pPr>
          </a:lstStyle>
          <a:p>
            <a:pPr>
              <a:spcBef>
                <a:spcPct val="0"/>
              </a:spcBef>
              <a:buFontTx/>
              <a:buNone/>
            </a:pPr>
            <a:endParaRPr lang="vi-VN" altLang="en-US" sz="4000">
              <a:latin typeface="Times New Roman" panose="02020603050405020304" pitchFamily="18" charset="0"/>
            </a:endParaRPr>
          </a:p>
        </p:txBody>
      </p:sp>
    </p:spTree>
    <p:custDataLst>
      <p:tags r:id="rId1"/>
    </p:custDataLst>
    <p:extLst>
      <p:ext uri="{BB962C8B-B14F-4D97-AF65-F5344CB8AC3E}">
        <p14:creationId xmlns:p14="http://schemas.microsoft.com/office/powerpoint/2010/main" val="88740023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 DANH Y HẢI THƯỢNG LÃN ÔNG LÊ HỮU TRÁC - PHIM HOẠT HÌNH LỊCH SỬ - Join (2).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 y="0"/>
            <a:ext cx="9144001" cy="6237312"/>
          </a:xfrm>
          <a:prstGeom prst="rect">
            <a:avLst/>
          </a:prstGeom>
        </p:spPr>
      </p:pic>
      <p:sp>
        <p:nvSpPr>
          <p:cNvPr id="3" name="Rectangle 2">
            <a:extLst>
              <a:ext uri="{FF2B5EF4-FFF2-40B4-BE49-F238E27FC236}">
                <a16:creationId xmlns:a16="http://schemas.microsoft.com/office/drawing/2014/main" id="{9FA53C1C-AAFA-656D-BDAF-C413FA07742B}"/>
              </a:ext>
            </a:extLst>
          </p:cNvPr>
          <p:cNvSpPr>
            <a:spLocks noChangeArrowheads="1"/>
          </p:cNvSpPr>
          <p:nvPr/>
        </p:nvSpPr>
        <p:spPr bwMode="auto">
          <a:xfrm>
            <a:off x="0" y="0"/>
            <a:ext cx="9144000" cy="6858000"/>
          </a:xfrm>
          <a:prstGeom prst="rect">
            <a:avLst/>
          </a:prstGeom>
          <a:noFill/>
          <a:ln w="57150">
            <a:pattFill prst="sphere">
              <a:fgClr>
                <a:srgbClr val="0000FF"/>
              </a:fgClr>
              <a:bgClr>
                <a:srgbClr val="FF0000"/>
              </a:bgClr>
            </a:pattFill>
            <a:miter lim="800000"/>
            <a:headEnd/>
            <a:tailEnd/>
          </a:ln>
          <a:extLst>
            <a:ext uri="{909E8E84-426E-40DD-AFC4-6F175D3DCCD1}">
              <a14:hiddenFill xmlns:a14="http://schemas.microsoft.com/office/drawing/2010/main">
                <a:solidFill>
                  <a:srgbClr val="FFFFFF"/>
                </a:solidFill>
              </a14:hiddenFill>
            </a:ext>
          </a:extLst>
        </p:spPr>
        <p:txBody>
          <a:bodyPr wrap="none" lIns="91435" tIns="45718" rIns="91435" bIns="45718" anchor="ctr"/>
          <a:lstStyle>
            <a:defPPr>
              <a:defRPr lang="en-US"/>
            </a:defPPr>
            <a:lvl1pPr algn="l" rtl="0" eaLnBrk="0" fontAlgn="base" hangingPunct="0">
              <a:spcBef>
                <a:spcPct val="0"/>
              </a:spcBef>
              <a:spcAft>
                <a:spcPct val="0"/>
              </a:spcAft>
              <a:defRPr sz="4000"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sz="4000"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sz="4000"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sz="4000"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sz="4000" kern="1200">
                <a:solidFill>
                  <a:schemeClr val="tx1"/>
                </a:solidFill>
                <a:latin typeface="Arial" panose="020B0604020202020204" pitchFamily="34" charset="0"/>
                <a:ea typeface="+mn-ea"/>
                <a:cs typeface="+mn-cs"/>
              </a:defRPr>
            </a:lvl5pPr>
            <a:lvl6pPr marL="2286000" algn="l" defTabSz="914400" rtl="0" eaLnBrk="1" latinLnBrk="0" hangingPunct="1">
              <a:defRPr sz="4000" kern="1200">
                <a:solidFill>
                  <a:schemeClr val="tx1"/>
                </a:solidFill>
                <a:latin typeface="Arial" panose="020B0604020202020204" pitchFamily="34" charset="0"/>
                <a:ea typeface="+mn-ea"/>
                <a:cs typeface="+mn-cs"/>
              </a:defRPr>
            </a:lvl6pPr>
            <a:lvl7pPr marL="2743200" algn="l" defTabSz="914400" rtl="0" eaLnBrk="1" latinLnBrk="0" hangingPunct="1">
              <a:defRPr sz="4000" kern="1200">
                <a:solidFill>
                  <a:schemeClr val="tx1"/>
                </a:solidFill>
                <a:latin typeface="Arial" panose="020B0604020202020204" pitchFamily="34" charset="0"/>
                <a:ea typeface="+mn-ea"/>
                <a:cs typeface="+mn-cs"/>
              </a:defRPr>
            </a:lvl7pPr>
            <a:lvl8pPr marL="3200400" algn="l" defTabSz="914400" rtl="0" eaLnBrk="1" latinLnBrk="0" hangingPunct="1">
              <a:defRPr sz="4000" kern="1200">
                <a:solidFill>
                  <a:schemeClr val="tx1"/>
                </a:solidFill>
                <a:latin typeface="Arial" panose="020B0604020202020204" pitchFamily="34" charset="0"/>
                <a:ea typeface="+mn-ea"/>
                <a:cs typeface="+mn-cs"/>
              </a:defRPr>
            </a:lvl8pPr>
            <a:lvl9pPr marL="3657600" algn="l" defTabSz="914400" rtl="0" eaLnBrk="1" latinLnBrk="0" hangingPunct="1">
              <a:defRPr sz="4000" kern="1200">
                <a:solidFill>
                  <a:schemeClr val="tx1"/>
                </a:solidFill>
                <a:latin typeface="Arial" panose="020B0604020202020204" pitchFamily="34" charset="0"/>
                <a:ea typeface="+mn-ea"/>
                <a:cs typeface="+mn-cs"/>
              </a:defRPr>
            </a:lvl9pPr>
          </a:lstStyle>
          <a:p>
            <a:pPr>
              <a:spcBef>
                <a:spcPct val="0"/>
              </a:spcBef>
              <a:buFontTx/>
              <a:buNone/>
            </a:pPr>
            <a:endParaRPr lang="vi-VN" altLang="en-US" sz="4000">
              <a:latin typeface="Times New Roman" panose="02020603050405020304" pitchFamily="18" charset="0"/>
            </a:endParaRPr>
          </a:p>
        </p:txBody>
      </p:sp>
    </p:spTree>
    <p:extLst>
      <p:ext uri="{BB962C8B-B14F-4D97-AF65-F5344CB8AC3E}">
        <p14:creationId xmlns:p14="http://schemas.microsoft.com/office/powerpoint/2010/main" val="360247428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4427984" y="100302"/>
            <a:ext cx="4608512" cy="429309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713" y="0"/>
            <a:ext cx="4355977" cy="672767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57" y="0"/>
            <a:ext cx="4355977" cy="6858000"/>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0" y="165464"/>
            <a:ext cx="4281472" cy="4162772"/>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923640" y="4708764"/>
            <a:ext cx="3942796" cy="1755775"/>
          </a:xfrm>
          <a:prstGeom prst="rect">
            <a:avLst/>
          </a:prstGeom>
          <a:noFill/>
          <a:ln>
            <a:noFill/>
          </a:ln>
        </p:spPr>
      </p:pic>
      <p:sp>
        <p:nvSpPr>
          <p:cNvPr id="4" name="Rectangle 3">
            <a:extLst>
              <a:ext uri="{FF2B5EF4-FFF2-40B4-BE49-F238E27FC236}">
                <a16:creationId xmlns:a16="http://schemas.microsoft.com/office/drawing/2014/main" id="{9FA53C1C-AAFA-656D-BDAF-C413FA07742B}"/>
              </a:ext>
            </a:extLst>
          </p:cNvPr>
          <p:cNvSpPr>
            <a:spLocks noChangeArrowheads="1"/>
          </p:cNvSpPr>
          <p:nvPr/>
        </p:nvSpPr>
        <p:spPr bwMode="auto">
          <a:xfrm>
            <a:off x="0" y="0"/>
            <a:ext cx="9144000" cy="6858000"/>
          </a:xfrm>
          <a:prstGeom prst="rect">
            <a:avLst/>
          </a:prstGeom>
          <a:noFill/>
          <a:ln w="57150">
            <a:pattFill prst="sphere">
              <a:fgClr>
                <a:srgbClr val="0000FF"/>
              </a:fgClr>
              <a:bgClr>
                <a:srgbClr val="FF0000"/>
              </a:bgClr>
            </a:pattFill>
            <a:miter lim="800000"/>
            <a:headEnd/>
            <a:tailEnd/>
          </a:ln>
          <a:extLst>
            <a:ext uri="{909E8E84-426E-40DD-AFC4-6F175D3DCCD1}">
              <a14:hiddenFill xmlns:a14="http://schemas.microsoft.com/office/drawing/2010/main">
                <a:solidFill>
                  <a:srgbClr val="FFFFFF"/>
                </a:solidFill>
              </a14:hiddenFill>
            </a:ext>
          </a:extLst>
        </p:spPr>
        <p:txBody>
          <a:bodyPr wrap="none" lIns="91435" tIns="45718" rIns="91435" bIns="45718" anchor="ctr"/>
          <a:lstStyle>
            <a:defPPr>
              <a:defRPr lang="en-US"/>
            </a:defPPr>
            <a:lvl1pPr algn="l" rtl="0" eaLnBrk="0" fontAlgn="base" hangingPunct="0">
              <a:spcBef>
                <a:spcPct val="0"/>
              </a:spcBef>
              <a:spcAft>
                <a:spcPct val="0"/>
              </a:spcAft>
              <a:defRPr sz="4000"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sz="4000"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sz="4000"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sz="4000"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sz="4000" kern="1200">
                <a:solidFill>
                  <a:schemeClr val="tx1"/>
                </a:solidFill>
                <a:latin typeface="Arial" panose="020B0604020202020204" pitchFamily="34" charset="0"/>
                <a:ea typeface="+mn-ea"/>
                <a:cs typeface="+mn-cs"/>
              </a:defRPr>
            </a:lvl5pPr>
            <a:lvl6pPr marL="2286000" algn="l" defTabSz="914400" rtl="0" eaLnBrk="1" latinLnBrk="0" hangingPunct="1">
              <a:defRPr sz="4000" kern="1200">
                <a:solidFill>
                  <a:schemeClr val="tx1"/>
                </a:solidFill>
                <a:latin typeface="Arial" panose="020B0604020202020204" pitchFamily="34" charset="0"/>
                <a:ea typeface="+mn-ea"/>
                <a:cs typeface="+mn-cs"/>
              </a:defRPr>
            </a:lvl6pPr>
            <a:lvl7pPr marL="2743200" algn="l" defTabSz="914400" rtl="0" eaLnBrk="1" latinLnBrk="0" hangingPunct="1">
              <a:defRPr sz="4000" kern="1200">
                <a:solidFill>
                  <a:schemeClr val="tx1"/>
                </a:solidFill>
                <a:latin typeface="Arial" panose="020B0604020202020204" pitchFamily="34" charset="0"/>
                <a:ea typeface="+mn-ea"/>
                <a:cs typeface="+mn-cs"/>
              </a:defRPr>
            </a:lvl7pPr>
            <a:lvl8pPr marL="3200400" algn="l" defTabSz="914400" rtl="0" eaLnBrk="1" latinLnBrk="0" hangingPunct="1">
              <a:defRPr sz="4000" kern="1200">
                <a:solidFill>
                  <a:schemeClr val="tx1"/>
                </a:solidFill>
                <a:latin typeface="Arial" panose="020B0604020202020204" pitchFamily="34" charset="0"/>
                <a:ea typeface="+mn-ea"/>
                <a:cs typeface="+mn-cs"/>
              </a:defRPr>
            </a:lvl8pPr>
            <a:lvl9pPr marL="3657600" algn="l" defTabSz="914400" rtl="0" eaLnBrk="1" latinLnBrk="0" hangingPunct="1">
              <a:defRPr sz="4000" kern="1200">
                <a:solidFill>
                  <a:schemeClr val="tx1"/>
                </a:solidFill>
                <a:latin typeface="Arial" panose="020B0604020202020204" pitchFamily="34" charset="0"/>
                <a:ea typeface="+mn-ea"/>
                <a:cs typeface="+mn-cs"/>
              </a:defRPr>
            </a:lvl9pPr>
          </a:lstStyle>
          <a:p>
            <a:pPr>
              <a:spcBef>
                <a:spcPct val="0"/>
              </a:spcBef>
              <a:buFontTx/>
              <a:buNone/>
            </a:pPr>
            <a:endParaRPr lang="vi-VN" altLang="en-US" sz="4000">
              <a:latin typeface="Times New Roman" panose="02020603050405020304" pitchFamily="18" charset="0"/>
            </a:endParaRPr>
          </a:p>
        </p:txBody>
      </p:sp>
    </p:spTree>
    <p:extLst>
      <p:ext uri="{BB962C8B-B14F-4D97-AF65-F5344CB8AC3E}">
        <p14:creationId xmlns:p14="http://schemas.microsoft.com/office/powerpoint/2010/main" val="304951711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8285"/>
            <a:ext cx="9144000" cy="6858000"/>
          </a:xfrm>
          <a:prstGeom prst="rect">
            <a:avLst/>
          </a:prstGeom>
        </p:spPr>
      </p:pic>
      <p:sp>
        <p:nvSpPr>
          <p:cNvPr id="3" name="Right Arrow 2"/>
          <p:cNvSpPr/>
          <p:nvPr/>
        </p:nvSpPr>
        <p:spPr>
          <a:xfrm>
            <a:off x="371150" y="2687851"/>
            <a:ext cx="3408762" cy="1676400"/>
          </a:xfrm>
          <a:prstGeom prst="rightArrow">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800" b="1" dirty="0">
                <a:solidFill>
                  <a:schemeClr val="tx1">
                    <a:lumMod val="85000"/>
                    <a:lumOff val="15000"/>
                  </a:schemeClr>
                </a:solidFill>
              </a:rPr>
              <a:t>YÊU CẦU CẦN ĐẠT</a:t>
            </a:r>
          </a:p>
        </p:txBody>
      </p:sp>
      <p:sp>
        <p:nvSpPr>
          <p:cNvPr id="4" name="Rounded Rectangle 3"/>
          <p:cNvSpPr/>
          <p:nvPr/>
        </p:nvSpPr>
        <p:spPr>
          <a:xfrm>
            <a:off x="3934696" y="2497832"/>
            <a:ext cx="4724400" cy="1219200"/>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800" b="1" dirty="0" err="1">
                <a:solidFill>
                  <a:schemeClr val="tx1">
                    <a:lumMod val="85000"/>
                    <a:lumOff val="15000"/>
                  </a:schemeClr>
                </a:solidFill>
              </a:rPr>
              <a:t>Đọc</a:t>
            </a:r>
            <a:r>
              <a:rPr lang="en-US" sz="2800" b="1" dirty="0">
                <a:solidFill>
                  <a:schemeClr val="tx1">
                    <a:lumMod val="85000"/>
                    <a:lumOff val="15000"/>
                  </a:schemeClr>
                </a:solidFill>
              </a:rPr>
              <a:t> </a:t>
            </a:r>
            <a:r>
              <a:rPr lang="en-US" sz="2800" b="1" dirty="0" err="1">
                <a:solidFill>
                  <a:schemeClr val="tx1">
                    <a:lumMod val="85000"/>
                    <a:lumOff val="15000"/>
                  </a:schemeClr>
                </a:solidFill>
              </a:rPr>
              <a:t>lưu</a:t>
            </a:r>
            <a:r>
              <a:rPr lang="en-US" sz="2800" b="1" dirty="0">
                <a:solidFill>
                  <a:schemeClr val="tx1">
                    <a:lumMod val="85000"/>
                    <a:lumOff val="15000"/>
                  </a:schemeClr>
                </a:solidFill>
              </a:rPr>
              <a:t> </a:t>
            </a:r>
            <a:r>
              <a:rPr lang="en-US" sz="2800" b="1" dirty="0" err="1">
                <a:solidFill>
                  <a:schemeClr val="tx1">
                    <a:lumMod val="85000"/>
                    <a:lumOff val="15000"/>
                  </a:schemeClr>
                </a:solidFill>
              </a:rPr>
              <a:t>loát</a:t>
            </a:r>
            <a:r>
              <a:rPr lang="en-US" sz="2800" b="1" dirty="0">
                <a:solidFill>
                  <a:schemeClr val="tx1">
                    <a:lumMod val="85000"/>
                    <a:lumOff val="15000"/>
                  </a:schemeClr>
                </a:solidFill>
              </a:rPr>
              <a:t>, </a:t>
            </a:r>
            <a:r>
              <a:rPr lang="en-US" sz="2800" b="1" dirty="0" err="1">
                <a:solidFill>
                  <a:schemeClr val="tx1">
                    <a:lumMod val="85000"/>
                    <a:lumOff val="15000"/>
                  </a:schemeClr>
                </a:solidFill>
              </a:rPr>
              <a:t>diễn</a:t>
            </a:r>
            <a:r>
              <a:rPr lang="en-US" sz="2800" b="1" dirty="0">
                <a:solidFill>
                  <a:schemeClr val="tx1">
                    <a:lumMod val="85000"/>
                    <a:lumOff val="15000"/>
                  </a:schemeClr>
                </a:solidFill>
              </a:rPr>
              <a:t> </a:t>
            </a:r>
            <a:r>
              <a:rPr lang="en-US" sz="2800" b="1" dirty="0" err="1">
                <a:solidFill>
                  <a:schemeClr val="tx1">
                    <a:lumMod val="85000"/>
                    <a:lumOff val="15000"/>
                  </a:schemeClr>
                </a:solidFill>
              </a:rPr>
              <a:t>cảm</a:t>
            </a:r>
            <a:r>
              <a:rPr lang="en-US" sz="2800" b="1" dirty="0">
                <a:solidFill>
                  <a:schemeClr val="tx1">
                    <a:lumMod val="85000"/>
                    <a:lumOff val="15000"/>
                  </a:schemeClr>
                </a:solidFill>
              </a:rPr>
              <a:t> </a:t>
            </a:r>
            <a:r>
              <a:rPr lang="en-US" sz="2800" b="1" dirty="0" err="1">
                <a:solidFill>
                  <a:schemeClr val="tx1">
                    <a:lumMod val="85000"/>
                    <a:lumOff val="15000"/>
                  </a:schemeClr>
                </a:solidFill>
              </a:rPr>
              <a:t>bài</a:t>
            </a:r>
            <a:r>
              <a:rPr lang="en-US" sz="2800" b="1" dirty="0">
                <a:solidFill>
                  <a:schemeClr val="tx1">
                    <a:lumMod val="85000"/>
                    <a:lumOff val="15000"/>
                  </a:schemeClr>
                </a:solidFill>
              </a:rPr>
              <a:t> </a:t>
            </a:r>
            <a:r>
              <a:rPr lang="en-US" sz="2800" b="1" dirty="0" err="1">
                <a:solidFill>
                  <a:schemeClr val="tx1">
                    <a:lumMod val="85000"/>
                    <a:lumOff val="15000"/>
                  </a:schemeClr>
                </a:solidFill>
              </a:rPr>
              <a:t>văn</a:t>
            </a:r>
            <a:r>
              <a:rPr lang="en-US" sz="2800" b="1" dirty="0">
                <a:solidFill>
                  <a:schemeClr val="tx1">
                    <a:lumMod val="85000"/>
                    <a:lumOff val="15000"/>
                  </a:schemeClr>
                </a:solidFill>
              </a:rPr>
              <a:t> </a:t>
            </a:r>
            <a:r>
              <a:rPr lang="en-US" dirty="0"/>
              <a:t>.</a:t>
            </a:r>
          </a:p>
        </p:txBody>
      </p:sp>
      <p:sp>
        <p:nvSpPr>
          <p:cNvPr id="5" name="Rounded Rectangle 4"/>
          <p:cNvSpPr/>
          <p:nvPr/>
        </p:nvSpPr>
        <p:spPr>
          <a:xfrm>
            <a:off x="3779912" y="4082008"/>
            <a:ext cx="4724400" cy="1219200"/>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800" b="1" dirty="0" err="1">
                <a:solidFill>
                  <a:schemeClr val="tx1">
                    <a:lumMod val="85000"/>
                    <a:lumOff val="15000"/>
                  </a:schemeClr>
                </a:solidFill>
              </a:rPr>
              <a:t>Hiểu</a:t>
            </a:r>
            <a:r>
              <a:rPr lang="en-US" sz="2800" b="1" dirty="0">
                <a:solidFill>
                  <a:schemeClr val="tx1">
                    <a:lumMod val="85000"/>
                    <a:lumOff val="15000"/>
                  </a:schemeClr>
                </a:solidFill>
              </a:rPr>
              <a:t> ý </a:t>
            </a:r>
            <a:r>
              <a:rPr lang="en-US" sz="2800" b="1" dirty="0" err="1">
                <a:solidFill>
                  <a:schemeClr val="tx1">
                    <a:lumMod val="85000"/>
                    <a:lumOff val="15000"/>
                  </a:schemeClr>
                </a:solidFill>
              </a:rPr>
              <a:t>nghĩa</a:t>
            </a:r>
            <a:r>
              <a:rPr lang="en-US" sz="2800" b="1" dirty="0">
                <a:solidFill>
                  <a:schemeClr val="tx1">
                    <a:lumMod val="85000"/>
                    <a:lumOff val="15000"/>
                  </a:schemeClr>
                </a:solidFill>
              </a:rPr>
              <a:t> </a:t>
            </a:r>
            <a:r>
              <a:rPr lang="en-US" sz="2800" b="1" dirty="0" err="1">
                <a:solidFill>
                  <a:schemeClr val="tx1">
                    <a:lumMod val="85000"/>
                    <a:lumOff val="15000"/>
                  </a:schemeClr>
                </a:solidFill>
              </a:rPr>
              <a:t>bài</a:t>
            </a:r>
            <a:r>
              <a:rPr lang="en-US" sz="2800" b="1" dirty="0">
                <a:solidFill>
                  <a:schemeClr val="tx1">
                    <a:lumMod val="85000"/>
                    <a:lumOff val="15000"/>
                  </a:schemeClr>
                </a:solidFill>
              </a:rPr>
              <a:t> </a:t>
            </a:r>
            <a:r>
              <a:rPr lang="en-US" sz="2800" b="1" dirty="0" err="1">
                <a:solidFill>
                  <a:schemeClr val="tx1">
                    <a:lumMod val="85000"/>
                    <a:lumOff val="15000"/>
                  </a:schemeClr>
                </a:solidFill>
              </a:rPr>
              <a:t>văn</a:t>
            </a:r>
            <a:r>
              <a:rPr lang="en-US" sz="2800" b="1" dirty="0">
                <a:solidFill>
                  <a:schemeClr val="tx1">
                    <a:lumMod val="85000"/>
                    <a:lumOff val="15000"/>
                  </a:schemeClr>
                </a:solidFill>
              </a:rPr>
              <a:t>.</a:t>
            </a:r>
            <a:r>
              <a:rPr lang="en-US" b="1" dirty="0"/>
              <a:t>.</a:t>
            </a:r>
          </a:p>
        </p:txBody>
      </p:sp>
      <p:sp>
        <p:nvSpPr>
          <p:cNvPr id="7" name="Text Box 5"/>
          <p:cNvSpPr txBox="1">
            <a:spLocks noChangeArrowheads="1"/>
          </p:cNvSpPr>
          <p:nvPr/>
        </p:nvSpPr>
        <p:spPr bwMode="auto">
          <a:xfrm>
            <a:off x="2587726" y="1393612"/>
            <a:ext cx="4114432" cy="523220"/>
          </a:xfrm>
          <a:prstGeom prst="rect">
            <a:avLst/>
          </a:prstGeom>
          <a:noFill/>
          <a:ln w="9525">
            <a:noFill/>
            <a:miter lim="800000"/>
          </a:ln>
          <a:effectLst/>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spcAft>
                <a:spcPts val="600"/>
              </a:spcAft>
            </a:pPr>
            <a:r>
              <a:rPr lang="en-US" sz="2800" b="0" dirty="0" err="1">
                <a:solidFill>
                  <a:srgbClr val="FF0000"/>
                </a:solidFill>
                <a:latin typeface="Arial" panose="020B0604020202020204" pitchFamily="34" charset="0"/>
                <a:cs typeface="Arial" panose="020B0604020202020204" pitchFamily="34" charset="0"/>
              </a:rPr>
              <a:t>Thầy</a:t>
            </a:r>
            <a:r>
              <a:rPr lang="en-US" sz="2800" b="0" dirty="0">
                <a:solidFill>
                  <a:srgbClr val="FF0000"/>
                </a:solidFill>
                <a:latin typeface="Arial" panose="020B0604020202020204" pitchFamily="34" charset="0"/>
                <a:cs typeface="Arial" panose="020B0604020202020204" pitchFamily="34" charset="0"/>
              </a:rPr>
              <a:t> </a:t>
            </a:r>
            <a:r>
              <a:rPr lang="en-US" sz="2800" b="0" dirty="0" err="1">
                <a:solidFill>
                  <a:srgbClr val="FF0000"/>
                </a:solidFill>
                <a:latin typeface="Arial" panose="020B0604020202020204" pitchFamily="34" charset="0"/>
                <a:cs typeface="Arial" panose="020B0604020202020204" pitchFamily="34" charset="0"/>
              </a:rPr>
              <a:t>thuốc</a:t>
            </a:r>
            <a:r>
              <a:rPr lang="en-US" sz="2800" b="0" dirty="0">
                <a:solidFill>
                  <a:srgbClr val="FF0000"/>
                </a:solidFill>
                <a:latin typeface="Arial" panose="020B0604020202020204" pitchFamily="34" charset="0"/>
                <a:cs typeface="Arial" panose="020B0604020202020204" pitchFamily="34" charset="0"/>
              </a:rPr>
              <a:t> </a:t>
            </a:r>
            <a:r>
              <a:rPr lang="en-US" sz="2800" b="0" dirty="0" err="1">
                <a:solidFill>
                  <a:srgbClr val="FF0000"/>
                </a:solidFill>
                <a:latin typeface="Arial" panose="020B0604020202020204" pitchFamily="34" charset="0"/>
                <a:cs typeface="Arial" panose="020B0604020202020204" pitchFamily="34" charset="0"/>
              </a:rPr>
              <a:t>như</a:t>
            </a:r>
            <a:r>
              <a:rPr lang="en-US" sz="2800" b="0" dirty="0">
                <a:solidFill>
                  <a:srgbClr val="FF0000"/>
                </a:solidFill>
                <a:latin typeface="Arial" panose="020B0604020202020204" pitchFamily="34" charset="0"/>
                <a:cs typeface="Arial" panose="020B0604020202020204" pitchFamily="34" charset="0"/>
              </a:rPr>
              <a:t> </a:t>
            </a:r>
            <a:r>
              <a:rPr lang="en-US" sz="2800" b="0" dirty="0" err="1">
                <a:solidFill>
                  <a:srgbClr val="FF0000"/>
                </a:solidFill>
                <a:latin typeface="Arial" panose="020B0604020202020204" pitchFamily="34" charset="0"/>
                <a:cs typeface="Arial" panose="020B0604020202020204" pitchFamily="34" charset="0"/>
              </a:rPr>
              <a:t>mẹ</a:t>
            </a:r>
            <a:r>
              <a:rPr lang="en-US" sz="2800" b="0" dirty="0">
                <a:solidFill>
                  <a:srgbClr val="FF0000"/>
                </a:solidFill>
                <a:latin typeface="Arial" panose="020B0604020202020204" pitchFamily="34" charset="0"/>
                <a:cs typeface="Arial" panose="020B0604020202020204" pitchFamily="34" charset="0"/>
              </a:rPr>
              <a:t> </a:t>
            </a:r>
            <a:r>
              <a:rPr lang="en-US" sz="2800" b="0" dirty="0" err="1">
                <a:solidFill>
                  <a:srgbClr val="FF0000"/>
                </a:solidFill>
                <a:latin typeface="Arial" panose="020B0604020202020204" pitchFamily="34" charset="0"/>
                <a:cs typeface="Arial" panose="020B0604020202020204" pitchFamily="34" charset="0"/>
              </a:rPr>
              <a:t>hiền</a:t>
            </a:r>
            <a:endParaRPr lang="en-US" sz="2800" b="0" dirty="0">
              <a:solidFill>
                <a:srgbClr val="FF0000"/>
              </a:solidFill>
              <a:latin typeface="Arial" panose="020B0604020202020204" pitchFamily="34" charset="0"/>
              <a:cs typeface="Arial" panose="020B0604020202020204" pitchFamily="34" charset="0"/>
            </a:endParaRPr>
          </a:p>
        </p:txBody>
      </p:sp>
      <p:pic>
        <p:nvPicPr>
          <p:cNvPr id="8" name="Audio 5">
            <a:hlinkClick r:id="" action="ppaction://media"/>
          </p:cNvPr>
          <p:cNvPicPr>
            <a:picLocks noChangeAspect="1"/>
          </p:cNvPicPr>
          <p:nvPr/>
        </p:nvPicPr>
        <p:blipFill>
          <a:blip r:embed="rId4"/>
          <a:stretch>
            <a:fillRect/>
          </a:stretch>
        </p:blipFill>
        <p:spPr>
          <a:xfrm>
            <a:off x="7451362" y="5823635"/>
            <a:ext cx="406400" cy="406400"/>
          </a:xfrm>
          <a:prstGeom prst="rect">
            <a:avLst/>
          </a:prstGeom>
        </p:spPr>
      </p:pic>
      <p:sp>
        <p:nvSpPr>
          <p:cNvPr id="2" name="TextBox 1"/>
          <p:cNvSpPr txBox="1"/>
          <p:nvPr/>
        </p:nvSpPr>
        <p:spPr>
          <a:xfrm>
            <a:off x="371150" y="468540"/>
            <a:ext cx="8449321" cy="954107"/>
          </a:xfrm>
          <a:prstGeom prst="rect">
            <a:avLst/>
          </a:prstGeom>
          <a:noFill/>
        </p:spPr>
        <p:txBody>
          <a:bodyPr wrap="square" rtlCol="0">
            <a:spAutoFit/>
          </a:bodyPr>
          <a:lstStyle/>
          <a:p>
            <a:pPr algn="ctr"/>
            <a:r>
              <a:rPr lang="vi-VN" sz="2800" dirty="0">
                <a:solidFill>
                  <a:srgbClr val="00B050"/>
                </a:solidFill>
                <a:latin typeface="+mj-lt"/>
              </a:rPr>
              <a:t>Thứ hai, ngày 18 tháng 12 nam 2023</a:t>
            </a:r>
          </a:p>
          <a:p>
            <a:pPr algn="ctr"/>
            <a:r>
              <a:rPr lang="en-US" sz="2800" dirty="0" err="1">
                <a:solidFill>
                  <a:srgbClr val="00B050"/>
                </a:solidFill>
                <a:latin typeface="Times New Roman" panose="02020603050405020304" pitchFamily="18" charset="0"/>
                <a:cs typeface="Times New Roman" panose="02020603050405020304" pitchFamily="18" charset="0"/>
              </a:rPr>
              <a:t>Tập</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đọc</a:t>
            </a:r>
            <a:r>
              <a:rPr lang="en-US" sz="2800" dirty="0">
                <a:solidFill>
                  <a:srgbClr val="00B050"/>
                </a:solidFill>
                <a:latin typeface="Times New Roman" panose="02020603050405020304" pitchFamily="18" charset="0"/>
                <a:cs typeface="Times New Roman" panose="02020603050405020304" pitchFamily="18" charset="0"/>
              </a:rPr>
              <a:t> </a:t>
            </a:r>
          </a:p>
        </p:txBody>
      </p:sp>
      <p:sp>
        <p:nvSpPr>
          <p:cNvPr id="6" name="TextBox 5"/>
          <p:cNvSpPr txBox="1"/>
          <p:nvPr/>
        </p:nvSpPr>
        <p:spPr>
          <a:xfrm>
            <a:off x="5310142" y="1979548"/>
            <a:ext cx="2784032" cy="369332"/>
          </a:xfrm>
          <a:prstGeom prst="rect">
            <a:avLst/>
          </a:prstGeom>
          <a:noFill/>
        </p:spPr>
        <p:txBody>
          <a:bodyPr wrap="none" rtlCol="0">
            <a:spAutoFit/>
          </a:bodyPr>
          <a:lstStyle/>
          <a:p>
            <a:r>
              <a:rPr lang="en-US" i="1" dirty="0"/>
              <a:t>Theo</a:t>
            </a:r>
            <a:r>
              <a:rPr lang="en-US" dirty="0"/>
              <a:t> TRẦN PHƯƠNG HẠNH</a:t>
            </a:r>
          </a:p>
        </p:txBody>
      </p:sp>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60848" y="5661247"/>
            <a:ext cx="4897200" cy="2754675"/>
          </a:xfrm>
          <a:prstGeom prst="rect">
            <a:avLst/>
          </a:prstGeom>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85106" y="5443210"/>
            <a:ext cx="3071921" cy="1367964"/>
          </a:xfrm>
          <a:prstGeom prst="rect">
            <a:avLst/>
          </a:prstGeom>
          <a:noFill/>
          <a:ln>
            <a:noFill/>
          </a:ln>
        </p:spPr>
      </p:pic>
      <p:sp>
        <p:nvSpPr>
          <p:cNvPr id="12" name="Rectangle 11">
            <a:extLst>
              <a:ext uri="{FF2B5EF4-FFF2-40B4-BE49-F238E27FC236}">
                <a16:creationId xmlns:a16="http://schemas.microsoft.com/office/drawing/2014/main" id="{9FA53C1C-AAFA-656D-BDAF-C413FA07742B}"/>
              </a:ext>
            </a:extLst>
          </p:cNvPr>
          <p:cNvSpPr>
            <a:spLocks noChangeArrowheads="1"/>
          </p:cNvSpPr>
          <p:nvPr/>
        </p:nvSpPr>
        <p:spPr bwMode="auto">
          <a:xfrm>
            <a:off x="0" y="0"/>
            <a:ext cx="9144000" cy="6858000"/>
          </a:xfrm>
          <a:prstGeom prst="rect">
            <a:avLst/>
          </a:prstGeom>
          <a:noFill/>
          <a:ln w="57150">
            <a:pattFill prst="sphere">
              <a:fgClr>
                <a:srgbClr val="0000FF"/>
              </a:fgClr>
              <a:bgClr>
                <a:srgbClr val="FF0000"/>
              </a:bgClr>
            </a:pattFill>
            <a:miter lim="800000"/>
            <a:headEnd/>
            <a:tailEnd/>
          </a:ln>
          <a:extLst>
            <a:ext uri="{909E8E84-426E-40DD-AFC4-6F175D3DCCD1}">
              <a14:hiddenFill xmlns:a14="http://schemas.microsoft.com/office/drawing/2010/main">
                <a:solidFill>
                  <a:srgbClr val="FFFFFF"/>
                </a:solidFill>
              </a14:hiddenFill>
            </a:ext>
          </a:extLst>
        </p:spPr>
        <p:txBody>
          <a:bodyPr wrap="none" lIns="91435" tIns="45718" rIns="91435" bIns="45718" anchor="ctr"/>
          <a:lstStyle>
            <a:defPPr>
              <a:defRPr lang="en-US"/>
            </a:defPPr>
            <a:lvl1pPr algn="l" rtl="0" eaLnBrk="0" fontAlgn="base" hangingPunct="0">
              <a:spcBef>
                <a:spcPct val="0"/>
              </a:spcBef>
              <a:spcAft>
                <a:spcPct val="0"/>
              </a:spcAft>
              <a:defRPr sz="4000"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sz="4000"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sz="4000"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sz="4000"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sz="4000" kern="1200">
                <a:solidFill>
                  <a:schemeClr val="tx1"/>
                </a:solidFill>
                <a:latin typeface="Arial" panose="020B0604020202020204" pitchFamily="34" charset="0"/>
                <a:ea typeface="+mn-ea"/>
                <a:cs typeface="+mn-cs"/>
              </a:defRPr>
            </a:lvl5pPr>
            <a:lvl6pPr marL="2286000" algn="l" defTabSz="914400" rtl="0" eaLnBrk="1" latinLnBrk="0" hangingPunct="1">
              <a:defRPr sz="4000" kern="1200">
                <a:solidFill>
                  <a:schemeClr val="tx1"/>
                </a:solidFill>
                <a:latin typeface="Arial" panose="020B0604020202020204" pitchFamily="34" charset="0"/>
                <a:ea typeface="+mn-ea"/>
                <a:cs typeface="+mn-cs"/>
              </a:defRPr>
            </a:lvl6pPr>
            <a:lvl7pPr marL="2743200" algn="l" defTabSz="914400" rtl="0" eaLnBrk="1" latinLnBrk="0" hangingPunct="1">
              <a:defRPr sz="4000" kern="1200">
                <a:solidFill>
                  <a:schemeClr val="tx1"/>
                </a:solidFill>
                <a:latin typeface="Arial" panose="020B0604020202020204" pitchFamily="34" charset="0"/>
                <a:ea typeface="+mn-ea"/>
                <a:cs typeface="+mn-cs"/>
              </a:defRPr>
            </a:lvl7pPr>
            <a:lvl8pPr marL="3200400" algn="l" defTabSz="914400" rtl="0" eaLnBrk="1" latinLnBrk="0" hangingPunct="1">
              <a:defRPr sz="4000" kern="1200">
                <a:solidFill>
                  <a:schemeClr val="tx1"/>
                </a:solidFill>
                <a:latin typeface="Arial" panose="020B0604020202020204" pitchFamily="34" charset="0"/>
                <a:ea typeface="+mn-ea"/>
                <a:cs typeface="+mn-cs"/>
              </a:defRPr>
            </a:lvl8pPr>
            <a:lvl9pPr marL="3657600" algn="l" defTabSz="914400" rtl="0" eaLnBrk="1" latinLnBrk="0" hangingPunct="1">
              <a:defRPr sz="4000" kern="1200">
                <a:solidFill>
                  <a:schemeClr val="tx1"/>
                </a:solidFill>
                <a:latin typeface="Arial" panose="020B0604020202020204" pitchFamily="34" charset="0"/>
                <a:ea typeface="+mn-ea"/>
                <a:cs typeface="+mn-cs"/>
              </a:defRPr>
            </a:lvl9pPr>
          </a:lstStyle>
          <a:p>
            <a:pPr>
              <a:spcBef>
                <a:spcPct val="0"/>
              </a:spcBef>
              <a:buFontTx/>
              <a:buNone/>
            </a:pPr>
            <a:endParaRPr lang="vi-VN" altLang="en-US" sz="4000">
              <a:latin typeface="Times New Roman" panose="02020603050405020304" pitchFamily="18" charset="0"/>
            </a:endParaRPr>
          </a:p>
        </p:txBody>
      </p:sp>
    </p:spTree>
    <p:extLst>
      <p:ext uri="{BB962C8B-B14F-4D97-AF65-F5344CB8AC3E}">
        <p14:creationId xmlns:p14="http://schemas.microsoft.com/office/powerpoint/2010/main" val="24977929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056" y="-1394"/>
            <a:ext cx="9144000" cy="6858000"/>
          </a:xfrm>
          <a:prstGeom prst="rect">
            <a:avLst/>
          </a:prstGeom>
        </p:spPr>
      </p:pic>
      <p:sp>
        <p:nvSpPr>
          <p:cNvPr id="7" name="Rectangle 6"/>
          <p:cNvSpPr/>
          <p:nvPr/>
        </p:nvSpPr>
        <p:spPr>
          <a:xfrm>
            <a:off x="2164807" y="2251032"/>
            <a:ext cx="5283200" cy="11059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8" name="TextBox 7"/>
          <p:cNvSpPr txBox="1"/>
          <p:nvPr/>
        </p:nvSpPr>
        <p:spPr>
          <a:xfrm>
            <a:off x="4111304" y="2434243"/>
            <a:ext cx="3336704" cy="1138773"/>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r>
              <a:rPr lang="en-US" sz="4000" b="1" dirty="0" err="1">
                <a:solidFill>
                  <a:schemeClr val="bg1"/>
                </a:solidFill>
              </a:rPr>
              <a:t>Luyện</a:t>
            </a:r>
            <a:r>
              <a:rPr lang="en-US" sz="4000" b="1" dirty="0">
                <a:solidFill>
                  <a:schemeClr val="bg1"/>
                </a:solidFill>
              </a:rPr>
              <a:t> </a:t>
            </a:r>
            <a:r>
              <a:rPr lang="en-US" sz="4000" b="1" dirty="0" err="1">
                <a:solidFill>
                  <a:schemeClr val="bg1"/>
                </a:solidFill>
              </a:rPr>
              <a:t>đọc</a:t>
            </a:r>
            <a:endParaRPr lang="en-US" sz="4000" b="1" dirty="0">
              <a:solidFill>
                <a:schemeClr val="bg1"/>
              </a:solidFill>
            </a:endParaRPr>
          </a:p>
          <a:p>
            <a:endParaRPr lang="en-US" sz="2800" b="1" dirty="0"/>
          </a:p>
        </p:txBody>
      </p:sp>
      <p:sp>
        <p:nvSpPr>
          <p:cNvPr id="9" name="Rounded Rectangle 8"/>
          <p:cNvSpPr/>
          <p:nvPr/>
        </p:nvSpPr>
        <p:spPr>
          <a:xfrm>
            <a:off x="1631407" y="2181141"/>
            <a:ext cx="2049006" cy="1319867"/>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defPPr>
              <a:defRPr lang="en-US">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800" b="1" dirty="0" err="1">
                <a:solidFill>
                  <a:srgbClr val="FF0000"/>
                </a:solidFill>
              </a:rPr>
              <a:t>Hoạt</a:t>
            </a:r>
            <a:r>
              <a:rPr lang="en-US" sz="2800" b="1" dirty="0">
                <a:solidFill>
                  <a:srgbClr val="FF0000"/>
                </a:solidFill>
              </a:rPr>
              <a:t> </a:t>
            </a:r>
            <a:r>
              <a:rPr lang="en-US" sz="2800" b="1" dirty="0" err="1">
                <a:solidFill>
                  <a:srgbClr val="FF0000"/>
                </a:solidFill>
              </a:rPr>
              <a:t>động</a:t>
            </a:r>
            <a:r>
              <a:rPr lang="en-US" sz="2800" b="1" dirty="0">
                <a:solidFill>
                  <a:srgbClr val="FF0000"/>
                </a:solidFill>
              </a:rPr>
              <a:t> 1</a:t>
            </a:r>
          </a:p>
        </p:txBody>
      </p:sp>
      <p:sp>
        <p:nvSpPr>
          <p:cNvPr id="10" name="Rectangle 9"/>
          <p:cNvSpPr/>
          <p:nvPr/>
        </p:nvSpPr>
        <p:spPr>
          <a:xfrm>
            <a:off x="2164807" y="3757325"/>
            <a:ext cx="5283679" cy="111183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11" name="Rounded Rectangle 10"/>
          <p:cNvSpPr/>
          <p:nvPr/>
        </p:nvSpPr>
        <p:spPr>
          <a:xfrm>
            <a:off x="1661129" y="3727727"/>
            <a:ext cx="2019284" cy="1213441"/>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defPPr>
              <a:defRPr lang="en-US">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800" b="1" dirty="0" err="1">
                <a:solidFill>
                  <a:srgbClr val="FF0000"/>
                </a:solidFill>
              </a:rPr>
              <a:t>Hoạt</a:t>
            </a:r>
            <a:r>
              <a:rPr lang="en-US" sz="2800" b="1" dirty="0">
                <a:solidFill>
                  <a:srgbClr val="FF0000"/>
                </a:solidFill>
              </a:rPr>
              <a:t> </a:t>
            </a:r>
            <a:r>
              <a:rPr lang="en-US" sz="2800" b="1" dirty="0" err="1">
                <a:solidFill>
                  <a:srgbClr val="FF0000"/>
                </a:solidFill>
              </a:rPr>
              <a:t>động</a:t>
            </a:r>
            <a:r>
              <a:rPr lang="en-US" sz="2800" b="1" dirty="0">
                <a:solidFill>
                  <a:srgbClr val="FF0000"/>
                </a:solidFill>
              </a:rPr>
              <a:t> 2</a:t>
            </a:r>
          </a:p>
        </p:txBody>
      </p:sp>
      <p:sp>
        <p:nvSpPr>
          <p:cNvPr id="12" name="TextBox 14"/>
          <p:cNvSpPr txBox="1"/>
          <p:nvPr/>
        </p:nvSpPr>
        <p:spPr>
          <a:xfrm>
            <a:off x="4009509" y="3946411"/>
            <a:ext cx="3438498" cy="1138773"/>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r>
              <a:rPr lang="en-US" sz="4000" b="1" dirty="0" err="1">
                <a:solidFill>
                  <a:schemeClr val="bg1"/>
                </a:solidFill>
              </a:rPr>
              <a:t>Tìm</a:t>
            </a:r>
            <a:r>
              <a:rPr lang="en-US" sz="4000" b="1" dirty="0">
                <a:solidFill>
                  <a:schemeClr val="bg1"/>
                </a:solidFill>
              </a:rPr>
              <a:t> </a:t>
            </a:r>
            <a:r>
              <a:rPr lang="en-US" sz="4000" b="1" dirty="0" err="1">
                <a:solidFill>
                  <a:schemeClr val="bg1"/>
                </a:solidFill>
              </a:rPr>
              <a:t>hiểu</a:t>
            </a:r>
            <a:r>
              <a:rPr lang="en-US" sz="4000" b="1" dirty="0">
                <a:solidFill>
                  <a:schemeClr val="bg1"/>
                </a:solidFill>
              </a:rPr>
              <a:t> </a:t>
            </a:r>
            <a:r>
              <a:rPr lang="en-US" sz="4000" b="1" dirty="0" err="1">
                <a:solidFill>
                  <a:schemeClr val="bg1"/>
                </a:solidFill>
              </a:rPr>
              <a:t>bài</a:t>
            </a:r>
            <a:r>
              <a:rPr lang="en-US" sz="4000" b="1" dirty="0">
                <a:solidFill>
                  <a:schemeClr val="bg1"/>
                </a:solidFill>
              </a:rPr>
              <a:t>”</a:t>
            </a:r>
          </a:p>
          <a:p>
            <a:endParaRPr lang="en-US" sz="2800" dirty="0"/>
          </a:p>
        </p:txBody>
      </p:sp>
      <p:sp>
        <p:nvSpPr>
          <p:cNvPr id="13" name="Rectangle 12"/>
          <p:cNvSpPr/>
          <p:nvPr/>
        </p:nvSpPr>
        <p:spPr>
          <a:xfrm>
            <a:off x="2148574" y="5397956"/>
            <a:ext cx="5283200" cy="10916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chemeClr val="bg1"/>
              </a:solidFill>
            </a:endParaRPr>
          </a:p>
        </p:txBody>
      </p:sp>
      <p:sp>
        <p:nvSpPr>
          <p:cNvPr id="14" name="Rounded Rectangle 13"/>
          <p:cNvSpPr/>
          <p:nvPr/>
        </p:nvSpPr>
        <p:spPr>
          <a:xfrm>
            <a:off x="1694130" y="5314645"/>
            <a:ext cx="1986283" cy="1282707"/>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defPPr>
              <a:defRPr lang="en-US">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800" b="1" dirty="0" err="1">
                <a:solidFill>
                  <a:srgbClr val="FF0000"/>
                </a:solidFill>
              </a:rPr>
              <a:t>Hoạt</a:t>
            </a:r>
            <a:r>
              <a:rPr lang="en-US" sz="2800" b="1" dirty="0">
                <a:solidFill>
                  <a:srgbClr val="FF0000"/>
                </a:solidFill>
              </a:rPr>
              <a:t> </a:t>
            </a:r>
            <a:r>
              <a:rPr lang="en-US" sz="2800" b="1" dirty="0" err="1">
                <a:solidFill>
                  <a:srgbClr val="FF0000"/>
                </a:solidFill>
              </a:rPr>
              <a:t>động</a:t>
            </a:r>
            <a:r>
              <a:rPr lang="en-US" sz="2800" b="1" dirty="0">
                <a:solidFill>
                  <a:srgbClr val="FF0000"/>
                </a:solidFill>
              </a:rPr>
              <a:t> 3</a:t>
            </a:r>
          </a:p>
        </p:txBody>
      </p:sp>
      <p:sp>
        <p:nvSpPr>
          <p:cNvPr id="15" name="TextBox 17"/>
          <p:cNvSpPr txBox="1"/>
          <p:nvPr/>
        </p:nvSpPr>
        <p:spPr>
          <a:xfrm>
            <a:off x="3972940" y="5397956"/>
            <a:ext cx="3340338" cy="1323439"/>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r>
              <a:rPr lang="en-US" sz="4000" b="1" dirty="0"/>
              <a:t> </a:t>
            </a:r>
            <a:r>
              <a:rPr lang="en-US" sz="4000" b="1" dirty="0" err="1">
                <a:solidFill>
                  <a:schemeClr val="bg1"/>
                </a:solidFill>
              </a:rPr>
              <a:t>Luyện</a:t>
            </a:r>
            <a:r>
              <a:rPr lang="en-US" sz="4000" b="1" dirty="0">
                <a:solidFill>
                  <a:schemeClr val="bg1"/>
                </a:solidFill>
              </a:rPr>
              <a:t> </a:t>
            </a:r>
            <a:r>
              <a:rPr lang="en-US" sz="4000" b="1" dirty="0" err="1">
                <a:solidFill>
                  <a:schemeClr val="bg1"/>
                </a:solidFill>
              </a:rPr>
              <a:t>đọc</a:t>
            </a:r>
            <a:r>
              <a:rPr lang="en-US" sz="4000" b="1" dirty="0">
                <a:solidFill>
                  <a:schemeClr val="bg1"/>
                </a:solidFill>
              </a:rPr>
              <a:t> hay</a:t>
            </a:r>
          </a:p>
          <a:p>
            <a:endParaRPr lang="en-US" sz="4000" b="1" dirty="0"/>
          </a:p>
        </p:txBody>
      </p:sp>
      <p:sp>
        <p:nvSpPr>
          <p:cNvPr id="16" name="Text Box 5"/>
          <p:cNvSpPr txBox="1">
            <a:spLocks noChangeArrowheads="1"/>
          </p:cNvSpPr>
          <p:nvPr/>
        </p:nvSpPr>
        <p:spPr bwMode="auto">
          <a:xfrm>
            <a:off x="2321048" y="1249596"/>
            <a:ext cx="4114432" cy="523220"/>
          </a:xfrm>
          <a:prstGeom prst="rect">
            <a:avLst/>
          </a:prstGeom>
          <a:noFill/>
          <a:ln w="9525">
            <a:noFill/>
            <a:miter lim="800000"/>
          </a:ln>
          <a:effectLst/>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spcAft>
                <a:spcPts val="600"/>
              </a:spcAft>
            </a:pPr>
            <a:r>
              <a:rPr lang="en-US" sz="2800" b="0" dirty="0" err="1">
                <a:solidFill>
                  <a:srgbClr val="FF0000"/>
                </a:solidFill>
                <a:latin typeface="Arial" panose="020B0604020202020204" pitchFamily="34" charset="0"/>
                <a:cs typeface="Arial" panose="020B0604020202020204" pitchFamily="34" charset="0"/>
              </a:rPr>
              <a:t>Thầy</a:t>
            </a:r>
            <a:r>
              <a:rPr lang="en-US" sz="2800" b="0" dirty="0">
                <a:solidFill>
                  <a:srgbClr val="FF0000"/>
                </a:solidFill>
                <a:latin typeface="Arial" panose="020B0604020202020204" pitchFamily="34" charset="0"/>
                <a:cs typeface="Arial" panose="020B0604020202020204" pitchFamily="34" charset="0"/>
              </a:rPr>
              <a:t> </a:t>
            </a:r>
            <a:r>
              <a:rPr lang="en-US" sz="2800" b="0" dirty="0" err="1">
                <a:solidFill>
                  <a:srgbClr val="FF0000"/>
                </a:solidFill>
                <a:latin typeface="Arial" panose="020B0604020202020204" pitchFamily="34" charset="0"/>
                <a:cs typeface="Arial" panose="020B0604020202020204" pitchFamily="34" charset="0"/>
              </a:rPr>
              <a:t>thuốc</a:t>
            </a:r>
            <a:r>
              <a:rPr lang="en-US" sz="2800" b="0" dirty="0">
                <a:solidFill>
                  <a:srgbClr val="FF0000"/>
                </a:solidFill>
                <a:latin typeface="Arial" panose="020B0604020202020204" pitchFamily="34" charset="0"/>
                <a:cs typeface="Arial" panose="020B0604020202020204" pitchFamily="34" charset="0"/>
              </a:rPr>
              <a:t> </a:t>
            </a:r>
            <a:r>
              <a:rPr lang="en-US" sz="2800" b="0" dirty="0" err="1">
                <a:solidFill>
                  <a:srgbClr val="FF0000"/>
                </a:solidFill>
                <a:latin typeface="Arial" panose="020B0604020202020204" pitchFamily="34" charset="0"/>
                <a:cs typeface="Arial" panose="020B0604020202020204" pitchFamily="34" charset="0"/>
              </a:rPr>
              <a:t>như</a:t>
            </a:r>
            <a:r>
              <a:rPr lang="en-US" sz="2800" b="0" dirty="0">
                <a:solidFill>
                  <a:srgbClr val="FF0000"/>
                </a:solidFill>
                <a:latin typeface="Arial" panose="020B0604020202020204" pitchFamily="34" charset="0"/>
                <a:cs typeface="Arial" panose="020B0604020202020204" pitchFamily="34" charset="0"/>
              </a:rPr>
              <a:t> </a:t>
            </a:r>
            <a:r>
              <a:rPr lang="en-US" sz="2800" b="0" dirty="0" err="1">
                <a:solidFill>
                  <a:srgbClr val="FF0000"/>
                </a:solidFill>
                <a:latin typeface="Arial" panose="020B0604020202020204" pitchFamily="34" charset="0"/>
                <a:cs typeface="Arial" panose="020B0604020202020204" pitchFamily="34" charset="0"/>
              </a:rPr>
              <a:t>mẹ</a:t>
            </a:r>
            <a:r>
              <a:rPr lang="en-US" sz="2800" b="0" dirty="0">
                <a:solidFill>
                  <a:srgbClr val="FF0000"/>
                </a:solidFill>
                <a:latin typeface="Arial" panose="020B0604020202020204" pitchFamily="34" charset="0"/>
                <a:cs typeface="Arial" panose="020B0604020202020204" pitchFamily="34" charset="0"/>
              </a:rPr>
              <a:t> </a:t>
            </a:r>
            <a:r>
              <a:rPr lang="en-US" sz="2800" b="0" dirty="0" err="1">
                <a:solidFill>
                  <a:srgbClr val="FF0000"/>
                </a:solidFill>
                <a:latin typeface="Arial" panose="020B0604020202020204" pitchFamily="34" charset="0"/>
                <a:cs typeface="Arial" panose="020B0604020202020204" pitchFamily="34" charset="0"/>
              </a:rPr>
              <a:t>hiền</a:t>
            </a:r>
            <a:endParaRPr lang="en-US" sz="2800" b="0" dirty="0">
              <a:solidFill>
                <a:srgbClr val="FF0000"/>
              </a:solidFill>
              <a:latin typeface="Arial" panose="020B0604020202020204" pitchFamily="34" charset="0"/>
              <a:cs typeface="Arial" panose="020B0604020202020204" pitchFamily="34" charset="0"/>
            </a:endParaRPr>
          </a:p>
        </p:txBody>
      </p:sp>
      <p:sp>
        <p:nvSpPr>
          <p:cNvPr id="18" name="TextBox 17"/>
          <p:cNvSpPr txBox="1"/>
          <p:nvPr/>
        </p:nvSpPr>
        <p:spPr>
          <a:xfrm>
            <a:off x="4923358" y="1763524"/>
            <a:ext cx="2784032" cy="369332"/>
          </a:xfrm>
          <a:prstGeom prst="rect">
            <a:avLst/>
          </a:prstGeom>
          <a:noFill/>
        </p:spPr>
        <p:txBody>
          <a:bodyPr wrap="none" rtlCol="0">
            <a:spAutoFit/>
          </a:bodyPr>
          <a:lstStyle/>
          <a:p>
            <a:r>
              <a:rPr lang="en-US" i="1" dirty="0"/>
              <a:t>Theo</a:t>
            </a:r>
            <a:r>
              <a:rPr lang="en-US" dirty="0"/>
              <a:t> TRẦN PHƯƠNG HẠNH</a:t>
            </a:r>
          </a:p>
        </p:txBody>
      </p:sp>
      <p:sp>
        <p:nvSpPr>
          <p:cNvPr id="2" name="TextBox 1">
            <a:extLst>
              <a:ext uri="{FF2B5EF4-FFF2-40B4-BE49-F238E27FC236}">
                <a16:creationId xmlns:a16="http://schemas.microsoft.com/office/drawing/2014/main" id="{1C3E1E76-56A3-33BE-ED46-319EDFA69E39}"/>
              </a:ext>
            </a:extLst>
          </p:cNvPr>
          <p:cNvSpPr txBox="1"/>
          <p:nvPr/>
        </p:nvSpPr>
        <p:spPr>
          <a:xfrm>
            <a:off x="371150" y="468540"/>
            <a:ext cx="8449321" cy="954107"/>
          </a:xfrm>
          <a:prstGeom prst="rect">
            <a:avLst/>
          </a:prstGeom>
          <a:noFill/>
        </p:spPr>
        <p:txBody>
          <a:bodyPr wrap="square" rtlCol="0">
            <a:spAutoFit/>
          </a:bodyPr>
          <a:lstStyle/>
          <a:p>
            <a:pPr algn="ctr"/>
            <a:r>
              <a:rPr lang="vi-VN" sz="2800" dirty="0">
                <a:solidFill>
                  <a:srgbClr val="00B050"/>
                </a:solidFill>
              </a:rPr>
              <a:t>Thứ hai, ngày 18 tháng 12 nam 2023</a:t>
            </a:r>
          </a:p>
          <a:p>
            <a:pPr algn="ctr"/>
            <a:r>
              <a:rPr lang="en-US" sz="2800" dirty="0" err="1">
                <a:solidFill>
                  <a:srgbClr val="00B050"/>
                </a:solidFill>
              </a:rPr>
              <a:t>Tập</a:t>
            </a:r>
            <a:r>
              <a:rPr lang="en-US" sz="2800" dirty="0">
                <a:solidFill>
                  <a:srgbClr val="00B050"/>
                </a:solidFill>
              </a:rPr>
              <a:t> </a:t>
            </a:r>
            <a:r>
              <a:rPr lang="en-US" sz="2800" dirty="0" err="1">
                <a:solidFill>
                  <a:srgbClr val="00B050"/>
                </a:solidFill>
              </a:rPr>
              <a:t>đọc</a:t>
            </a:r>
            <a:r>
              <a:rPr lang="en-US" sz="2800" dirty="0">
                <a:solidFill>
                  <a:srgbClr val="00B050"/>
                </a:solidFill>
              </a:rPr>
              <a:t> </a:t>
            </a:r>
          </a:p>
        </p:txBody>
      </p:sp>
      <p:sp>
        <p:nvSpPr>
          <p:cNvPr id="3" name="Rectangle 2">
            <a:extLst>
              <a:ext uri="{FF2B5EF4-FFF2-40B4-BE49-F238E27FC236}">
                <a16:creationId xmlns:a16="http://schemas.microsoft.com/office/drawing/2014/main" id="{9FA53C1C-AAFA-656D-BDAF-C413FA07742B}"/>
              </a:ext>
            </a:extLst>
          </p:cNvPr>
          <p:cNvSpPr>
            <a:spLocks noChangeArrowheads="1"/>
          </p:cNvSpPr>
          <p:nvPr/>
        </p:nvSpPr>
        <p:spPr bwMode="auto">
          <a:xfrm>
            <a:off x="0" y="0"/>
            <a:ext cx="9144000" cy="6858000"/>
          </a:xfrm>
          <a:prstGeom prst="rect">
            <a:avLst/>
          </a:prstGeom>
          <a:noFill/>
          <a:ln w="57150">
            <a:pattFill prst="sphere">
              <a:fgClr>
                <a:srgbClr val="0000FF"/>
              </a:fgClr>
              <a:bgClr>
                <a:srgbClr val="FF0000"/>
              </a:bgClr>
            </a:pattFill>
            <a:miter lim="800000"/>
            <a:headEnd/>
            <a:tailEnd/>
          </a:ln>
          <a:extLst>
            <a:ext uri="{909E8E84-426E-40DD-AFC4-6F175D3DCCD1}">
              <a14:hiddenFill xmlns:a14="http://schemas.microsoft.com/office/drawing/2010/main">
                <a:solidFill>
                  <a:srgbClr val="FFFFFF"/>
                </a:solidFill>
              </a14:hiddenFill>
            </a:ext>
          </a:extLst>
        </p:spPr>
        <p:txBody>
          <a:bodyPr wrap="none" lIns="91435" tIns="45718" rIns="91435" bIns="45718" anchor="ctr"/>
          <a:lstStyle>
            <a:defPPr>
              <a:defRPr lang="en-US"/>
            </a:defPPr>
            <a:lvl1pPr algn="l" rtl="0" eaLnBrk="0" fontAlgn="base" hangingPunct="0">
              <a:spcBef>
                <a:spcPct val="0"/>
              </a:spcBef>
              <a:spcAft>
                <a:spcPct val="0"/>
              </a:spcAft>
              <a:defRPr sz="4000"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sz="4000"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sz="4000"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sz="4000"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sz="4000" kern="1200">
                <a:solidFill>
                  <a:schemeClr val="tx1"/>
                </a:solidFill>
                <a:latin typeface="Arial" panose="020B0604020202020204" pitchFamily="34" charset="0"/>
                <a:ea typeface="+mn-ea"/>
                <a:cs typeface="+mn-cs"/>
              </a:defRPr>
            </a:lvl5pPr>
            <a:lvl6pPr marL="2286000" algn="l" defTabSz="914400" rtl="0" eaLnBrk="1" latinLnBrk="0" hangingPunct="1">
              <a:defRPr sz="4000" kern="1200">
                <a:solidFill>
                  <a:schemeClr val="tx1"/>
                </a:solidFill>
                <a:latin typeface="Arial" panose="020B0604020202020204" pitchFamily="34" charset="0"/>
                <a:ea typeface="+mn-ea"/>
                <a:cs typeface="+mn-cs"/>
              </a:defRPr>
            </a:lvl6pPr>
            <a:lvl7pPr marL="2743200" algn="l" defTabSz="914400" rtl="0" eaLnBrk="1" latinLnBrk="0" hangingPunct="1">
              <a:defRPr sz="4000" kern="1200">
                <a:solidFill>
                  <a:schemeClr val="tx1"/>
                </a:solidFill>
                <a:latin typeface="Arial" panose="020B0604020202020204" pitchFamily="34" charset="0"/>
                <a:ea typeface="+mn-ea"/>
                <a:cs typeface="+mn-cs"/>
              </a:defRPr>
            </a:lvl7pPr>
            <a:lvl8pPr marL="3200400" algn="l" defTabSz="914400" rtl="0" eaLnBrk="1" latinLnBrk="0" hangingPunct="1">
              <a:defRPr sz="4000" kern="1200">
                <a:solidFill>
                  <a:schemeClr val="tx1"/>
                </a:solidFill>
                <a:latin typeface="Arial" panose="020B0604020202020204" pitchFamily="34" charset="0"/>
                <a:ea typeface="+mn-ea"/>
                <a:cs typeface="+mn-cs"/>
              </a:defRPr>
            </a:lvl8pPr>
            <a:lvl9pPr marL="3657600" algn="l" defTabSz="914400" rtl="0" eaLnBrk="1" latinLnBrk="0" hangingPunct="1">
              <a:defRPr sz="4000" kern="1200">
                <a:solidFill>
                  <a:schemeClr val="tx1"/>
                </a:solidFill>
                <a:latin typeface="Arial" panose="020B0604020202020204" pitchFamily="34" charset="0"/>
                <a:ea typeface="+mn-ea"/>
                <a:cs typeface="+mn-cs"/>
              </a:defRPr>
            </a:lvl9pPr>
          </a:lstStyle>
          <a:p>
            <a:pPr>
              <a:spcBef>
                <a:spcPct val="0"/>
              </a:spcBef>
              <a:buFontTx/>
              <a:buNone/>
            </a:pPr>
            <a:endParaRPr lang="vi-VN" altLang="en-US" sz="4000">
              <a:latin typeface="Times New Roman" panose="02020603050405020304" pitchFamily="18" charset="0"/>
            </a:endParaRPr>
          </a:p>
        </p:txBody>
      </p:sp>
    </p:spTree>
    <p:extLst>
      <p:ext uri="{BB962C8B-B14F-4D97-AF65-F5344CB8AC3E}">
        <p14:creationId xmlns:p14="http://schemas.microsoft.com/office/powerpoint/2010/main" val="337141409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arn(inVertical)">
                                      <p:cBhvr>
                                        <p:cTn id="18" dur="500"/>
                                        <p:tgtEl>
                                          <p:spTgt spid="10"/>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barn(inVertical)">
                                      <p:cBhvr>
                                        <p:cTn id="21" dur="500"/>
                                        <p:tgtEl>
                                          <p:spTgt spid="11"/>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barn(inVertical)">
                                      <p:cBhvr>
                                        <p:cTn id="24" dur="500"/>
                                        <p:tgtEl>
                                          <p:spTgt spid="12"/>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barn(inVertical)">
                                      <p:cBhvr>
                                        <p:cTn id="29" dur="500"/>
                                        <p:tgtEl>
                                          <p:spTgt spid="13"/>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barn(inVertical)">
                                      <p:cBhvr>
                                        <p:cTn id="32" dur="500"/>
                                        <p:tgtEl>
                                          <p:spTgt spid="14"/>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barn(inVertical)">
                                      <p:cBhvr>
                                        <p:cTn id="3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9" grpId="0" animBg="1"/>
      <p:bldP spid="10" grpId="0" animBg="1"/>
      <p:bldP spid="11" grpId="0" animBg="1"/>
      <p:bldP spid="12" grpId="0"/>
      <p:bldP spid="13" grpId="0" animBg="1"/>
      <p:bldP spid="14" grpId="0" animBg="1"/>
      <p:bldP spid="1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2900" y="0"/>
            <a:ext cx="9829800" cy="6858000"/>
          </a:xfrm>
          <a:prstGeom prst="rect">
            <a:avLst/>
          </a:prstGeom>
        </p:spPr>
      </p:pic>
      <p:sp>
        <p:nvSpPr>
          <p:cNvPr id="3" name="Text Box 5"/>
          <p:cNvSpPr txBox="1">
            <a:spLocks noChangeArrowheads="1"/>
          </p:cNvSpPr>
          <p:nvPr/>
        </p:nvSpPr>
        <p:spPr bwMode="auto">
          <a:xfrm>
            <a:off x="1547665" y="1401445"/>
            <a:ext cx="7596336" cy="4909036"/>
          </a:xfrm>
          <a:prstGeom prst="rect">
            <a:avLst/>
          </a:prstGeom>
          <a:noFill/>
          <a:ln w="9525">
            <a:noFill/>
            <a:miter lim="800000"/>
          </a:ln>
          <a:effectLst/>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spcAft>
                <a:spcPts val="600"/>
              </a:spcAft>
            </a:pPr>
            <a:r>
              <a:rPr lang="en-US" sz="2800" b="0" dirty="0" err="1">
                <a:solidFill>
                  <a:srgbClr val="002060"/>
                </a:solidFill>
                <a:latin typeface="Times New Roman" panose="02020603050405020304" pitchFamily="18" charset="0"/>
                <a:cs typeface="Times New Roman" panose="02020603050405020304" pitchFamily="18" charset="0"/>
              </a:rPr>
              <a:t>Hải</a:t>
            </a:r>
            <a:r>
              <a:rPr lang="en-US" sz="2800" b="0" dirty="0">
                <a:solidFill>
                  <a:srgbClr val="002060"/>
                </a:solidFill>
                <a:latin typeface="Times New Roman" panose="02020603050405020304" pitchFamily="18" charset="0"/>
                <a:cs typeface="Times New Roman" panose="02020603050405020304" pitchFamily="18" charset="0"/>
              </a:rPr>
              <a:t> </a:t>
            </a:r>
            <a:r>
              <a:rPr lang="en-US" sz="2800" b="0" dirty="0" err="1">
                <a:solidFill>
                  <a:srgbClr val="002060"/>
                </a:solidFill>
                <a:latin typeface="Times New Roman" panose="02020603050405020304" pitchFamily="18" charset="0"/>
                <a:cs typeface="Times New Roman" panose="02020603050405020304" pitchFamily="18" charset="0"/>
              </a:rPr>
              <a:t>Thượng</a:t>
            </a:r>
            <a:r>
              <a:rPr lang="en-US" sz="2800" b="0" dirty="0">
                <a:solidFill>
                  <a:srgbClr val="002060"/>
                </a:solidFill>
                <a:latin typeface="Times New Roman" panose="02020603050405020304" pitchFamily="18" charset="0"/>
                <a:cs typeface="Times New Roman" panose="02020603050405020304" pitchFamily="18" charset="0"/>
              </a:rPr>
              <a:t> </a:t>
            </a:r>
            <a:r>
              <a:rPr lang="en-US" sz="2800" b="0" dirty="0" err="1">
                <a:solidFill>
                  <a:srgbClr val="002060"/>
                </a:solidFill>
                <a:latin typeface="Times New Roman" panose="02020603050405020304" pitchFamily="18" charset="0"/>
                <a:cs typeface="Times New Roman" panose="02020603050405020304" pitchFamily="18" charset="0"/>
              </a:rPr>
              <a:t>Lãn</a:t>
            </a:r>
            <a:r>
              <a:rPr lang="en-US" sz="2800" b="0" dirty="0">
                <a:solidFill>
                  <a:srgbClr val="002060"/>
                </a:solidFill>
                <a:latin typeface="Times New Roman" panose="02020603050405020304" pitchFamily="18" charset="0"/>
                <a:cs typeface="Times New Roman" panose="02020603050405020304" pitchFamily="18" charset="0"/>
              </a:rPr>
              <a:t> </a:t>
            </a:r>
            <a:r>
              <a:rPr lang="en-US" sz="2800" b="0" dirty="0" err="1">
                <a:solidFill>
                  <a:srgbClr val="002060"/>
                </a:solidFill>
                <a:latin typeface="Times New Roman" panose="02020603050405020304" pitchFamily="18" charset="0"/>
                <a:cs typeface="Times New Roman" panose="02020603050405020304" pitchFamily="18" charset="0"/>
              </a:rPr>
              <a:t>Ông</a:t>
            </a:r>
            <a:r>
              <a:rPr lang="en-US" sz="2800" b="0" dirty="0">
                <a:solidFill>
                  <a:srgbClr val="002060"/>
                </a:solidFill>
                <a:latin typeface="Times New Roman" panose="02020603050405020304" pitchFamily="18" charset="0"/>
                <a:cs typeface="Times New Roman" panose="02020603050405020304" pitchFamily="18" charset="0"/>
              </a:rPr>
              <a:t> </a:t>
            </a:r>
            <a:r>
              <a:rPr lang="en-US" sz="2800" b="0" dirty="0" err="1">
                <a:solidFill>
                  <a:srgbClr val="002060"/>
                </a:solidFill>
                <a:latin typeface="Times New Roman" panose="02020603050405020304" pitchFamily="18" charset="0"/>
                <a:cs typeface="Times New Roman" panose="02020603050405020304" pitchFamily="18" charset="0"/>
              </a:rPr>
              <a:t>là</a:t>
            </a:r>
            <a:r>
              <a:rPr lang="en-US" sz="2800" b="0" dirty="0">
                <a:solidFill>
                  <a:srgbClr val="002060"/>
                </a:solidFill>
                <a:latin typeface="Times New Roman" panose="02020603050405020304" pitchFamily="18" charset="0"/>
                <a:cs typeface="Times New Roman" panose="02020603050405020304" pitchFamily="18" charset="0"/>
              </a:rPr>
              <a:t> </a:t>
            </a:r>
            <a:r>
              <a:rPr lang="en-US" sz="2800" b="0" dirty="0" err="1">
                <a:solidFill>
                  <a:srgbClr val="002060"/>
                </a:solidFill>
                <a:latin typeface="Times New Roman" panose="02020603050405020304" pitchFamily="18" charset="0"/>
                <a:cs typeface="Times New Roman" panose="02020603050405020304" pitchFamily="18" charset="0"/>
              </a:rPr>
              <a:t>một</a:t>
            </a:r>
            <a:r>
              <a:rPr lang="en-US" sz="2800" b="0" dirty="0">
                <a:solidFill>
                  <a:srgbClr val="002060"/>
                </a:solidFill>
                <a:latin typeface="Times New Roman" panose="02020603050405020304" pitchFamily="18" charset="0"/>
                <a:cs typeface="Times New Roman" panose="02020603050405020304" pitchFamily="18" charset="0"/>
              </a:rPr>
              <a:t> </a:t>
            </a:r>
            <a:r>
              <a:rPr lang="en-US" sz="2800" b="0" dirty="0" err="1">
                <a:solidFill>
                  <a:srgbClr val="002060"/>
                </a:solidFill>
                <a:latin typeface="Times New Roman" panose="02020603050405020304" pitchFamily="18" charset="0"/>
                <a:cs typeface="Times New Roman" panose="02020603050405020304" pitchFamily="18" charset="0"/>
              </a:rPr>
              <a:t>thầy</a:t>
            </a:r>
            <a:r>
              <a:rPr lang="en-US" sz="2800" b="0" dirty="0">
                <a:solidFill>
                  <a:srgbClr val="002060"/>
                </a:solidFill>
                <a:latin typeface="Times New Roman" panose="02020603050405020304" pitchFamily="18" charset="0"/>
                <a:cs typeface="Times New Roman" panose="02020603050405020304" pitchFamily="18" charset="0"/>
              </a:rPr>
              <a:t> </a:t>
            </a:r>
            <a:r>
              <a:rPr lang="en-US" sz="2800" b="0" dirty="0" err="1">
                <a:solidFill>
                  <a:srgbClr val="002060"/>
                </a:solidFill>
                <a:latin typeface="Times New Roman" panose="02020603050405020304" pitchFamily="18" charset="0"/>
                <a:cs typeface="Times New Roman" panose="02020603050405020304" pitchFamily="18" charset="0"/>
              </a:rPr>
              <a:t>thuốc</a:t>
            </a:r>
            <a:r>
              <a:rPr lang="en-US" sz="2800" b="0" dirty="0">
                <a:solidFill>
                  <a:srgbClr val="002060"/>
                </a:solidFill>
                <a:latin typeface="Times New Roman" panose="02020603050405020304" pitchFamily="18" charset="0"/>
                <a:cs typeface="Times New Roman" panose="02020603050405020304" pitchFamily="18" charset="0"/>
              </a:rPr>
              <a:t> </a:t>
            </a:r>
            <a:r>
              <a:rPr lang="en-US" sz="2800" b="0" dirty="0" err="1">
                <a:solidFill>
                  <a:srgbClr val="002060"/>
                </a:solidFill>
                <a:latin typeface="Times New Roman" panose="02020603050405020304" pitchFamily="18" charset="0"/>
                <a:cs typeface="Times New Roman" panose="02020603050405020304" pitchFamily="18" charset="0"/>
              </a:rPr>
              <a:t>giàu</a:t>
            </a:r>
            <a:r>
              <a:rPr lang="en-US" sz="2800" b="0" dirty="0">
                <a:solidFill>
                  <a:srgbClr val="002060"/>
                </a:solidFill>
                <a:latin typeface="Times New Roman" panose="02020603050405020304" pitchFamily="18" charset="0"/>
                <a:cs typeface="Times New Roman" panose="02020603050405020304" pitchFamily="18" charset="0"/>
              </a:rPr>
              <a:t> </a:t>
            </a:r>
            <a:r>
              <a:rPr lang="en-US" sz="2800" b="0" dirty="0" err="1">
                <a:solidFill>
                  <a:srgbClr val="002060"/>
                </a:solidFill>
                <a:latin typeface="Times New Roman" panose="02020603050405020304" pitchFamily="18" charset="0"/>
                <a:cs typeface="Times New Roman" panose="02020603050405020304" pitchFamily="18" charset="0"/>
              </a:rPr>
              <a:t>lòng</a:t>
            </a:r>
            <a:r>
              <a:rPr lang="en-US" sz="2800" b="0" dirty="0">
                <a:solidFill>
                  <a:srgbClr val="002060"/>
                </a:solidFill>
                <a:latin typeface="Times New Roman" panose="02020603050405020304" pitchFamily="18" charset="0"/>
                <a:cs typeface="Times New Roman" panose="02020603050405020304" pitchFamily="18" charset="0"/>
              </a:rPr>
              <a:t> </a:t>
            </a:r>
            <a:r>
              <a:rPr lang="en-US" sz="2800" b="0" dirty="0" err="1">
                <a:solidFill>
                  <a:srgbClr val="002060"/>
                </a:solidFill>
                <a:latin typeface="Times New Roman" panose="02020603050405020304" pitchFamily="18" charset="0"/>
                <a:cs typeface="Times New Roman" panose="02020603050405020304" pitchFamily="18" charset="0"/>
              </a:rPr>
              <a:t>nhân</a:t>
            </a:r>
            <a:r>
              <a:rPr lang="en-US" sz="2800" b="0" dirty="0">
                <a:solidFill>
                  <a:srgbClr val="002060"/>
                </a:solidFill>
                <a:latin typeface="Times New Roman" panose="02020603050405020304" pitchFamily="18" charset="0"/>
                <a:cs typeface="Times New Roman" panose="02020603050405020304" pitchFamily="18" charset="0"/>
              </a:rPr>
              <a:t> </a:t>
            </a:r>
            <a:r>
              <a:rPr lang="en-US" sz="2800" b="0" dirty="0" err="1">
                <a:solidFill>
                  <a:srgbClr val="002060"/>
                </a:solidFill>
                <a:latin typeface="Times New Roman" panose="02020603050405020304" pitchFamily="18" charset="0"/>
                <a:cs typeface="Times New Roman" panose="02020603050405020304" pitchFamily="18" charset="0"/>
              </a:rPr>
              <a:t>ái</a:t>
            </a:r>
            <a:r>
              <a:rPr lang="en-US" sz="2800" b="0" dirty="0">
                <a:solidFill>
                  <a:srgbClr val="002060"/>
                </a:solidFill>
                <a:latin typeface="Times New Roman" panose="02020603050405020304" pitchFamily="18" charset="0"/>
                <a:cs typeface="Times New Roman" panose="02020603050405020304" pitchFamily="18" charset="0"/>
              </a:rPr>
              <a:t>, </a:t>
            </a:r>
            <a:r>
              <a:rPr lang="en-US" sz="2800" b="0" dirty="0" err="1">
                <a:solidFill>
                  <a:srgbClr val="002060"/>
                </a:solidFill>
                <a:latin typeface="Times New Roman" panose="02020603050405020304" pitchFamily="18" charset="0"/>
                <a:cs typeface="Times New Roman" panose="02020603050405020304" pitchFamily="18" charset="0"/>
              </a:rPr>
              <a:t>không</a:t>
            </a:r>
            <a:r>
              <a:rPr lang="en-US" sz="2800" b="0" dirty="0">
                <a:solidFill>
                  <a:srgbClr val="002060"/>
                </a:solidFill>
                <a:latin typeface="Times New Roman" panose="02020603050405020304" pitchFamily="18" charset="0"/>
                <a:cs typeface="Times New Roman" panose="02020603050405020304" pitchFamily="18" charset="0"/>
              </a:rPr>
              <a:t> </a:t>
            </a:r>
            <a:r>
              <a:rPr lang="en-US" sz="2800" b="0" dirty="0" err="1">
                <a:solidFill>
                  <a:srgbClr val="002060"/>
                </a:solidFill>
                <a:latin typeface="Times New Roman" panose="02020603050405020304" pitchFamily="18" charset="0"/>
                <a:cs typeface="Times New Roman" panose="02020603050405020304" pitchFamily="18" charset="0"/>
              </a:rPr>
              <a:t>màng</a:t>
            </a:r>
            <a:r>
              <a:rPr lang="en-US" sz="2800" b="0" dirty="0">
                <a:solidFill>
                  <a:srgbClr val="002060"/>
                </a:solidFill>
                <a:latin typeface="Times New Roman" panose="02020603050405020304" pitchFamily="18" charset="0"/>
                <a:cs typeface="Times New Roman" panose="02020603050405020304" pitchFamily="18" charset="0"/>
              </a:rPr>
              <a:t> </a:t>
            </a:r>
            <a:r>
              <a:rPr lang="en-US" sz="2800" b="0" dirty="0" err="1">
                <a:solidFill>
                  <a:srgbClr val="002060"/>
                </a:solidFill>
                <a:latin typeface="Times New Roman" panose="02020603050405020304" pitchFamily="18" charset="0"/>
                <a:cs typeface="Times New Roman" panose="02020603050405020304" pitchFamily="18" charset="0"/>
              </a:rPr>
              <a:t>danh</a:t>
            </a:r>
            <a:r>
              <a:rPr lang="en-US" sz="2800" b="0" dirty="0">
                <a:solidFill>
                  <a:srgbClr val="002060"/>
                </a:solidFill>
                <a:latin typeface="Times New Roman" panose="02020603050405020304" pitchFamily="18" charset="0"/>
                <a:cs typeface="Times New Roman" panose="02020603050405020304" pitchFamily="18" charset="0"/>
              </a:rPr>
              <a:t> </a:t>
            </a:r>
            <a:r>
              <a:rPr lang="en-US" sz="2800" b="0" dirty="0" err="1">
                <a:solidFill>
                  <a:srgbClr val="002060"/>
                </a:solidFill>
                <a:latin typeface="Times New Roman" panose="02020603050405020304" pitchFamily="18" charset="0"/>
                <a:cs typeface="Times New Roman" panose="02020603050405020304" pitchFamily="18" charset="0"/>
              </a:rPr>
              <a:t>lợi</a:t>
            </a:r>
            <a:r>
              <a:rPr lang="en-US" sz="2800" b="0" dirty="0">
                <a:solidFill>
                  <a:srgbClr val="002060"/>
                </a:solidFill>
                <a:latin typeface="Times New Roman" panose="02020603050405020304" pitchFamily="18" charset="0"/>
                <a:cs typeface="Times New Roman" panose="02020603050405020304" pitchFamily="18" charset="0"/>
              </a:rPr>
              <a:t>. </a:t>
            </a:r>
          </a:p>
          <a:p>
            <a:pPr algn="just">
              <a:spcAft>
                <a:spcPts val="600"/>
              </a:spcAft>
            </a:pPr>
            <a:r>
              <a:rPr lang="en-US" sz="2800" dirty="0" err="1">
                <a:solidFill>
                  <a:srgbClr val="002060"/>
                </a:solidFill>
                <a:latin typeface="Times New Roman" panose="02020603050405020304" pitchFamily="18" charset="0"/>
                <a:cs typeface="Times New Roman" panose="02020603050405020304" pitchFamily="18" charset="0"/>
              </a:rPr>
              <a:t>Có</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lần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một</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người</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thuyền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chài</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có</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đứa</a:t>
            </a:r>
            <a:r>
              <a:rPr lang="en-US" sz="2800" dirty="0">
                <a:solidFill>
                  <a:srgbClr val="002060"/>
                </a:solidFill>
                <a:latin typeface="Times New Roman" panose="02020603050405020304" pitchFamily="18" charset="0"/>
                <a:cs typeface="Times New Roman" panose="02020603050405020304" pitchFamily="18" charset="0"/>
              </a:rPr>
              <a:t> con </a:t>
            </a:r>
            <a:r>
              <a:rPr lang="en-US" sz="2800" dirty="0" err="1">
                <a:solidFill>
                  <a:srgbClr val="002060"/>
                </a:solidFill>
                <a:latin typeface="Times New Roman" panose="02020603050405020304" pitchFamily="18" charset="0"/>
                <a:cs typeface="Times New Roman" panose="02020603050405020304" pitchFamily="18" charset="0"/>
              </a:rPr>
              <a:t>nhỏ</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bị</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bệnh</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đậu</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nặng</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nhưng</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nhà</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nghèo</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không</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có</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tiền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chữa</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Lãn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Ông</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biết</a:t>
            </a:r>
            <a:r>
              <a:rPr lang="en-US" sz="2800" dirty="0">
                <a:solidFill>
                  <a:srgbClr val="002060"/>
                </a:solidFill>
                <a:latin typeface="Times New Roman" panose="02020603050405020304" pitchFamily="18" charset="0"/>
                <a:cs typeface="Times New Roman" panose="02020603050405020304" pitchFamily="18" charset="0"/>
              </a:rPr>
              <a:t> tin </a:t>
            </a:r>
            <a:r>
              <a:rPr lang="en-US" sz="2800" dirty="0" err="1">
                <a:solidFill>
                  <a:srgbClr val="002060"/>
                </a:solidFill>
                <a:latin typeface="Times New Roman" panose="02020603050405020304" pitchFamily="18" charset="0"/>
                <a:cs typeface="Times New Roman" panose="02020603050405020304" pitchFamily="18" charset="0"/>
              </a:rPr>
              <a:t>bèn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đến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thăm</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Giữa</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mùa</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hè</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nóng</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nực</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cháu</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bé</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nằm</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trong</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chiếc</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thuyền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nhỏ</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hẹp</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người</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đầy</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mụn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mủ</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mùi</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hôi</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tanh</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bốc</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lên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nồng</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nặc</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Nhưng</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Lãn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Ông</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vẫn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không</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ngại</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khổ</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Ông</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ân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cần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chăm</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sóc</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đứa</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bé</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suốt</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một</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tháng</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trời</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và</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chữa</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khỏi</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bệnh</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cho</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nó</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Khi</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từ</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giã</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nhà</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thuyền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chài</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ông</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chẳng</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những</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không</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lấy</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tiền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mà</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còn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cho</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thêm</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gạo</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củi</a:t>
            </a:r>
            <a:r>
              <a:rPr lang="en-US" sz="2800" dirty="0">
                <a:solidFill>
                  <a:srgbClr val="002060"/>
                </a:solidFill>
                <a:latin typeface="Times New Roman" panose="02020603050405020304" pitchFamily="18" charset="0"/>
                <a:cs typeface="Times New Roman" panose="02020603050405020304" pitchFamily="18" charset="0"/>
              </a:rPr>
              <a:t>.</a:t>
            </a:r>
            <a:endParaRPr lang="en-US" sz="2800" b="0" dirty="0">
              <a:solidFill>
                <a:srgbClr val="002060"/>
              </a:solidFill>
              <a:latin typeface="Times New Roman" panose="02020603050405020304" pitchFamily="18" charset="0"/>
              <a:cs typeface="Times New Roman" panose="02020603050405020304" pitchFamily="18" charset="0"/>
            </a:endParaRPr>
          </a:p>
        </p:txBody>
      </p:sp>
      <p:sp>
        <p:nvSpPr>
          <p:cNvPr id="4" name="Rectangle 3"/>
          <p:cNvSpPr/>
          <p:nvPr/>
        </p:nvSpPr>
        <p:spPr>
          <a:xfrm>
            <a:off x="3491880" y="961564"/>
            <a:ext cx="4571999" cy="523220"/>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800" dirty="0" err="1">
                <a:solidFill>
                  <a:srgbClr val="FF0000"/>
                </a:solidFill>
                <a:latin typeface="Times New Roman" panose="02020603050405020304" pitchFamily="18" charset="0"/>
                <a:cs typeface="Times New Roman" panose="02020603050405020304" pitchFamily="18" charset="0"/>
              </a:rPr>
              <a:t>Thầy</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thuốc</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như</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mẹ</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hiền</a:t>
            </a:r>
            <a:endParaRPr lang="en-US" sz="2800" dirty="0">
              <a:solidFill>
                <a:srgbClr val="FF0000"/>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A002EE22-7389-958D-551E-8F1CF9165BCC}"/>
              </a:ext>
            </a:extLst>
          </p:cNvPr>
          <p:cNvSpPr txBox="1"/>
          <p:nvPr/>
        </p:nvSpPr>
        <p:spPr>
          <a:xfrm>
            <a:off x="947215" y="332656"/>
            <a:ext cx="8449321" cy="707886"/>
          </a:xfrm>
          <a:prstGeom prst="rect">
            <a:avLst/>
          </a:prstGeom>
          <a:noFill/>
        </p:spPr>
        <p:txBody>
          <a:bodyPr wrap="square" rtlCol="0">
            <a:spAutoFit/>
          </a:bodyPr>
          <a:lstStyle/>
          <a:p>
            <a:pPr algn="ctr"/>
            <a:r>
              <a:rPr lang="vi-VN" sz="2000">
                <a:solidFill>
                  <a:srgbClr val="00B050"/>
                </a:solidFill>
                <a:latin typeface="+mj-lt"/>
              </a:rPr>
              <a:t>Thứ </a:t>
            </a:r>
            <a:r>
              <a:rPr lang="en-US" sz="2000">
                <a:solidFill>
                  <a:srgbClr val="00B050"/>
                </a:solidFill>
                <a:latin typeface="+mj-lt"/>
              </a:rPr>
              <a:t>H</a:t>
            </a:r>
            <a:r>
              <a:rPr lang="vi-VN" sz="2000">
                <a:solidFill>
                  <a:srgbClr val="00B050"/>
                </a:solidFill>
                <a:latin typeface="+mj-lt"/>
              </a:rPr>
              <a:t>ai</a:t>
            </a:r>
            <a:r>
              <a:rPr lang="vi-VN" sz="2000" dirty="0">
                <a:solidFill>
                  <a:srgbClr val="00B050"/>
                </a:solidFill>
                <a:latin typeface="+mj-lt"/>
              </a:rPr>
              <a:t>, ngày 18 tháng </a:t>
            </a:r>
            <a:r>
              <a:rPr lang="vi-VN" sz="2000">
                <a:solidFill>
                  <a:srgbClr val="00B050"/>
                </a:solidFill>
                <a:latin typeface="+mj-lt"/>
              </a:rPr>
              <a:t>12 n</a:t>
            </a:r>
            <a:r>
              <a:rPr lang="en-US" sz="2000">
                <a:solidFill>
                  <a:srgbClr val="00B050"/>
                </a:solidFill>
                <a:latin typeface="+mj-lt"/>
              </a:rPr>
              <a:t>ă</a:t>
            </a:r>
            <a:r>
              <a:rPr lang="vi-VN" sz="2000">
                <a:solidFill>
                  <a:srgbClr val="00B050"/>
                </a:solidFill>
                <a:latin typeface="+mj-lt"/>
              </a:rPr>
              <a:t>m </a:t>
            </a:r>
            <a:r>
              <a:rPr lang="vi-VN" sz="2000" dirty="0">
                <a:solidFill>
                  <a:srgbClr val="00B050"/>
                </a:solidFill>
                <a:latin typeface="+mj-lt"/>
              </a:rPr>
              <a:t>2023</a:t>
            </a:r>
          </a:p>
          <a:p>
            <a:pPr algn="ctr"/>
            <a:r>
              <a:rPr lang="en-US" sz="2000" dirty="0" err="1">
                <a:solidFill>
                  <a:srgbClr val="00B050"/>
                </a:solidFill>
                <a:latin typeface="Times New Roman" panose="02020603050405020304" pitchFamily="18" charset="0"/>
                <a:cs typeface="Times New Roman" panose="02020603050405020304" pitchFamily="18" charset="0"/>
              </a:rPr>
              <a:t>Tập</a:t>
            </a:r>
            <a:r>
              <a:rPr lang="en-US" sz="2000" dirty="0">
                <a:solidFill>
                  <a:srgbClr val="00B050"/>
                </a:solidFill>
                <a:latin typeface="Times New Roman" panose="02020603050405020304" pitchFamily="18" charset="0"/>
                <a:cs typeface="Times New Roman" panose="02020603050405020304" pitchFamily="18" charset="0"/>
              </a:rPr>
              <a:t> </a:t>
            </a:r>
            <a:r>
              <a:rPr lang="en-US" sz="2000" dirty="0" err="1">
                <a:solidFill>
                  <a:srgbClr val="00B050"/>
                </a:solidFill>
                <a:latin typeface="Times New Roman" panose="02020603050405020304" pitchFamily="18" charset="0"/>
                <a:cs typeface="Times New Roman" panose="02020603050405020304" pitchFamily="18" charset="0"/>
              </a:rPr>
              <a:t>đọc</a:t>
            </a:r>
            <a:r>
              <a:rPr lang="en-US" sz="2000" dirty="0">
                <a:solidFill>
                  <a:srgbClr val="00B050"/>
                </a:solidFill>
                <a:latin typeface="Times New Roman" panose="02020603050405020304" pitchFamily="18" charset="0"/>
                <a:cs typeface="Times New Roman" panose="02020603050405020304" pitchFamily="18" charset="0"/>
              </a:rPr>
              <a:t> </a:t>
            </a:r>
          </a:p>
        </p:txBody>
      </p:sp>
      <p:sp>
        <p:nvSpPr>
          <p:cNvPr id="6" name="Rectangle 5">
            <a:extLst>
              <a:ext uri="{FF2B5EF4-FFF2-40B4-BE49-F238E27FC236}">
                <a16:creationId xmlns:a16="http://schemas.microsoft.com/office/drawing/2014/main" id="{9FA53C1C-AAFA-656D-BDAF-C413FA07742B}"/>
              </a:ext>
            </a:extLst>
          </p:cNvPr>
          <p:cNvSpPr>
            <a:spLocks noChangeArrowheads="1"/>
          </p:cNvSpPr>
          <p:nvPr/>
        </p:nvSpPr>
        <p:spPr bwMode="auto">
          <a:xfrm>
            <a:off x="0" y="0"/>
            <a:ext cx="9144000" cy="6858000"/>
          </a:xfrm>
          <a:prstGeom prst="rect">
            <a:avLst/>
          </a:prstGeom>
          <a:noFill/>
          <a:ln w="57150">
            <a:pattFill prst="sphere">
              <a:fgClr>
                <a:srgbClr val="0000FF"/>
              </a:fgClr>
              <a:bgClr>
                <a:srgbClr val="FF0000"/>
              </a:bgClr>
            </a:pattFill>
            <a:miter lim="800000"/>
            <a:headEnd/>
            <a:tailEnd/>
          </a:ln>
          <a:extLst>
            <a:ext uri="{909E8E84-426E-40DD-AFC4-6F175D3DCCD1}">
              <a14:hiddenFill xmlns:a14="http://schemas.microsoft.com/office/drawing/2010/main">
                <a:solidFill>
                  <a:srgbClr val="FFFFFF"/>
                </a:solidFill>
              </a14:hiddenFill>
            </a:ext>
          </a:extLst>
        </p:spPr>
        <p:txBody>
          <a:bodyPr wrap="none" lIns="91435" tIns="45718" rIns="91435" bIns="45718" anchor="ctr"/>
          <a:lstStyle>
            <a:defPPr>
              <a:defRPr lang="en-US"/>
            </a:defPPr>
            <a:lvl1pPr algn="l" rtl="0" eaLnBrk="0" fontAlgn="base" hangingPunct="0">
              <a:spcBef>
                <a:spcPct val="0"/>
              </a:spcBef>
              <a:spcAft>
                <a:spcPct val="0"/>
              </a:spcAft>
              <a:defRPr sz="4000"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sz="4000"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sz="4000"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sz="4000"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sz="4000" kern="1200">
                <a:solidFill>
                  <a:schemeClr val="tx1"/>
                </a:solidFill>
                <a:latin typeface="Arial" panose="020B0604020202020204" pitchFamily="34" charset="0"/>
                <a:ea typeface="+mn-ea"/>
                <a:cs typeface="+mn-cs"/>
              </a:defRPr>
            </a:lvl5pPr>
            <a:lvl6pPr marL="2286000" algn="l" defTabSz="914400" rtl="0" eaLnBrk="1" latinLnBrk="0" hangingPunct="1">
              <a:defRPr sz="4000" kern="1200">
                <a:solidFill>
                  <a:schemeClr val="tx1"/>
                </a:solidFill>
                <a:latin typeface="Arial" panose="020B0604020202020204" pitchFamily="34" charset="0"/>
                <a:ea typeface="+mn-ea"/>
                <a:cs typeface="+mn-cs"/>
              </a:defRPr>
            </a:lvl6pPr>
            <a:lvl7pPr marL="2743200" algn="l" defTabSz="914400" rtl="0" eaLnBrk="1" latinLnBrk="0" hangingPunct="1">
              <a:defRPr sz="4000" kern="1200">
                <a:solidFill>
                  <a:schemeClr val="tx1"/>
                </a:solidFill>
                <a:latin typeface="Arial" panose="020B0604020202020204" pitchFamily="34" charset="0"/>
                <a:ea typeface="+mn-ea"/>
                <a:cs typeface="+mn-cs"/>
              </a:defRPr>
            </a:lvl7pPr>
            <a:lvl8pPr marL="3200400" algn="l" defTabSz="914400" rtl="0" eaLnBrk="1" latinLnBrk="0" hangingPunct="1">
              <a:defRPr sz="4000" kern="1200">
                <a:solidFill>
                  <a:schemeClr val="tx1"/>
                </a:solidFill>
                <a:latin typeface="Arial" panose="020B0604020202020204" pitchFamily="34" charset="0"/>
                <a:ea typeface="+mn-ea"/>
                <a:cs typeface="+mn-cs"/>
              </a:defRPr>
            </a:lvl8pPr>
            <a:lvl9pPr marL="3657600" algn="l" defTabSz="914400" rtl="0" eaLnBrk="1" latinLnBrk="0" hangingPunct="1">
              <a:defRPr sz="4000" kern="1200">
                <a:solidFill>
                  <a:schemeClr val="tx1"/>
                </a:solidFill>
                <a:latin typeface="Arial" panose="020B0604020202020204" pitchFamily="34" charset="0"/>
                <a:ea typeface="+mn-ea"/>
                <a:cs typeface="+mn-cs"/>
              </a:defRPr>
            </a:lvl9pPr>
          </a:lstStyle>
          <a:p>
            <a:pPr>
              <a:spcBef>
                <a:spcPct val="0"/>
              </a:spcBef>
              <a:buFontTx/>
              <a:buNone/>
            </a:pPr>
            <a:endParaRPr lang="vi-VN" altLang="en-US" sz="4000">
              <a:latin typeface="Times New Roman" panose="02020603050405020304" pitchFamily="18" charset="0"/>
            </a:endParaRPr>
          </a:p>
        </p:txBody>
      </p:sp>
    </p:spTree>
    <p:extLst>
      <p:ext uri="{BB962C8B-B14F-4D97-AF65-F5344CB8AC3E}">
        <p14:creationId xmlns:p14="http://schemas.microsoft.com/office/powerpoint/2010/main" val="224406562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2900" y="0"/>
            <a:ext cx="9829800" cy="6858000"/>
          </a:xfrm>
          <a:prstGeom prst="rect">
            <a:avLst/>
          </a:prstGeom>
        </p:spPr>
      </p:pic>
      <p:sp>
        <p:nvSpPr>
          <p:cNvPr id="5" name="Text Box 5"/>
          <p:cNvSpPr txBox="1">
            <a:spLocks noChangeArrowheads="1"/>
          </p:cNvSpPr>
          <p:nvPr/>
        </p:nvSpPr>
        <p:spPr bwMode="auto">
          <a:xfrm>
            <a:off x="1547664" y="366623"/>
            <a:ext cx="7260704" cy="6001643"/>
          </a:xfrm>
          <a:prstGeom prst="rect">
            <a:avLst/>
          </a:prstGeom>
          <a:noFill/>
          <a:ln w="9525">
            <a:noFill/>
            <a:miter lim="800000"/>
          </a:ln>
          <a:effectLst/>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spcAft>
                <a:spcPts val="600"/>
              </a:spcAft>
            </a:pPr>
            <a:r>
              <a:rPr lang="en-US" sz="3200" b="0" dirty="0">
                <a:solidFill>
                  <a:srgbClr val="002060"/>
                </a:solidFill>
                <a:latin typeface="Times New Roman" panose="02020603050405020304" pitchFamily="18" charset="0"/>
                <a:cs typeface="Times New Roman" panose="02020603050405020304" pitchFamily="18" charset="0"/>
              </a:rPr>
              <a:t>     </a:t>
            </a:r>
            <a:r>
              <a:rPr lang="en-US" sz="3200" b="0" dirty="0" err="1">
                <a:solidFill>
                  <a:srgbClr val="002060"/>
                </a:solidFill>
                <a:latin typeface="Times New Roman" panose="02020603050405020304" pitchFamily="18" charset="0"/>
                <a:cs typeface="Times New Roman" panose="02020603050405020304" pitchFamily="18" charset="0"/>
              </a:rPr>
              <a:t>Một</a:t>
            </a:r>
            <a:r>
              <a:rPr lang="en-US" sz="3200" b="0" dirty="0">
                <a:solidFill>
                  <a:srgbClr val="002060"/>
                </a:solidFill>
                <a:latin typeface="Times New Roman" panose="02020603050405020304" pitchFamily="18" charset="0"/>
                <a:cs typeface="Times New Roman" panose="02020603050405020304" pitchFamily="18" charset="0"/>
              </a:rPr>
              <a:t> </a:t>
            </a:r>
            <a:r>
              <a:rPr lang="en-US" sz="3200" b="0" dirty="0" err="1">
                <a:solidFill>
                  <a:srgbClr val="002060"/>
                </a:solidFill>
                <a:latin typeface="Times New Roman" panose="02020603050405020304" pitchFamily="18" charset="0"/>
                <a:cs typeface="Times New Roman" panose="02020603050405020304" pitchFamily="18" charset="0"/>
              </a:rPr>
              <a:t>lần</a:t>
            </a:r>
            <a:r>
              <a:rPr lang="en-US" sz="3200" b="0" dirty="0">
                <a:solidFill>
                  <a:srgbClr val="002060"/>
                </a:solidFill>
                <a:latin typeface="Times New Roman" panose="02020603050405020304" pitchFamily="18" charset="0"/>
                <a:cs typeface="Times New Roman" panose="02020603050405020304" pitchFamily="18" charset="0"/>
              </a:rPr>
              <a:t> </a:t>
            </a:r>
            <a:r>
              <a:rPr lang="en-US" sz="3200" b="0" dirty="0" err="1">
                <a:solidFill>
                  <a:srgbClr val="002060"/>
                </a:solidFill>
                <a:latin typeface="Times New Roman" panose="02020603050405020304" pitchFamily="18" charset="0"/>
                <a:cs typeface="Times New Roman" panose="02020603050405020304" pitchFamily="18" charset="0"/>
              </a:rPr>
              <a:t>khác</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có</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người</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phụ</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nữ</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được</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ông</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cho</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thuốc</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và</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giảm</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bệnh</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Nhưng</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rồi</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bệnh</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tái</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phát</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người</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chồng</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đến</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xin</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đơn</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thuốc</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mới</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Lúc</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ấy</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trời</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đã</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khuya</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nên</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Lãn</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Ông</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hẹn</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hôm</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sau</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đến</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khám</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kĩ</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mới</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cho</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thuốc</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Hôm</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sau</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ông</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đến</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thì</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được</a:t>
            </a:r>
            <a:r>
              <a:rPr lang="en-US" sz="3200" dirty="0">
                <a:solidFill>
                  <a:srgbClr val="002060"/>
                </a:solidFill>
                <a:latin typeface="Times New Roman" panose="02020603050405020304" pitchFamily="18" charset="0"/>
                <a:cs typeface="Times New Roman" panose="02020603050405020304" pitchFamily="18" charset="0"/>
              </a:rPr>
              <a:t> tin </a:t>
            </a:r>
            <a:r>
              <a:rPr lang="en-US" sz="3200" dirty="0" err="1">
                <a:solidFill>
                  <a:srgbClr val="002060"/>
                </a:solidFill>
                <a:latin typeface="Times New Roman" panose="02020603050405020304" pitchFamily="18" charset="0"/>
                <a:cs typeface="Times New Roman" panose="02020603050405020304" pitchFamily="18" charset="0"/>
              </a:rPr>
              <a:t>người</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chồng</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đã</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lấy</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thuốc</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khác</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nhưng</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không</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cứu</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được</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vợ</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Lãn</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Ông</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rất</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hối</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hận</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Ông</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ghi</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trong</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sổ</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thuốc</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của</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mình</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Xét</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về</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việc</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thì</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người</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bệnh</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chết</a:t>
            </a:r>
            <a:r>
              <a:rPr lang="en-US" sz="3200" dirty="0">
                <a:solidFill>
                  <a:srgbClr val="002060"/>
                </a:solidFill>
                <a:latin typeface="Times New Roman" panose="02020603050405020304" pitchFamily="18" charset="0"/>
                <a:cs typeface="Times New Roman" panose="02020603050405020304" pitchFamily="18" charset="0"/>
              </a:rPr>
              <a:t> do </a:t>
            </a:r>
            <a:r>
              <a:rPr lang="en-US" sz="3200" dirty="0" err="1">
                <a:solidFill>
                  <a:srgbClr val="002060"/>
                </a:solidFill>
                <a:latin typeface="Times New Roman" panose="02020603050405020304" pitchFamily="18" charset="0"/>
                <a:cs typeface="Times New Roman" panose="02020603050405020304" pitchFamily="18" charset="0"/>
              </a:rPr>
              <a:t>tay</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thầy</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thuốc</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khác</a:t>
            </a:r>
            <a:r>
              <a:rPr lang="en-US" sz="3200" dirty="0">
                <a:solidFill>
                  <a:srgbClr val="002060"/>
                </a:solidFill>
                <a:latin typeface="Times New Roman" panose="02020603050405020304" pitchFamily="18" charset="0"/>
                <a:cs typeface="Times New Roman" panose="02020603050405020304" pitchFamily="18" charset="0"/>
              </a:rPr>
              <a:t>, song </a:t>
            </a:r>
            <a:r>
              <a:rPr lang="en-US" sz="3200" dirty="0" err="1">
                <a:solidFill>
                  <a:srgbClr val="002060"/>
                </a:solidFill>
                <a:latin typeface="Times New Roman" panose="02020603050405020304" pitchFamily="18" charset="0"/>
                <a:cs typeface="Times New Roman" panose="02020603050405020304" pitchFamily="18" charset="0"/>
              </a:rPr>
              <a:t>về</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tình</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thì</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tôi</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như</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mắc</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phải</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tội</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giết</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người</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Càng</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nghĩ</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càng</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hối</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hận</a:t>
            </a:r>
            <a:r>
              <a:rPr lang="en-US" sz="3200" dirty="0">
                <a:solidFill>
                  <a:srgbClr val="002060"/>
                </a:solidFill>
                <a:latin typeface="Times New Roman" panose="02020603050405020304" pitchFamily="18" charset="0"/>
                <a:cs typeface="Times New Roman" panose="02020603050405020304" pitchFamily="18" charset="0"/>
              </a:rPr>
              <a:t>.</a:t>
            </a:r>
            <a:endParaRPr lang="en-US" sz="3200" b="0" dirty="0">
              <a:solidFill>
                <a:srgbClr val="002060"/>
              </a:solidFill>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9FA53C1C-AAFA-656D-BDAF-C413FA07742B}"/>
              </a:ext>
            </a:extLst>
          </p:cNvPr>
          <p:cNvSpPr>
            <a:spLocks noChangeArrowheads="1"/>
          </p:cNvSpPr>
          <p:nvPr/>
        </p:nvSpPr>
        <p:spPr bwMode="auto">
          <a:xfrm>
            <a:off x="-252536" y="0"/>
            <a:ext cx="9739436" cy="6858000"/>
          </a:xfrm>
          <a:prstGeom prst="rect">
            <a:avLst/>
          </a:prstGeom>
          <a:noFill/>
          <a:ln w="57150">
            <a:pattFill prst="sphere">
              <a:fgClr>
                <a:srgbClr val="0000FF"/>
              </a:fgClr>
              <a:bgClr>
                <a:srgbClr val="FF0000"/>
              </a:bgClr>
            </a:pattFill>
            <a:miter lim="800000"/>
            <a:headEnd/>
            <a:tailEnd/>
          </a:ln>
          <a:extLst>
            <a:ext uri="{909E8E84-426E-40DD-AFC4-6F175D3DCCD1}">
              <a14:hiddenFill xmlns:a14="http://schemas.microsoft.com/office/drawing/2010/main">
                <a:solidFill>
                  <a:srgbClr val="FFFFFF"/>
                </a:solidFill>
              </a14:hiddenFill>
            </a:ext>
          </a:extLst>
        </p:spPr>
        <p:txBody>
          <a:bodyPr wrap="none" lIns="91435" tIns="45718" rIns="91435" bIns="45718" anchor="ctr"/>
          <a:lstStyle>
            <a:defPPr>
              <a:defRPr lang="en-US"/>
            </a:defPPr>
            <a:lvl1pPr algn="l" rtl="0" eaLnBrk="0" fontAlgn="base" hangingPunct="0">
              <a:spcBef>
                <a:spcPct val="0"/>
              </a:spcBef>
              <a:spcAft>
                <a:spcPct val="0"/>
              </a:spcAft>
              <a:defRPr sz="4000"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sz="4000"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sz="4000"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sz="4000"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sz="4000" kern="1200">
                <a:solidFill>
                  <a:schemeClr val="tx1"/>
                </a:solidFill>
                <a:latin typeface="Arial" panose="020B0604020202020204" pitchFamily="34" charset="0"/>
                <a:ea typeface="+mn-ea"/>
                <a:cs typeface="+mn-cs"/>
              </a:defRPr>
            </a:lvl5pPr>
            <a:lvl6pPr marL="2286000" algn="l" defTabSz="914400" rtl="0" eaLnBrk="1" latinLnBrk="0" hangingPunct="1">
              <a:defRPr sz="4000" kern="1200">
                <a:solidFill>
                  <a:schemeClr val="tx1"/>
                </a:solidFill>
                <a:latin typeface="Arial" panose="020B0604020202020204" pitchFamily="34" charset="0"/>
                <a:ea typeface="+mn-ea"/>
                <a:cs typeface="+mn-cs"/>
              </a:defRPr>
            </a:lvl6pPr>
            <a:lvl7pPr marL="2743200" algn="l" defTabSz="914400" rtl="0" eaLnBrk="1" latinLnBrk="0" hangingPunct="1">
              <a:defRPr sz="4000" kern="1200">
                <a:solidFill>
                  <a:schemeClr val="tx1"/>
                </a:solidFill>
                <a:latin typeface="Arial" panose="020B0604020202020204" pitchFamily="34" charset="0"/>
                <a:ea typeface="+mn-ea"/>
                <a:cs typeface="+mn-cs"/>
              </a:defRPr>
            </a:lvl7pPr>
            <a:lvl8pPr marL="3200400" algn="l" defTabSz="914400" rtl="0" eaLnBrk="1" latinLnBrk="0" hangingPunct="1">
              <a:defRPr sz="4000" kern="1200">
                <a:solidFill>
                  <a:schemeClr val="tx1"/>
                </a:solidFill>
                <a:latin typeface="Arial" panose="020B0604020202020204" pitchFamily="34" charset="0"/>
                <a:ea typeface="+mn-ea"/>
                <a:cs typeface="+mn-cs"/>
              </a:defRPr>
            </a:lvl8pPr>
            <a:lvl9pPr marL="3657600" algn="l" defTabSz="914400" rtl="0" eaLnBrk="1" latinLnBrk="0" hangingPunct="1">
              <a:defRPr sz="4000" kern="1200">
                <a:solidFill>
                  <a:schemeClr val="tx1"/>
                </a:solidFill>
                <a:latin typeface="Arial" panose="020B0604020202020204" pitchFamily="34" charset="0"/>
                <a:ea typeface="+mn-ea"/>
                <a:cs typeface="+mn-cs"/>
              </a:defRPr>
            </a:lvl9pPr>
          </a:lstStyle>
          <a:p>
            <a:pPr>
              <a:spcBef>
                <a:spcPct val="0"/>
              </a:spcBef>
              <a:buFontTx/>
              <a:buNone/>
            </a:pPr>
            <a:endParaRPr lang="vi-VN" altLang="en-US" sz="4000">
              <a:latin typeface="Times New Roman" panose="02020603050405020304" pitchFamily="18" charset="0"/>
            </a:endParaRPr>
          </a:p>
        </p:txBody>
      </p:sp>
    </p:spTree>
    <p:extLst>
      <p:ext uri="{BB962C8B-B14F-4D97-AF65-F5344CB8AC3E}">
        <p14:creationId xmlns:p14="http://schemas.microsoft.com/office/powerpoint/2010/main" val="2743127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2900" y="0"/>
            <a:ext cx="9829800" cy="6858000"/>
          </a:xfrm>
          <a:prstGeom prst="rect">
            <a:avLst/>
          </a:prstGeom>
        </p:spPr>
      </p:pic>
      <p:sp>
        <p:nvSpPr>
          <p:cNvPr id="4" name="Text Box 5"/>
          <p:cNvSpPr txBox="1">
            <a:spLocks noChangeArrowheads="1"/>
          </p:cNvSpPr>
          <p:nvPr/>
        </p:nvSpPr>
        <p:spPr bwMode="auto">
          <a:xfrm>
            <a:off x="1763688" y="404664"/>
            <a:ext cx="7192888" cy="6417141"/>
          </a:xfrm>
          <a:prstGeom prst="rect">
            <a:avLst/>
          </a:prstGeom>
          <a:noFill/>
          <a:ln w="9525">
            <a:noFill/>
            <a:miter lim="800000"/>
          </a:ln>
          <a:effectLst/>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spcAft>
                <a:spcPts val="600"/>
              </a:spcAft>
            </a:pPr>
            <a:r>
              <a:rPr lang="en-US" sz="3600" b="0" dirty="0">
                <a:solidFill>
                  <a:srgbClr val="002060"/>
                </a:solidFill>
                <a:latin typeface="Times New Roman" panose="02020603050405020304" pitchFamily="18" charset="0"/>
                <a:cs typeface="Times New Roman" panose="02020603050405020304" pitchFamily="18" charset="0"/>
              </a:rPr>
              <a:t>     </a:t>
            </a:r>
            <a:r>
              <a:rPr lang="en-US" sz="3600" b="0" dirty="0" err="1">
                <a:solidFill>
                  <a:srgbClr val="002060"/>
                </a:solidFill>
                <a:latin typeface="Times New Roman" panose="02020603050405020304" pitchFamily="18" charset="0"/>
                <a:cs typeface="Times New Roman" panose="02020603050405020304" pitchFamily="18" charset="0"/>
              </a:rPr>
              <a:t>Là</a:t>
            </a:r>
            <a:r>
              <a:rPr lang="en-US" sz="3600" b="0" dirty="0">
                <a:solidFill>
                  <a:srgbClr val="002060"/>
                </a:solidFill>
                <a:latin typeface="Times New Roman" panose="02020603050405020304" pitchFamily="18" charset="0"/>
                <a:cs typeface="Times New Roman" panose="02020603050405020304" pitchFamily="18" charset="0"/>
              </a:rPr>
              <a:t> </a:t>
            </a:r>
            <a:r>
              <a:rPr lang="en-US" sz="3600" b="0" dirty="0" err="1">
                <a:solidFill>
                  <a:srgbClr val="002060"/>
                </a:solidFill>
                <a:latin typeface="Times New Roman" panose="02020603050405020304" pitchFamily="18" charset="0"/>
                <a:cs typeface="Times New Roman" panose="02020603050405020304" pitchFamily="18" charset="0"/>
              </a:rPr>
              <a:t>thầy</a:t>
            </a:r>
            <a:r>
              <a:rPr lang="en-US" sz="3600" b="0" dirty="0">
                <a:solidFill>
                  <a:srgbClr val="002060"/>
                </a:solidFill>
                <a:latin typeface="Times New Roman" panose="02020603050405020304" pitchFamily="18" charset="0"/>
                <a:cs typeface="Times New Roman" panose="02020603050405020304" pitchFamily="18" charset="0"/>
              </a:rPr>
              <a:t> </a:t>
            </a:r>
            <a:r>
              <a:rPr lang="en-US" sz="3600" b="0" dirty="0" err="1">
                <a:solidFill>
                  <a:srgbClr val="002060"/>
                </a:solidFill>
                <a:latin typeface="Times New Roman" panose="02020603050405020304" pitchFamily="18" charset="0"/>
                <a:cs typeface="Times New Roman" panose="02020603050405020304" pitchFamily="18" charset="0"/>
              </a:rPr>
              <a:t>thuốc</a:t>
            </a:r>
            <a:r>
              <a:rPr lang="en-US" sz="3600" b="0" dirty="0">
                <a:solidFill>
                  <a:srgbClr val="002060"/>
                </a:solidFill>
                <a:latin typeface="Times New Roman" panose="02020603050405020304" pitchFamily="18" charset="0"/>
                <a:cs typeface="Times New Roman" panose="02020603050405020304" pitchFamily="18" charset="0"/>
              </a:rPr>
              <a:t> </a:t>
            </a:r>
            <a:r>
              <a:rPr lang="en-US" sz="3600" b="0" dirty="0" err="1">
                <a:solidFill>
                  <a:srgbClr val="002060"/>
                </a:solidFill>
                <a:latin typeface="Times New Roman" panose="02020603050405020304" pitchFamily="18" charset="0"/>
                <a:cs typeface="Times New Roman" panose="02020603050405020304" pitchFamily="18" charset="0"/>
              </a:rPr>
              <a:t>nổi</a:t>
            </a:r>
            <a:r>
              <a:rPr lang="en-US" sz="3600" b="0" dirty="0">
                <a:solidFill>
                  <a:srgbClr val="002060"/>
                </a:solidFill>
                <a:latin typeface="Times New Roman" panose="02020603050405020304" pitchFamily="18" charset="0"/>
                <a:cs typeface="Times New Roman" panose="02020603050405020304" pitchFamily="18" charset="0"/>
              </a:rPr>
              <a:t> </a:t>
            </a:r>
            <a:r>
              <a:rPr lang="en-US" sz="3600" b="0" dirty="0" err="1">
                <a:solidFill>
                  <a:srgbClr val="002060"/>
                </a:solidFill>
                <a:latin typeface="Times New Roman" panose="02020603050405020304" pitchFamily="18" charset="0"/>
                <a:cs typeface="Times New Roman" panose="02020603050405020304" pitchFamily="18" charset="0"/>
              </a:rPr>
              <a:t>tiếng</a:t>
            </a:r>
            <a:r>
              <a:rPr lang="en-US" sz="3600" b="0" dirty="0">
                <a:solidFill>
                  <a:srgbClr val="002060"/>
                </a:solidFill>
                <a:latin typeface="Times New Roman" panose="02020603050405020304" pitchFamily="18" charset="0"/>
                <a:cs typeface="Times New Roman" panose="02020603050405020304" pitchFamily="18" charset="0"/>
              </a:rPr>
              <a:t>, </a:t>
            </a:r>
            <a:r>
              <a:rPr lang="en-US" sz="3600" b="0" dirty="0" err="1">
                <a:solidFill>
                  <a:srgbClr val="002060"/>
                </a:solidFill>
                <a:latin typeface="Times New Roman" panose="02020603050405020304" pitchFamily="18" charset="0"/>
                <a:cs typeface="Times New Roman" panose="02020603050405020304" pitchFamily="18" charset="0"/>
              </a:rPr>
              <a:t>Lãn</a:t>
            </a:r>
            <a:r>
              <a:rPr lang="en-US" sz="3600" b="0" dirty="0">
                <a:solidFill>
                  <a:srgbClr val="002060"/>
                </a:solidFill>
                <a:latin typeface="Times New Roman" panose="02020603050405020304" pitchFamily="18" charset="0"/>
                <a:cs typeface="Times New Roman" panose="02020603050405020304" pitchFamily="18" charset="0"/>
              </a:rPr>
              <a:t> </a:t>
            </a:r>
            <a:r>
              <a:rPr lang="en-US" sz="3600" b="0" dirty="0" err="1">
                <a:solidFill>
                  <a:srgbClr val="002060"/>
                </a:solidFill>
                <a:latin typeface="Times New Roman" panose="02020603050405020304" pitchFamily="18" charset="0"/>
                <a:cs typeface="Times New Roman" panose="02020603050405020304" pitchFamily="18" charset="0"/>
              </a:rPr>
              <a:t>Ông</a:t>
            </a:r>
            <a:r>
              <a:rPr lang="en-US" sz="3600" b="0" dirty="0">
                <a:solidFill>
                  <a:srgbClr val="002060"/>
                </a:solidFill>
                <a:latin typeface="Times New Roman" panose="02020603050405020304" pitchFamily="18" charset="0"/>
                <a:cs typeface="Times New Roman" panose="02020603050405020304" pitchFamily="18" charset="0"/>
              </a:rPr>
              <a:t> </a:t>
            </a:r>
            <a:r>
              <a:rPr lang="en-US" sz="3600" b="0" dirty="0" err="1">
                <a:solidFill>
                  <a:srgbClr val="002060"/>
                </a:solidFill>
                <a:latin typeface="Times New Roman" panose="02020603050405020304" pitchFamily="18" charset="0"/>
                <a:cs typeface="Times New Roman" panose="02020603050405020304" pitchFamily="18" charset="0"/>
              </a:rPr>
              <a:t>nhiều</a:t>
            </a:r>
            <a:r>
              <a:rPr lang="en-US" sz="3600" b="0" dirty="0">
                <a:solidFill>
                  <a:srgbClr val="002060"/>
                </a:solidFill>
                <a:latin typeface="Times New Roman" panose="02020603050405020304" pitchFamily="18" charset="0"/>
                <a:cs typeface="Times New Roman" panose="02020603050405020304" pitchFamily="18" charset="0"/>
              </a:rPr>
              <a:t> </a:t>
            </a:r>
            <a:r>
              <a:rPr lang="en-US" sz="3600" b="0" dirty="0" err="1">
                <a:solidFill>
                  <a:srgbClr val="002060"/>
                </a:solidFill>
                <a:latin typeface="Times New Roman" panose="02020603050405020304" pitchFamily="18" charset="0"/>
                <a:cs typeface="Times New Roman" panose="02020603050405020304" pitchFamily="18" charset="0"/>
              </a:rPr>
              <a:t>lần</a:t>
            </a:r>
            <a:r>
              <a:rPr lang="en-US" sz="3600" b="0" dirty="0">
                <a:solidFill>
                  <a:srgbClr val="002060"/>
                </a:solidFill>
                <a:latin typeface="Times New Roman" panose="02020603050405020304" pitchFamily="18" charset="0"/>
                <a:cs typeface="Times New Roman" panose="02020603050405020304" pitchFamily="18" charset="0"/>
              </a:rPr>
              <a:t> </a:t>
            </a:r>
            <a:r>
              <a:rPr lang="en-US" sz="3600" b="0" dirty="0" err="1">
                <a:solidFill>
                  <a:srgbClr val="002060"/>
                </a:solidFill>
                <a:latin typeface="Times New Roman" panose="02020603050405020304" pitchFamily="18" charset="0"/>
                <a:cs typeface="Times New Roman" panose="02020603050405020304" pitchFamily="18" charset="0"/>
              </a:rPr>
              <a:t>được</a:t>
            </a:r>
            <a:r>
              <a:rPr lang="en-US" sz="3600" b="0" dirty="0">
                <a:solidFill>
                  <a:srgbClr val="002060"/>
                </a:solidFill>
                <a:latin typeface="Times New Roman" panose="02020603050405020304" pitchFamily="18" charset="0"/>
                <a:cs typeface="Times New Roman" panose="02020603050405020304" pitchFamily="18" charset="0"/>
              </a:rPr>
              <a:t> </a:t>
            </a:r>
            <a:r>
              <a:rPr lang="en-US" sz="3600" b="0" dirty="0" err="1">
                <a:solidFill>
                  <a:srgbClr val="002060"/>
                </a:solidFill>
                <a:latin typeface="Times New Roman" panose="02020603050405020304" pitchFamily="18" charset="0"/>
                <a:cs typeface="Times New Roman" panose="02020603050405020304" pitchFamily="18" charset="0"/>
              </a:rPr>
              <a:t>vua</a:t>
            </a:r>
            <a:r>
              <a:rPr lang="en-US" sz="3600" b="0" dirty="0">
                <a:solidFill>
                  <a:srgbClr val="002060"/>
                </a:solidFill>
                <a:latin typeface="Times New Roman" panose="02020603050405020304" pitchFamily="18" charset="0"/>
                <a:cs typeface="Times New Roman" panose="02020603050405020304" pitchFamily="18" charset="0"/>
              </a:rPr>
              <a:t> </a:t>
            </a:r>
            <a:r>
              <a:rPr lang="en-US" sz="3600" b="0" dirty="0" err="1">
                <a:solidFill>
                  <a:srgbClr val="002060"/>
                </a:solidFill>
                <a:latin typeface="Times New Roman" panose="02020603050405020304" pitchFamily="18" charset="0"/>
                <a:cs typeface="Times New Roman" panose="02020603050405020304" pitchFamily="18" charset="0"/>
              </a:rPr>
              <a:t>chúa</a:t>
            </a:r>
            <a:r>
              <a:rPr lang="en-US" sz="3600" b="0" dirty="0">
                <a:solidFill>
                  <a:srgbClr val="002060"/>
                </a:solidFill>
                <a:latin typeface="Times New Roman" panose="02020603050405020304" pitchFamily="18" charset="0"/>
                <a:cs typeface="Times New Roman" panose="02020603050405020304" pitchFamily="18" charset="0"/>
              </a:rPr>
              <a:t> </a:t>
            </a:r>
            <a:r>
              <a:rPr lang="en-US" sz="3600" b="0" dirty="0" err="1">
                <a:solidFill>
                  <a:srgbClr val="002060"/>
                </a:solidFill>
                <a:latin typeface="Times New Roman" panose="02020603050405020304" pitchFamily="18" charset="0"/>
                <a:cs typeface="Times New Roman" panose="02020603050405020304" pitchFamily="18" charset="0"/>
              </a:rPr>
              <a:t>vời</a:t>
            </a:r>
            <a:r>
              <a:rPr lang="en-US" sz="3600" b="0" dirty="0">
                <a:solidFill>
                  <a:srgbClr val="002060"/>
                </a:solidFill>
                <a:latin typeface="Times New Roman" panose="02020603050405020304" pitchFamily="18" charset="0"/>
                <a:cs typeface="Times New Roman" panose="02020603050405020304" pitchFamily="18" charset="0"/>
              </a:rPr>
              <a:t> </a:t>
            </a:r>
            <a:r>
              <a:rPr lang="en-US" sz="3600" b="0" dirty="0" err="1">
                <a:solidFill>
                  <a:srgbClr val="002060"/>
                </a:solidFill>
                <a:latin typeface="Times New Roman" panose="02020603050405020304" pitchFamily="18" charset="0"/>
                <a:cs typeface="Times New Roman" panose="02020603050405020304" pitchFamily="18" charset="0"/>
              </a:rPr>
              <a:t>vào</a:t>
            </a:r>
            <a:r>
              <a:rPr lang="en-US" sz="3600" b="0" dirty="0">
                <a:solidFill>
                  <a:srgbClr val="002060"/>
                </a:solidFill>
                <a:latin typeface="Times New Roman" panose="02020603050405020304" pitchFamily="18" charset="0"/>
                <a:cs typeface="Times New Roman" panose="02020603050405020304" pitchFamily="18" charset="0"/>
              </a:rPr>
              <a:t> </a:t>
            </a:r>
            <a:r>
              <a:rPr lang="en-US" sz="3600" b="0" dirty="0" err="1">
                <a:solidFill>
                  <a:srgbClr val="002060"/>
                </a:solidFill>
                <a:latin typeface="Times New Roman" panose="02020603050405020304" pitchFamily="18" charset="0"/>
                <a:cs typeface="Times New Roman" panose="02020603050405020304" pitchFamily="18" charset="0"/>
              </a:rPr>
              <a:t>cung</a:t>
            </a:r>
            <a:r>
              <a:rPr lang="en-US" sz="3600" b="0" dirty="0">
                <a:solidFill>
                  <a:srgbClr val="002060"/>
                </a:solidFill>
                <a:latin typeface="Times New Roman" panose="02020603050405020304" pitchFamily="18" charset="0"/>
                <a:cs typeface="Times New Roman" panose="02020603050405020304" pitchFamily="18" charset="0"/>
              </a:rPr>
              <a:t> </a:t>
            </a:r>
            <a:r>
              <a:rPr lang="en-US" sz="3600" b="0" dirty="0" err="1">
                <a:solidFill>
                  <a:srgbClr val="002060"/>
                </a:solidFill>
                <a:latin typeface="Times New Roman" panose="02020603050405020304" pitchFamily="18" charset="0"/>
                <a:cs typeface="Times New Roman" panose="02020603050405020304" pitchFamily="18" charset="0"/>
              </a:rPr>
              <a:t>chữa</a:t>
            </a:r>
            <a:r>
              <a:rPr lang="en-US" sz="3600" b="0" dirty="0">
                <a:solidFill>
                  <a:srgbClr val="002060"/>
                </a:solidFill>
                <a:latin typeface="Times New Roman" panose="02020603050405020304" pitchFamily="18" charset="0"/>
                <a:cs typeface="Times New Roman" panose="02020603050405020304" pitchFamily="18" charset="0"/>
              </a:rPr>
              <a:t> </a:t>
            </a:r>
            <a:r>
              <a:rPr lang="en-US" sz="3600" b="0" dirty="0" err="1">
                <a:solidFill>
                  <a:srgbClr val="002060"/>
                </a:solidFill>
                <a:latin typeface="Times New Roman" panose="02020603050405020304" pitchFamily="18" charset="0"/>
                <a:cs typeface="Times New Roman" panose="02020603050405020304" pitchFamily="18" charset="0"/>
              </a:rPr>
              <a:t>bệnh</a:t>
            </a:r>
            <a:r>
              <a:rPr lang="en-US" sz="3600" b="0" dirty="0">
                <a:solidFill>
                  <a:srgbClr val="002060"/>
                </a:solidFill>
                <a:latin typeface="Times New Roman" panose="02020603050405020304" pitchFamily="18" charset="0"/>
                <a:cs typeface="Times New Roman" panose="02020603050405020304" pitchFamily="18" charset="0"/>
              </a:rPr>
              <a:t> </a:t>
            </a:r>
            <a:r>
              <a:rPr lang="en-US" sz="3600" b="0" dirty="0" err="1">
                <a:solidFill>
                  <a:srgbClr val="002060"/>
                </a:solidFill>
                <a:latin typeface="Times New Roman" panose="02020603050405020304" pitchFamily="18" charset="0"/>
                <a:cs typeface="Times New Roman" panose="02020603050405020304" pitchFamily="18" charset="0"/>
              </a:rPr>
              <a:t>và</a:t>
            </a:r>
            <a:r>
              <a:rPr lang="en-US" sz="3600" b="0" dirty="0">
                <a:solidFill>
                  <a:srgbClr val="002060"/>
                </a:solidFill>
                <a:latin typeface="Times New Roman" panose="02020603050405020304" pitchFamily="18" charset="0"/>
                <a:cs typeface="Times New Roman" panose="02020603050405020304" pitchFamily="18" charset="0"/>
              </a:rPr>
              <a:t> </a:t>
            </a:r>
            <a:r>
              <a:rPr lang="en-US" sz="3600" b="0" dirty="0" err="1">
                <a:solidFill>
                  <a:srgbClr val="002060"/>
                </a:solidFill>
                <a:latin typeface="Times New Roman" panose="02020603050405020304" pitchFamily="18" charset="0"/>
                <a:cs typeface="Times New Roman" panose="02020603050405020304" pitchFamily="18" charset="0"/>
              </a:rPr>
              <a:t>được</a:t>
            </a:r>
            <a:r>
              <a:rPr lang="en-US" sz="3600" b="0" dirty="0">
                <a:solidFill>
                  <a:srgbClr val="002060"/>
                </a:solidFill>
                <a:latin typeface="Times New Roman" panose="02020603050405020304" pitchFamily="18" charset="0"/>
                <a:cs typeface="Times New Roman" panose="02020603050405020304" pitchFamily="18" charset="0"/>
              </a:rPr>
              <a:t> </a:t>
            </a:r>
            <a:r>
              <a:rPr lang="en-US" sz="3600" b="0" dirty="0" err="1">
                <a:solidFill>
                  <a:srgbClr val="002060"/>
                </a:solidFill>
                <a:latin typeface="Times New Roman" panose="02020603050405020304" pitchFamily="18" charset="0"/>
                <a:cs typeface="Times New Roman" panose="02020603050405020304" pitchFamily="18" charset="0"/>
              </a:rPr>
              <a:t>tiến</a:t>
            </a:r>
            <a:r>
              <a:rPr lang="en-US" sz="3600" b="0" dirty="0">
                <a:solidFill>
                  <a:srgbClr val="002060"/>
                </a:solidFill>
                <a:latin typeface="Times New Roman" panose="02020603050405020304" pitchFamily="18" charset="0"/>
                <a:cs typeface="Times New Roman" panose="02020603050405020304" pitchFamily="18" charset="0"/>
              </a:rPr>
              <a:t> </a:t>
            </a:r>
            <a:r>
              <a:rPr lang="en-US" sz="3600" b="0" dirty="0" err="1">
                <a:solidFill>
                  <a:srgbClr val="002060"/>
                </a:solidFill>
                <a:latin typeface="Times New Roman" panose="02020603050405020304" pitchFamily="18" charset="0"/>
                <a:cs typeface="Times New Roman" panose="02020603050405020304" pitchFamily="18" charset="0"/>
              </a:rPr>
              <a:t>cử</a:t>
            </a:r>
            <a:r>
              <a:rPr lang="en-US" sz="3600" b="0" dirty="0">
                <a:solidFill>
                  <a:srgbClr val="002060"/>
                </a:solidFill>
                <a:latin typeface="Times New Roman" panose="02020603050405020304" pitchFamily="18" charset="0"/>
                <a:cs typeface="Times New Roman" panose="02020603050405020304" pitchFamily="18" charset="0"/>
              </a:rPr>
              <a:t> </a:t>
            </a:r>
            <a:r>
              <a:rPr lang="en-US" sz="3600" b="0" dirty="0" err="1">
                <a:solidFill>
                  <a:srgbClr val="002060"/>
                </a:solidFill>
                <a:latin typeface="Times New Roman" panose="02020603050405020304" pitchFamily="18" charset="0"/>
                <a:cs typeface="Times New Roman" panose="02020603050405020304" pitchFamily="18" charset="0"/>
              </a:rPr>
              <a:t>vào</a:t>
            </a:r>
            <a:r>
              <a:rPr lang="en-US" sz="3600" b="0" dirty="0">
                <a:solidFill>
                  <a:srgbClr val="002060"/>
                </a:solidFill>
                <a:latin typeface="Times New Roman" panose="02020603050405020304" pitchFamily="18" charset="0"/>
                <a:cs typeface="Times New Roman" panose="02020603050405020304" pitchFamily="18" charset="0"/>
              </a:rPr>
              <a:t> </a:t>
            </a:r>
            <a:r>
              <a:rPr lang="en-US" sz="3600" b="0" dirty="0" err="1">
                <a:solidFill>
                  <a:srgbClr val="002060"/>
                </a:solidFill>
                <a:latin typeface="Times New Roman" panose="02020603050405020304" pitchFamily="18" charset="0"/>
                <a:cs typeface="Times New Roman" panose="02020603050405020304" pitchFamily="18" charset="0"/>
              </a:rPr>
              <a:t>chức</a:t>
            </a:r>
            <a:r>
              <a:rPr lang="en-US" sz="3600" b="0" dirty="0">
                <a:solidFill>
                  <a:srgbClr val="002060"/>
                </a:solidFill>
                <a:latin typeface="Times New Roman" panose="02020603050405020304" pitchFamily="18" charset="0"/>
                <a:cs typeface="Times New Roman" panose="02020603050405020304" pitchFamily="18" charset="0"/>
              </a:rPr>
              <a:t> </a:t>
            </a:r>
            <a:r>
              <a:rPr lang="en-US" sz="3600" b="0" dirty="0" err="1">
                <a:solidFill>
                  <a:srgbClr val="002060"/>
                </a:solidFill>
                <a:latin typeface="Times New Roman" panose="02020603050405020304" pitchFamily="18" charset="0"/>
                <a:cs typeface="Times New Roman" panose="02020603050405020304" pitchFamily="18" charset="0"/>
              </a:rPr>
              <a:t>ngự</a:t>
            </a:r>
            <a:r>
              <a:rPr lang="en-US" sz="3600" b="0" dirty="0">
                <a:solidFill>
                  <a:srgbClr val="002060"/>
                </a:solidFill>
                <a:latin typeface="Times New Roman" panose="02020603050405020304" pitchFamily="18" charset="0"/>
                <a:cs typeface="Times New Roman" panose="02020603050405020304" pitchFamily="18" charset="0"/>
              </a:rPr>
              <a:t> y, song </a:t>
            </a:r>
            <a:r>
              <a:rPr lang="en-US" sz="3600" b="0" dirty="0" err="1">
                <a:solidFill>
                  <a:srgbClr val="002060"/>
                </a:solidFill>
                <a:latin typeface="Times New Roman" panose="02020603050405020304" pitchFamily="18" charset="0"/>
                <a:cs typeface="Times New Roman" panose="02020603050405020304" pitchFamily="18" charset="0"/>
              </a:rPr>
              <a:t>ông</a:t>
            </a:r>
            <a:r>
              <a:rPr lang="en-US" sz="3600" b="0" dirty="0">
                <a:solidFill>
                  <a:srgbClr val="002060"/>
                </a:solidFill>
                <a:latin typeface="Times New Roman" panose="02020603050405020304" pitchFamily="18" charset="0"/>
                <a:cs typeface="Times New Roman" panose="02020603050405020304" pitchFamily="18" charset="0"/>
              </a:rPr>
              <a:t> </a:t>
            </a:r>
            <a:r>
              <a:rPr lang="en-US" sz="3600" b="0" dirty="0" err="1">
                <a:solidFill>
                  <a:srgbClr val="002060"/>
                </a:solidFill>
                <a:latin typeface="Times New Roman" panose="02020603050405020304" pitchFamily="18" charset="0"/>
                <a:cs typeface="Times New Roman" panose="02020603050405020304" pitchFamily="18" charset="0"/>
              </a:rPr>
              <a:t>đã</a:t>
            </a:r>
            <a:r>
              <a:rPr lang="en-US" sz="3600" b="0" dirty="0">
                <a:solidFill>
                  <a:srgbClr val="002060"/>
                </a:solidFill>
                <a:latin typeface="Times New Roman" panose="02020603050405020304" pitchFamily="18" charset="0"/>
                <a:cs typeface="Times New Roman" panose="02020603050405020304" pitchFamily="18" charset="0"/>
              </a:rPr>
              <a:t> </a:t>
            </a:r>
            <a:r>
              <a:rPr lang="en-US" sz="3600" b="0" dirty="0" err="1">
                <a:solidFill>
                  <a:srgbClr val="002060"/>
                </a:solidFill>
                <a:latin typeface="Times New Roman" panose="02020603050405020304" pitchFamily="18" charset="0"/>
                <a:cs typeface="Times New Roman" panose="02020603050405020304" pitchFamily="18" charset="0"/>
              </a:rPr>
              <a:t>khéo</a:t>
            </a:r>
            <a:r>
              <a:rPr lang="en-US" sz="3600" b="0" dirty="0">
                <a:solidFill>
                  <a:srgbClr val="002060"/>
                </a:solidFill>
                <a:latin typeface="Times New Roman" panose="02020603050405020304" pitchFamily="18" charset="0"/>
                <a:cs typeface="Times New Roman" panose="02020603050405020304" pitchFamily="18" charset="0"/>
              </a:rPr>
              <a:t> </a:t>
            </a:r>
            <a:r>
              <a:rPr lang="en-US" sz="3600" b="0" dirty="0" err="1">
                <a:solidFill>
                  <a:srgbClr val="002060"/>
                </a:solidFill>
                <a:latin typeface="Times New Roman" panose="02020603050405020304" pitchFamily="18" charset="0"/>
                <a:cs typeface="Times New Roman" panose="02020603050405020304" pitchFamily="18" charset="0"/>
              </a:rPr>
              <a:t>chối</a:t>
            </a:r>
            <a:r>
              <a:rPr lang="en-US" sz="3600" b="0" dirty="0">
                <a:solidFill>
                  <a:srgbClr val="002060"/>
                </a:solidFill>
                <a:latin typeface="Times New Roman" panose="02020603050405020304" pitchFamily="18" charset="0"/>
                <a:cs typeface="Times New Roman" panose="02020603050405020304" pitchFamily="18" charset="0"/>
              </a:rPr>
              <a:t> </a:t>
            </a:r>
            <a:r>
              <a:rPr lang="en-US" sz="3600" b="0" dirty="0" err="1">
                <a:solidFill>
                  <a:srgbClr val="002060"/>
                </a:solidFill>
                <a:latin typeface="Times New Roman" panose="02020603050405020304" pitchFamily="18" charset="0"/>
                <a:cs typeface="Times New Roman" panose="02020603050405020304" pitchFamily="18" charset="0"/>
              </a:rPr>
              <a:t>từ</a:t>
            </a:r>
            <a:r>
              <a:rPr lang="en-US" sz="3600" b="0" dirty="0">
                <a:solidFill>
                  <a:srgbClr val="002060"/>
                </a:solidFill>
                <a:latin typeface="Times New Roman" panose="02020603050405020304" pitchFamily="18" charset="0"/>
                <a:cs typeface="Times New Roman" panose="02020603050405020304" pitchFamily="18" charset="0"/>
              </a:rPr>
              <a:t>.</a:t>
            </a:r>
          </a:p>
          <a:p>
            <a:pPr algn="just">
              <a:spcAft>
                <a:spcPts val="600"/>
              </a:spcAft>
            </a:pPr>
            <a:r>
              <a:rPr lang="en-US" sz="3600" dirty="0">
                <a:solidFill>
                  <a:srgbClr val="002060"/>
                </a:solidFill>
                <a:latin typeface="Times New Roman" panose="02020603050405020304" pitchFamily="18" charset="0"/>
                <a:cs typeface="Times New Roman" panose="02020603050405020304" pitchFamily="18" charset="0"/>
              </a:rPr>
              <a:t>     </a:t>
            </a:r>
            <a:r>
              <a:rPr lang="en-US" sz="3600" b="0" dirty="0" err="1">
                <a:solidFill>
                  <a:srgbClr val="002060"/>
                </a:solidFill>
                <a:latin typeface="Times New Roman" panose="02020603050405020304" pitchFamily="18" charset="0"/>
                <a:cs typeface="Times New Roman" panose="02020603050405020304" pitchFamily="18" charset="0"/>
              </a:rPr>
              <a:t>Suốt</a:t>
            </a:r>
            <a:r>
              <a:rPr lang="en-US" sz="3600" b="0" dirty="0">
                <a:solidFill>
                  <a:srgbClr val="002060"/>
                </a:solidFill>
                <a:latin typeface="Times New Roman" panose="02020603050405020304" pitchFamily="18" charset="0"/>
                <a:cs typeface="Times New Roman" panose="02020603050405020304" pitchFamily="18" charset="0"/>
              </a:rPr>
              <a:t> </a:t>
            </a:r>
            <a:r>
              <a:rPr lang="en-US" sz="3600" b="0" dirty="0" err="1">
                <a:solidFill>
                  <a:srgbClr val="002060"/>
                </a:solidFill>
                <a:latin typeface="Times New Roman" panose="02020603050405020304" pitchFamily="18" charset="0"/>
                <a:cs typeface="Times New Roman" panose="02020603050405020304" pitchFamily="18" charset="0"/>
              </a:rPr>
              <a:t>đời</a:t>
            </a:r>
            <a:r>
              <a:rPr lang="en-US" sz="3600" b="0" dirty="0">
                <a:solidFill>
                  <a:srgbClr val="002060"/>
                </a:solidFill>
                <a:latin typeface="Times New Roman" panose="02020603050405020304" pitchFamily="18" charset="0"/>
                <a:cs typeface="Times New Roman" panose="02020603050405020304" pitchFamily="18" charset="0"/>
              </a:rPr>
              <a:t>, </a:t>
            </a:r>
            <a:r>
              <a:rPr lang="en-US" sz="3600" b="0" dirty="0" err="1">
                <a:solidFill>
                  <a:srgbClr val="002060"/>
                </a:solidFill>
                <a:latin typeface="Times New Roman" panose="02020603050405020304" pitchFamily="18" charset="0"/>
                <a:cs typeface="Times New Roman" panose="02020603050405020304" pitchFamily="18" charset="0"/>
              </a:rPr>
              <a:t>Lãn</a:t>
            </a:r>
            <a:r>
              <a:rPr lang="en-US" sz="3600" b="0" dirty="0">
                <a:solidFill>
                  <a:srgbClr val="002060"/>
                </a:solidFill>
                <a:latin typeface="Times New Roman" panose="02020603050405020304" pitchFamily="18" charset="0"/>
                <a:cs typeface="Times New Roman" panose="02020603050405020304" pitchFamily="18" charset="0"/>
              </a:rPr>
              <a:t> </a:t>
            </a:r>
            <a:r>
              <a:rPr lang="en-US" sz="3600" b="0" dirty="0" err="1">
                <a:solidFill>
                  <a:srgbClr val="002060"/>
                </a:solidFill>
                <a:latin typeface="Times New Roman" panose="02020603050405020304" pitchFamily="18" charset="0"/>
                <a:cs typeface="Times New Roman" panose="02020603050405020304" pitchFamily="18" charset="0"/>
              </a:rPr>
              <a:t>Ông</a:t>
            </a:r>
            <a:r>
              <a:rPr lang="en-US" sz="3600" b="0" dirty="0">
                <a:solidFill>
                  <a:srgbClr val="002060"/>
                </a:solidFill>
                <a:latin typeface="Times New Roman" panose="02020603050405020304" pitchFamily="18" charset="0"/>
                <a:cs typeface="Times New Roman" panose="02020603050405020304" pitchFamily="18" charset="0"/>
              </a:rPr>
              <a:t> </a:t>
            </a:r>
            <a:r>
              <a:rPr lang="en-US" sz="3600" b="0" dirty="0" err="1">
                <a:solidFill>
                  <a:srgbClr val="002060"/>
                </a:solidFill>
                <a:latin typeface="Times New Roman" panose="02020603050405020304" pitchFamily="18" charset="0"/>
                <a:cs typeface="Times New Roman" panose="02020603050405020304" pitchFamily="18" charset="0"/>
              </a:rPr>
              <a:t>không</a:t>
            </a:r>
            <a:r>
              <a:rPr lang="en-US" sz="3600" b="0" dirty="0">
                <a:solidFill>
                  <a:srgbClr val="002060"/>
                </a:solidFill>
                <a:latin typeface="Times New Roman" panose="02020603050405020304" pitchFamily="18" charset="0"/>
                <a:cs typeface="Times New Roman" panose="02020603050405020304" pitchFamily="18" charset="0"/>
              </a:rPr>
              <a:t> </a:t>
            </a:r>
            <a:r>
              <a:rPr lang="en-US" sz="3600" b="0" dirty="0" err="1">
                <a:solidFill>
                  <a:srgbClr val="002060"/>
                </a:solidFill>
                <a:latin typeface="Times New Roman" panose="02020603050405020304" pitchFamily="18" charset="0"/>
                <a:cs typeface="Times New Roman" panose="02020603050405020304" pitchFamily="18" charset="0"/>
              </a:rPr>
              <a:t>vương</a:t>
            </a:r>
            <a:r>
              <a:rPr lang="en-US" sz="3600" b="0" dirty="0">
                <a:solidFill>
                  <a:srgbClr val="002060"/>
                </a:solidFill>
                <a:latin typeface="Times New Roman" panose="02020603050405020304" pitchFamily="18" charset="0"/>
                <a:cs typeface="Times New Roman" panose="02020603050405020304" pitchFamily="18" charset="0"/>
              </a:rPr>
              <a:t> </a:t>
            </a:r>
            <a:r>
              <a:rPr lang="en-US" sz="3600" b="0" dirty="0" err="1">
                <a:solidFill>
                  <a:srgbClr val="002060"/>
                </a:solidFill>
                <a:latin typeface="Times New Roman" panose="02020603050405020304" pitchFamily="18" charset="0"/>
                <a:cs typeface="Times New Roman" panose="02020603050405020304" pitchFamily="18" charset="0"/>
              </a:rPr>
              <a:t>vào</a:t>
            </a:r>
            <a:r>
              <a:rPr lang="en-US" sz="3600" b="0" dirty="0">
                <a:solidFill>
                  <a:srgbClr val="002060"/>
                </a:solidFill>
                <a:latin typeface="Times New Roman" panose="02020603050405020304" pitchFamily="18" charset="0"/>
                <a:cs typeface="Times New Roman" panose="02020603050405020304" pitchFamily="18" charset="0"/>
              </a:rPr>
              <a:t> </a:t>
            </a:r>
            <a:r>
              <a:rPr lang="en-US" sz="3600" b="0" dirty="0" err="1">
                <a:solidFill>
                  <a:srgbClr val="002060"/>
                </a:solidFill>
                <a:latin typeface="Times New Roman" panose="02020603050405020304" pitchFamily="18" charset="0"/>
                <a:cs typeface="Times New Roman" panose="02020603050405020304" pitchFamily="18" charset="0"/>
              </a:rPr>
              <a:t>vòng</a:t>
            </a:r>
            <a:r>
              <a:rPr lang="en-US" sz="3600" b="0" dirty="0">
                <a:solidFill>
                  <a:srgbClr val="002060"/>
                </a:solidFill>
                <a:latin typeface="Times New Roman" panose="02020603050405020304" pitchFamily="18" charset="0"/>
                <a:cs typeface="Times New Roman" panose="02020603050405020304" pitchFamily="18" charset="0"/>
              </a:rPr>
              <a:t> </a:t>
            </a:r>
            <a:r>
              <a:rPr lang="en-US" sz="3600" b="0" dirty="0" err="1">
                <a:solidFill>
                  <a:srgbClr val="002060"/>
                </a:solidFill>
                <a:latin typeface="Times New Roman" panose="02020603050405020304" pitchFamily="18" charset="0"/>
                <a:cs typeface="Times New Roman" panose="02020603050405020304" pitchFamily="18" charset="0"/>
              </a:rPr>
              <a:t>danh</a:t>
            </a:r>
            <a:r>
              <a:rPr lang="en-US" sz="3600" b="0" dirty="0">
                <a:solidFill>
                  <a:srgbClr val="002060"/>
                </a:solidFill>
                <a:latin typeface="Times New Roman" panose="02020603050405020304" pitchFamily="18" charset="0"/>
                <a:cs typeface="Times New Roman" panose="02020603050405020304" pitchFamily="18" charset="0"/>
              </a:rPr>
              <a:t> </a:t>
            </a:r>
            <a:r>
              <a:rPr lang="en-US" sz="3600" b="0" dirty="0" err="1">
                <a:solidFill>
                  <a:srgbClr val="002060"/>
                </a:solidFill>
                <a:latin typeface="Times New Roman" panose="02020603050405020304" pitchFamily="18" charset="0"/>
                <a:cs typeface="Times New Roman" panose="02020603050405020304" pitchFamily="18" charset="0"/>
              </a:rPr>
              <a:t>lợi</a:t>
            </a:r>
            <a:r>
              <a:rPr lang="en-US" sz="3600" b="0" dirty="0">
                <a:solidFill>
                  <a:srgbClr val="002060"/>
                </a:solidFill>
                <a:latin typeface="Times New Roman" panose="02020603050405020304" pitchFamily="18" charset="0"/>
                <a:cs typeface="Times New Roman" panose="02020603050405020304" pitchFamily="18" charset="0"/>
              </a:rPr>
              <a:t>. </a:t>
            </a:r>
            <a:r>
              <a:rPr lang="en-US" sz="3600" b="0" dirty="0" err="1">
                <a:solidFill>
                  <a:srgbClr val="002060"/>
                </a:solidFill>
                <a:latin typeface="Times New Roman" panose="02020603050405020304" pitchFamily="18" charset="0"/>
                <a:cs typeface="Times New Roman" panose="02020603050405020304" pitchFamily="18" charset="0"/>
              </a:rPr>
              <a:t>Ông</a:t>
            </a:r>
            <a:r>
              <a:rPr lang="en-US" sz="3600" b="0" dirty="0">
                <a:solidFill>
                  <a:srgbClr val="002060"/>
                </a:solidFill>
                <a:latin typeface="Times New Roman" panose="02020603050405020304" pitchFamily="18" charset="0"/>
                <a:cs typeface="Times New Roman" panose="02020603050405020304" pitchFamily="18" charset="0"/>
              </a:rPr>
              <a:t> </a:t>
            </a:r>
            <a:r>
              <a:rPr lang="en-US" sz="3600" b="0" dirty="0" err="1">
                <a:solidFill>
                  <a:srgbClr val="002060"/>
                </a:solidFill>
                <a:latin typeface="Times New Roman" panose="02020603050405020304" pitchFamily="18" charset="0"/>
                <a:cs typeface="Times New Roman" panose="02020603050405020304" pitchFamily="18" charset="0"/>
              </a:rPr>
              <a:t>có</a:t>
            </a:r>
            <a:r>
              <a:rPr lang="en-US" sz="3600" b="0" dirty="0">
                <a:solidFill>
                  <a:srgbClr val="002060"/>
                </a:solidFill>
                <a:latin typeface="Times New Roman" panose="02020603050405020304" pitchFamily="18" charset="0"/>
                <a:cs typeface="Times New Roman" panose="02020603050405020304" pitchFamily="18" charset="0"/>
              </a:rPr>
              <a:t> </a:t>
            </a:r>
            <a:r>
              <a:rPr lang="en-US" sz="3600" b="0" dirty="0" err="1">
                <a:solidFill>
                  <a:srgbClr val="002060"/>
                </a:solidFill>
                <a:latin typeface="Times New Roman" panose="02020603050405020304" pitchFamily="18" charset="0"/>
                <a:cs typeface="Times New Roman" panose="02020603050405020304" pitchFamily="18" charset="0"/>
              </a:rPr>
              <a:t>hai</a:t>
            </a:r>
            <a:r>
              <a:rPr lang="en-US" sz="3600" b="0" dirty="0">
                <a:solidFill>
                  <a:srgbClr val="002060"/>
                </a:solidFill>
                <a:latin typeface="Times New Roman" panose="02020603050405020304" pitchFamily="18" charset="0"/>
                <a:cs typeface="Times New Roman" panose="02020603050405020304" pitchFamily="18" charset="0"/>
              </a:rPr>
              <a:t> </a:t>
            </a:r>
            <a:r>
              <a:rPr lang="en-US" sz="3600" b="0" dirty="0" err="1">
                <a:solidFill>
                  <a:srgbClr val="002060"/>
                </a:solidFill>
                <a:latin typeface="Times New Roman" panose="02020603050405020304" pitchFamily="18" charset="0"/>
                <a:cs typeface="Times New Roman" panose="02020603050405020304" pitchFamily="18" charset="0"/>
              </a:rPr>
              <a:t>câu</a:t>
            </a:r>
            <a:r>
              <a:rPr lang="en-US" sz="3600" b="0" dirty="0">
                <a:solidFill>
                  <a:srgbClr val="002060"/>
                </a:solidFill>
                <a:latin typeface="Times New Roman" panose="02020603050405020304" pitchFamily="18" charset="0"/>
                <a:cs typeface="Times New Roman" panose="02020603050405020304" pitchFamily="18" charset="0"/>
              </a:rPr>
              <a:t> </a:t>
            </a:r>
            <a:r>
              <a:rPr lang="en-US" sz="3600" b="0" dirty="0" err="1">
                <a:solidFill>
                  <a:srgbClr val="002060"/>
                </a:solidFill>
                <a:latin typeface="Times New Roman" panose="02020603050405020304" pitchFamily="18" charset="0"/>
                <a:cs typeface="Times New Roman" panose="02020603050405020304" pitchFamily="18" charset="0"/>
              </a:rPr>
              <a:t>thơ</a:t>
            </a:r>
            <a:r>
              <a:rPr lang="en-US" sz="3600" b="0" dirty="0">
                <a:solidFill>
                  <a:srgbClr val="002060"/>
                </a:solidFill>
                <a:latin typeface="Times New Roman" panose="02020603050405020304" pitchFamily="18" charset="0"/>
                <a:cs typeface="Times New Roman" panose="02020603050405020304" pitchFamily="18" charset="0"/>
              </a:rPr>
              <a:t> </a:t>
            </a:r>
            <a:r>
              <a:rPr lang="en-US" sz="3600" b="0" dirty="0" err="1">
                <a:solidFill>
                  <a:srgbClr val="002060"/>
                </a:solidFill>
                <a:latin typeface="Times New Roman" panose="02020603050405020304" pitchFamily="18" charset="0"/>
                <a:cs typeface="Times New Roman" panose="02020603050405020304" pitchFamily="18" charset="0"/>
              </a:rPr>
              <a:t>tỏ</a:t>
            </a:r>
            <a:r>
              <a:rPr lang="en-US" sz="3600" b="0" dirty="0">
                <a:solidFill>
                  <a:srgbClr val="002060"/>
                </a:solidFill>
                <a:latin typeface="Times New Roman" panose="02020603050405020304" pitchFamily="18" charset="0"/>
                <a:cs typeface="Times New Roman" panose="02020603050405020304" pitchFamily="18" charset="0"/>
              </a:rPr>
              <a:t> </a:t>
            </a:r>
            <a:r>
              <a:rPr lang="en-US" sz="3600" b="0" dirty="0" err="1">
                <a:solidFill>
                  <a:srgbClr val="002060"/>
                </a:solidFill>
                <a:latin typeface="Times New Roman" panose="02020603050405020304" pitchFamily="18" charset="0"/>
                <a:cs typeface="Times New Roman" panose="02020603050405020304" pitchFamily="18" charset="0"/>
              </a:rPr>
              <a:t>chí</a:t>
            </a:r>
            <a:r>
              <a:rPr lang="en-US" sz="3600" b="0" dirty="0">
                <a:solidFill>
                  <a:srgbClr val="002060"/>
                </a:solidFill>
                <a:latin typeface="Times New Roman" panose="02020603050405020304" pitchFamily="18" charset="0"/>
                <a:cs typeface="Times New Roman" panose="02020603050405020304" pitchFamily="18" charset="0"/>
              </a:rPr>
              <a:t> </a:t>
            </a:r>
            <a:r>
              <a:rPr lang="en-US" sz="3600" b="0" dirty="0" err="1">
                <a:solidFill>
                  <a:srgbClr val="002060"/>
                </a:solidFill>
                <a:latin typeface="Times New Roman" panose="02020603050405020304" pitchFamily="18" charset="0"/>
                <a:cs typeface="Times New Roman" panose="02020603050405020304" pitchFamily="18" charset="0"/>
              </a:rPr>
              <a:t>của</a:t>
            </a:r>
            <a:r>
              <a:rPr lang="en-US" sz="3600" b="0" dirty="0">
                <a:solidFill>
                  <a:srgbClr val="002060"/>
                </a:solidFill>
                <a:latin typeface="Times New Roman" panose="02020603050405020304" pitchFamily="18" charset="0"/>
                <a:cs typeface="Times New Roman" panose="02020603050405020304" pitchFamily="18" charset="0"/>
              </a:rPr>
              <a:t> </a:t>
            </a:r>
            <a:r>
              <a:rPr lang="en-US" sz="3600" b="0" dirty="0" err="1">
                <a:solidFill>
                  <a:srgbClr val="002060"/>
                </a:solidFill>
                <a:latin typeface="Times New Roman" panose="02020603050405020304" pitchFamily="18" charset="0"/>
                <a:cs typeface="Times New Roman" panose="02020603050405020304" pitchFamily="18" charset="0"/>
              </a:rPr>
              <a:t>mình</a:t>
            </a:r>
            <a:r>
              <a:rPr lang="en-US" sz="3600" b="0" dirty="0">
                <a:solidFill>
                  <a:srgbClr val="002060"/>
                </a:solidFill>
                <a:latin typeface="Times New Roman" panose="02020603050405020304" pitchFamily="18" charset="0"/>
                <a:cs typeface="Times New Roman" panose="02020603050405020304" pitchFamily="18" charset="0"/>
              </a:rPr>
              <a:t>:</a:t>
            </a:r>
          </a:p>
          <a:p>
            <a:pPr algn="just">
              <a:spcAft>
                <a:spcPts val="600"/>
              </a:spcAft>
            </a:pPr>
            <a:r>
              <a:rPr lang="en-US" sz="3600" dirty="0">
                <a:solidFill>
                  <a:srgbClr val="00206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Công</a:t>
            </a:r>
            <a:r>
              <a:rPr lang="en-US" sz="3600" dirty="0">
                <a:solidFill>
                  <a:srgbClr val="00206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danh</a:t>
            </a:r>
            <a:r>
              <a:rPr lang="en-US" sz="3600" dirty="0">
                <a:solidFill>
                  <a:srgbClr val="00206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trước</a:t>
            </a:r>
            <a:r>
              <a:rPr lang="en-US" sz="3600" dirty="0">
                <a:solidFill>
                  <a:srgbClr val="00206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mắt</a:t>
            </a:r>
            <a:r>
              <a:rPr lang="en-US" sz="3600" dirty="0">
                <a:solidFill>
                  <a:srgbClr val="00206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trôi</a:t>
            </a:r>
            <a:r>
              <a:rPr lang="en-US" sz="3600" dirty="0">
                <a:solidFill>
                  <a:srgbClr val="00206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như</a:t>
            </a:r>
            <a:r>
              <a:rPr lang="en-US" sz="3600" dirty="0">
                <a:solidFill>
                  <a:srgbClr val="00206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nước</a:t>
            </a:r>
            <a:endParaRPr lang="en-US" sz="3600" dirty="0">
              <a:solidFill>
                <a:srgbClr val="002060"/>
              </a:solidFill>
              <a:latin typeface="Times New Roman" panose="02020603050405020304" pitchFamily="18" charset="0"/>
              <a:cs typeface="Times New Roman" panose="02020603050405020304" pitchFamily="18" charset="0"/>
            </a:endParaRPr>
          </a:p>
          <a:p>
            <a:pPr algn="just">
              <a:spcAft>
                <a:spcPts val="600"/>
              </a:spcAft>
            </a:pPr>
            <a:r>
              <a:rPr lang="en-US" sz="3600" b="0" dirty="0" err="1">
                <a:solidFill>
                  <a:srgbClr val="002060"/>
                </a:solidFill>
                <a:latin typeface="Times New Roman" panose="02020603050405020304" pitchFamily="18" charset="0"/>
                <a:cs typeface="Times New Roman" panose="02020603050405020304" pitchFamily="18" charset="0"/>
              </a:rPr>
              <a:t>Nhân</a:t>
            </a:r>
            <a:r>
              <a:rPr lang="en-US" sz="3600" b="0" dirty="0">
                <a:solidFill>
                  <a:srgbClr val="002060"/>
                </a:solidFill>
                <a:latin typeface="Times New Roman" panose="02020603050405020304" pitchFamily="18" charset="0"/>
                <a:cs typeface="Times New Roman" panose="02020603050405020304" pitchFamily="18" charset="0"/>
              </a:rPr>
              <a:t> </a:t>
            </a:r>
            <a:r>
              <a:rPr lang="en-US" sz="3600" b="0" dirty="0" err="1">
                <a:solidFill>
                  <a:srgbClr val="002060"/>
                </a:solidFill>
                <a:latin typeface="Times New Roman" panose="02020603050405020304" pitchFamily="18" charset="0"/>
                <a:cs typeface="Times New Roman" panose="02020603050405020304" pitchFamily="18" charset="0"/>
              </a:rPr>
              <a:t>nghĩa</a:t>
            </a:r>
            <a:r>
              <a:rPr lang="en-US" sz="3600" b="0" dirty="0">
                <a:solidFill>
                  <a:srgbClr val="002060"/>
                </a:solidFill>
                <a:latin typeface="Times New Roman" panose="02020603050405020304" pitchFamily="18" charset="0"/>
                <a:cs typeface="Times New Roman" panose="02020603050405020304" pitchFamily="18" charset="0"/>
              </a:rPr>
              <a:t> </a:t>
            </a:r>
            <a:r>
              <a:rPr lang="en-US" sz="3600" b="0" dirty="0" err="1">
                <a:solidFill>
                  <a:srgbClr val="002060"/>
                </a:solidFill>
                <a:latin typeface="Times New Roman" panose="02020603050405020304" pitchFamily="18" charset="0"/>
                <a:cs typeface="Times New Roman" panose="02020603050405020304" pitchFamily="18" charset="0"/>
              </a:rPr>
              <a:t>trong</a:t>
            </a:r>
            <a:r>
              <a:rPr lang="en-US" sz="3600" b="0" dirty="0">
                <a:solidFill>
                  <a:srgbClr val="002060"/>
                </a:solidFill>
                <a:latin typeface="Times New Roman" panose="02020603050405020304" pitchFamily="18" charset="0"/>
                <a:cs typeface="Times New Roman" panose="02020603050405020304" pitchFamily="18" charset="0"/>
              </a:rPr>
              <a:t> </a:t>
            </a:r>
            <a:r>
              <a:rPr lang="en-US" sz="3600" b="0" dirty="0" err="1">
                <a:solidFill>
                  <a:srgbClr val="002060"/>
                </a:solidFill>
                <a:latin typeface="Times New Roman" panose="02020603050405020304" pitchFamily="18" charset="0"/>
                <a:cs typeface="Times New Roman" panose="02020603050405020304" pitchFamily="18" charset="0"/>
              </a:rPr>
              <a:t>lòng</a:t>
            </a:r>
            <a:r>
              <a:rPr lang="en-US" sz="3600" b="0" dirty="0">
                <a:solidFill>
                  <a:srgbClr val="002060"/>
                </a:solidFill>
                <a:latin typeface="Times New Roman" panose="02020603050405020304" pitchFamily="18" charset="0"/>
                <a:cs typeface="Times New Roman" panose="02020603050405020304" pitchFamily="18" charset="0"/>
              </a:rPr>
              <a:t> </a:t>
            </a:r>
            <a:r>
              <a:rPr lang="en-US" sz="3600" b="0" dirty="0" err="1">
                <a:solidFill>
                  <a:srgbClr val="002060"/>
                </a:solidFill>
                <a:latin typeface="Times New Roman" panose="02020603050405020304" pitchFamily="18" charset="0"/>
                <a:cs typeface="Times New Roman" panose="02020603050405020304" pitchFamily="18" charset="0"/>
              </a:rPr>
              <a:t>chẳng</a:t>
            </a:r>
            <a:r>
              <a:rPr lang="en-US" sz="3600" b="0" dirty="0">
                <a:solidFill>
                  <a:srgbClr val="002060"/>
                </a:solidFill>
                <a:latin typeface="Times New Roman" panose="02020603050405020304" pitchFamily="18" charset="0"/>
                <a:cs typeface="Times New Roman" panose="02020603050405020304" pitchFamily="18" charset="0"/>
              </a:rPr>
              <a:t> </a:t>
            </a:r>
            <a:r>
              <a:rPr lang="en-US" sz="3600" b="0" dirty="0" err="1">
                <a:solidFill>
                  <a:srgbClr val="002060"/>
                </a:solidFill>
                <a:latin typeface="Times New Roman" panose="02020603050405020304" pitchFamily="18" charset="0"/>
                <a:cs typeface="Times New Roman" panose="02020603050405020304" pitchFamily="18" charset="0"/>
              </a:rPr>
              <a:t>đổi</a:t>
            </a:r>
            <a:r>
              <a:rPr lang="en-US" sz="3600" b="0" dirty="0">
                <a:solidFill>
                  <a:srgbClr val="002060"/>
                </a:solidFill>
                <a:latin typeface="Times New Roman" panose="02020603050405020304" pitchFamily="18" charset="0"/>
                <a:cs typeface="Times New Roman" panose="02020603050405020304" pitchFamily="18" charset="0"/>
              </a:rPr>
              <a:t> </a:t>
            </a:r>
            <a:r>
              <a:rPr lang="en-US" sz="3600" b="0" dirty="0" err="1">
                <a:solidFill>
                  <a:srgbClr val="002060"/>
                </a:solidFill>
                <a:latin typeface="Times New Roman" panose="02020603050405020304" pitchFamily="18" charset="0"/>
                <a:cs typeface="Times New Roman" panose="02020603050405020304" pitchFamily="18" charset="0"/>
              </a:rPr>
              <a:t>phương</a:t>
            </a:r>
            <a:r>
              <a:rPr lang="en-US" sz="3600" b="0" dirty="0">
                <a:solidFill>
                  <a:srgbClr val="002060"/>
                </a:solidFill>
                <a:latin typeface="Times New Roman" panose="02020603050405020304" pitchFamily="18" charset="0"/>
                <a:cs typeface="Times New Roman" panose="02020603050405020304" pitchFamily="18" charset="0"/>
              </a:rPr>
              <a:t>.</a:t>
            </a:r>
          </a:p>
        </p:txBody>
      </p:sp>
      <p:sp>
        <p:nvSpPr>
          <p:cNvPr id="3" name="Rectangle 2">
            <a:extLst>
              <a:ext uri="{FF2B5EF4-FFF2-40B4-BE49-F238E27FC236}">
                <a16:creationId xmlns:a16="http://schemas.microsoft.com/office/drawing/2014/main" id="{9FA53C1C-AAFA-656D-BDAF-C413FA07742B}"/>
              </a:ext>
            </a:extLst>
          </p:cNvPr>
          <p:cNvSpPr>
            <a:spLocks noChangeArrowheads="1"/>
          </p:cNvSpPr>
          <p:nvPr/>
        </p:nvSpPr>
        <p:spPr bwMode="auto">
          <a:xfrm>
            <a:off x="-252536" y="0"/>
            <a:ext cx="9829800" cy="6858000"/>
          </a:xfrm>
          <a:prstGeom prst="rect">
            <a:avLst/>
          </a:prstGeom>
          <a:noFill/>
          <a:ln w="57150">
            <a:pattFill prst="sphere">
              <a:fgClr>
                <a:srgbClr val="0000FF"/>
              </a:fgClr>
              <a:bgClr>
                <a:srgbClr val="FF0000"/>
              </a:bgClr>
            </a:pattFill>
            <a:miter lim="800000"/>
            <a:headEnd/>
            <a:tailEnd/>
          </a:ln>
          <a:extLst>
            <a:ext uri="{909E8E84-426E-40DD-AFC4-6F175D3DCCD1}">
              <a14:hiddenFill xmlns:a14="http://schemas.microsoft.com/office/drawing/2010/main">
                <a:solidFill>
                  <a:srgbClr val="FFFFFF"/>
                </a:solidFill>
              </a14:hiddenFill>
            </a:ext>
          </a:extLst>
        </p:spPr>
        <p:txBody>
          <a:bodyPr wrap="none" lIns="91435" tIns="45718" rIns="91435" bIns="45718" anchor="ctr"/>
          <a:lstStyle>
            <a:defPPr>
              <a:defRPr lang="en-US"/>
            </a:defPPr>
            <a:lvl1pPr algn="l" rtl="0" eaLnBrk="0" fontAlgn="base" hangingPunct="0">
              <a:spcBef>
                <a:spcPct val="0"/>
              </a:spcBef>
              <a:spcAft>
                <a:spcPct val="0"/>
              </a:spcAft>
              <a:defRPr sz="4000"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sz="4000"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sz="4000"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sz="4000"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sz="4000" kern="1200">
                <a:solidFill>
                  <a:schemeClr val="tx1"/>
                </a:solidFill>
                <a:latin typeface="Arial" panose="020B0604020202020204" pitchFamily="34" charset="0"/>
                <a:ea typeface="+mn-ea"/>
                <a:cs typeface="+mn-cs"/>
              </a:defRPr>
            </a:lvl5pPr>
            <a:lvl6pPr marL="2286000" algn="l" defTabSz="914400" rtl="0" eaLnBrk="1" latinLnBrk="0" hangingPunct="1">
              <a:defRPr sz="4000" kern="1200">
                <a:solidFill>
                  <a:schemeClr val="tx1"/>
                </a:solidFill>
                <a:latin typeface="Arial" panose="020B0604020202020204" pitchFamily="34" charset="0"/>
                <a:ea typeface="+mn-ea"/>
                <a:cs typeface="+mn-cs"/>
              </a:defRPr>
            </a:lvl6pPr>
            <a:lvl7pPr marL="2743200" algn="l" defTabSz="914400" rtl="0" eaLnBrk="1" latinLnBrk="0" hangingPunct="1">
              <a:defRPr sz="4000" kern="1200">
                <a:solidFill>
                  <a:schemeClr val="tx1"/>
                </a:solidFill>
                <a:latin typeface="Arial" panose="020B0604020202020204" pitchFamily="34" charset="0"/>
                <a:ea typeface="+mn-ea"/>
                <a:cs typeface="+mn-cs"/>
              </a:defRPr>
            </a:lvl7pPr>
            <a:lvl8pPr marL="3200400" algn="l" defTabSz="914400" rtl="0" eaLnBrk="1" latinLnBrk="0" hangingPunct="1">
              <a:defRPr sz="4000" kern="1200">
                <a:solidFill>
                  <a:schemeClr val="tx1"/>
                </a:solidFill>
                <a:latin typeface="Arial" panose="020B0604020202020204" pitchFamily="34" charset="0"/>
                <a:ea typeface="+mn-ea"/>
                <a:cs typeface="+mn-cs"/>
              </a:defRPr>
            </a:lvl8pPr>
            <a:lvl9pPr marL="3657600" algn="l" defTabSz="914400" rtl="0" eaLnBrk="1" latinLnBrk="0" hangingPunct="1">
              <a:defRPr sz="4000" kern="1200">
                <a:solidFill>
                  <a:schemeClr val="tx1"/>
                </a:solidFill>
                <a:latin typeface="Arial" panose="020B0604020202020204" pitchFamily="34" charset="0"/>
                <a:ea typeface="+mn-ea"/>
                <a:cs typeface="+mn-cs"/>
              </a:defRPr>
            </a:lvl9pPr>
          </a:lstStyle>
          <a:p>
            <a:pPr>
              <a:spcBef>
                <a:spcPct val="0"/>
              </a:spcBef>
              <a:buFontTx/>
              <a:buNone/>
            </a:pPr>
            <a:endParaRPr lang="vi-VN" altLang="en-US" sz="4000">
              <a:latin typeface="Times New Roman" panose="02020603050405020304" pitchFamily="18" charset="0"/>
            </a:endParaRPr>
          </a:p>
        </p:txBody>
      </p:sp>
    </p:spTree>
    <p:extLst>
      <p:ext uri="{BB962C8B-B14F-4D97-AF65-F5344CB8AC3E}">
        <p14:creationId xmlns:p14="http://schemas.microsoft.com/office/powerpoint/2010/main" val="416110874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ISPRING_UUID" val="{38B22570-6A78-473D-BFC1-15627BA14BEA}"/>
  <p:tag name="ISPRING_RESOURCE_FOLDER" val="D:\Documents\Presentation2\"/>
  <p:tag name="ISPRING_PRESENTATION_PATH" val="D:\Documents\Presentation2.pptx"/>
  <p:tag name="ISPRING_PROJECT_VERSION" val="9.3"/>
  <p:tag name="ISPRING_PROJECT_FOLDER_UPDATED" val="1"/>
  <p:tag name="ISPRING_SCREEN_RECS_UPDATED" val="D:\Documents\Presentation2\"/>
  <p:tag name="ISPRING_PRESENTATION_TITLE" val="Presentation2"/>
  <p:tag name="ISPRING_FIRST_PUBLISH" val="1"/>
</p:tagLst>
</file>

<file path=ppt/tags/tag2.xml><?xml version="1.0" encoding="utf-8"?>
<p:tagLst xmlns:a="http://schemas.openxmlformats.org/drawingml/2006/main" xmlns:r="http://schemas.openxmlformats.org/officeDocument/2006/relationships" xmlns:p="http://schemas.openxmlformats.org/presentationml/2006/main">
  <p:tag name="ISPRING_SLIDE_QUIZ_PROPERTIES" val="&lt;QuizProperties&gt;&lt;passAction&gt;&lt;action&gt;3&lt;/action&gt;&lt;/passAction&gt;&lt;failAction&gt;&lt;action&gt;3&lt;/action&gt;&lt;/failAction&gt;&lt;viewSlidesPolicy&gt;0&lt;/viewSlidesPolicy&gt;&lt;allowInterrupt&gt;1&lt;/allowInterrupt&gt;&lt;restartFailedQuiz&gt;0&lt;/restartFailedQuiz&gt;&lt;/QuizProperties&gt;&#10;"/>
  <p:tag name="ISPRING_QUIZ_SHAPES_ADDED" val="1"/>
  <p:tag name="ISPRING_RESOURCE_QUIZ" val="quiz1.quiz"/>
  <p:tag name="ISPRING_QUIZ_FULL_PATH" val="D:\Documents\Presentation2\quiz\quiz1.quiz"/>
  <p:tag name="ISPRING_QUIZ_RELATIVE_PATH" val="Presentation2\quiz\quiz1.quiz"/>
</p:tagLst>
</file>

<file path=ppt/tags/tag3.xml><?xml version="1.0" encoding="utf-8"?>
<p:tagLst xmlns:a="http://schemas.openxmlformats.org/drawingml/2006/main" xmlns:r="http://schemas.openxmlformats.org/officeDocument/2006/relationships" xmlns:p="http://schemas.openxmlformats.org/presentationml/2006/main">
  <p:tag name="ISPRING_SLIDE_QUIZ_PROPERTIES" val="&lt;QuizProperties&gt;&lt;passAction&gt;&lt;action&gt;3&lt;/action&gt;&lt;/passAction&gt;&lt;failAction&gt;&lt;action&gt;3&lt;/action&gt;&lt;/failAction&gt;&lt;viewSlidesPolicy&gt;0&lt;/viewSlidesPolicy&gt;&lt;allowInterrupt&gt;1&lt;/allowInterrupt&gt;&lt;restartFailedQuiz&gt;0&lt;/restartFailedQuiz&gt;&lt;/QuizProperties&gt;&#10;"/>
  <p:tag name="ISPRING_QUIZ_SHAPES_ADDED" val="1"/>
  <p:tag name="ISPRING_RESOURCE_QUIZ" val="quiz2.quiz"/>
  <p:tag name="ISPRING_QUIZ_FULL_PATH" val="D:\Documents\Presentation2\quiz\quiz2.quiz"/>
  <p:tag name="ISPRING_QUIZ_RELATIVE_PATH" val="Presentation2\quiz\quiz2.quiz"/>
</p:tagLst>
</file>

<file path=ppt/tags/tag4.xml><?xml version="1.0" encoding="utf-8"?>
<p:tagLst xmlns:a="http://schemas.openxmlformats.org/drawingml/2006/main" xmlns:r="http://schemas.openxmlformats.org/officeDocument/2006/relationships" xmlns:p="http://schemas.openxmlformats.org/presentationml/2006/main">
  <p:tag name="ISPRING_SLIDE_QUIZ_PROPERTIES" val="&lt;QuizProperties&gt;&lt;passAction&gt;&lt;action&gt;3&lt;/action&gt;&lt;/passAction&gt;&lt;failAction&gt;&lt;action&gt;3&lt;/action&gt;&lt;/failAction&gt;&lt;viewSlidesPolicy&gt;0&lt;/viewSlidesPolicy&gt;&lt;allowInterrupt&gt;1&lt;/allowInterrupt&gt;&lt;restartFailedQuiz&gt;0&lt;/restartFailedQuiz&gt;&lt;/QuizProperties&gt;&#10;"/>
  <p:tag name="ISPRING_QUIZ_SHAPES_ADDED" val="1"/>
  <p:tag name="ISPRING_RESOURCE_QUIZ" val="quiz3.quiz"/>
  <p:tag name="ISPRING_QUIZ_FULL_PATH" val="D:\Documents\Presentation2\quiz\quiz3.quiz"/>
  <p:tag name="ISPRING_QUIZ_RELATIVE_PATH" val="Presentation2\quiz\quiz3.quiz"/>
</p:tagLst>
</file>

<file path=ppt/tags/tag5.xml><?xml version="1.0" encoding="utf-8"?>
<p:tagLst xmlns:a="http://schemas.openxmlformats.org/drawingml/2006/main" xmlns:r="http://schemas.openxmlformats.org/officeDocument/2006/relationships" xmlns:p="http://schemas.openxmlformats.org/presentationml/2006/main">
  <p:tag name="ISPRING_SLIDE_QUIZ_PROPERTIES" val="&lt;QuizProperties&gt;&lt;passAction&gt;&lt;action&gt;3&lt;/action&gt;&lt;/passAction&gt;&lt;failAction&gt;&lt;action&gt;3&lt;/action&gt;&lt;/failAction&gt;&lt;viewSlidesPolicy&gt;0&lt;/viewSlidesPolicy&gt;&lt;allowInterrupt&gt;1&lt;/allowInterrupt&gt;&lt;restartFailedQuiz&gt;0&lt;/restartFailedQuiz&gt;&lt;/QuizProperties&gt;&#10;"/>
  <p:tag name="ISPRING_QUIZ_SHAPES_ADDED" val="1"/>
  <p:tag name="ISPRING_RESOURCE_QUIZ" val="quiz4.quiz"/>
  <p:tag name="ISPRING_QUIZ_FULL_PATH" val="D:\Documents\Presentation2\quiz\quiz4.quiz"/>
  <p:tag name="ISPRING_QUIZ_RELATIVE_PATH" val="Presentation2\quiz\quiz4.quiz"/>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1423</TotalTime>
  <Words>1876</Words>
  <Application>Microsoft Office PowerPoint</Application>
  <PresentationFormat>On-screen Show (4:3)</PresentationFormat>
  <Paragraphs>153</Paragraphs>
  <Slides>29</Slides>
  <Notes>15</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29</vt:i4>
      </vt:variant>
    </vt:vector>
  </HeadingPairs>
  <TitlesOfParts>
    <vt:vector size="34" baseType="lpstr">
      <vt:lpstr>Arial</vt:lpstr>
      <vt:lpstr>Calibri</vt:lpstr>
      <vt:lpstr>Segoe UI</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Tập đọc Thầy thuốc như mẹ hiền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Presentation2</dc:title>
  <dc:creator>doanthuan</dc:creator>
  <cp:lastModifiedBy>Máy Tính Trường Sơn</cp:lastModifiedBy>
  <cp:revision>67</cp:revision>
  <dcterms:created xsi:type="dcterms:W3CDTF">2021-10-18T14:25:45Z</dcterms:created>
  <dcterms:modified xsi:type="dcterms:W3CDTF">2023-12-18T05:46:09Z</dcterms:modified>
</cp:coreProperties>
</file>