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handoutMasterIdLst>
    <p:handoutMasterId r:id="rId41"/>
  </p:handoutMasterIdLst>
  <p:sldIdLst>
    <p:sldId id="473" r:id="rId2"/>
    <p:sldId id="420" r:id="rId3"/>
    <p:sldId id="330" r:id="rId4"/>
    <p:sldId id="421" r:id="rId5"/>
    <p:sldId id="474" r:id="rId6"/>
    <p:sldId id="476" r:id="rId7"/>
    <p:sldId id="478" r:id="rId8"/>
    <p:sldId id="477" r:id="rId9"/>
    <p:sldId id="336" r:id="rId10"/>
    <p:sldId id="484" r:id="rId11"/>
    <p:sldId id="480" r:id="rId12"/>
    <p:sldId id="482" r:id="rId13"/>
    <p:sldId id="483" r:id="rId14"/>
    <p:sldId id="481" r:id="rId15"/>
    <p:sldId id="342" r:id="rId16"/>
    <p:sldId id="376" r:id="rId17"/>
    <p:sldId id="426" r:id="rId18"/>
    <p:sldId id="427" r:id="rId19"/>
    <p:sldId id="361" r:id="rId20"/>
    <p:sldId id="366" r:id="rId21"/>
    <p:sldId id="346" r:id="rId22"/>
    <p:sldId id="368" r:id="rId23"/>
    <p:sldId id="455" r:id="rId24"/>
    <p:sldId id="370" r:id="rId25"/>
    <p:sldId id="395" r:id="rId26"/>
    <p:sldId id="431" r:id="rId27"/>
    <p:sldId id="485" r:id="rId28"/>
    <p:sldId id="428" r:id="rId29"/>
    <p:sldId id="479" r:id="rId30"/>
    <p:sldId id="357" r:id="rId31"/>
    <p:sldId id="433" r:id="rId32"/>
    <p:sldId id="352" r:id="rId33"/>
    <p:sldId id="452" r:id="rId34"/>
    <p:sldId id="318" r:id="rId35"/>
    <p:sldId id="319" r:id="rId36"/>
    <p:sldId id="320" r:id="rId37"/>
    <p:sldId id="469" r:id="rId38"/>
    <p:sldId id="453" r:id="rId39"/>
  </p:sldIdLst>
  <p:sldSz cx="9144000" cy="6858000" type="screen4x3"/>
  <p:notesSz cx="6858000" cy="9144000"/>
  <p:embeddedFontLst>
    <p:embeddedFont>
      <p:font typeface="SimSun" panose="02010600030101010101" pitchFamily="2" charset="-122"/>
      <p:regular r:id="rId42"/>
    </p:embeddedFont>
    <p:embeddedFont>
      <p:font typeface="SimSun" panose="02010600030101010101" pitchFamily="2" charset="-122"/>
      <p:regular r:id="rId42"/>
    </p:embeddedFont>
    <p:embeddedFont>
      <p:font typeface="Tahoma" panose="020B0604030504040204" pitchFamily="34" charset="0"/>
      <p:regular r:id="rId43"/>
      <p:bold r:id="rId44"/>
    </p:embeddedFont>
    <p:embeddedFont>
      <p:font typeface="Calibri" panose="020F0502020204030204" pitchFamily="34" charset="0"/>
      <p:regular r:id="rId45"/>
      <p:bold r:id="rId46"/>
      <p:italic r:id="rId47"/>
      <p:boldItalic r:id="rId48"/>
    </p:embeddedFont>
    <p:embeddedFont>
      <p:font typeface="Microsoft YaHei" panose="020B0503020204020204" pitchFamily="34" charset="-122"/>
      <p:regular r:id="rId49"/>
      <p:bold r:id="rId50"/>
    </p:embeddedFont>
  </p:embeddedFont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694"/>
    <a:srgbClr val="1D0E8C"/>
    <a:srgbClr val="2914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p:restoredTop sz="95915"/>
  </p:normalViewPr>
  <p:slideViewPr>
    <p:cSldViewPr showGuides="1">
      <p:cViewPr varScale="1">
        <p:scale>
          <a:sx n="74" d="100"/>
          <a:sy n="74" d="100"/>
        </p:scale>
        <p:origin x="582"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99A3455-354A-4BB2-93DE-337740A2798B}" type="datetime13">
              <a:rPr kumimoji="0" lang="en-US" sz="1200" b="0" i="0" u="none" strike="noStrike" kern="1200" cap="none" spc="0" normalizeH="0" baseline="0" noProof="0">
                <a:ln>
                  <a:noFill/>
                </a:ln>
                <a:solidFill>
                  <a:schemeClr val="tx1"/>
                </a:solidFill>
                <a:effectLst/>
                <a:uLnTx/>
                <a:uFillTx/>
                <a:latin typeface="+mn-lt"/>
                <a:ea typeface="+mn-ea"/>
                <a:cs typeface="+mn-cs"/>
              </a:rPr>
              <a:t>7:30:02 PM</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E7312A10-AA22-4010-86E6-FF7496A56640}" type="slidenum">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5100062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2102B12-AAE0-47B6-84BA-C597C10F118D}" type="datetime13">
              <a:rPr kumimoji="0" lang="en-US" sz="1200" b="0" i="0" u="none" strike="noStrike" kern="1200" cap="none" spc="0" normalizeH="0" baseline="0" noProof="0">
                <a:ln>
                  <a:noFill/>
                </a:ln>
                <a:solidFill>
                  <a:schemeClr val="tx1"/>
                </a:solidFill>
                <a:effectLst/>
                <a:uLnTx/>
                <a:uFillTx/>
                <a:latin typeface="+mn-lt"/>
                <a:ea typeface="+mn-ea"/>
                <a:cs typeface="+mn-cs"/>
              </a:rPr>
              <a:t>7:30:02 PM</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183993E5-73F5-484B-B447-2569B41CCF09}" type="slidenum">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1236705"/>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a:solidFill>
              <a:srgbClr val="000000">
                <a:alpha val="100000"/>
              </a:srgbClr>
            </a:solidFill>
            <a:miter lim="800000"/>
          </a:ln>
        </p:spPr>
      </p:sp>
      <p:sp>
        <p:nvSpPr>
          <p:cNvPr id="6147" name="Notes Placeholder 2"/>
          <p:cNvSpPr>
            <a:spLocks noGrp="1"/>
          </p:cNvSpPr>
          <p:nvPr>
            <p:ph type="body" idx="1"/>
          </p:nvPr>
        </p:nvSpPr>
        <p:spPr>
          <a:noFill/>
          <a:ln>
            <a:noFill/>
          </a:ln>
        </p:spPr>
        <p:txBody>
          <a:bodyPr wrap="square" lIns="91440" tIns="45720" rIns="91440" bIns="45720" anchor="t" anchorCtr="0"/>
          <a:lstStyle/>
          <a:p>
            <a:pPr lvl="0"/>
            <a:endParaRPr lang="en-US" altLang="en-US" dirty="0"/>
          </a:p>
        </p:txBody>
      </p:sp>
      <p:sp>
        <p:nvSpPr>
          <p:cNvPr id="4" name="Slide Number Placeholder 3"/>
          <p:cNvSpPr txBox="1">
            <a:spLocks noGrp="1"/>
          </p:cNvSpPr>
          <p:nvPr>
            <p:ph type="sldNum" sz="quarter"/>
          </p:nvPr>
        </p:nvSpPr>
        <p:spPr>
          <a:noFill/>
        </p:spPr>
        <p:txBody>
          <a:bodyPr lIns="91440" tIns="45720" rIns="91440" bIns="45720" rtlCol="0" anchor="b"/>
          <a:lstStyle/>
          <a:p>
            <a:pPr marL="0" marR="0" lvl="0" indent="0" algn="r" defTabSz="457200" rtl="0" eaLnBrk="1" fontAlgn="auto" latinLnBrk="0" hangingPunct="1">
              <a:lnSpc>
                <a:spcPct val="100000"/>
              </a:lnSpc>
              <a:spcBef>
                <a:spcPts val="0"/>
              </a:spcBef>
              <a:spcAft>
                <a:spcPts val="0"/>
              </a:spcAft>
              <a:buClrTx/>
              <a:buSzTx/>
              <a:buFontTx/>
              <a:buNone/>
              <a:defRPr/>
            </a:pPr>
            <a:fld id="{AA1D45C6-0DBB-4188-B0A4-BA167805EAB9}" type="slidenum">
              <a:rPr kumimoji="0" lang="en-US" sz="1200" b="0" i="0" u="none" strike="noStrike" kern="1200" cap="none" spc="0" normalizeH="0" baseline="0" noProof="0" smtClean="0">
                <a:ln>
                  <a:noFill/>
                </a:ln>
                <a:solidFill>
                  <a:schemeClr val="tx1"/>
                </a:solidFill>
                <a:effectLst/>
                <a:uLnTx/>
                <a:uFillTx/>
                <a:latin typeface="+mn-lt"/>
                <a:ea typeface="+mn-ea"/>
                <a:cs typeface="+mn-cs"/>
              </a:rPr>
              <a:t>2</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7002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 xmlns:a16="http://schemas.microsoft.com/office/drawing/2014/main" id="{81424C28-C777-ED44-AC2B-BC037E3A77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 xmlns:a16="http://schemas.microsoft.com/office/drawing/2014/main" id="{9C5E25A1-1E39-C149-95E0-E93D26B8AD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x-none">
              <a:latin typeface="Calibri" panose="020F0502020204030204" pitchFamily="34" charset="0"/>
            </a:endParaRPr>
          </a:p>
        </p:txBody>
      </p:sp>
      <p:sp>
        <p:nvSpPr>
          <p:cNvPr id="38916" name="Slide Number Placeholder 3">
            <a:extLst>
              <a:ext uri="{FF2B5EF4-FFF2-40B4-BE49-F238E27FC236}">
                <a16:creationId xmlns="" xmlns:a16="http://schemas.microsoft.com/office/drawing/2014/main" id="{AF93B8C8-107D-BA40-90AB-0B22F083FE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AA6D395F-7C90-E64A-AC3C-65325C8E400B}" type="slidenum">
              <a:rPr lang="en-US" altLang="x-none" sz="1200"/>
              <a:pPr eaLnBrk="1" hangingPunct="1"/>
              <a:t>10</a:t>
            </a:fld>
            <a:endParaRPr lang="en-US" altLang="x-none" sz="1200"/>
          </a:p>
        </p:txBody>
      </p:sp>
    </p:spTree>
    <p:extLst>
      <p:ext uri="{BB962C8B-B14F-4D97-AF65-F5344CB8AC3E}">
        <p14:creationId xmlns:p14="http://schemas.microsoft.com/office/powerpoint/2010/main" val="34560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a:solidFill>
              <a:srgbClr val="000000">
                <a:alpha val="100000"/>
              </a:srgbClr>
            </a:solidFill>
            <a:miter lim="800000"/>
          </a:ln>
        </p:spPr>
      </p:sp>
      <p:sp>
        <p:nvSpPr>
          <p:cNvPr id="27651" name="Notes Placeholder 2"/>
          <p:cNvSpPr>
            <a:spLocks noGrp="1"/>
          </p:cNvSpPr>
          <p:nvPr>
            <p:ph type="body" idx="1"/>
          </p:nvPr>
        </p:nvSpPr>
        <p:spPr>
          <a:noFill/>
          <a:ln>
            <a:noFill/>
          </a:ln>
        </p:spPr>
        <p:txBody>
          <a:bodyPr wrap="square" lIns="91440" tIns="45720" rIns="91440" bIns="45720" anchor="t" anchorCtr="0"/>
          <a:lstStyle/>
          <a:p>
            <a:pPr lvl="0" eaLnBrk="1" hangingPunct="1"/>
            <a:endParaRPr lang="vi-VN" altLang="en-US" dirty="0">
              <a:latin typeface="Arial" panose="020B0604020202020204" pitchFamily="34" charset="0"/>
              <a:ea typeface="Arial" panose="020B0604020202020204" pitchFamily="34" charset="0"/>
            </a:endParaRPr>
          </a:p>
        </p:txBody>
      </p:sp>
      <p:sp>
        <p:nvSpPr>
          <p:cNvPr id="2765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en-US" sz="1200" dirty="0">
                <a:solidFill>
                  <a:schemeClr val="tx1"/>
                </a:solidFill>
                <a:latin typeface="Arial" panose="020B0604020202020204" pitchFamily="34" charset="0"/>
                <a:cs typeface="Arial" panose="020B0604020202020204" pitchFamily="34" charset="0"/>
              </a:rPr>
              <a:t>18</a:t>
            </a:fld>
            <a:endParaRPr lang="en-US" altLang="en-US" sz="120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27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7C24C-B874-4BD2-AFB0-8CA5B6B96330}" type="slidenum">
              <a:rPr lang="en-US" smtClean="0"/>
              <a:t>27</a:t>
            </a:fld>
            <a:endParaRPr lang="en-US"/>
          </a:p>
        </p:txBody>
      </p:sp>
    </p:spTree>
    <p:extLst>
      <p:ext uri="{BB962C8B-B14F-4D97-AF65-F5344CB8AC3E}">
        <p14:creationId xmlns:p14="http://schemas.microsoft.com/office/powerpoint/2010/main" val="428416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a:solidFill>
              <a:srgbClr val="000000">
                <a:alpha val="100000"/>
              </a:srgbClr>
            </a:solidFill>
            <a:miter lim="800000"/>
          </a:ln>
        </p:spPr>
      </p:sp>
      <p:sp>
        <p:nvSpPr>
          <p:cNvPr id="49155" name="Notes Placeholder 2"/>
          <p:cNvSpPr>
            <a:spLocks noGrp="1"/>
          </p:cNvSpPr>
          <p:nvPr>
            <p:ph type="body" idx="1"/>
          </p:nvPr>
        </p:nvSpPr>
        <p:spPr>
          <a:noFill/>
          <a:ln>
            <a:noFill/>
          </a:ln>
        </p:spPr>
        <p:txBody>
          <a:bodyPr wrap="square" lIns="91440" tIns="45720" rIns="91440" bIns="45720" anchor="t" anchorCtr="0"/>
          <a:lstStyle/>
          <a:p>
            <a:pPr lvl="0"/>
            <a:endParaRPr lang="en-US" altLang="en-US" dirty="0"/>
          </a:p>
        </p:txBody>
      </p:sp>
      <p:sp>
        <p:nvSpPr>
          <p:cNvPr id="4" name="Slide Number Placeholder 3"/>
          <p:cNvSpPr txBox="1">
            <a:spLocks noGrp="1"/>
          </p:cNvSpPr>
          <p:nvPr>
            <p:ph type="sldNum" sz="quarter"/>
          </p:nvPr>
        </p:nvSpPr>
        <p:spPr>
          <a:noFill/>
        </p:spPr>
        <p:txBody>
          <a:bodyPr lIns="91440" tIns="45720" rIns="91440" bIns="45720" rtlCol="0" anchor="b"/>
          <a:lstStyle/>
          <a:p>
            <a:pPr marL="0" marR="0" lvl="0" indent="0" algn="r" defTabSz="457200" rtl="0" eaLnBrk="1" fontAlgn="auto" latinLnBrk="0" hangingPunct="1">
              <a:lnSpc>
                <a:spcPct val="100000"/>
              </a:lnSpc>
              <a:spcBef>
                <a:spcPts val="0"/>
              </a:spcBef>
              <a:spcAft>
                <a:spcPts val="0"/>
              </a:spcAft>
              <a:buClrTx/>
              <a:buSzTx/>
              <a:buFontTx/>
              <a:buNone/>
              <a:defRPr/>
            </a:pPr>
            <a:fld id="{9D765465-C044-426B-97EC-0F28FBF2501B}" type="slidenum">
              <a:rPr kumimoji="0" lang="en-US" sz="1200" b="0" i="0" u="none" strike="noStrike" kern="1200" cap="none" spc="0" normalizeH="0" baseline="0" noProof="0" smtClean="0">
                <a:ln>
                  <a:noFill/>
                </a:ln>
                <a:solidFill>
                  <a:schemeClr val="tx1"/>
                </a:solidFill>
                <a:effectLst/>
                <a:uLnTx/>
                <a:uFillTx/>
                <a:latin typeface="+mn-lt"/>
                <a:ea typeface="+mn-ea"/>
                <a:cs typeface="+mn-cs"/>
              </a:rPr>
              <a:t>33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4837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vi-VN"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dirty="0"/>
              <a:t>Click to edit Master title style</a:t>
            </a:r>
            <a:endParaRPr lang="vi-VN" altLang="x-none" dirty="0"/>
          </a:p>
        </p:txBody>
      </p:sp>
      <p:sp>
        <p:nvSpPr>
          <p:cNvPr id="1027" name="Text Placeholder 2"/>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vi-VN" altLang="x-non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88B05582-1C17-47B2-935C-62C81955EF04}" type="datetime13">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t>7:30:02 PM</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A7D5C-959A-4E91-A221-D4FA909D6934}"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GIF"/><Relationship Id="rId4" Type="http://schemas.openxmlformats.org/officeDocument/2006/relationships/image" Target="../media/image24.GIF"/></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audio" Target="../media/audio2.wav"/><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audio" Target="../media/audio2.wav"/><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Nhac\Nhac%20thieu%20nhi\Trai-Dat-Nay-La-Cua-Chung-Minh.mp3" TargetMode="External"/><Relationship Id="rId1" Type="http://schemas.microsoft.com/office/2007/relationships/media" Target="file:///D:\Nhac\Nhac%20thieu%20nhi\Trai-Dat-Nay-La-Cua-Chung-Minh.mp3"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44"/>
          <p:cNvSpPr>
            <a:spLocks noChangeArrowheads="1" noChangeShapeType="1" noTextEdit="1"/>
          </p:cNvSpPr>
          <p:nvPr/>
        </p:nvSpPr>
        <p:spPr bwMode="auto">
          <a:xfrm>
            <a:off x="2476500" y="685800"/>
            <a:ext cx="4191000" cy="476250"/>
          </a:xfrm>
          <a:prstGeom prst="rect">
            <a:avLst/>
          </a:prstGeom>
        </p:spPr>
        <p:txBody>
          <a:bodyPr wrap="none" fromWordArt="1">
            <a:prstTxWarp prst="textPlain">
              <a:avLst>
                <a:gd name="adj" fmla="val 50000"/>
              </a:avLst>
            </a:prstTxWarp>
          </a:bodyPr>
          <a:lstStyle/>
          <a:p>
            <a:pPr algn="ctr"/>
            <a:r>
              <a:rPr lang="en-US" b="1" kern="10" dirty="0">
                <a:ln w="19050">
                  <a:solidFill>
                    <a:srgbClr val="99CCFF"/>
                  </a:solidFill>
                  <a:round/>
                </a:ln>
                <a:solidFill>
                  <a:srgbClr val="1A0694"/>
                </a:solidFill>
                <a:effectLst>
                  <a:outerShdw dist="35921" dir="2700000" algn="ctr" rotWithShape="0">
                    <a:srgbClr val="990000"/>
                  </a:outerShdw>
                </a:effectLst>
                <a:latin typeface="Times New Roman" panose="02020603050405020304"/>
                <a:cs typeface="Times New Roman" panose="02020603050405020304"/>
              </a:rPr>
              <a:t>MÔN : TẬP ĐỌC </a:t>
            </a:r>
          </a:p>
        </p:txBody>
      </p:sp>
      <p:sp>
        <p:nvSpPr>
          <p:cNvPr id="4" name="WordArt 50"/>
          <p:cNvSpPr>
            <a:spLocks noChangeArrowheads="1" noChangeShapeType="1" noTextEdit="1"/>
          </p:cNvSpPr>
          <p:nvPr/>
        </p:nvSpPr>
        <p:spPr bwMode="auto">
          <a:xfrm>
            <a:off x="914400" y="2133600"/>
            <a:ext cx="7438488" cy="1787457"/>
          </a:xfrm>
          <a:prstGeom prst="rect">
            <a:avLst/>
          </a:prstGeom>
        </p:spPr>
        <p:txBody>
          <a:bodyPr wrap="none" fromWordArt="1">
            <a:prstTxWarp prst="textPlain">
              <a:avLst>
                <a:gd name="adj" fmla="val 50000"/>
              </a:avLst>
            </a:prstTxWarp>
          </a:bodyPr>
          <a:lstStyle/>
          <a:p>
            <a:pPr algn="ctr"/>
            <a:r>
              <a:rPr lang="en-US" sz="3600" b="1" kern="10" dirty="0" err="1"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Thầy</a:t>
            </a:r>
            <a:r>
              <a:rPr lang="en-US" sz="3600" b="1" kern="10" dirty="0"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 </a:t>
            </a:r>
            <a:r>
              <a:rPr lang="en-US" sz="3600" b="1" kern="10" dirty="0" err="1"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cúng</a:t>
            </a:r>
            <a:r>
              <a:rPr lang="en-US" sz="3600" b="1" kern="10" dirty="0"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 </a:t>
            </a:r>
            <a:r>
              <a:rPr lang="en-US" sz="3600" b="1" kern="10" dirty="0" err="1"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đi</a:t>
            </a:r>
            <a:r>
              <a:rPr lang="en-US" sz="3600" b="1" kern="10" dirty="0"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 </a:t>
            </a:r>
            <a:r>
              <a:rPr lang="en-US" sz="3600" b="1" kern="10" err="1"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bệnh</a:t>
            </a:r>
            <a:r>
              <a:rPr lang="en-US" sz="3600" b="1" kern="10"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 </a:t>
            </a:r>
            <a:r>
              <a:rPr lang="en-US" sz="3600" b="1" kern="10" smtClean="0">
                <a:ln w="12700">
                  <a:solidFill>
                    <a:srgbClr val="EAEAEA"/>
                  </a:solidFill>
                  <a:round/>
                </a:ln>
                <a:solidFill>
                  <a:srgbClr val="C000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viện</a:t>
            </a:r>
            <a:endParaRPr lang="en-US" sz="3600" b="1" dirty="0">
              <a:ln w="19050" cap="flat" cmpd="sng">
                <a:solidFill>
                  <a:srgbClr val="000000"/>
                </a:solidFill>
                <a:prstDash val="solid"/>
                <a:headEnd type="none" w="med" len="med"/>
                <a:tailEnd type="none" w="med" len="med"/>
              </a:ln>
              <a:solidFill>
                <a:srgbClr val="C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5" name="WordArt 44"/>
          <p:cNvSpPr>
            <a:spLocks noChangeArrowheads="1" noChangeShapeType="1" noTextEdit="1"/>
          </p:cNvSpPr>
          <p:nvPr/>
        </p:nvSpPr>
        <p:spPr bwMode="auto">
          <a:xfrm>
            <a:off x="4633644" y="5153549"/>
            <a:ext cx="2819400" cy="476250"/>
          </a:xfrm>
          <a:prstGeom prst="rect">
            <a:avLst/>
          </a:prstGeom>
        </p:spPr>
        <p:txBody>
          <a:bodyPr wrap="none" fromWordArt="1">
            <a:prstTxWarp prst="textPlain">
              <a:avLst>
                <a:gd name="adj" fmla="val 50000"/>
              </a:avLst>
            </a:prstTxWarp>
          </a:bodyPr>
          <a:lstStyle/>
          <a:p>
            <a:pPr algn="ctr"/>
            <a:r>
              <a:rPr lang="en-US" b="1" kern="10" smtClean="0">
                <a:ln w="19050">
                  <a:solidFill>
                    <a:srgbClr val="99CCFF"/>
                  </a:solidFill>
                  <a:round/>
                </a:ln>
                <a:solidFill>
                  <a:srgbClr val="1A0694"/>
                </a:solidFill>
                <a:effectLst>
                  <a:outerShdw dist="35921" dir="2700000" algn="ctr" rotWithShape="0">
                    <a:srgbClr val="990000"/>
                  </a:outerShdw>
                </a:effectLst>
                <a:latin typeface="Times New Roman" panose="02020603050405020304"/>
                <a:cs typeface="Times New Roman" panose="02020603050405020304"/>
              </a:rPr>
              <a:t>Trang 154 </a:t>
            </a:r>
            <a:endParaRPr lang="en-US" b="1" kern="10" dirty="0">
              <a:ln w="19050">
                <a:solidFill>
                  <a:srgbClr val="99CCFF"/>
                </a:solidFill>
                <a:round/>
              </a:ln>
              <a:solidFill>
                <a:srgbClr val="1A0694"/>
              </a:solidFill>
              <a:effectLst>
                <a:outerShdw dist="35921" dir="2700000" algn="ctr" rotWithShape="0">
                  <a:srgbClr val="990000"/>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34270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14">
            <a:extLst>
              <a:ext uri="{FF2B5EF4-FFF2-40B4-BE49-F238E27FC236}">
                <a16:creationId xmlns="" xmlns:a16="http://schemas.microsoft.com/office/drawing/2014/main" id="{48F2F4B4-9B60-DD47-9660-EFFFEB785BE5}"/>
              </a:ext>
            </a:extLst>
          </p:cNvPr>
          <p:cNvSpPr txBox="1">
            <a:spLocks noChangeArrowheads="1"/>
          </p:cNvSpPr>
          <p:nvPr/>
        </p:nvSpPr>
        <p:spPr bwMode="auto">
          <a:xfrm>
            <a:off x="457199" y="1906726"/>
            <a:ext cx="4097367" cy="707886"/>
          </a:xfrm>
          <a:prstGeom prst="rect">
            <a:avLst/>
          </a:prstGeom>
          <a:noFill/>
          <a:ln>
            <a:noFill/>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en-US" altLang="x-none" sz="4000" b="1" err="1">
                <a:solidFill>
                  <a:srgbClr val="7030A0"/>
                </a:solidFill>
                <a:latin typeface="Times New Roman" panose="02020603050405020304" pitchFamily="18" charset="0"/>
              </a:rPr>
              <a:t>Luyện</a:t>
            </a:r>
            <a:r>
              <a:rPr lang="en-US" altLang="x-none" sz="4000" b="1">
                <a:solidFill>
                  <a:srgbClr val="7030A0"/>
                </a:solidFill>
                <a:latin typeface="Times New Roman" panose="02020603050405020304" pitchFamily="18" charset="0"/>
              </a:rPr>
              <a:t> </a:t>
            </a:r>
            <a:r>
              <a:rPr lang="en-US" altLang="x-none" sz="4000" b="1" smtClean="0">
                <a:solidFill>
                  <a:srgbClr val="7030A0"/>
                </a:solidFill>
                <a:latin typeface="Times New Roman" panose="02020603050405020304" pitchFamily="18" charset="0"/>
              </a:rPr>
              <a:t>đọc từ</a:t>
            </a:r>
            <a:endParaRPr lang="en-US" altLang="x-none" sz="4000" b="1" dirty="0">
              <a:solidFill>
                <a:srgbClr val="7030A0"/>
              </a:solidFill>
              <a:latin typeface="Times New Roman" panose="02020603050405020304" pitchFamily="18" charset="0"/>
            </a:endParaRPr>
          </a:p>
        </p:txBody>
      </p:sp>
      <p:sp>
        <p:nvSpPr>
          <p:cNvPr id="18440" name="Rectangle 21">
            <a:extLst>
              <a:ext uri="{FF2B5EF4-FFF2-40B4-BE49-F238E27FC236}">
                <a16:creationId xmlns="" xmlns:a16="http://schemas.microsoft.com/office/drawing/2014/main" id="{03A9C195-FA88-2540-857D-AB33C7064B37}"/>
              </a:ext>
            </a:extLst>
          </p:cNvPr>
          <p:cNvSpPr>
            <a:spLocks noChangeArrowheads="1"/>
          </p:cNvSpPr>
          <p:nvPr/>
        </p:nvSpPr>
        <p:spPr bwMode="auto">
          <a:xfrm>
            <a:off x="990600" y="53340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endParaRPr lang="vi-VN" altLang="x-none" sz="4000" b="1">
              <a:solidFill>
                <a:srgbClr val="0000FF"/>
              </a:solidFill>
              <a:latin typeface="Times New Roman" panose="02020603050405020304" pitchFamily="18" charset="0"/>
            </a:endParaRPr>
          </a:p>
        </p:txBody>
      </p:sp>
      <p:sp>
        <p:nvSpPr>
          <p:cNvPr id="14" name="TextBox 13"/>
          <p:cNvSpPr txBox="1"/>
          <p:nvPr/>
        </p:nvSpPr>
        <p:spPr>
          <a:xfrm>
            <a:off x="685799" y="152400"/>
            <a:ext cx="8305799" cy="1815882"/>
          </a:xfrm>
          <a:prstGeom prst="rect">
            <a:avLst/>
          </a:prstGeom>
          <a:noFill/>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smtClean="0">
                <a:solidFill>
                  <a:srgbClr val="0000FF"/>
                </a:solidFill>
                <a:latin typeface="Times New Roman" pitchFamily="18" charset="0"/>
                <a:cs typeface="Times New Roman" pitchFamily="18" charset="0"/>
              </a:rPr>
              <a:t>đọc</a:t>
            </a:r>
            <a:endParaRPr lang="en-US" sz="2800" b="1" u="sng" dirty="0" smtClean="0">
              <a:solidFill>
                <a:srgbClr val="0000FF"/>
              </a:solidFill>
              <a:latin typeface="Times New Roman" pitchFamily="18" charset="0"/>
              <a:cs typeface="Times New Roman" pitchFamily="18" charset="0"/>
            </a:endParaRPr>
          </a:p>
          <a:p>
            <a:pPr algn="ctr"/>
            <a:r>
              <a:rPr lang="en-US" sz="4400" b="1" dirty="0" err="1" smtClean="0">
                <a:solidFill>
                  <a:srgbClr val="FF0000"/>
                </a:solidFill>
                <a:latin typeface="Times New Roman" pitchFamily="18" charset="0"/>
                <a:cs typeface="Times New Roman" pitchFamily="18" charset="0"/>
              </a:rPr>
              <a:t>Thầy</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cúng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bệnh</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viện</a:t>
            </a:r>
            <a:endParaRPr lang="en-US" sz="4400" b="1" dirty="0" smtClean="0">
              <a:solidFill>
                <a:srgbClr val="FF0000"/>
              </a:solidFill>
              <a:latin typeface="Times New Roman" pitchFamily="18" charset="0"/>
              <a:cs typeface="Times New Roman" pitchFamily="18" charset="0"/>
            </a:endParaRPr>
          </a:p>
          <a:p>
            <a:pPr algn="ctr"/>
            <a:r>
              <a:rPr lang="en-US" sz="4000" b="1" dirty="0" smtClean="0">
                <a:solidFill>
                  <a:srgbClr val="FF0000"/>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Nguyễn</a:t>
            </a:r>
            <a:r>
              <a:rPr lang="en-US" sz="2800" b="1" dirty="0" smtClean="0">
                <a:solidFill>
                  <a:srgbClr val="996633"/>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Lăng</a:t>
            </a:r>
            <a:endParaRPr lang="en-US" sz="2800" b="1" dirty="0">
              <a:solidFill>
                <a:srgbClr val="996633"/>
              </a:solidFill>
              <a:latin typeface="Times New Roman" pitchFamily="18" charset="0"/>
              <a:cs typeface="Times New Roman" pitchFamily="18" charset="0"/>
            </a:endParaRPr>
          </a:p>
        </p:txBody>
      </p:sp>
      <p:sp>
        <p:nvSpPr>
          <p:cNvPr id="2" name="Rectangle 1"/>
          <p:cNvSpPr/>
          <p:nvPr/>
        </p:nvSpPr>
        <p:spPr>
          <a:xfrm>
            <a:off x="3249561" y="2627415"/>
            <a:ext cx="2210862" cy="646331"/>
          </a:xfrm>
          <a:prstGeom prst="rect">
            <a:avLst/>
          </a:prstGeom>
        </p:spPr>
        <p:txBody>
          <a:bodyPr wrap="none">
            <a:spAutoFit/>
          </a:bodyPr>
          <a:lstStyle/>
          <a:p>
            <a:r>
              <a:rPr lang="en-US" altLang="en-US" sz="3600" b="1" dirty="0" err="1">
                <a:solidFill>
                  <a:srgbClr val="0000FF"/>
                </a:solidFill>
                <a:latin typeface="Times New Roman" panose="02020603050405020304" pitchFamily="18" charset="0"/>
                <a:cs typeface="Times New Roman" panose="02020603050405020304" pitchFamily="18" charset="0"/>
              </a:rPr>
              <a:t>b</a:t>
            </a:r>
            <a:r>
              <a:rPr lang="en-US" altLang="en-US" sz="3600" b="1" dirty="0" err="1">
                <a:solidFill>
                  <a:srgbClr val="FF0000"/>
                </a:solidFill>
                <a:latin typeface="Times New Roman" panose="02020603050405020304" pitchFamily="18" charset="0"/>
                <a:cs typeface="Times New Roman" panose="02020603050405020304" pitchFamily="18" charset="0"/>
              </a:rPr>
              <a:t>ệnh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a:t>
            </a:r>
            <a:r>
              <a:rPr lang="en-US" altLang="en-US" sz="3600" b="1" dirty="0" err="1">
                <a:solidFill>
                  <a:srgbClr val="FF0000"/>
                </a:solidFill>
                <a:latin typeface="Times New Roman" panose="02020603050405020304" pitchFamily="18" charset="0"/>
                <a:cs typeface="Times New Roman" panose="02020603050405020304" pitchFamily="18" charset="0"/>
              </a:rPr>
              <a:t>iện</a:t>
            </a:r>
            <a:r>
              <a:rPr lang="en-US" altLang="en-US" sz="3600" b="1" dirty="0">
                <a:latin typeface="Times New Roman" panose="02020603050405020304" pitchFamily="18" charset="0"/>
                <a:cs typeface="Times New Roman" panose="02020603050405020304" pitchFamily="18" charset="0"/>
              </a:rPr>
              <a:t> </a:t>
            </a:r>
          </a:p>
        </p:txBody>
      </p:sp>
      <p:sp>
        <p:nvSpPr>
          <p:cNvPr id="16" name="Rectangle 15"/>
          <p:cNvSpPr/>
          <p:nvPr/>
        </p:nvSpPr>
        <p:spPr>
          <a:xfrm>
            <a:off x="3276600" y="3273746"/>
            <a:ext cx="2531462" cy="646331"/>
          </a:xfrm>
          <a:prstGeom prst="rect">
            <a:avLst/>
          </a:prstGeom>
        </p:spPr>
        <p:txBody>
          <a:bodyPr wrap="none">
            <a:spAutoFit/>
          </a:bodyPr>
          <a:lstStyle/>
          <a:p>
            <a:r>
              <a:rPr lang="en-US" altLang="en-US" sz="3600" b="1" dirty="0" err="1">
                <a:solidFill>
                  <a:srgbClr val="0000FF"/>
                </a:solidFill>
                <a:latin typeface="Times New Roman" panose="02020603050405020304" pitchFamily="18" charset="0"/>
                <a:cs typeface="Times New Roman" panose="02020603050405020304" pitchFamily="18" charset="0"/>
              </a:rPr>
              <a:t>k</a:t>
            </a:r>
            <a:r>
              <a:rPr lang="en-US" altLang="en-US" sz="3600" b="1" dirty="0" err="1" smtClean="0">
                <a:solidFill>
                  <a:srgbClr val="0000FF"/>
                </a:solidFill>
                <a:latin typeface="Times New Roman" panose="02020603050405020304" pitchFamily="18" charset="0"/>
                <a:cs typeface="Times New Roman" panose="02020603050405020304" pitchFamily="18" charset="0"/>
              </a:rPr>
              <a:t>hẩn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kh</a:t>
            </a:r>
            <a:r>
              <a:rPr lang="en-US" altLang="en-US" sz="3600" b="1" dirty="0" err="1" smtClean="0">
                <a:solidFill>
                  <a:srgbClr val="FF0000"/>
                </a:solidFill>
                <a:latin typeface="Times New Roman" panose="02020603050405020304" pitchFamily="18" charset="0"/>
                <a:cs typeface="Times New Roman" panose="02020603050405020304" pitchFamily="18" charset="0"/>
              </a:rPr>
              <a:t>oản</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76600" y="3962400"/>
            <a:ext cx="2172390" cy="646331"/>
          </a:xfrm>
          <a:prstGeom prst="rect">
            <a:avLst/>
          </a:prstGeom>
        </p:spPr>
        <p:txBody>
          <a:bodyPr wrap="none">
            <a:spAutoFit/>
          </a:bodyPr>
          <a:lstStyle/>
          <a:p>
            <a:r>
              <a:rPr lang="en-US" altLang="en-US" sz="3600" b="1" dirty="0" err="1">
                <a:solidFill>
                  <a:srgbClr val="0000FF"/>
                </a:solidFill>
                <a:latin typeface="Times New Roman" panose="02020603050405020304" pitchFamily="18" charset="0"/>
                <a:cs typeface="Times New Roman" panose="02020603050405020304" pitchFamily="18" charset="0"/>
              </a:rPr>
              <a:t>q</a:t>
            </a:r>
            <a:r>
              <a:rPr lang="en-US" altLang="en-US" sz="3600" b="1" dirty="0" err="1" smtClean="0">
                <a:solidFill>
                  <a:srgbClr val="0000FF"/>
                </a:solidFill>
                <a:latin typeface="Times New Roman" panose="02020603050405020304" pitchFamily="18" charset="0"/>
                <a:cs typeface="Times New Roman" panose="02020603050405020304" pitchFamily="18" charset="0"/>
              </a:rPr>
              <a:t>u</a:t>
            </a:r>
            <a:r>
              <a:rPr lang="en-US" altLang="en-US" sz="3600" b="1" dirty="0" err="1" smtClean="0">
                <a:solidFill>
                  <a:srgbClr val="FF0000"/>
                </a:solidFill>
                <a:latin typeface="Times New Roman" panose="02020603050405020304" pitchFamily="18" charset="0"/>
                <a:cs typeface="Times New Roman" panose="02020603050405020304" pitchFamily="18" charset="0"/>
              </a:rPr>
              <a:t>ằn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qu</a:t>
            </a:r>
            <a:r>
              <a:rPr lang="en-US" altLang="en-US" sz="3600" b="1" dirty="0" err="1" smtClean="0">
                <a:solidFill>
                  <a:srgbClr val="FF0000"/>
                </a:solidFill>
                <a:latin typeface="Times New Roman" panose="02020603050405020304" pitchFamily="18" charset="0"/>
                <a:cs typeface="Times New Roman" panose="02020603050405020304" pitchFamily="18" charset="0"/>
              </a:rPr>
              <a:t>ại</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8" name="组合 585"/>
          <p:cNvGrpSpPr/>
          <p:nvPr/>
        </p:nvGrpSpPr>
        <p:grpSpPr>
          <a:xfrm>
            <a:off x="-25400" y="5307109"/>
            <a:ext cx="9169400" cy="1600106"/>
            <a:chOff x="-25400" y="5164139"/>
            <a:chExt cx="12303126" cy="1743075"/>
          </a:xfrm>
        </p:grpSpPr>
        <p:sp>
          <p:nvSpPr>
            <p:cNvPr id="9"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7"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8"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9"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0"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1"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82" name="Picture 15" descr="H:\Files\4cbb49c3e377d8365aa20a00\abstract-design-with-beautiful-flower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648" y="5083384"/>
            <a:ext cx="2122195" cy="161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52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31060"/>
            <a:ext cx="6553200" cy="944562"/>
          </a:xfrm>
        </p:spPr>
        <p:txBody>
          <a:bodyPr>
            <a:normAutofit/>
          </a:bodyPr>
          <a:lstStyle/>
          <a:p>
            <a:r>
              <a:rPr lang="en-US" sz="4000" b="1" dirty="0" err="1">
                <a:solidFill>
                  <a:srgbClr val="7030A0"/>
                </a:solidFill>
                <a:latin typeface="Times New Roman" pitchFamily="18" charset="0"/>
                <a:cs typeface="Times New Roman" pitchFamily="18" charset="0"/>
              </a:rPr>
              <a:t>Luyện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đọc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endParaRPr lang="en-US" sz="4000" b="1" dirty="0">
              <a:solidFill>
                <a:srgbClr val="7030A0"/>
              </a:solidFill>
              <a:latin typeface="Times New Roman" pitchFamily="18" charset="0"/>
              <a:cs typeface="Times New Roman" pitchFamily="18" charset="0"/>
            </a:endParaRPr>
          </a:p>
        </p:txBody>
      </p:sp>
      <p:sp>
        <p:nvSpPr>
          <p:cNvPr id="3" name="AutoShape 2" descr="Lắp đặt camera giám sát chất lượng cao ở Vinh Nghệ An: Tổng hợp 35+  background đơn giản đẹp được yêu thí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Connector 6"/>
          <p:cNvCxnSpPr/>
          <p:nvPr/>
        </p:nvCxnSpPr>
        <p:spPr>
          <a:xfrm flipH="1">
            <a:off x="2737376" y="3061387"/>
            <a:ext cx="152400" cy="45074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5446662" y="3012291"/>
            <a:ext cx="152400" cy="45074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8803957" y="3605617"/>
            <a:ext cx="152400" cy="45074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Text Box 12"/>
          <p:cNvSpPr txBox="1">
            <a:spLocks noChangeArrowheads="1"/>
          </p:cNvSpPr>
          <p:nvPr/>
        </p:nvSpPr>
        <p:spPr bwMode="auto">
          <a:xfrm>
            <a:off x="1208624" y="2973281"/>
            <a:ext cx="792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b="1" dirty="0" err="1">
                <a:solidFill>
                  <a:srgbClr val="0000FF"/>
                </a:solidFill>
                <a:latin typeface="Times New Roman" panose="02020603050405020304" pitchFamily="18" charset="0"/>
                <a:cs typeface="Times New Roman" panose="02020603050405020304" pitchFamily="18" charset="0"/>
              </a:rPr>
              <a:t>Từ</a:t>
            </a:r>
            <a:r>
              <a:rPr lang="en-US" altLang="en-US" sz="3600" b="1" dirty="0">
                <a:solidFill>
                  <a:srgbClr val="0000FF"/>
                </a:solidFill>
                <a:latin typeface="Times New Roman" panose="02020603050405020304" pitchFamily="18" charset="0"/>
                <a:cs typeface="Times New Roman" panose="02020603050405020304" pitchFamily="18" charset="0"/>
              </a:rPr>
              <a:t> nay, </a:t>
            </a:r>
            <a:r>
              <a:rPr lang="en-US" altLang="en-US" sz="3600" b="1" dirty="0" err="1">
                <a:solidFill>
                  <a:srgbClr val="0000FF"/>
                </a:solidFill>
                <a:latin typeface="Times New Roman" panose="02020603050405020304" pitchFamily="18" charset="0"/>
                <a:cs typeface="Times New Roman" panose="02020603050405020304" pitchFamily="18" charset="0"/>
              </a:rPr>
              <a:t>tôi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dứt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khoát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bỏ</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nghề</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thầy</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cúng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Bà</a:t>
            </a:r>
            <a:r>
              <a:rPr lang="en-US" altLang="en-US" sz="3600" b="1" dirty="0">
                <a:solidFill>
                  <a:srgbClr val="0000FF"/>
                </a:solidFill>
                <a:latin typeface="Times New Roman" panose="02020603050405020304" pitchFamily="18" charset="0"/>
                <a:cs typeface="Times New Roman" panose="02020603050405020304" pitchFamily="18" charset="0"/>
              </a:rPr>
              <a:t> con </a:t>
            </a:r>
            <a:r>
              <a:rPr lang="en-US" altLang="en-US" sz="3600" b="1" dirty="0" err="1">
                <a:solidFill>
                  <a:srgbClr val="0000FF"/>
                </a:solidFill>
                <a:latin typeface="Times New Roman" panose="02020603050405020304" pitchFamily="18" charset="0"/>
                <a:cs typeface="Times New Roman" panose="02020603050405020304" pitchFamily="18" charset="0"/>
              </a:rPr>
              <a:t>ốm</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đau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nên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bệnh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viện</a:t>
            </a:r>
            <a:r>
              <a:rPr lang="en-US" altLang="en-US" sz="3600" b="1" dirty="0">
                <a:solidFill>
                  <a:srgbClr val="0000FF"/>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85799" y="152400"/>
            <a:ext cx="8305799" cy="1815882"/>
          </a:xfrm>
          <a:prstGeom prst="rect">
            <a:avLst/>
          </a:prstGeom>
          <a:noFill/>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smtClean="0">
                <a:solidFill>
                  <a:srgbClr val="0000FF"/>
                </a:solidFill>
                <a:latin typeface="Times New Roman" pitchFamily="18" charset="0"/>
                <a:cs typeface="Times New Roman" pitchFamily="18" charset="0"/>
              </a:rPr>
              <a:t>đọc</a:t>
            </a:r>
            <a:endParaRPr lang="en-US" sz="2800" b="1" u="sng" dirty="0" smtClean="0">
              <a:solidFill>
                <a:srgbClr val="0000FF"/>
              </a:solidFill>
              <a:latin typeface="Times New Roman" pitchFamily="18" charset="0"/>
              <a:cs typeface="Times New Roman" pitchFamily="18" charset="0"/>
            </a:endParaRPr>
          </a:p>
          <a:p>
            <a:pPr algn="ctr"/>
            <a:r>
              <a:rPr lang="en-US" sz="4400" b="1" dirty="0" err="1" smtClean="0">
                <a:solidFill>
                  <a:srgbClr val="FF0000"/>
                </a:solidFill>
                <a:latin typeface="Times New Roman" pitchFamily="18" charset="0"/>
                <a:cs typeface="Times New Roman" pitchFamily="18" charset="0"/>
              </a:rPr>
              <a:t>Thầy</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cúng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bệnh</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viện</a:t>
            </a:r>
            <a:endParaRPr lang="en-US" sz="4400" b="1" dirty="0" smtClean="0">
              <a:solidFill>
                <a:srgbClr val="FF0000"/>
              </a:solidFill>
              <a:latin typeface="Times New Roman" pitchFamily="18" charset="0"/>
              <a:cs typeface="Times New Roman" pitchFamily="18" charset="0"/>
            </a:endParaRPr>
          </a:p>
          <a:p>
            <a:pPr algn="ctr"/>
            <a:r>
              <a:rPr lang="en-US" sz="4000" b="1" dirty="0" smtClean="0">
                <a:solidFill>
                  <a:srgbClr val="FF0000"/>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Nguyễn</a:t>
            </a:r>
            <a:r>
              <a:rPr lang="en-US" sz="2800" b="1" dirty="0" smtClean="0">
                <a:solidFill>
                  <a:srgbClr val="996633"/>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Lăng</a:t>
            </a:r>
            <a:endParaRPr lang="en-US" sz="2800" b="1" dirty="0">
              <a:solidFill>
                <a:srgbClr val="996633"/>
              </a:solidFill>
              <a:latin typeface="Times New Roman" pitchFamily="18" charset="0"/>
              <a:cs typeface="Times New Roman" pitchFamily="18" charset="0"/>
            </a:endParaRPr>
          </a:p>
        </p:txBody>
      </p:sp>
      <p:grpSp>
        <p:nvGrpSpPr>
          <p:cNvPr id="9" name="组合 585"/>
          <p:cNvGrpSpPr/>
          <p:nvPr/>
        </p:nvGrpSpPr>
        <p:grpSpPr>
          <a:xfrm>
            <a:off x="-25400" y="5307109"/>
            <a:ext cx="9169400" cy="1600106"/>
            <a:chOff x="-25400" y="5164139"/>
            <a:chExt cx="12303126" cy="1743075"/>
          </a:xfrm>
        </p:grpSpPr>
        <p:sp>
          <p:nvSpPr>
            <p:cNvPr id="12"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7"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8"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9"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0"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1"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2"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3"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84" name="Picture 15" descr="H:\Files\4cbb49c3e377d8365aa20a00\abstract-design-with-beautiful-flower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648" y="5083384"/>
            <a:ext cx="2122195" cy="161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21415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3"/>
          <a:stretch>
            <a:fillRect/>
          </a:stretch>
        </p:blipFill>
        <p:spPr>
          <a:xfrm>
            <a:off x="914400" y="1219200"/>
            <a:ext cx="7145337" cy="5062538"/>
          </a:xfrm>
          <a:prstGeom prst="rect">
            <a:avLst/>
          </a:prstGeom>
          <a:noFill/>
          <a:ln w="9525">
            <a:noFill/>
          </a:ln>
        </p:spPr>
      </p:pic>
      <p:sp>
        <p:nvSpPr>
          <p:cNvPr id="5" name="TextBox 4"/>
          <p:cNvSpPr txBox="1"/>
          <p:nvPr/>
        </p:nvSpPr>
        <p:spPr>
          <a:xfrm>
            <a:off x="2391568" y="3112081"/>
            <a:ext cx="4191000" cy="830997"/>
          </a:xfrm>
          <a:prstGeom prst="rect">
            <a:avLst/>
          </a:prstGeom>
          <a:noFill/>
        </p:spPr>
        <p:txBody>
          <a:bodyPr wrap="square" rtlCol="0">
            <a:spAutoFit/>
          </a:bodyPr>
          <a:lstStyle/>
          <a:p>
            <a:r>
              <a:rPr lang="en-US" sz="4800" b="1" dirty="0" err="1" smtClean="0">
                <a:solidFill>
                  <a:srgbClr val="7030A0"/>
                </a:solidFill>
                <a:latin typeface="Times New Roman" pitchFamily="18" charset="0"/>
                <a:cs typeface="Times New Roman" pitchFamily="18" charset="0"/>
              </a:rPr>
              <a:t>Giải</a:t>
            </a:r>
            <a:r>
              <a:rPr lang="en-US" sz="4800" b="1" dirty="0" smtClean="0">
                <a:solidFill>
                  <a:srgbClr val="7030A0"/>
                </a:solidFill>
                <a:latin typeface="Times New Roman" pitchFamily="18" charset="0"/>
                <a:cs typeface="Times New Roman" pitchFamily="18" charset="0"/>
              </a:rPr>
              <a:t> </a:t>
            </a:r>
            <a:r>
              <a:rPr lang="en-US" sz="4800" b="1" dirty="0" err="1" smtClean="0">
                <a:solidFill>
                  <a:srgbClr val="7030A0"/>
                </a:solidFill>
                <a:latin typeface="Times New Roman" pitchFamily="18" charset="0"/>
                <a:cs typeface="Times New Roman" pitchFamily="18" charset="0"/>
              </a:rPr>
              <a:t>nghĩa</a:t>
            </a:r>
            <a:r>
              <a:rPr lang="en-US" sz="4800" b="1" dirty="0" smtClean="0">
                <a:solidFill>
                  <a:srgbClr val="7030A0"/>
                </a:solidFill>
                <a:latin typeface="Times New Roman" pitchFamily="18" charset="0"/>
                <a:cs typeface="Times New Roman" pitchFamily="18" charset="0"/>
              </a:rPr>
              <a:t> </a:t>
            </a:r>
            <a:r>
              <a:rPr lang="en-US" sz="4800" b="1" dirty="0" err="1" smtClean="0">
                <a:solidFill>
                  <a:srgbClr val="7030A0"/>
                </a:solidFill>
                <a:latin typeface="Times New Roman" pitchFamily="18" charset="0"/>
                <a:cs typeface="Times New Roman" pitchFamily="18" charset="0"/>
              </a:rPr>
              <a:t>từ</a:t>
            </a:r>
            <a:endParaRPr lang="en-US" sz="4800" b="1" dirty="0">
              <a:solidFill>
                <a:srgbClr val="7030A0"/>
              </a:solidFill>
              <a:latin typeface="Times New Roman" pitchFamily="18" charset="0"/>
              <a:cs typeface="Times New Roman" pitchFamily="18" charset="0"/>
            </a:endParaRPr>
          </a:p>
        </p:txBody>
      </p:sp>
      <p:grpSp>
        <p:nvGrpSpPr>
          <p:cNvPr id="7" name="组合 585"/>
          <p:cNvGrpSpPr/>
          <p:nvPr/>
        </p:nvGrpSpPr>
        <p:grpSpPr>
          <a:xfrm>
            <a:off x="-25400" y="4800601"/>
            <a:ext cx="9169400" cy="2106614"/>
            <a:chOff x="-25400" y="5164139"/>
            <a:chExt cx="12303126" cy="1743075"/>
          </a:xfrm>
        </p:grpSpPr>
        <p:sp>
          <p:nvSpPr>
            <p:cNvPr id="8"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7"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78" name="Picture 15" descr="H:\Files\4cbb49c3e377d8365aa20a00\abstract-design-with-beautiful-flower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648" y="4571999"/>
            <a:ext cx="2122195" cy="212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 name="Title 1"/>
          <p:cNvSpPr txBox="1">
            <a:spLocks/>
          </p:cNvSpPr>
          <p:nvPr/>
        </p:nvSpPr>
        <p:spPr>
          <a:xfrm>
            <a:off x="304800" y="0"/>
            <a:ext cx="8382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u="sng" dirty="0" err="1" smtClean="0">
                <a:solidFill>
                  <a:srgbClr val="0070C0"/>
                </a:solidFill>
                <a:latin typeface="Times New Roman" pitchFamily="18" charset="0"/>
                <a:cs typeface="Times New Roman" pitchFamily="18" charset="0"/>
              </a:rPr>
              <a:t>Tâp</a:t>
            </a:r>
            <a:r>
              <a:rPr lang="en-US" sz="2800" b="1" u="sng" dirty="0" smtClean="0">
                <a:solidFill>
                  <a:srgbClr val="0070C0"/>
                </a:solidFill>
                <a:latin typeface="Times New Roman" pitchFamily="18" charset="0"/>
                <a:cs typeface="Times New Roman" pitchFamily="18" charset="0"/>
              </a:rPr>
              <a:t> </a:t>
            </a:r>
            <a:r>
              <a:rPr lang="en-US" sz="2800" b="1" u="sng" dirty="0" err="1" smtClean="0">
                <a:solidFill>
                  <a:srgbClr val="0070C0"/>
                </a:solidFill>
                <a:latin typeface="Times New Roman" pitchFamily="18" charset="0"/>
                <a:cs typeface="Times New Roman" pitchFamily="18" charset="0"/>
              </a:rPr>
              <a:t>đọc</a:t>
            </a:r>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r>
              <a:rPr lang="en-US" b="1" dirty="0" err="1" smtClean="0">
                <a:solidFill>
                  <a:srgbClr val="FF0000"/>
                </a:solidFill>
                <a:latin typeface="Times New Roman" pitchFamily="18" charset="0"/>
                <a:cs typeface="Times New Roman" pitchFamily="18" charset="0"/>
              </a:rPr>
              <a:t>Thầy</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cúng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bệnh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viện</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38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1" presetClass="entr" presetSubtype="0" fill="hold" nodeType="after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017" y="2622199"/>
            <a:ext cx="2650942" cy="584775"/>
          </a:xfrm>
          <a:prstGeom prst="rect">
            <a:avLst/>
          </a:prstGeom>
          <a:noFill/>
        </p:spPr>
        <p:txBody>
          <a:bodyPr wrap="square" rtlCol="0">
            <a:spAutoFit/>
          </a:bodyPr>
          <a:lstStyle/>
          <a:p>
            <a:r>
              <a:rPr lang="en-US" sz="3200" b="1" dirty="0" err="1" smtClean="0">
                <a:solidFill>
                  <a:srgbClr val="FF00FF"/>
                </a:solidFill>
                <a:latin typeface="Times New Roman" pitchFamily="18" charset="0"/>
                <a:cs typeface="Times New Roman" pitchFamily="18" charset="0"/>
              </a:rPr>
              <a:t>Thuyên</a:t>
            </a:r>
            <a:r>
              <a:rPr lang="en-US" sz="3200" b="1" dirty="0" smtClean="0">
                <a:solidFill>
                  <a:srgbClr val="FF00FF"/>
                </a:solidFill>
                <a:latin typeface="Times New Roman" pitchFamily="18" charset="0"/>
                <a:cs typeface="Times New Roman" pitchFamily="18" charset="0"/>
              </a:rPr>
              <a:t> </a:t>
            </a:r>
            <a:r>
              <a:rPr lang="en-US" sz="3200" b="1" err="1" smtClean="0">
                <a:solidFill>
                  <a:srgbClr val="FF00FF"/>
                </a:solidFill>
                <a:latin typeface="Times New Roman" pitchFamily="18" charset="0"/>
                <a:cs typeface="Times New Roman" pitchFamily="18" charset="0"/>
              </a:rPr>
              <a:t>giảm</a:t>
            </a:r>
            <a:r>
              <a:rPr lang="en-US" sz="3200" b="1"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8" name="TextBox 7"/>
          <p:cNvSpPr txBox="1"/>
          <p:nvPr/>
        </p:nvSpPr>
        <p:spPr>
          <a:xfrm>
            <a:off x="685799" y="152400"/>
            <a:ext cx="8305799" cy="1754326"/>
          </a:xfrm>
          <a:prstGeom prst="rect">
            <a:avLst/>
          </a:prstGeom>
          <a:noFill/>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smtClean="0">
                <a:solidFill>
                  <a:srgbClr val="0000FF"/>
                </a:solidFill>
                <a:latin typeface="Times New Roman" pitchFamily="18" charset="0"/>
                <a:cs typeface="Times New Roman" pitchFamily="18" charset="0"/>
              </a:rPr>
              <a:t>đọc</a:t>
            </a:r>
            <a:endParaRPr lang="en-US" sz="2800" b="1" u="sng" dirty="0" smtClean="0">
              <a:solidFill>
                <a:srgbClr val="0000FF"/>
              </a:solidFill>
              <a:latin typeface="Times New Roman" pitchFamily="18" charset="0"/>
              <a:cs typeface="Times New Roman" pitchFamily="18" charset="0"/>
            </a:endParaRPr>
          </a:p>
          <a:p>
            <a:pPr algn="ctr"/>
            <a:r>
              <a:rPr lang="en-US" sz="4000" b="1" dirty="0" err="1" smtClean="0">
                <a:solidFill>
                  <a:srgbClr val="FF0000"/>
                </a:solidFill>
                <a:latin typeface="Times New Roman" pitchFamily="18" charset="0"/>
                <a:cs typeface="Times New Roman" pitchFamily="18" charset="0"/>
              </a:rPr>
              <a:t>Thầy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cúng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bệnh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viện</a:t>
            </a:r>
            <a:endParaRPr lang="en-US" sz="4000" b="1" dirty="0" smtClean="0">
              <a:solidFill>
                <a:srgbClr val="FF0000"/>
              </a:solidFill>
              <a:latin typeface="Times New Roman" pitchFamily="18" charset="0"/>
              <a:cs typeface="Times New Roman" pitchFamily="18" charset="0"/>
            </a:endParaRPr>
          </a:p>
          <a:p>
            <a:pPr algn="ctr"/>
            <a:r>
              <a:rPr lang="en-US" sz="4000" b="1" dirty="0" smtClean="0">
                <a:solidFill>
                  <a:srgbClr val="FF000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Lăng</a:t>
            </a:r>
            <a:endParaRPr lang="en-US" sz="2800" b="1" dirty="0">
              <a:solidFill>
                <a:srgbClr val="00B050"/>
              </a:solidFill>
              <a:latin typeface="Times New Roman" pitchFamily="18" charset="0"/>
              <a:cs typeface="Times New Roman" pitchFamily="18" charset="0"/>
            </a:endParaRPr>
          </a:p>
        </p:txBody>
      </p:sp>
      <p:grpSp>
        <p:nvGrpSpPr>
          <p:cNvPr id="4" name="组合 585"/>
          <p:cNvGrpSpPr/>
          <p:nvPr/>
        </p:nvGrpSpPr>
        <p:grpSpPr>
          <a:xfrm>
            <a:off x="-25400" y="4800601"/>
            <a:ext cx="9169400" cy="2106614"/>
            <a:chOff x="-25400" y="5164139"/>
            <a:chExt cx="12303126" cy="1743075"/>
          </a:xfrm>
        </p:grpSpPr>
        <p:sp>
          <p:nvSpPr>
            <p:cNvPr id="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78" name="Picture 15" descr="H:\Files\4cbb49c3e377d8365aa20a00\abstract-design-with-beautiful-flower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648" y="4571999"/>
            <a:ext cx="2122195" cy="212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 name="TextBox 376"/>
          <p:cNvSpPr txBox="1"/>
          <p:nvPr/>
        </p:nvSpPr>
        <p:spPr>
          <a:xfrm>
            <a:off x="3024115" y="2652897"/>
            <a:ext cx="5105383" cy="584775"/>
          </a:xfrm>
          <a:prstGeom prst="rect">
            <a:avLst/>
          </a:prstGeom>
          <a:noFill/>
        </p:spPr>
        <p:txBody>
          <a:bodyPr wrap="square" rtlCol="0">
            <a:spAutoFit/>
          </a:bodyPr>
          <a:lstStyle/>
          <a:p>
            <a:r>
              <a:rPr lang="en-US" sz="3200" b="1" smtClean="0">
                <a:solidFill>
                  <a:srgbClr val="0000FF"/>
                </a:solidFill>
                <a:latin typeface="Times New Roman" pitchFamily="18" charset="0"/>
                <a:cs typeface="Times New Roman" pitchFamily="18" charset="0"/>
              </a:rPr>
              <a:t>(</a:t>
            </a:r>
            <a:r>
              <a:rPr lang="en-US" sz="3200" b="1" dirty="0" err="1" smtClean="0">
                <a:solidFill>
                  <a:srgbClr val="0000FF"/>
                </a:solidFill>
                <a:latin typeface="Times New Roman" pitchFamily="18" charset="0"/>
                <a:cs typeface="Times New Roman" pitchFamily="18" charset="0"/>
              </a:rPr>
              <a:t>bệnh</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có</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giảm</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nhẹ</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đỡ</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bớt</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622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7"/>
                                        </p:tgtEl>
                                        <p:attrNameLst>
                                          <p:attrName>style.visibility</p:attrName>
                                        </p:attrNameLst>
                                      </p:cBhvr>
                                      <p:to>
                                        <p:strVal val="visible"/>
                                      </p:to>
                                    </p:set>
                                    <p:animEffect transition="in" filter="wipe(down)">
                                      <p:cBhvr>
                                        <p:cTn id="15"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p:cNvPicPr>
            <a:picLocks noChangeAspect="1"/>
          </p:cNvPicPr>
          <p:nvPr>
            <p:custDataLst>
              <p:tags r:id="rId1"/>
            </p:custDataLst>
          </p:nvPr>
        </p:nvPicPr>
        <p:blipFill>
          <a:blip r:embed="rId3"/>
          <a:stretch>
            <a:fillRect/>
          </a:stretch>
        </p:blipFill>
        <p:spPr>
          <a:xfrm>
            <a:off x="1447799" y="1795462"/>
            <a:ext cx="7145337" cy="5062538"/>
          </a:xfrm>
          <a:prstGeom prst="rect">
            <a:avLst/>
          </a:prstGeom>
          <a:noFill/>
          <a:ln w="9525">
            <a:noFill/>
          </a:ln>
        </p:spPr>
      </p:pic>
      <p:sp>
        <p:nvSpPr>
          <p:cNvPr id="4" name="Text Box 11"/>
          <p:cNvSpPr txBox="1">
            <a:spLocks noChangeArrowheads="1"/>
          </p:cNvSpPr>
          <p:nvPr/>
        </p:nvSpPr>
        <p:spPr bwMode="auto">
          <a:xfrm>
            <a:off x="3200400" y="3505200"/>
            <a:ext cx="35397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r>
              <a:rPr lang="en-US" altLang="en-US" sz="4800" b="1" dirty="0" err="1" smtClean="0">
                <a:solidFill>
                  <a:srgbClr val="7030A0"/>
                </a:solidFill>
              </a:rPr>
              <a:t>Tìm</a:t>
            </a:r>
            <a:r>
              <a:rPr lang="en-US" altLang="en-US" sz="4800" b="1" dirty="0" smtClean="0">
                <a:solidFill>
                  <a:srgbClr val="7030A0"/>
                </a:solidFill>
              </a:rPr>
              <a:t> </a:t>
            </a:r>
            <a:r>
              <a:rPr lang="en-US" altLang="en-US" sz="4800" b="1" dirty="0" err="1" smtClean="0">
                <a:solidFill>
                  <a:srgbClr val="7030A0"/>
                </a:solidFill>
              </a:rPr>
              <a:t>hiểu</a:t>
            </a:r>
            <a:r>
              <a:rPr lang="en-US" altLang="en-US" sz="4800" b="1" dirty="0" smtClean="0">
                <a:solidFill>
                  <a:srgbClr val="7030A0"/>
                </a:solidFill>
              </a:rPr>
              <a:t> </a:t>
            </a:r>
            <a:r>
              <a:rPr lang="en-US" altLang="en-US" sz="4800" b="1" dirty="0" err="1" smtClean="0">
                <a:solidFill>
                  <a:srgbClr val="7030A0"/>
                </a:solidFill>
              </a:rPr>
              <a:t>bài</a:t>
            </a:r>
            <a:endParaRPr lang="en-US" altLang="en-US" sz="5400" b="1" dirty="0">
              <a:solidFill>
                <a:srgbClr val="7030A0"/>
              </a:solidFill>
            </a:endParaRPr>
          </a:p>
        </p:txBody>
      </p:sp>
      <p:sp>
        <p:nvSpPr>
          <p:cNvPr id="5" name="TextBox 4"/>
          <p:cNvSpPr txBox="1"/>
          <p:nvPr/>
        </p:nvSpPr>
        <p:spPr>
          <a:xfrm>
            <a:off x="685799" y="152400"/>
            <a:ext cx="8305799" cy="1815882"/>
          </a:xfrm>
          <a:prstGeom prst="rect">
            <a:avLst/>
          </a:prstGeom>
          <a:noFill/>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smtClean="0">
                <a:solidFill>
                  <a:srgbClr val="0000FF"/>
                </a:solidFill>
                <a:latin typeface="Times New Roman" pitchFamily="18" charset="0"/>
                <a:cs typeface="Times New Roman" pitchFamily="18" charset="0"/>
              </a:rPr>
              <a:t>đọc</a:t>
            </a:r>
            <a:endParaRPr lang="en-US" sz="2800" b="1" u="sng" dirty="0" smtClean="0">
              <a:solidFill>
                <a:srgbClr val="0000FF"/>
              </a:solidFill>
              <a:latin typeface="Times New Roman" pitchFamily="18" charset="0"/>
              <a:cs typeface="Times New Roman" pitchFamily="18" charset="0"/>
            </a:endParaRPr>
          </a:p>
          <a:p>
            <a:pPr algn="ctr"/>
            <a:r>
              <a:rPr lang="en-US" sz="4400" b="1" dirty="0" err="1" smtClean="0">
                <a:solidFill>
                  <a:srgbClr val="FF0000"/>
                </a:solidFill>
                <a:latin typeface="Times New Roman" pitchFamily="18" charset="0"/>
                <a:cs typeface="Times New Roman" pitchFamily="18" charset="0"/>
              </a:rPr>
              <a:t>Thầy</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cúng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bệnh</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viện</a:t>
            </a:r>
            <a:endParaRPr lang="en-US" sz="4400" b="1" dirty="0" smtClean="0">
              <a:solidFill>
                <a:srgbClr val="FF0000"/>
              </a:solidFill>
              <a:latin typeface="Times New Roman" pitchFamily="18" charset="0"/>
              <a:cs typeface="Times New Roman" pitchFamily="18" charset="0"/>
            </a:endParaRPr>
          </a:p>
          <a:p>
            <a:pPr algn="ctr"/>
            <a:r>
              <a:rPr lang="en-US" sz="4000" b="1" dirty="0" smtClean="0">
                <a:solidFill>
                  <a:srgbClr val="FF0000"/>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Nguyễn</a:t>
            </a:r>
            <a:r>
              <a:rPr lang="en-US" sz="2800" b="1" dirty="0" smtClean="0">
                <a:solidFill>
                  <a:srgbClr val="996633"/>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Lăng</a:t>
            </a:r>
            <a:endParaRPr lang="en-US" sz="2800" b="1" dirty="0">
              <a:solidFill>
                <a:srgbClr val="996633"/>
              </a:solidFill>
              <a:latin typeface="Times New Roman" pitchFamily="18" charset="0"/>
              <a:cs typeface="Times New Roman" pitchFamily="18" charset="0"/>
            </a:endParaRPr>
          </a:p>
        </p:txBody>
      </p:sp>
      <p:grpSp>
        <p:nvGrpSpPr>
          <p:cNvPr id="7" name="组合 585"/>
          <p:cNvGrpSpPr/>
          <p:nvPr/>
        </p:nvGrpSpPr>
        <p:grpSpPr>
          <a:xfrm>
            <a:off x="-25400" y="5307109"/>
            <a:ext cx="9169400" cy="1600106"/>
            <a:chOff x="-25400" y="5164139"/>
            <a:chExt cx="12303126" cy="1743075"/>
          </a:xfrm>
        </p:grpSpPr>
        <p:sp>
          <p:nvSpPr>
            <p:cNvPr id="8"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7"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78" name="Picture 15" descr="H:\Files\4cbb49c3e377d8365aa20a00\abstract-design-with-beautiful-flower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648" y="5083384"/>
            <a:ext cx="2122195" cy="161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6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1" presetClass="entr" presetSubtype="0" fill="hold" nodeType="after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p:nvPr/>
        </p:nvSpPr>
        <p:spPr>
          <a:xfrm>
            <a:off x="26988" y="2373313"/>
            <a:ext cx="9117012"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a:latin typeface="Times New Roman" panose="02020603050405020304" pitchFamily="18" charset="0"/>
                <a:cs typeface="Arial" panose="020B0604020202020204" pitchFamily="34" charset="0"/>
              </a:rPr>
              <a:t>Câu 1: Đọc thầm đoạn 1 v</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 cho biết </a:t>
            </a:r>
            <a:r>
              <a:rPr sz="2800" b="1" dirty="0">
                <a:latin typeface="Times New Roman" panose="02020603050405020304" pitchFamily="18" charset="0"/>
                <a:cs typeface="Times New Roman" panose="02020603050405020304" pitchFamily="18" charset="0"/>
              </a:rPr>
              <a:t>Cụ Ún l</a:t>
            </a:r>
            <a:r>
              <a:rPr sz="2800" b="1" dirty="0">
                <a:latin typeface="Times New Roman" panose="02020603050405020304" pitchFamily="18" charset="0"/>
                <a:ea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m nghề gì?</a:t>
            </a:r>
            <a:endParaRPr sz="2800" b="1" dirty="0">
              <a:latin typeface="Times New Roman" panose="02020603050405020304" pitchFamily="18" charset="0"/>
              <a:ea typeface="Times New Roman" panose="02020603050405020304" pitchFamily="18" charset="0"/>
            </a:endParaRPr>
          </a:p>
        </p:txBody>
      </p:sp>
      <p:sp>
        <p:nvSpPr>
          <p:cNvPr id="9" name="Text Box 9"/>
          <p:cNvSpPr txBox="1">
            <a:spLocks noChangeArrowheads="1"/>
          </p:cNvSpPr>
          <p:nvPr/>
        </p:nvSpPr>
        <p:spPr bwMode="auto">
          <a:xfrm>
            <a:off x="609600" y="3162300"/>
            <a:ext cx="9144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buFontTx/>
              <a:buNone/>
            </a:pPr>
            <a:r>
              <a:rPr sz="2800" b="1" dirty="0">
                <a:solidFill>
                  <a:srgbClr val="1D0E8C"/>
                </a:solidFill>
                <a:latin typeface="Times New Roman" panose="02020603050405020304" pitchFamily="18" charset="0"/>
                <a:cs typeface="Times New Roman" panose="02020603050405020304" pitchFamily="18" charset="0"/>
              </a:rPr>
              <a:t>-</a:t>
            </a:r>
            <a:r>
              <a:rPr lang="en-US" sz="2800" b="1" dirty="0">
                <a:solidFill>
                  <a:srgbClr val="1D0E8C"/>
                </a:solidFill>
                <a:latin typeface="Times New Roman" panose="02020603050405020304" pitchFamily="18" charset="0"/>
                <a:cs typeface="Times New Roman" panose="02020603050405020304" pitchFamily="18" charset="0"/>
              </a:rPr>
              <a:t> </a:t>
            </a:r>
            <a:r>
              <a:rPr sz="2800" b="1" dirty="0">
                <a:solidFill>
                  <a:srgbClr val="1D0E8C"/>
                </a:solidFill>
                <a:latin typeface="Times New Roman" panose="02020603050405020304" pitchFamily="18" charset="0"/>
                <a:cs typeface="Times New Roman" panose="02020603050405020304" pitchFamily="18" charset="0"/>
              </a:rPr>
              <a:t>Cụ Ún l</a:t>
            </a:r>
            <a:r>
              <a:rPr sz="2800" b="1" dirty="0">
                <a:solidFill>
                  <a:srgbClr val="1D0E8C"/>
                </a:solidFill>
                <a:latin typeface="Times New Roman" panose="02020603050405020304" pitchFamily="18" charset="0"/>
                <a:ea typeface="Times New Roman" panose="02020603050405020304" pitchFamily="18" charset="0"/>
              </a:rPr>
              <a:t>à</a:t>
            </a:r>
            <a:r>
              <a:rPr sz="2800" b="1" dirty="0">
                <a:solidFill>
                  <a:srgbClr val="1D0E8C"/>
                </a:solidFill>
                <a:latin typeface="Times New Roman" panose="02020603050405020304" pitchFamily="18" charset="0"/>
                <a:cs typeface="Times New Roman" panose="02020603050405020304" pitchFamily="18" charset="0"/>
              </a:rPr>
              <a:t>m nghề thầy cúng</a:t>
            </a:r>
            <a:r>
              <a:rPr sz="2800" dirty="0">
                <a:solidFill>
                  <a:srgbClr val="1D0E8C"/>
                </a:solidFill>
                <a:effectLst>
                  <a:outerShdw blurRad="38100" dist="38100" dir="2700000">
                    <a:srgbClr val="C0C0C0"/>
                  </a:outerShdw>
                </a:effectLst>
                <a:latin typeface="Times New Roman" panose="02020603050405020304" pitchFamily="18" charset="0"/>
                <a:cs typeface="Times New Roman" panose="02020603050405020304" pitchFamily="18" charset="0"/>
              </a:rPr>
              <a:t>.</a:t>
            </a:r>
            <a:r>
              <a:rPr lang="en-US" altLang="en-US" sz="2800" u="sng" dirty="0">
                <a:solidFill>
                  <a:srgbClr val="1D0E8C"/>
                </a:solidFill>
                <a:latin typeface="Arial" panose="020B0604020202020204" pitchFamily="34" charset="0"/>
                <a:cs typeface="Arial" panose="020B0604020202020204" pitchFamily="34" charset="0"/>
              </a:rPr>
              <a:t>     </a:t>
            </a:r>
            <a:endParaRPr lang="en-US" altLang="en-US" sz="2800" u="sng" dirty="0">
              <a:solidFill>
                <a:srgbClr val="1D0E8C"/>
              </a:solidFill>
              <a:latin typeface="Arial" panose="020B0604020202020204" pitchFamily="34" charset="0"/>
              <a:ea typeface="Arial" panose="020B0604020202020204" pitchFamily="34" charset="0"/>
            </a:endParaRPr>
          </a:p>
        </p:txBody>
      </p:sp>
      <p:sp>
        <p:nvSpPr>
          <p:cNvPr id="13317"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13318" name="TextBox 16"/>
          <p:cNvSpPr txBox="1"/>
          <p:nvPr/>
        </p:nvSpPr>
        <p:spPr>
          <a:xfrm>
            <a:off x="103188" y="-30386"/>
            <a:ext cx="9040812" cy="18774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endParaRPr lang="en-US" altLang="en-US" sz="2800" b="1" dirty="0">
              <a:solidFill>
                <a:srgbClr val="0000FF"/>
              </a:solidFill>
              <a:latin typeface="Times New Roman" panose="02020603050405020304" pitchFamily="18" charset="0"/>
              <a:cs typeface="Arial" panose="020B0604020202020204" pitchFamily="34" charset="0"/>
            </a:endParaRPr>
          </a:p>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rPr>
              <a:t>Tập</a:t>
            </a:r>
            <a:r>
              <a:rPr lang="en-US" altLang="en-US" sz="2800" b="1" dirty="0" smtClean="0">
                <a:solidFill>
                  <a:srgbClr val="0000FF"/>
                </a:solidFill>
                <a:latin typeface="Times New Roman" panose="02020603050405020304" pitchFamily="18" charset="0"/>
                <a:cs typeface="Arial" panose="020B0604020202020204" pitchFamily="34" charset="0"/>
              </a:rPr>
              <a:t> </a:t>
            </a:r>
            <a:r>
              <a:rPr lang="en-US" altLang="en-US" sz="2800" b="1" dirty="0">
                <a:solidFill>
                  <a:srgbClr val="0000FF"/>
                </a:solidFill>
                <a:latin typeface="Times New Roman" panose="02020603050405020304" pitchFamily="18" charset="0"/>
                <a:cs typeface="Arial" panose="020B0604020202020204" pitchFamily="34" charset="0"/>
              </a:rPr>
              <a:t>đọc</a:t>
            </a:r>
          </a:p>
          <a:p>
            <a:pPr marL="0" lvl="0" indent="0" algn="ctr" eaLnBrk="1" hangingPunct="1">
              <a:spcBef>
                <a:spcPct val="0"/>
              </a:spcBef>
              <a:buFontTx/>
              <a:buNone/>
            </a:pP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cs typeface="Arial" panose="020B0604020202020204" pitchFamily="34" charset="0"/>
            </a:endParaRPr>
          </a:p>
        </p:txBody>
      </p:sp>
      <p:pic>
        <p:nvPicPr>
          <p:cNvPr id="7"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0106Av07L">
            <a:hlinkClick r:id="" action="ppaction://noaction"/>
          </p:cNvPr>
          <p:cNvPicPr>
            <a:picLocks noChangeAspect="1"/>
          </p:cNvPicPr>
          <p:nvPr/>
        </p:nvPicPr>
        <p:blipFill>
          <a:blip r:embed="rId2"/>
          <a:stretch>
            <a:fillRect/>
          </a:stretch>
        </p:blipFill>
        <p:spPr>
          <a:xfrm>
            <a:off x="0" y="0"/>
            <a:ext cx="4572000" cy="5867400"/>
          </a:xfrm>
          <a:prstGeom prst="rect">
            <a:avLst/>
          </a:prstGeom>
          <a:noFill/>
          <a:ln w="9525">
            <a:noFill/>
          </a:ln>
        </p:spPr>
      </p:pic>
      <p:pic>
        <p:nvPicPr>
          <p:cNvPr id="14339" name="Picture 6" descr="0208To07L"/>
          <p:cNvPicPr>
            <a:picLocks noChangeAspect="1"/>
          </p:cNvPicPr>
          <p:nvPr/>
        </p:nvPicPr>
        <p:blipFill>
          <a:blip r:embed="rId3"/>
          <a:stretch>
            <a:fillRect/>
          </a:stretch>
        </p:blipFill>
        <p:spPr>
          <a:xfrm>
            <a:off x="4884420" y="0"/>
            <a:ext cx="4259580" cy="5867400"/>
          </a:xfrm>
          <a:prstGeom prst="rect">
            <a:avLst/>
          </a:prstGeom>
          <a:noFill/>
          <a:ln w="9525">
            <a:noFill/>
          </a:ln>
        </p:spPr>
      </p:pic>
      <p:sp>
        <p:nvSpPr>
          <p:cNvPr id="2" name="TextBox 1"/>
          <p:cNvSpPr txBox="1"/>
          <p:nvPr/>
        </p:nvSpPr>
        <p:spPr>
          <a:xfrm>
            <a:off x="38100" y="5903913"/>
            <a:ext cx="9144000" cy="9540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buNone/>
            </a:pPr>
            <a:r>
              <a:rPr sz="2800" b="1" dirty="0">
                <a:solidFill>
                  <a:srgbClr val="1D0E8C"/>
                </a:solidFill>
                <a:latin typeface="Times New Roman" panose="02020603050405020304" pitchFamily="18" charset="0"/>
                <a:cs typeface="Times New Roman" panose="02020603050405020304" pitchFamily="18" charset="0"/>
              </a:rPr>
              <a:t>Thầy cúng trong các bản, chuyên l</a:t>
            </a:r>
            <a:r>
              <a:rPr sz="2800" b="1" dirty="0">
                <a:solidFill>
                  <a:srgbClr val="1D0E8C"/>
                </a:solidFill>
                <a:latin typeface="Times New Roman" panose="02020603050405020304" pitchFamily="18" charset="0"/>
                <a:ea typeface="Times New Roman" panose="02020603050405020304" pitchFamily="18" charset="0"/>
              </a:rPr>
              <a:t>à</a:t>
            </a:r>
            <a:r>
              <a:rPr sz="2800" b="1" dirty="0">
                <a:solidFill>
                  <a:srgbClr val="1D0E8C"/>
                </a:solidFill>
                <a:latin typeface="Times New Roman" panose="02020603050405020304" pitchFamily="18" charset="0"/>
                <a:cs typeface="Times New Roman" panose="02020603050405020304" pitchFamily="18" charset="0"/>
              </a:rPr>
              <a:t>m lễ linh thiêng để cầu khấn tr</a:t>
            </a:r>
            <a:r>
              <a:rPr lang="vi-VN" altLang="x-none" sz="2800" b="1" dirty="0">
                <a:solidFill>
                  <a:srgbClr val="1D0E8C"/>
                </a:solidFill>
                <a:latin typeface="Times New Roman" panose="02020603050405020304" pitchFamily="18" charset="0"/>
                <a:cs typeface="Times New Roman" panose="02020603050405020304" pitchFamily="18" charset="0"/>
              </a:rPr>
              <a:t>ước thần linh</a:t>
            </a:r>
            <a:r>
              <a:rPr sz="2800" b="1" dirty="0">
                <a:solidFill>
                  <a:srgbClr val="1D0E8C"/>
                </a:solidFill>
                <a:latin typeface="Times New Roman" panose="02020603050405020304" pitchFamily="18" charset="0"/>
                <a:cs typeface="Times New Roman" panose="02020603050405020304" pitchFamily="18" charset="0"/>
              </a:rPr>
              <a:t> v</a:t>
            </a:r>
            <a:r>
              <a:rPr sz="2800" b="1" dirty="0">
                <a:solidFill>
                  <a:srgbClr val="1D0E8C"/>
                </a:solidFill>
                <a:latin typeface="Times New Roman" panose="02020603050405020304" pitchFamily="18" charset="0"/>
                <a:ea typeface="Times New Roman" panose="02020603050405020304" pitchFamily="18" charset="0"/>
              </a:rPr>
              <a:t>à</a:t>
            </a:r>
            <a:r>
              <a:rPr sz="2800" b="1" dirty="0">
                <a:solidFill>
                  <a:srgbClr val="1D0E8C"/>
                </a:solidFill>
                <a:latin typeface="Times New Roman" panose="02020603050405020304" pitchFamily="18" charset="0"/>
                <a:cs typeface="Times New Roman" panose="02020603050405020304" pitchFamily="18" charset="0"/>
              </a:rPr>
              <a:t> cúng bái</a:t>
            </a:r>
            <a:r>
              <a:rPr lang="vi-VN" altLang="x-none" sz="2800" b="1" dirty="0">
                <a:solidFill>
                  <a:srgbClr val="1D0E8C"/>
                </a:solidFill>
                <a:latin typeface="Times New Roman" panose="02020603050405020304" pitchFamily="18" charset="0"/>
                <a:ea typeface="Times New Roman" panose="02020603050405020304" pitchFamily="18" charset="0"/>
              </a:rPr>
              <a:t>…</a:t>
            </a:r>
          </a:p>
        </p:txBody>
      </p:sp>
      <p:sp>
        <p:nvSpPr>
          <p:cNvPr id="14341"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Tree>
  </p:cSld>
  <p:clrMapOvr>
    <a:masterClrMapping/>
  </p:clrMapOvr>
  <p:transition>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C\Documents\hình cúng.jpg"/>
          <p:cNvPicPr>
            <a:picLocks noChangeAspect="1"/>
          </p:cNvPicPr>
          <p:nvPr/>
        </p:nvPicPr>
        <p:blipFill>
          <a:blip r:embed="rId2"/>
          <a:stretch>
            <a:fillRect/>
          </a:stretch>
        </p:blipFill>
        <p:spPr>
          <a:xfrm>
            <a:off x="80010" y="81280"/>
            <a:ext cx="8963660" cy="6776720"/>
          </a:xfrm>
          <a:prstGeom prst="rect">
            <a:avLst/>
          </a:prstGeom>
          <a:noFill/>
          <a:ln w="9525">
            <a:noFill/>
          </a:ln>
        </p:spPr>
      </p:pic>
    </p:spTree>
  </p:cSld>
  <p:clrMapOvr>
    <a:masterClrMapping/>
  </p:clrMapOvr>
  <p:transition spd="med">
    <p:whee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C\Documents\len-dong.jpg"/>
          <p:cNvPicPr>
            <a:picLocks noChangeAspect="1"/>
          </p:cNvPicPr>
          <p:nvPr/>
        </p:nvPicPr>
        <p:blipFill>
          <a:blip r:embed="rId3"/>
          <a:stretch>
            <a:fillRect/>
          </a:stretch>
        </p:blipFill>
        <p:spPr>
          <a:xfrm>
            <a:off x="151130" y="106680"/>
            <a:ext cx="8909050" cy="6682105"/>
          </a:xfrm>
          <a:prstGeom prst="rect">
            <a:avLst/>
          </a:prstGeom>
          <a:noFill/>
          <a:ln w="9525">
            <a:noFill/>
          </a:ln>
        </p:spPr>
      </p:pic>
    </p:spTree>
  </p:cSld>
  <p:clrMapOvr>
    <a:masterClrMapping/>
  </p:clrMapOvr>
  <p:transition spd="med">
    <p:whee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15364" name="TextBox 16"/>
          <p:cNvSpPr txBox="1"/>
          <p:nvPr/>
        </p:nvSpPr>
        <p:spPr>
          <a:xfrm>
            <a:off x="51118" y="-317"/>
            <a:ext cx="9040812" cy="14465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sp>
        <p:nvSpPr>
          <p:cNvPr id="10" name="Rectangle 14"/>
          <p:cNvSpPr/>
          <p:nvPr/>
        </p:nvSpPr>
        <p:spPr>
          <a:xfrm>
            <a:off x="234950" y="2295525"/>
            <a:ext cx="8760460" cy="98298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50000"/>
              </a:spcBef>
              <a:buFontTx/>
              <a:buNone/>
            </a:pPr>
            <a:r>
              <a:rPr lang="en-US" altLang="en-US" sz="2800" b="1" dirty="0">
                <a:latin typeface="Times New Roman" panose="02020603050405020304" pitchFamily="18" charset="0"/>
                <a:cs typeface="Arial" panose="020B0604020202020204" pitchFamily="34" charset="0"/>
              </a:rPr>
              <a:t>Câu 2: </a:t>
            </a:r>
            <a:r>
              <a:rPr sz="2800" b="1" dirty="0">
                <a:latin typeface="Times New Roman" panose="02020603050405020304" pitchFamily="18" charset="0"/>
                <a:cs typeface="Tahoma" panose="020B0604030504040204" pitchFamily="34" charset="0"/>
              </a:rPr>
              <a:t>Khi mắc bệnh, cụ đã tự chữa bằng cách n</a:t>
            </a:r>
            <a:r>
              <a:rPr sz="2800" b="1" dirty="0">
                <a:latin typeface="Times New Roman" panose="02020603050405020304" pitchFamily="18" charset="0"/>
                <a:ea typeface="Tahoma" panose="020B0604030504040204" pitchFamily="34" charset="0"/>
              </a:rPr>
              <a:t>à</a:t>
            </a:r>
            <a:r>
              <a:rPr sz="2800" b="1" dirty="0">
                <a:latin typeface="Times New Roman" panose="02020603050405020304" pitchFamily="18" charset="0"/>
                <a:cs typeface="Tahoma" panose="020B0604030504040204" pitchFamily="34" charset="0"/>
              </a:rPr>
              <a:t>o? Kết quả ra sao?</a:t>
            </a:r>
            <a:endParaRPr sz="2800" b="1" dirty="0">
              <a:latin typeface="Times New Roman" panose="02020603050405020304" pitchFamily="18" charset="0"/>
              <a:ea typeface="Tahoma" panose="020B0604030504040204" pitchFamily="34" charset="0"/>
            </a:endParaRPr>
          </a:p>
        </p:txBody>
      </p:sp>
      <p:sp>
        <p:nvSpPr>
          <p:cNvPr id="11" name="Text Box 10"/>
          <p:cNvSpPr txBox="1"/>
          <p:nvPr/>
        </p:nvSpPr>
        <p:spPr>
          <a:xfrm>
            <a:off x="266700" y="3376613"/>
            <a:ext cx="8610600" cy="9540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sz="2800" b="1" dirty="0">
                <a:solidFill>
                  <a:srgbClr val="1A0694"/>
                </a:solidFill>
                <a:latin typeface="Times New Roman" panose="02020603050405020304" pitchFamily="18" charset="0"/>
                <a:cs typeface="Times New Roman" panose="02020603050405020304" pitchFamily="18" charset="0"/>
              </a:rPr>
              <a:t>Khi mắc bệnh cụ đã tự chữa bằng cách cúng bái nhưng bệnh tình không thuyên giảm.</a:t>
            </a:r>
            <a:endParaRPr sz="2800" b="1" dirty="0">
              <a:solidFill>
                <a:srgbClr val="1A0694"/>
              </a:solidFill>
              <a:latin typeface="Times New Roman" panose="02020603050405020304" pitchFamily="18" charset="0"/>
              <a:ea typeface="Times New Roman" panose="02020603050405020304" pitchFamily="18" charset="0"/>
            </a:endParaRPr>
          </a:p>
        </p:txBody>
      </p:sp>
      <p:pic>
        <p:nvPicPr>
          <p:cNvPr id="7"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OA\Khung nen bieu tuong\Khung nen bieu tuong\[Muare.asia]-FramesChildrenVol34\muare.asia - babyvol34 - 4.png"/>
          <p:cNvPicPr>
            <a:picLocks noChangeAspect="1"/>
          </p:cNvPicPr>
          <p:nvPr/>
        </p:nvPicPr>
        <p:blipFill>
          <a:blip r:embed="rId4"/>
          <a:stretch>
            <a:fillRect/>
          </a:stretch>
        </p:blipFill>
        <p:spPr>
          <a:xfrm>
            <a:off x="-21590" y="34925"/>
            <a:ext cx="9144000" cy="6823710"/>
          </a:xfrm>
          <a:prstGeom prst="rect">
            <a:avLst/>
          </a:prstGeom>
          <a:noFill/>
          <a:ln w="9525">
            <a:noFill/>
          </a:ln>
        </p:spPr>
      </p:pic>
      <p:sp>
        <p:nvSpPr>
          <p:cNvPr id="5123" name="WordArt 7"/>
          <p:cNvSpPr>
            <a:spLocks noTextEdit="1"/>
          </p:cNvSpPr>
          <p:nvPr/>
        </p:nvSpPr>
        <p:spPr>
          <a:xfrm>
            <a:off x="3059906" y="2857500"/>
            <a:ext cx="4752975" cy="1143000"/>
          </a:xfrm>
          <a:prstGeom prst="rect">
            <a:avLst/>
          </a:prstGeom>
        </p:spPr>
        <p:txBody>
          <a:bodyPr wrap="none" fromWordArt="1">
            <a:prstTxWarp prst="textPlain">
              <a:avLst>
                <a:gd name="adj" fmla="val 50000"/>
              </a:avLst>
            </a:prstTxWarp>
            <a:normAutofit/>
          </a:bodyPr>
          <a:lstStyle/>
          <a:p>
            <a:pPr algn="ctr"/>
            <a:r>
              <a:rPr lang="en-US" sz="4050" b="1" dirty="0" err="1" smtClean="0">
                <a:ln w="9525" cap="flat" cmpd="sng">
                  <a:solidFill>
                    <a:srgbClr val="FFFF00"/>
                  </a:solidFill>
                  <a:prstDash val="solid"/>
                  <a:headEnd type="none" w="med" len="med"/>
                  <a:tailEnd type="none" w="med" len="med"/>
                </a:ln>
                <a:solidFill>
                  <a:srgbClr val="C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Khởi</a:t>
            </a:r>
            <a:r>
              <a:rPr lang="en-US" sz="4050" b="1" dirty="0" smtClean="0">
                <a:ln w="9525" cap="flat" cmpd="sng">
                  <a:solidFill>
                    <a:srgbClr val="FFFF00"/>
                  </a:solidFill>
                  <a:prstDash val="solid"/>
                  <a:headEnd type="none" w="med" len="med"/>
                  <a:tailEnd type="none" w="med" len="med"/>
                </a:ln>
                <a:solidFill>
                  <a:srgbClr val="C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4050" b="1" dirty="0" err="1" smtClean="0">
                <a:ln w="9525" cap="flat" cmpd="sng">
                  <a:solidFill>
                    <a:srgbClr val="FFFF00"/>
                  </a:solidFill>
                  <a:prstDash val="solid"/>
                  <a:headEnd type="none" w="med" len="med"/>
                  <a:tailEnd type="none" w="med" len="med"/>
                </a:ln>
                <a:solidFill>
                  <a:srgbClr val="C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động</a:t>
            </a:r>
            <a:endParaRPr lang="en-US" sz="4050" b="1" dirty="0">
              <a:ln w="9525" cap="flat" cmpd="sng">
                <a:solidFill>
                  <a:srgbClr val="FFFF00"/>
                </a:solidFill>
                <a:prstDash val="solid"/>
                <a:headEnd type="none" w="med" len="med"/>
                <a:tailEnd type="none" w="med" len="med"/>
              </a:ln>
              <a:solidFill>
                <a:srgbClr val="C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heckerboard(across)">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136" y="5410200"/>
            <a:ext cx="8915400" cy="645160"/>
          </a:xfrm>
          <a:prstGeom prst="rect">
            <a:avLst/>
          </a:prstGeom>
          <a:noFill/>
        </p:spPr>
        <p:txBody>
          <a:bodyPr>
            <a:spAutoFit/>
          </a:bodyPr>
          <a:lstStyle/>
          <a:p>
            <a:pPr marL="0" marR="0" lvl="0" indent="0" algn="l" defTabSz="914400" rtl="0" eaLnBrk="0" fontAlgn="base" latinLnBrk="0" hangingPunct="0">
              <a:lnSpc>
                <a:spcPct val="100000"/>
              </a:lnSpc>
              <a:spcBef>
                <a:spcPts val="600"/>
              </a:spcBef>
              <a:spcAft>
                <a:spcPct val="0"/>
              </a:spcAft>
              <a:buClrTx/>
              <a:buSzTx/>
              <a:buFontTx/>
              <a:buNone/>
              <a:defRPr/>
            </a:pPr>
            <a:r>
              <a:rPr kumimoji="0" lang="en-US" sz="3600" b="1" i="0" u="none" strike="noStrike" kern="1200" cap="none" spc="0" normalizeH="0" baseline="0" noProof="0" dirty="0">
                <a:ln w="1905">
                  <a:solidFill>
                    <a:srgbClr val="7030A0"/>
                  </a:solidFill>
                </a:ln>
                <a:solidFill>
                  <a:srgbClr val="7030A0"/>
                </a:solidFill>
                <a:effectLst>
                  <a:innerShdw blurRad="69850" dist="43180" dir="5400000">
                    <a:srgbClr val="000000">
                      <a:alpha val="65000"/>
                    </a:srgbClr>
                  </a:innerShdw>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w="1905">
                <a:solidFill>
                  <a:srgbClr val="7030A0"/>
                </a:solidFill>
              </a:ln>
              <a:solidFill>
                <a:srgbClr val="1A0694"/>
              </a:solidFill>
              <a:effectLst>
                <a:innerShdw blurRad="69850" dist="43180" dir="5400000">
                  <a:srgbClr val="000000">
                    <a:alpha val="65000"/>
                  </a:srgbClr>
                </a:innerShdw>
              </a:effectLst>
              <a:uLnTx/>
              <a:uFillTx/>
              <a:latin typeface="Arial" panose="020B0604020202020204" pitchFamily="34" charset="0"/>
              <a:ea typeface="+mn-ea"/>
              <a:cs typeface="Arial" panose="020B0604020202020204" pitchFamily="34" charset="0"/>
            </a:endParaRPr>
          </a:p>
        </p:txBody>
      </p:sp>
      <p:pic>
        <p:nvPicPr>
          <p:cNvPr id="10" name="Picture 2" descr="20070711100009592388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 y="231775"/>
            <a:ext cx="8884285" cy="6436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388"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p:nvPr/>
        </p:nvSpPr>
        <p:spPr>
          <a:xfrm>
            <a:off x="26988" y="2373313"/>
            <a:ext cx="9117012" cy="9540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buFontTx/>
              <a:buNone/>
            </a:pPr>
            <a:r>
              <a:rPr lang="en-US" altLang="en-US" sz="2800" b="1" dirty="0">
                <a:latin typeface="Times New Roman" panose="02020603050405020304" pitchFamily="18" charset="0"/>
                <a:cs typeface="Arial" panose="020B0604020202020204" pitchFamily="34" charset="0"/>
              </a:rPr>
              <a:t>Câu 3: </a:t>
            </a:r>
            <a:r>
              <a:rPr sz="2800" b="1" dirty="0">
                <a:latin typeface="Times New Roman" panose="02020603050405020304" pitchFamily="18" charset="0"/>
                <a:cs typeface="Tahoma" panose="020B0604030504040204" pitchFamily="34" charset="0"/>
              </a:rPr>
              <a:t>Vì sao khi bị sỏi thận m</a:t>
            </a:r>
            <a:r>
              <a:rPr sz="2800" b="1" dirty="0">
                <a:latin typeface="Times New Roman" panose="02020603050405020304" pitchFamily="18" charset="0"/>
                <a:ea typeface="Tahoma" panose="020B0604030504040204" pitchFamily="34" charset="0"/>
              </a:rPr>
              <a:t>à</a:t>
            </a:r>
            <a:r>
              <a:rPr sz="2800" b="1" dirty="0">
                <a:latin typeface="Times New Roman" panose="02020603050405020304" pitchFamily="18" charset="0"/>
                <a:cs typeface="Tahoma" panose="020B0604030504040204" pitchFamily="34" charset="0"/>
              </a:rPr>
              <a:t> cụ không chịu mổ, trốn viện về nh</a:t>
            </a:r>
            <a:r>
              <a:rPr sz="2800" b="1" dirty="0">
                <a:latin typeface="Times New Roman" panose="02020603050405020304" pitchFamily="18" charset="0"/>
                <a:ea typeface="Tahoma" panose="020B0604030504040204" pitchFamily="34" charset="0"/>
              </a:rPr>
              <a:t>à</a:t>
            </a:r>
            <a:r>
              <a:rPr sz="2800" b="1" dirty="0">
                <a:latin typeface="Times New Roman" panose="02020603050405020304" pitchFamily="18" charset="0"/>
                <a:cs typeface="Tahoma" panose="020B0604030504040204" pitchFamily="34" charset="0"/>
              </a:rPr>
              <a:t>?</a:t>
            </a:r>
            <a:endParaRPr sz="2800" b="1" dirty="0">
              <a:latin typeface="Times New Roman" panose="02020603050405020304" pitchFamily="18" charset="0"/>
              <a:ea typeface="Tahoma" panose="020B0604030504040204" pitchFamily="34" charset="0"/>
            </a:endParaRPr>
          </a:p>
        </p:txBody>
      </p:sp>
      <p:sp>
        <p:nvSpPr>
          <p:cNvPr id="9" name="Text Box 9"/>
          <p:cNvSpPr txBox="1"/>
          <p:nvPr/>
        </p:nvSpPr>
        <p:spPr>
          <a:xfrm>
            <a:off x="181928" y="3327400"/>
            <a:ext cx="8807450" cy="9540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0"/>
              </a:spcBef>
              <a:buFontTx/>
              <a:buNone/>
            </a:pPr>
            <a:r>
              <a:rPr sz="2800" b="1" dirty="0">
                <a:solidFill>
                  <a:srgbClr val="1A0694"/>
                </a:solidFill>
                <a:latin typeface="Times New Roman" panose="02020603050405020304" pitchFamily="18" charset="0"/>
                <a:cs typeface="Times New Roman" panose="02020603050405020304" pitchFamily="18" charset="0"/>
              </a:rPr>
              <a:t>Vì cụ sợ mổ, lại không tin bác sĩ người Kinh bắt được con ma người Thái.</a:t>
            </a:r>
            <a:endParaRPr sz="2800" b="1" dirty="0">
              <a:solidFill>
                <a:srgbClr val="1A0694"/>
              </a:solidFill>
              <a:latin typeface="Times New Roman" panose="02020603050405020304" pitchFamily="18" charset="0"/>
              <a:ea typeface="Times New Roman" panose="02020603050405020304" pitchFamily="18" charset="0"/>
            </a:endParaRPr>
          </a:p>
        </p:txBody>
      </p:sp>
      <p:sp>
        <p:nvSpPr>
          <p:cNvPr id="17413"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17414"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sp>
        <p:nvSpPr>
          <p:cNvPr id="24" name="Cloud Callout 23"/>
          <p:cNvSpPr/>
          <p:nvPr/>
        </p:nvSpPr>
        <p:spPr>
          <a:xfrm>
            <a:off x="6706235" y="4191000"/>
            <a:ext cx="1600200" cy="1905000"/>
          </a:xfrm>
          <a:prstGeom prst="cloudCallout">
            <a:avLst>
              <a:gd name="adj1" fmla="val -71524"/>
              <a:gd name="adj2" fmla="val 6046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Thảo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luận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nhóm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đôi</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8"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9"/>
                                        </p:tgtEl>
                                        <p:attrNameLst>
                                          <p:attrName>style.visibility</p:attrName>
                                        </p:attrNameLst>
                                      </p:cBhvr>
                                      <p:to>
                                        <p:strVal val="visible"/>
                                      </p:to>
                                    </p:set>
                                    <p:anim calcmode="discrete" valueType="clr">
                                      <p:cBhvr override="childStyle">
                                        <p:cTn id="1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9"/>
                                        </p:tgtEl>
                                        <p:attrNameLst>
                                          <p:attrName>fillcolor</p:attrName>
                                        </p:attrNameLst>
                                      </p:cBhvr>
                                      <p:tavLst>
                                        <p:tav tm="0">
                                          <p:val>
                                            <p:clrVal>
                                              <a:schemeClr val="accent2"/>
                                            </p:clrVal>
                                          </p:val>
                                        </p:tav>
                                        <p:tav tm="50000">
                                          <p:val>
                                            <p:clrVal>
                                              <a:schemeClr val="hlink"/>
                                            </p:clrVal>
                                          </p:val>
                                        </p:tav>
                                      </p:tavLst>
                                    </p:anim>
                                    <p:set>
                                      <p:cBhvr>
                                        <p:cTn id="1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572000"/>
            <a:ext cx="8763000" cy="614045"/>
          </a:xfrm>
          <a:prstGeom prst="rect">
            <a:avLst/>
          </a:prstGeom>
          <a:noFill/>
        </p:spPr>
        <p:txBody>
          <a:bodyPr>
            <a:spAutoFit/>
          </a:bodyPr>
          <a:lstStyle/>
          <a:p>
            <a:pPr marL="0" marR="0" lvl="0" indent="0" algn="just" defTabSz="914400" rtl="0" eaLnBrk="0" fontAlgn="base" latinLnBrk="0" hangingPunct="0">
              <a:lnSpc>
                <a:spcPct val="100000"/>
              </a:lnSpc>
              <a:spcBef>
                <a:spcPts val="600"/>
              </a:spcBef>
              <a:spcAft>
                <a:spcPct val="0"/>
              </a:spcAft>
              <a:buClrTx/>
              <a:buSzTx/>
              <a:buFontTx/>
              <a:buNone/>
              <a:defRPr/>
            </a:pPr>
            <a:r>
              <a:rPr kumimoji="0" lang="en-US" sz="3400" b="1" i="0" u="none" strike="noStrike" kern="1200" cap="none" spc="0" normalizeH="0" baseline="0" noProof="0" dirty="0">
                <a:ln w="1905">
                  <a:solidFill>
                    <a:srgbClr val="7030A0"/>
                  </a:solidFill>
                </a:ln>
                <a:solidFill>
                  <a:srgbClr val="7030A0"/>
                </a:solidFill>
                <a:effectLst>
                  <a:innerShdw blurRad="69850" dist="43180" dir="5400000">
                    <a:srgbClr val="000000">
                      <a:alpha val="65000"/>
                    </a:srgbClr>
                  </a:innerShdw>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w="1905">
                <a:solidFill>
                  <a:srgbClr val="7030A0"/>
                </a:solidFill>
              </a:ln>
              <a:solidFill>
                <a:srgbClr val="1D0E8C"/>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3075" name="Picture 3"/>
          <p:cNvPicPr>
            <a:picLocks noChangeAspect="1"/>
          </p:cNvPicPr>
          <p:nvPr/>
        </p:nvPicPr>
        <p:blipFill>
          <a:blip r:embed="rId2"/>
          <a:stretch>
            <a:fillRect/>
          </a:stretch>
        </p:blipFill>
        <p:spPr>
          <a:xfrm>
            <a:off x="4725035" y="76200"/>
            <a:ext cx="4323080" cy="4572000"/>
          </a:xfrm>
          <a:prstGeom prst="rect">
            <a:avLst/>
          </a:prstGeom>
          <a:noFill/>
          <a:ln w="9525">
            <a:noFill/>
          </a:ln>
        </p:spPr>
      </p:pic>
      <p:pic>
        <p:nvPicPr>
          <p:cNvPr id="18436" name="Picture 4"/>
          <p:cNvPicPr>
            <a:picLocks noChangeAspect="1"/>
          </p:cNvPicPr>
          <p:nvPr/>
        </p:nvPicPr>
        <p:blipFill>
          <a:blip r:embed="rId3"/>
          <a:stretch>
            <a:fillRect/>
          </a:stretch>
        </p:blipFill>
        <p:spPr>
          <a:xfrm>
            <a:off x="685800" y="168910"/>
            <a:ext cx="4180205" cy="4479290"/>
          </a:xfrm>
          <a:prstGeom prst="rect">
            <a:avLst/>
          </a:prstGeom>
          <a:noFill/>
          <a:ln w="9525">
            <a:noFill/>
          </a:ln>
        </p:spPr>
      </p:pic>
      <p:sp>
        <p:nvSpPr>
          <p:cNvPr id="2" name="Text Box 1"/>
          <p:cNvSpPr txBox="1"/>
          <p:nvPr/>
        </p:nvSpPr>
        <p:spPr>
          <a:xfrm>
            <a:off x="314960" y="4724400"/>
            <a:ext cx="8328660" cy="156845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Sỏi thận là </a:t>
            </a:r>
            <a:r>
              <a:rPr lang="en-US" sz="24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bệnh hình thành do bị lắng cặn muối và khoáng chất bên trong thận. Trong quá trình hoạt động, các cặn và chất độc không được bài tiết ra ngoài, bị đọng lại, hình thành nên các viên sỏi trong thận, những viên sỏi ngày càng lớn gây đau nhức dữ </a:t>
            </a:r>
            <a:r>
              <a:rPr lang="en-US" sz="240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ea"/>
              </a:rPr>
              <a:t>dội.</a:t>
            </a:r>
            <a:endParaRPr lang="en-US" sz="2400" b="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381000" y="2514600"/>
            <a:ext cx="8610600" cy="1569660"/>
          </a:xfrm>
          <a:prstGeom prst="rect">
            <a:avLst/>
          </a:prstGeom>
          <a:noFill/>
          <a:ln w="9525">
            <a:noFill/>
            <a:miter lim="800000"/>
          </a:ln>
          <a:effectLst/>
        </p:spPr>
        <p:txBody>
          <a:bodyPr wrap="square">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4: </a:t>
            </a:r>
            <a:r>
              <a:rPr lang="en-US" sz="3200" b="1" dirty="0" err="1" smtClean="0">
                <a:latin typeface="Times New Roman" panose="02020603050405020304" pitchFamily="18" charset="0"/>
                <a:cs typeface="Times New Roman" panose="02020603050405020304" pitchFamily="18" charset="0"/>
              </a:rPr>
              <a:t>Nhờ</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đâu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cụ</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Ún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khỏi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bệnh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Ún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thay</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đổi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10" name="Cloud 9"/>
          <p:cNvSpPr/>
          <p:nvPr/>
        </p:nvSpPr>
        <p:spPr>
          <a:xfrm>
            <a:off x="3429000" y="3657600"/>
            <a:ext cx="3276600" cy="2209800"/>
          </a:xfrm>
          <a:prstGeom prst="cloud">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7030A0"/>
                </a:solidFill>
                <a:latin typeface="Times New Roman" panose="02020603050405020304" pitchFamily="18" charset="0"/>
                <a:cs typeface="Times New Roman" panose="02020603050405020304" pitchFamily="18" charset="0"/>
              </a:rPr>
              <a:t>Thảo luận nhóm 4</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1507" name="Rectangle 36"/>
          <p:cNvSpPr/>
          <p:nvPr/>
        </p:nvSpPr>
        <p:spPr>
          <a:xfrm>
            <a:off x="76200" y="76200"/>
            <a:ext cx="8980805" cy="684784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7"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pic>
        <p:nvPicPr>
          <p:cNvPr id="8"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6"/>
          <p:cNvSpPr/>
          <p:nvPr/>
        </p:nvSpPr>
        <p:spPr>
          <a:xfrm>
            <a:off x="5207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10" name="Rectangle 14"/>
          <p:cNvSpPr/>
          <p:nvPr/>
        </p:nvSpPr>
        <p:spPr>
          <a:xfrm>
            <a:off x="381000" y="2057400"/>
            <a:ext cx="9040813" cy="528638"/>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800" b="1" dirty="0">
                <a:latin typeface="Times New Roman" panose="02020603050405020304" pitchFamily="18" charset="0"/>
                <a:cs typeface="Arial" panose="020B0604020202020204" pitchFamily="34" charset="0"/>
              </a:rPr>
              <a:t>Câu 4: </a:t>
            </a:r>
            <a:r>
              <a:rPr sz="2800" b="1" dirty="0">
                <a:latin typeface="Times New Roman" panose="02020603050405020304" pitchFamily="18" charset="0"/>
                <a:cs typeface="Tahoma" panose="020B0604030504040204" pitchFamily="34" charset="0"/>
              </a:rPr>
              <a:t>Nhờ đâu cụ Ún khỏi bệnh? </a:t>
            </a:r>
            <a:endParaRPr sz="2800" b="1" dirty="0">
              <a:latin typeface="Times New Roman" panose="02020603050405020304" pitchFamily="18" charset="0"/>
              <a:ea typeface="Tahoma" panose="020B0604030504040204" pitchFamily="34" charset="0"/>
            </a:endParaRPr>
          </a:p>
        </p:txBody>
      </p:sp>
      <p:sp>
        <p:nvSpPr>
          <p:cNvPr id="11" name="Text Box 10"/>
          <p:cNvSpPr txBox="1"/>
          <p:nvPr/>
        </p:nvSpPr>
        <p:spPr>
          <a:xfrm>
            <a:off x="528320" y="2599055"/>
            <a:ext cx="838708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buFontTx/>
              <a:buNone/>
            </a:pPr>
            <a:r>
              <a:rPr lang="nl-NL" altLang="x-none" sz="2800" b="1" dirty="0">
                <a:solidFill>
                  <a:srgbClr val="2914C6"/>
                </a:solidFill>
                <a:latin typeface="Times New Roman" panose="02020603050405020304" pitchFamily="18" charset="0"/>
                <a:cs typeface="Times New Roman" panose="02020603050405020304" pitchFamily="18" charset="0"/>
              </a:rPr>
              <a:t>Nhờ đến bệnh viện bác sĩ mổ lấy sỏi thận </a:t>
            </a:r>
            <a:r>
              <a:rPr lang="en-US" altLang="nl-NL" sz="2800" b="1" dirty="0">
                <a:solidFill>
                  <a:srgbClr val="2914C6"/>
                </a:solidFill>
                <a:latin typeface="Times New Roman" panose="02020603050405020304" pitchFamily="18" charset="0"/>
                <a:cs typeface="Times New Roman" panose="02020603050405020304" pitchFamily="18" charset="0"/>
              </a:rPr>
              <a:t>ra </a:t>
            </a:r>
            <a:r>
              <a:rPr lang="nl-NL" altLang="x-none" sz="2800" b="1" dirty="0">
                <a:solidFill>
                  <a:srgbClr val="2914C6"/>
                </a:solidFill>
                <a:latin typeface="Times New Roman" panose="02020603050405020304" pitchFamily="18" charset="0"/>
                <a:cs typeface="Times New Roman" panose="02020603050405020304" pitchFamily="18" charset="0"/>
              </a:rPr>
              <a:t>cho cụ.</a:t>
            </a:r>
            <a:endParaRPr sz="2800" b="1" dirty="0">
              <a:solidFill>
                <a:srgbClr val="2914C6"/>
              </a:solidFill>
              <a:latin typeface="Times New Roman" panose="02020603050405020304" pitchFamily="18" charset="0"/>
              <a:ea typeface="Times New Roman" panose="02020603050405020304" pitchFamily="18" charset="0"/>
            </a:endParaRPr>
          </a:p>
        </p:txBody>
      </p:sp>
      <p:sp>
        <p:nvSpPr>
          <p:cNvPr id="12" name="Text Box 8"/>
          <p:cNvSpPr txBox="1"/>
          <p:nvPr/>
        </p:nvSpPr>
        <p:spPr>
          <a:xfrm>
            <a:off x="381000" y="3124200"/>
            <a:ext cx="8964930" cy="14700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buFontTx/>
              <a:buNone/>
            </a:pPr>
            <a:r>
              <a:rPr sz="2800" b="1" dirty="0">
                <a:latin typeface="Times New Roman" panose="02020603050405020304" pitchFamily="18" charset="0"/>
                <a:cs typeface="Arial" panose="020B0604020202020204" pitchFamily="34" charset="0"/>
              </a:rPr>
              <a:t>- </a:t>
            </a:r>
            <a:r>
              <a:rPr sz="2800" b="1" dirty="0">
                <a:latin typeface="Times New Roman" panose="02020603050405020304" pitchFamily="18" charset="0"/>
                <a:cs typeface="Tahoma" panose="020B0604030504040204" pitchFamily="34" charset="0"/>
              </a:rPr>
              <a:t>Câu nói cuối b</a:t>
            </a:r>
            <a:r>
              <a:rPr sz="2800" b="1" dirty="0">
                <a:latin typeface="Times New Roman" panose="02020603050405020304" pitchFamily="18" charset="0"/>
                <a:ea typeface="Tahoma" panose="020B0604030504040204" pitchFamily="34" charset="0"/>
              </a:rPr>
              <a:t>à</a:t>
            </a:r>
            <a:r>
              <a:rPr sz="2800" b="1" dirty="0">
                <a:latin typeface="Times New Roman" panose="02020603050405020304" pitchFamily="18" charset="0"/>
                <a:cs typeface="Tahoma" panose="020B0604030504040204" pitchFamily="34" charset="0"/>
              </a:rPr>
              <a:t>i giúp em hiểu cụ Ún đã thay đổi cách nghĩ như thế n</a:t>
            </a:r>
            <a:r>
              <a:rPr sz="2800" b="1" dirty="0">
                <a:latin typeface="Times New Roman" panose="02020603050405020304" pitchFamily="18" charset="0"/>
                <a:ea typeface="Tahoma" panose="020B0604030504040204" pitchFamily="34" charset="0"/>
              </a:rPr>
              <a:t>à</a:t>
            </a:r>
            <a:r>
              <a:rPr sz="2800" b="1" dirty="0">
                <a:latin typeface="Times New Roman" panose="02020603050405020304" pitchFamily="18" charset="0"/>
                <a:cs typeface="Tahoma" panose="020B0604030504040204" pitchFamily="34" charset="0"/>
              </a:rPr>
              <a:t>o?</a:t>
            </a:r>
          </a:p>
          <a:p>
            <a:pPr marL="0" lvl="0" indent="0" eaLnBrk="1" hangingPunct="1">
              <a:buFontTx/>
              <a:buChar char="•"/>
            </a:pPr>
            <a:endParaRPr sz="2800" b="1" dirty="0">
              <a:solidFill>
                <a:srgbClr val="2914C6"/>
              </a:solidFill>
              <a:latin typeface="Times New Roman" panose="02020603050405020304" pitchFamily="18" charset="0"/>
              <a:ea typeface="Tahoma" panose="020B0604030504040204" pitchFamily="34" charset="0"/>
            </a:endParaRPr>
          </a:p>
        </p:txBody>
      </p:sp>
      <p:sp>
        <p:nvSpPr>
          <p:cNvPr id="13" name="Text Box 9"/>
          <p:cNvSpPr txBox="1"/>
          <p:nvPr/>
        </p:nvSpPr>
        <p:spPr>
          <a:xfrm>
            <a:off x="528320" y="4114800"/>
            <a:ext cx="8615680"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50000"/>
              </a:spcBef>
              <a:buFontTx/>
              <a:buNone/>
            </a:pPr>
            <a:r>
              <a:rPr sz="2800" b="1" dirty="0">
                <a:solidFill>
                  <a:srgbClr val="2914C6"/>
                </a:solidFill>
                <a:latin typeface="Times New Roman" panose="02020603050405020304" pitchFamily="18" charset="0"/>
                <a:cs typeface="Times New Roman" panose="02020603050405020304" pitchFamily="18" charset="0"/>
              </a:rPr>
              <a:t>Cụ đã hiểu thầy cúng không chữa khỏi bệnh cho con người. Chỉ có thầy thuốc mới l</a:t>
            </a:r>
            <a:r>
              <a:rPr sz="2800" b="1" dirty="0">
                <a:solidFill>
                  <a:srgbClr val="2914C6"/>
                </a:solidFill>
                <a:latin typeface="Times New Roman" panose="02020603050405020304" pitchFamily="18" charset="0"/>
                <a:ea typeface="Times New Roman" panose="02020603050405020304" pitchFamily="18" charset="0"/>
              </a:rPr>
              <a:t>à</a:t>
            </a:r>
            <a:r>
              <a:rPr sz="2800" b="1" dirty="0">
                <a:solidFill>
                  <a:srgbClr val="2914C6"/>
                </a:solidFill>
                <a:latin typeface="Times New Roman" panose="02020603050405020304" pitchFamily="18" charset="0"/>
                <a:cs typeface="Times New Roman" panose="02020603050405020304" pitchFamily="18" charset="0"/>
              </a:rPr>
              <a:t>m được việc đó</a:t>
            </a:r>
            <a:endParaRPr sz="2800" b="1" dirty="0">
              <a:solidFill>
                <a:srgbClr val="2914C6"/>
              </a:solidFill>
              <a:latin typeface="Times New Roman" panose="02020603050405020304" pitchFamily="18" charset="0"/>
              <a:ea typeface="Times New Roman" panose="02020603050405020304" pitchFamily="18" charset="0"/>
            </a:endParaRPr>
          </a:p>
        </p:txBody>
      </p:sp>
      <p:sp>
        <p:nvSpPr>
          <p:cNvPr id="9"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pic>
        <p:nvPicPr>
          <p:cNvPr id="14"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UTP\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 y="80645"/>
            <a:ext cx="8943975" cy="6666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ipe(down)">
                                      <p:cBhvr>
                                        <p:cTn id="7"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p:nvPr/>
        </p:nvSpPr>
        <p:spPr>
          <a:xfrm>
            <a:off x="380683" y="1952625"/>
            <a:ext cx="626364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spcBef>
                <a:spcPct val="0"/>
              </a:spcBef>
              <a:buFontTx/>
              <a:buNone/>
            </a:pPr>
            <a:r>
              <a:rPr lang="en-US" b="1" dirty="0" err="1" smtClean="0">
                <a:latin typeface="Times New Roman" panose="02020603050405020304" pitchFamily="18" charset="0"/>
                <a:cs typeface="Times New Roman" panose="02020603050405020304" pitchFamily="18" charset="0"/>
                <a:sym typeface="+mn-ea"/>
              </a:rPr>
              <a:t>Bài</a:t>
            </a:r>
            <a:r>
              <a:rPr lang="en-US" b="1" dirty="0" smtClean="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đ</a:t>
            </a:r>
            <a:r>
              <a:rPr lang="en-US" b="1" dirty="0" err="1" smtClean="0">
                <a:latin typeface="Times New Roman" panose="02020603050405020304" pitchFamily="18" charset="0"/>
                <a:cs typeface="Times New Roman" panose="02020603050405020304" pitchFamily="18" charset="0"/>
                <a:sym typeface="+mn-ea"/>
              </a:rPr>
              <a:t>ọc</a:t>
            </a:r>
            <a:r>
              <a:rPr lang="en-US" b="1" dirty="0" smtClean="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giúp</a:t>
            </a:r>
            <a:r>
              <a:rPr lang="en-US" b="1" dirty="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em</a:t>
            </a:r>
            <a:r>
              <a:rPr lang="en-US" b="1" dirty="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hiểu</a:t>
            </a:r>
            <a:r>
              <a:rPr lang="en-US" b="1" dirty="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được</a:t>
            </a:r>
            <a:r>
              <a:rPr lang="en-US" b="1" dirty="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điều</a:t>
            </a:r>
            <a:r>
              <a:rPr lang="en-US" b="1" dirty="0">
                <a:latin typeface="Times New Roman" panose="02020603050405020304" pitchFamily="18" charset="0"/>
                <a:cs typeface="Times New Roman" panose="02020603050405020304" pitchFamily="18" charset="0"/>
                <a:sym typeface="+mn-ea"/>
              </a:rPr>
              <a:t> </a:t>
            </a:r>
            <a:r>
              <a:rPr lang="en-US" b="1" dirty="0" err="1">
                <a:latin typeface="Times New Roman" panose="02020603050405020304" pitchFamily="18" charset="0"/>
                <a:cs typeface="Times New Roman" panose="02020603050405020304" pitchFamily="18" charset="0"/>
                <a:sym typeface="+mn-ea"/>
              </a:rPr>
              <a:t>gì?</a:t>
            </a:r>
            <a:endParaRPr lang="en-US" altLang="en-US" b="1" dirty="0">
              <a:solidFill>
                <a:schemeClr val="tx1"/>
              </a:solidFill>
              <a:latin typeface="Times New Roman" panose="02020603050405020304" pitchFamily="18" charset="0"/>
              <a:ea typeface="Arial" panose="020B0604020202020204" pitchFamily="34" charset="0"/>
            </a:endParaRPr>
          </a:p>
        </p:txBody>
      </p:sp>
      <p:sp>
        <p:nvSpPr>
          <p:cNvPr id="16389" name="Rectangle 10"/>
          <p:cNvSpPr/>
          <p:nvPr/>
        </p:nvSpPr>
        <p:spPr>
          <a:xfrm>
            <a:off x="381635" y="2905125"/>
            <a:ext cx="8456930"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buNone/>
            </a:pPr>
            <a:r>
              <a:rPr lang="en-US" altLang="en-US" sz="2800" b="1" dirty="0">
                <a:latin typeface="Times New Roman" panose="02020603050405020304" pitchFamily="18" charset="0"/>
                <a:sym typeface="+mn-ea"/>
              </a:rPr>
              <a:t>Phê phán cách chữa bệnh bằng cúng bái, khuyên mọi người chữa bệnh phải đi bệnh viện.</a:t>
            </a:r>
            <a:endParaRPr lang="en-US" altLang="vi-VN" sz="2800" b="1" dirty="0">
              <a:solidFill>
                <a:srgbClr val="1A0694"/>
              </a:solidFill>
              <a:latin typeface="Times New Roman" panose="02020603050405020304" pitchFamily="18" charset="0"/>
              <a:ea typeface="Arial" panose="020B0604020202020204" pitchFamily="34" charset="0"/>
            </a:endParaRPr>
          </a:p>
        </p:txBody>
      </p:sp>
      <p:sp>
        <p:nvSpPr>
          <p:cNvPr id="23559"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6"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pic>
        <p:nvPicPr>
          <p:cNvPr id="7"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 calcmode="lin" valueType="num">
                                      <p:cBhvr additive="base">
                                        <p:cTn id="12" dur="500" fill="hold"/>
                                        <p:tgtEl>
                                          <p:spTgt spid="16389"/>
                                        </p:tgtEl>
                                        <p:attrNameLst>
                                          <p:attrName>ppt_x</p:attrName>
                                        </p:attrNameLst>
                                      </p:cBhvr>
                                      <p:tavLst>
                                        <p:tav tm="0">
                                          <p:val>
                                            <p:strVal val="#ppt_x"/>
                                          </p:val>
                                        </p:tav>
                                        <p:tav tm="100000">
                                          <p:val>
                                            <p:strVal val="#ppt_x"/>
                                          </p:val>
                                        </p:tav>
                                      </p:tavLst>
                                    </p:anim>
                                    <p:anim calcmode="lin" valueType="num">
                                      <p:cBhvr additive="base">
                                        <p:cTn id="13"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585"/>
          <p:cNvGrpSpPr/>
          <p:nvPr/>
        </p:nvGrpSpPr>
        <p:grpSpPr>
          <a:xfrm>
            <a:off x="-25400" y="5307109"/>
            <a:ext cx="9169400" cy="1600106"/>
            <a:chOff x="-25400" y="5164139"/>
            <a:chExt cx="12303126" cy="1743075"/>
          </a:xfrm>
        </p:grpSpPr>
        <p:sp>
          <p:nvSpPr>
            <p:cNvPr id="15"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7"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8"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9"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0"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1"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2"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3"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4"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5"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86" name="Picture 15" descr="H:\Files\4cbb49c3e377d8365aa20a00\abstract-design-with-beautiful-flower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648" y="5083384"/>
            <a:ext cx="2122195" cy="161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p:cNvPicPr>
          <p:nvPr/>
        </p:nvPicPr>
        <p:blipFill>
          <a:blip r:embed="rId4"/>
          <a:srcRect l="11908" t="16713" b="14111"/>
          <a:stretch>
            <a:fillRect/>
          </a:stretch>
        </p:blipFill>
        <p:spPr>
          <a:xfrm>
            <a:off x="-191728" y="1823720"/>
            <a:ext cx="9753600" cy="5034280"/>
          </a:xfrm>
          <a:prstGeom prst="rect">
            <a:avLst/>
          </a:prstGeom>
          <a:noFill/>
          <a:ln w="9525">
            <a:noFill/>
          </a:ln>
        </p:spPr>
      </p:pic>
      <p:sp>
        <p:nvSpPr>
          <p:cNvPr id="5" name="Text Box 21"/>
          <p:cNvSpPr txBox="1">
            <a:spLocks noChangeArrowheads="1"/>
          </p:cNvSpPr>
          <p:nvPr/>
        </p:nvSpPr>
        <p:spPr bwMode="auto">
          <a:xfrm>
            <a:off x="304800" y="3581400"/>
            <a:ext cx="8305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4800" indent="-304800"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4400" b="1" i="1" dirty="0">
                <a:solidFill>
                  <a:srgbClr val="0000FF"/>
                </a:solidFill>
              </a:rPr>
              <a:t>        </a:t>
            </a:r>
            <a:r>
              <a:rPr lang="en-US" altLang="en-US" sz="4000" b="1" i="1" u="sng" dirty="0" err="1">
                <a:solidFill>
                  <a:srgbClr val="FF0000"/>
                </a:solidFill>
                <a:latin typeface="Times New Roman" pitchFamily="18" charset="0"/>
                <a:cs typeface="Times New Roman" pitchFamily="18" charset="0"/>
              </a:rPr>
              <a:t>Nội</a:t>
            </a:r>
            <a:r>
              <a:rPr lang="en-US" altLang="en-US" sz="4000" b="1" i="1" u="sng" dirty="0">
                <a:solidFill>
                  <a:srgbClr val="FF0000"/>
                </a:solidFill>
                <a:latin typeface="Times New Roman" pitchFamily="18" charset="0"/>
                <a:cs typeface="Times New Roman" pitchFamily="18" charset="0"/>
              </a:rPr>
              <a:t> dung</a:t>
            </a:r>
            <a:r>
              <a:rPr lang="en-US" altLang="en-US" sz="4000" b="1" i="1" dirty="0">
                <a:solidFill>
                  <a:srgbClr val="FF0000"/>
                </a:solidFill>
                <a:latin typeface="Times New Roman" pitchFamily="18" charset="0"/>
                <a:cs typeface="Times New Roman"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Phê</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phán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cách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chữa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bệnh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bằng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cúng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bái</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khuyên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mọi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người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chữa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bệnh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phải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bệnh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viện</a:t>
            </a:r>
            <a:r>
              <a:rPr lang="en-US" altLang="en-US" sz="3600" b="1" dirty="0">
                <a:solidFill>
                  <a:srgbClr val="0000FF"/>
                </a:solidFill>
                <a:latin typeface="Times New Roman" panose="02020603050405020304" pitchFamily="18" charset="0"/>
                <a:cs typeface="Times New Roman" panose="02020603050405020304" pitchFamily="18" charset="0"/>
              </a:rPr>
              <a:t>.</a:t>
            </a:r>
            <a:endParaRPr lang="en-US" altLang="en-US" sz="3600" b="1" i="1" dirty="0">
              <a:solidFill>
                <a:srgbClr val="0000FF"/>
              </a:solidFill>
              <a:latin typeface="Times New Roman" pitchFamily="18" charset="0"/>
              <a:cs typeface="Times New Roman" pitchFamily="18" charset="0"/>
            </a:endParaRPr>
          </a:p>
        </p:txBody>
      </p:sp>
      <p:sp>
        <p:nvSpPr>
          <p:cNvPr id="6" name="AutoShape 4" descr="Phải làm sao khi con làm gì cũng chậm? - Trường mầm non Worldki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hải làm sao khi con làm gì cũng chậm? - Trường mầm non Worldkid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Cartoon Girl Thinking With White Bubble For Text Royalty Free Cliparts,  Vectors, And Stock Illustration. Image 15063152."/>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1" descr="Facial Expressions Of Thinking. Upper Body Of Boy And Girl. Vector..  Royalty Free Cliparts, Vectors, And Stock Illustration. Image 12545042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2" descr="Tư Vấn, Báo Giá, Lắp Đặt Máy Lạnh Multi Nhanh Chóng Chuyên Nghiệp Nhấ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4" descr="Tư Vấn, Báo Giá, Lắp Đặt Máy Lạnh Multi Nhanh Chóng Chuyên Nghiệp Nhấ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8" descr="Tự làm sổ tay bìa cứng dễ thương và đơn giả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85799" y="152400"/>
            <a:ext cx="8305799" cy="1815882"/>
          </a:xfrm>
          <a:prstGeom prst="rect">
            <a:avLst/>
          </a:prstGeom>
          <a:noFill/>
        </p:spPr>
        <p:txBody>
          <a:bodyPr wrap="square" rtlCol="0">
            <a:spAutoFit/>
          </a:bodyPr>
          <a:lstStyle/>
          <a:p>
            <a:pPr algn="ctr"/>
            <a:r>
              <a:rPr lang="en-US" sz="2800" b="1" u="sng" dirty="0" err="1" smtClean="0">
                <a:solidFill>
                  <a:srgbClr val="0000FF"/>
                </a:solidFill>
                <a:latin typeface="Times New Roman" pitchFamily="18" charset="0"/>
                <a:cs typeface="Times New Roman" pitchFamily="18" charset="0"/>
              </a:rPr>
              <a:t>Tập</a:t>
            </a:r>
            <a:r>
              <a:rPr lang="en-US" sz="2800" b="1" u="sng" dirty="0" smtClean="0">
                <a:solidFill>
                  <a:srgbClr val="0000FF"/>
                </a:solidFill>
                <a:latin typeface="Times New Roman" pitchFamily="18" charset="0"/>
                <a:cs typeface="Times New Roman" pitchFamily="18" charset="0"/>
              </a:rPr>
              <a:t> </a:t>
            </a:r>
            <a:r>
              <a:rPr lang="en-US" sz="2800" b="1" u="sng" dirty="0" err="1" smtClean="0">
                <a:solidFill>
                  <a:srgbClr val="0000FF"/>
                </a:solidFill>
                <a:latin typeface="Times New Roman" pitchFamily="18" charset="0"/>
                <a:cs typeface="Times New Roman" pitchFamily="18" charset="0"/>
              </a:rPr>
              <a:t>đọc</a:t>
            </a:r>
            <a:endParaRPr lang="en-US" sz="2800" b="1" u="sng" dirty="0" smtClean="0">
              <a:solidFill>
                <a:srgbClr val="0000FF"/>
              </a:solidFill>
              <a:latin typeface="Times New Roman" pitchFamily="18" charset="0"/>
              <a:cs typeface="Times New Roman" pitchFamily="18" charset="0"/>
            </a:endParaRPr>
          </a:p>
          <a:p>
            <a:pPr algn="ctr"/>
            <a:r>
              <a:rPr lang="en-US" sz="4400" b="1" dirty="0" err="1" smtClean="0">
                <a:solidFill>
                  <a:srgbClr val="FF0000"/>
                </a:solidFill>
                <a:latin typeface="Times New Roman" pitchFamily="18" charset="0"/>
                <a:cs typeface="Times New Roman" pitchFamily="18" charset="0"/>
              </a:rPr>
              <a:t>Thầy</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cúng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bệnh</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viện</a:t>
            </a:r>
            <a:endParaRPr lang="en-US" sz="4400" b="1" dirty="0" smtClean="0">
              <a:solidFill>
                <a:srgbClr val="FF0000"/>
              </a:solidFill>
              <a:latin typeface="Times New Roman" pitchFamily="18" charset="0"/>
              <a:cs typeface="Times New Roman" pitchFamily="18" charset="0"/>
            </a:endParaRPr>
          </a:p>
          <a:p>
            <a:pPr algn="ctr"/>
            <a:r>
              <a:rPr lang="en-US" sz="4000" b="1" dirty="0" smtClean="0">
                <a:solidFill>
                  <a:srgbClr val="FF0000"/>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Nguyễn</a:t>
            </a:r>
            <a:r>
              <a:rPr lang="en-US" sz="2800" b="1" dirty="0" smtClean="0">
                <a:solidFill>
                  <a:srgbClr val="996633"/>
                </a:solidFill>
                <a:latin typeface="Times New Roman" pitchFamily="18" charset="0"/>
                <a:cs typeface="Times New Roman" pitchFamily="18" charset="0"/>
              </a:rPr>
              <a:t> </a:t>
            </a:r>
            <a:r>
              <a:rPr lang="en-US" sz="2800" b="1" dirty="0" err="1" smtClean="0">
                <a:solidFill>
                  <a:srgbClr val="996633"/>
                </a:solidFill>
                <a:latin typeface="Times New Roman" pitchFamily="18" charset="0"/>
                <a:cs typeface="Times New Roman" pitchFamily="18" charset="0"/>
              </a:rPr>
              <a:t>Lăng</a:t>
            </a:r>
            <a:endParaRPr lang="en-US" sz="2800" b="1" dirty="0">
              <a:solidFill>
                <a:srgbClr val="996633"/>
              </a:solidFill>
              <a:latin typeface="Times New Roman" pitchFamily="18" charset="0"/>
              <a:cs typeface="Times New Roman" pitchFamily="18" charset="0"/>
            </a:endParaRPr>
          </a:p>
        </p:txBody>
      </p:sp>
    </p:spTree>
    <p:extLst>
      <p:ext uri="{BB962C8B-B14F-4D97-AF65-F5344CB8AC3E}">
        <p14:creationId xmlns:p14="http://schemas.microsoft.com/office/powerpoint/2010/main" val="22052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1" presetClass="entr" presetSubtype="0" fill="hold" nodeType="after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uare"/>
          <p:cNvPicPr>
            <a:picLocks noChangeAspect="1"/>
          </p:cNvPicPr>
          <p:nvPr/>
        </p:nvPicPr>
        <p:blipFill>
          <a:blip r:embed="rId3"/>
          <a:stretch>
            <a:fillRect/>
          </a:stretch>
        </p:blipFill>
        <p:spPr>
          <a:xfrm>
            <a:off x="-13335" y="123190"/>
            <a:ext cx="9144000" cy="6534785"/>
          </a:xfrm>
          <a:prstGeom prst="rect">
            <a:avLst/>
          </a:prstGeom>
          <a:noFill/>
          <a:ln w="9525">
            <a:noFill/>
          </a:ln>
        </p:spPr>
      </p:pic>
      <p:pic>
        <p:nvPicPr>
          <p:cNvPr id="4" name="PA_图片 2"/>
          <p:cNvPicPr>
            <a:picLocks noChangeAspect="1"/>
          </p:cNvPicPr>
          <p:nvPr>
            <p:custDataLst>
              <p:tags r:id="rId1"/>
            </p:custDataLst>
          </p:nvPr>
        </p:nvPicPr>
        <p:blipFill>
          <a:blip r:embed="rId4"/>
          <a:stretch>
            <a:fillRect/>
          </a:stretch>
        </p:blipFill>
        <p:spPr>
          <a:xfrm>
            <a:off x="483702" y="228600"/>
            <a:ext cx="8338129" cy="5062538"/>
          </a:xfrm>
          <a:prstGeom prst="rect">
            <a:avLst/>
          </a:prstGeom>
          <a:noFill/>
          <a:ln w="9525">
            <a:noFill/>
          </a:ln>
        </p:spPr>
      </p:pic>
      <p:sp>
        <p:nvSpPr>
          <p:cNvPr id="6" name="Rectangle 5"/>
          <p:cNvSpPr/>
          <p:nvPr/>
        </p:nvSpPr>
        <p:spPr>
          <a:xfrm>
            <a:off x="1937920" y="2113538"/>
            <a:ext cx="5429692" cy="646331"/>
          </a:xfrm>
          <a:prstGeom prst="rect">
            <a:avLst/>
          </a:prstGeom>
        </p:spPr>
        <p:txBody>
          <a:bodyPr wrap="none">
            <a:spAutoFit/>
          </a:bodyPr>
          <a:lstStyle/>
          <a:p>
            <a:r>
              <a:rPr lang="en-US" sz="3600" b="1" dirty="0">
                <a:solidFill>
                  <a:srgbClr val="7030A0"/>
                </a:solidFill>
                <a:latin typeface="Times New Roman" panose="02020603050405020304" pitchFamily="18" charset="0"/>
                <a:cs typeface="Times New Roman" panose="02020603050405020304" pitchFamily="18" charset="0"/>
              </a:rPr>
              <a:t>LUYỆN ĐỌC DIỄN CẢM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p:nvPr/>
        </p:nvSpPr>
        <p:spPr>
          <a:xfrm>
            <a:off x="762000" y="-77787"/>
            <a:ext cx="77343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smtClean="0">
                <a:solidFill>
                  <a:srgbClr val="0000FF"/>
                </a:solidFill>
                <a:latin typeface="Times New Roman" panose="02020603050405020304" pitchFamily="18" charset="0"/>
                <a:cs typeface="Arial" panose="020B0604020202020204" pitchFamily="34" charset="0"/>
                <a:sym typeface="+mn-ea"/>
              </a:rPr>
              <a:t>Tập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p:txBody>
      </p:sp>
      <p:sp>
        <p:nvSpPr>
          <p:cNvPr id="9219" name="TextBox 5"/>
          <p:cNvSpPr txBox="1"/>
          <p:nvPr/>
        </p:nvSpPr>
        <p:spPr>
          <a:xfrm>
            <a:off x="990600" y="736600"/>
            <a:ext cx="69342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b="1" dirty="0">
                <a:solidFill>
                  <a:srgbClr val="FF0000"/>
                </a:solidFill>
                <a:latin typeface="Times New Roman" panose="02020603050405020304" pitchFamily="18" charset="0"/>
                <a:cs typeface="Arial" panose="020B0604020202020204" pitchFamily="34" charset="0"/>
              </a:rPr>
              <a:t>Thầy cúng đi bệnh viện</a:t>
            </a:r>
            <a:endParaRPr lang="en-US" altLang="en-US" sz="2800" b="1" dirty="0">
              <a:solidFill>
                <a:srgbClr val="FF0000"/>
              </a:solidFill>
              <a:latin typeface="Times New Roman" panose="02020603050405020304" pitchFamily="18" charset="0"/>
              <a:ea typeface="Arial" panose="020B0604020202020204" pitchFamily="34" charset="0"/>
            </a:endParaRPr>
          </a:p>
        </p:txBody>
      </p:sp>
      <p:sp>
        <p:nvSpPr>
          <p:cNvPr id="9220" name="TextBox 6"/>
          <p:cNvSpPr txBox="1"/>
          <p:nvPr/>
        </p:nvSpPr>
        <p:spPr>
          <a:xfrm>
            <a:off x="3810000" y="1174750"/>
            <a:ext cx="45942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r>
              <a:rPr lang="en-US" altLang="en-US" sz="2400" b="1" dirty="0">
                <a:solidFill>
                  <a:srgbClr val="0000FF"/>
                </a:solidFill>
                <a:latin typeface="Times New Roman" panose="02020603050405020304" pitchFamily="18" charset="0"/>
                <a:cs typeface="Arial" panose="020B0604020202020204" pitchFamily="34" charset="0"/>
              </a:rPr>
              <a:t>)</a:t>
            </a:r>
            <a:endParaRPr lang="en-US" altLang="en-US" sz="2400" b="1" dirty="0">
              <a:solidFill>
                <a:srgbClr val="0000FF"/>
              </a:solidFill>
              <a:latin typeface="Times New Roman" panose="02020603050405020304" pitchFamily="18" charset="0"/>
              <a:ea typeface="Arial" panose="020B0604020202020204" pitchFamily="34" charset="0"/>
            </a:endParaRPr>
          </a:p>
        </p:txBody>
      </p:sp>
      <p:sp>
        <p:nvSpPr>
          <p:cNvPr id="10" name="Text Box 9"/>
          <p:cNvSpPr txBox="1"/>
          <p:nvPr/>
        </p:nvSpPr>
        <p:spPr>
          <a:xfrm>
            <a:off x="85090" y="2873375"/>
            <a:ext cx="8906510" cy="30460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0"/>
              </a:spcBef>
              <a:buFontTx/>
              <a:buNone/>
            </a:pPr>
            <a:r>
              <a:rPr b="1" dirty="0">
                <a:solidFill>
                  <a:srgbClr val="000099"/>
                </a:solidFill>
                <a:latin typeface="Times New Roman" panose="02020603050405020304" pitchFamily="18" charset="0"/>
                <a:cs typeface="Times New Roman" panose="02020603050405020304" pitchFamily="18" charset="0"/>
              </a:rPr>
              <a:t>- Đọc diễn cảm to</a:t>
            </a:r>
            <a:r>
              <a:rPr b="1" dirty="0">
                <a:solidFill>
                  <a:srgbClr val="000099"/>
                </a:solidFill>
                <a:latin typeface="Times New Roman" panose="02020603050405020304" pitchFamily="18" charset="0"/>
                <a:ea typeface="Times New Roman" panose="02020603050405020304" pitchFamily="18" charset="0"/>
              </a:rPr>
              <a:t>à</a:t>
            </a:r>
            <a:r>
              <a:rPr b="1" dirty="0">
                <a:solidFill>
                  <a:srgbClr val="000099"/>
                </a:solidFill>
                <a:latin typeface="Times New Roman" panose="02020603050405020304" pitchFamily="18" charset="0"/>
                <a:cs typeface="Times New Roman" panose="02020603050405020304" pitchFamily="18" charset="0"/>
              </a:rPr>
              <a:t>n b</a:t>
            </a:r>
            <a:r>
              <a:rPr b="1" dirty="0">
                <a:solidFill>
                  <a:srgbClr val="000099"/>
                </a:solidFill>
                <a:latin typeface="Times New Roman" panose="02020603050405020304" pitchFamily="18" charset="0"/>
                <a:ea typeface="Times New Roman" panose="02020603050405020304" pitchFamily="18" charset="0"/>
              </a:rPr>
              <a:t>à</a:t>
            </a:r>
            <a:r>
              <a:rPr b="1" dirty="0">
                <a:solidFill>
                  <a:srgbClr val="000099"/>
                </a:solidFill>
                <a:latin typeface="Times New Roman" panose="02020603050405020304" pitchFamily="18" charset="0"/>
                <a:cs typeface="Times New Roman" panose="02020603050405020304" pitchFamily="18" charset="0"/>
              </a:rPr>
              <a:t>i, nhấn mạnh những từ ngữ chỉ cơn đau của cụ Ún</a:t>
            </a:r>
            <a:r>
              <a:rPr lang="en-US" b="1" dirty="0">
                <a:solidFill>
                  <a:srgbClr val="000099"/>
                </a:solidFill>
                <a:latin typeface="Times New Roman" panose="02020603050405020304" pitchFamily="18" charset="0"/>
                <a:cs typeface="Times New Roman" panose="02020603050405020304" pitchFamily="18" charset="0"/>
              </a:rPr>
              <a:t>,</a:t>
            </a:r>
            <a:r>
              <a:rPr b="1" dirty="0">
                <a:solidFill>
                  <a:srgbClr val="000099"/>
                </a:solidFill>
                <a:latin typeface="Times New Roman" panose="02020603050405020304" pitchFamily="18" charset="0"/>
                <a:cs typeface="Times New Roman" panose="02020603050405020304" pitchFamily="18" charset="0"/>
              </a:rPr>
              <a:t> sự bất lực của các học trò cụ khi cố cúng bái chữa bệnh m</a:t>
            </a:r>
            <a:r>
              <a:rPr b="1" dirty="0">
                <a:solidFill>
                  <a:srgbClr val="000099"/>
                </a:solidFill>
                <a:latin typeface="Times New Roman" panose="02020603050405020304" pitchFamily="18" charset="0"/>
                <a:ea typeface="Times New Roman" panose="02020603050405020304" pitchFamily="18" charset="0"/>
              </a:rPr>
              <a:t>à</a:t>
            </a:r>
            <a:r>
              <a:rPr b="1" dirty="0">
                <a:solidFill>
                  <a:srgbClr val="000099"/>
                </a:solidFill>
                <a:latin typeface="Times New Roman" panose="02020603050405020304" pitchFamily="18" charset="0"/>
                <a:cs typeface="Times New Roman" panose="02020603050405020304" pitchFamily="18" charset="0"/>
              </a:rPr>
              <a:t> bệnh tình không thuyên giảm; thái độ khẩn khoản của người con trai; sự tận tình của bác sĩ; sự dứt khoát từ bỏ nghề thầy cúng của cụ Ún.</a:t>
            </a:r>
            <a:endParaRPr b="1" dirty="0">
              <a:solidFill>
                <a:srgbClr val="000099"/>
              </a:solidFill>
              <a:latin typeface="Times New Roman" panose="02020603050405020304" pitchFamily="18" charset="0"/>
              <a:ea typeface="Times New Roman" panose="02020603050405020304" pitchFamily="18" charset="0"/>
            </a:endParaRPr>
          </a:p>
        </p:txBody>
      </p:sp>
      <p:sp>
        <p:nvSpPr>
          <p:cNvPr id="11" name="Text Box 9"/>
          <p:cNvSpPr txBox="1"/>
          <p:nvPr/>
        </p:nvSpPr>
        <p:spPr>
          <a:xfrm>
            <a:off x="304800" y="2349500"/>
            <a:ext cx="31242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b="1" dirty="0">
                <a:solidFill>
                  <a:srgbClr val="FF0000"/>
                </a:solidFill>
                <a:latin typeface="Times New Roman" panose="02020603050405020304" pitchFamily="18" charset="0"/>
                <a:cs typeface="Times New Roman" panose="02020603050405020304" pitchFamily="18" charset="0"/>
              </a:rPr>
              <a:t>Giọng đọc:</a:t>
            </a:r>
            <a:endParaRPr b="1" dirty="0">
              <a:solidFill>
                <a:srgbClr val="FF0000"/>
              </a:solidFill>
              <a:latin typeface="Times New Roman" panose="02020603050405020304" pitchFamily="18" charset="0"/>
              <a:ea typeface="Times New Roman" panose="02020603050405020304" pitchFamily="18" charset="0"/>
            </a:endParaRPr>
          </a:p>
        </p:txBody>
      </p:sp>
      <p:sp>
        <p:nvSpPr>
          <p:cNvPr id="9224"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pic>
        <p:nvPicPr>
          <p:cNvPr id="9" name="Picture 8" descr="1064982z6po9vz212"/>
          <p:cNvPicPr>
            <a:picLocks noChangeAspect="1" noChangeArrowheads="1" noCrop="1"/>
          </p:cNvPicPr>
          <p:nvPr/>
        </p:nvPicPr>
        <p:blipFill>
          <a:blip r:embed="rId3"/>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0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7" name="Text Box 17"/>
          <p:cNvSpPr txBox="1"/>
          <p:nvPr/>
        </p:nvSpPr>
        <p:spPr>
          <a:xfrm>
            <a:off x="339725" y="898684"/>
            <a:ext cx="8915400" cy="1477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buFontTx/>
              <a:buNone/>
            </a:pPr>
            <a:r>
              <a:rPr lang="en-US" altLang="en-US" sz="3000" b="1" dirty="0">
                <a:latin typeface="Times New Roman" panose="02020603050405020304" pitchFamily="18" charset="0"/>
                <a:cs typeface="Arial" panose="020B0604020202020204" pitchFamily="34" charset="0"/>
              </a:rPr>
              <a:t>Câu 1: Đọc đoạn 1 </a:t>
            </a:r>
            <a:r>
              <a:rPr lang="nl-NL" altLang="x-none" sz="3000" b="1" dirty="0">
                <a:latin typeface="Times New Roman" panose="02020603050405020304" pitchFamily="18" charset="0"/>
                <a:cs typeface="Times New Roman" panose="02020603050405020304" pitchFamily="18" charset="0"/>
              </a:rPr>
              <a:t>v</a:t>
            </a:r>
            <a:r>
              <a:rPr lang="nl-NL" altLang="x-none" sz="3000" b="1" dirty="0">
                <a:latin typeface="Times New Roman" panose="02020603050405020304" pitchFamily="18" charset="0"/>
                <a:ea typeface="Times New Roman" panose="02020603050405020304" pitchFamily="18" charset="0"/>
              </a:rPr>
              <a:t>à</a:t>
            </a:r>
            <a:r>
              <a:rPr lang="nl-NL" altLang="x-none" sz="3000" b="1" dirty="0">
                <a:latin typeface="Times New Roman" panose="02020603050405020304" pitchFamily="18" charset="0"/>
                <a:cs typeface="Times New Roman" panose="02020603050405020304" pitchFamily="18" charset="0"/>
              </a:rPr>
              <a:t> </a:t>
            </a:r>
            <a:r>
              <a:rPr sz="3000" b="1" dirty="0">
                <a:latin typeface="Times New Roman" panose="02020603050405020304" pitchFamily="18" charset="0"/>
                <a:cs typeface="Times New Roman" panose="02020603050405020304" pitchFamily="18" charset="0"/>
              </a:rPr>
              <a:t>tìm những chi tiết nói lên lòng nhân ái của Lãn Ông trong việc ông chữa bệnh cho con người thuyền ch</a:t>
            </a:r>
            <a:r>
              <a:rPr sz="3000" b="1" dirty="0">
                <a:latin typeface="Times New Roman" panose="02020603050405020304" pitchFamily="18" charset="0"/>
                <a:ea typeface="Times New Roman" panose="02020603050405020304" pitchFamily="18" charset="0"/>
              </a:rPr>
              <a:t>à</a:t>
            </a:r>
            <a:r>
              <a:rPr sz="3000" b="1" dirty="0">
                <a:latin typeface="Times New Roman" panose="02020603050405020304" pitchFamily="18" charset="0"/>
                <a:cs typeface="Times New Roman" panose="02020603050405020304" pitchFamily="18" charset="0"/>
              </a:rPr>
              <a:t>i.</a:t>
            </a:r>
            <a:endParaRPr sz="3000" b="1" dirty="0">
              <a:latin typeface="Times New Roman" panose="02020603050405020304" pitchFamily="18" charset="0"/>
              <a:ea typeface="Times New Roman" panose="02020603050405020304" pitchFamily="18" charset="0"/>
            </a:endParaRPr>
          </a:p>
        </p:txBody>
      </p:sp>
      <p:sp>
        <p:nvSpPr>
          <p:cNvPr id="9" name="Text Box 17"/>
          <p:cNvSpPr txBox="1"/>
          <p:nvPr/>
        </p:nvSpPr>
        <p:spPr>
          <a:xfrm>
            <a:off x="399732" y="2738760"/>
            <a:ext cx="8585835" cy="2399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buFontTx/>
              <a:buNone/>
            </a:pPr>
            <a:r>
              <a:rPr lang="nl-NL" altLang="x-none" sz="3000" b="1" dirty="0">
                <a:solidFill>
                  <a:srgbClr val="1D0E8C"/>
                </a:solidFill>
                <a:latin typeface="Times New Roman" panose="02020603050405020304" pitchFamily="18" charset="0"/>
                <a:cs typeface="Times New Roman" panose="02020603050405020304" pitchFamily="18" charset="0"/>
              </a:rPr>
              <a:t>Lãn Ông nghe tin con </a:t>
            </a:r>
            <a:r>
              <a:rPr lang="en-US" altLang="nl-NL" sz="3000" b="1" dirty="0">
                <a:solidFill>
                  <a:srgbClr val="1D0E8C"/>
                </a:solidFill>
                <a:latin typeface="Times New Roman" panose="02020603050405020304" pitchFamily="18" charset="0"/>
                <a:cs typeface="Times New Roman" panose="02020603050405020304" pitchFamily="18" charset="0"/>
              </a:rPr>
              <a:t>người</a:t>
            </a:r>
            <a:r>
              <a:rPr lang="nl-NL" altLang="x-none" sz="3000" b="1" dirty="0">
                <a:solidFill>
                  <a:srgbClr val="1D0E8C"/>
                </a:solidFill>
                <a:latin typeface="Times New Roman" panose="02020603050405020304" pitchFamily="18" charset="0"/>
                <a:cs typeface="Times New Roman" panose="02020603050405020304" pitchFamily="18" charset="0"/>
              </a:rPr>
              <a:t> thuyền ch</a:t>
            </a:r>
            <a:r>
              <a:rPr lang="nl-NL" altLang="x-none" sz="3000" b="1" dirty="0">
                <a:solidFill>
                  <a:srgbClr val="1D0E8C"/>
                </a:solidFill>
                <a:latin typeface="Times New Roman" panose="02020603050405020304" pitchFamily="18" charset="0"/>
                <a:ea typeface="Times New Roman" panose="02020603050405020304" pitchFamily="18" charset="0"/>
              </a:rPr>
              <a:t>à</a:t>
            </a:r>
            <a:r>
              <a:rPr lang="nl-NL" altLang="x-none" sz="3000" b="1" dirty="0">
                <a:solidFill>
                  <a:srgbClr val="1D0E8C"/>
                </a:solidFill>
                <a:latin typeface="Times New Roman" panose="02020603050405020304" pitchFamily="18" charset="0"/>
                <a:cs typeface="Times New Roman" panose="02020603050405020304" pitchFamily="18" charset="0"/>
              </a:rPr>
              <a:t>i bị bệnh đậu nặng, tự tìm đến thăm. Ông tận tụy chăm sóc người bệnh suốt cả tháng trời, không ngại khổ, ngại bẩn. Ông không những không lấy tiền m</a:t>
            </a:r>
            <a:r>
              <a:rPr lang="nl-NL" altLang="x-none" sz="3000" b="1" dirty="0">
                <a:solidFill>
                  <a:srgbClr val="1D0E8C"/>
                </a:solidFill>
                <a:latin typeface="Times New Roman" panose="02020603050405020304" pitchFamily="18" charset="0"/>
                <a:ea typeface="Times New Roman" panose="02020603050405020304" pitchFamily="18" charset="0"/>
              </a:rPr>
              <a:t>à</a:t>
            </a:r>
            <a:r>
              <a:rPr lang="nl-NL" altLang="x-none" sz="3000" b="1" dirty="0">
                <a:solidFill>
                  <a:srgbClr val="1D0E8C"/>
                </a:solidFill>
                <a:latin typeface="Times New Roman" panose="02020603050405020304" pitchFamily="18" charset="0"/>
                <a:cs typeface="Times New Roman" panose="02020603050405020304" pitchFamily="18" charset="0"/>
              </a:rPr>
              <a:t> còn cho họ gạo, củi.</a:t>
            </a:r>
            <a:endParaRPr sz="3000" b="1" dirty="0">
              <a:solidFill>
                <a:srgbClr val="1D0E8C"/>
              </a:solidFill>
              <a:latin typeface="Times New Roman" panose="02020603050405020304" pitchFamily="18" charset="0"/>
              <a:ea typeface="Times New Roman" panose="02020603050405020304" pitchFamily="18" charset="0"/>
            </a:endParaRPr>
          </a:p>
        </p:txBody>
      </p:sp>
      <p:sp>
        <p:nvSpPr>
          <p:cNvPr id="5127"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pic>
        <p:nvPicPr>
          <p:cNvPr id="6" name="Picture 5" descr="1064982z6po9vz212"/>
          <p:cNvPicPr>
            <a:picLocks noChangeAspect="1" noChangeArrowheads="1" noCrop="1"/>
          </p:cNvPicPr>
          <p:nvPr/>
        </p:nvPicPr>
        <p:blipFill>
          <a:blip r:embed="rId2"/>
          <a:srcRect/>
          <a:stretch>
            <a:fillRect/>
          </a:stretch>
        </p:blipFill>
        <p:spPr bwMode="auto">
          <a:xfrm rot="-5400000">
            <a:off x="4311649" y="2328359"/>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17"/>
                                        </p:tgtEl>
                                        <p:attrNameLst>
                                          <p:attrName>style.visibility</p:attrName>
                                        </p:attrNameLst>
                                      </p:cBhvr>
                                      <p:to>
                                        <p:strVal val="visible"/>
                                      </p:to>
                                    </p:set>
                                    <p:anim calcmode="lin" valueType="num">
                                      <p:cBhvr additive="base">
                                        <p:cTn id="7" dur="500" fill="hold"/>
                                        <p:tgtEl>
                                          <p:spTgt spid="25617"/>
                                        </p:tgtEl>
                                        <p:attrNameLst>
                                          <p:attrName>ppt_x</p:attrName>
                                        </p:attrNameLst>
                                      </p:cBhvr>
                                      <p:tavLst>
                                        <p:tav tm="0">
                                          <p:val>
                                            <p:strVal val="#ppt_x"/>
                                          </p:val>
                                        </p:tav>
                                        <p:tav tm="100000">
                                          <p:val>
                                            <p:strVal val="#ppt_x"/>
                                          </p:val>
                                        </p:tav>
                                      </p:tavLst>
                                    </p:anim>
                                    <p:anim calcmode="lin" valueType="num">
                                      <p:cBhvr additive="base">
                                        <p:cTn id="8" dur="500" fill="hold"/>
                                        <p:tgtEl>
                                          <p:spTgt spid="256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p:nvPr/>
        </p:nvSpPr>
        <p:spPr>
          <a:xfrm>
            <a:off x="255588" y="1828800"/>
            <a:ext cx="367157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vi-VN" b="1" smtClean="0">
                <a:latin typeface="Times New Roman" panose="02020603050405020304" pitchFamily="18" charset="0"/>
                <a:cs typeface="Arial" panose="020B0604020202020204" pitchFamily="34" charset="0"/>
              </a:rPr>
              <a:t>Luyện đọc </a:t>
            </a:r>
            <a:r>
              <a:rPr lang="en-US" altLang="vi-VN" b="1" dirty="0">
                <a:latin typeface="Times New Roman" panose="02020603050405020304" pitchFamily="18" charset="0"/>
                <a:cs typeface="Arial" panose="020B0604020202020204" pitchFamily="34" charset="0"/>
              </a:rPr>
              <a:t>diễn cảm</a:t>
            </a:r>
            <a:endParaRPr lang="en-US" altLang="vi-VN" b="1" dirty="0">
              <a:latin typeface="Times New Roman" panose="02020603050405020304" pitchFamily="18" charset="0"/>
              <a:ea typeface="Arial" panose="020B0604020202020204" pitchFamily="34" charset="0"/>
            </a:endParaRPr>
          </a:p>
        </p:txBody>
      </p:sp>
      <p:sp>
        <p:nvSpPr>
          <p:cNvPr id="16387" name="Rectangle 8"/>
          <p:cNvSpPr/>
          <p:nvPr/>
        </p:nvSpPr>
        <p:spPr>
          <a:xfrm>
            <a:off x="57150" y="2438400"/>
            <a:ext cx="6054725"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vi-VN" b="1" dirty="0">
                <a:solidFill>
                  <a:srgbClr val="1A0694"/>
                </a:solidFill>
                <a:latin typeface="Times New Roman" panose="02020603050405020304" pitchFamily="18" charset="0"/>
                <a:cs typeface="Arial" panose="020B0604020202020204" pitchFamily="34" charset="0"/>
              </a:rPr>
              <a:t>+ Đoạn 1:  Đọc với giọng lưu loát.</a:t>
            </a:r>
            <a:endParaRPr lang="en-US" altLang="vi-VN" b="1" dirty="0">
              <a:solidFill>
                <a:srgbClr val="1A0694"/>
              </a:solidFill>
              <a:latin typeface="Times New Roman" panose="02020603050405020304" pitchFamily="18" charset="0"/>
              <a:ea typeface="Arial" panose="020B0604020202020204" pitchFamily="34" charset="0"/>
            </a:endParaRPr>
          </a:p>
        </p:txBody>
      </p:sp>
      <p:sp>
        <p:nvSpPr>
          <p:cNvPr id="16388" name="Rectangle 9"/>
          <p:cNvSpPr/>
          <p:nvPr/>
        </p:nvSpPr>
        <p:spPr>
          <a:xfrm>
            <a:off x="68263" y="3022600"/>
            <a:ext cx="7327900"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vi-VN" b="1" dirty="0">
                <a:solidFill>
                  <a:srgbClr val="1A0694"/>
                </a:solidFill>
                <a:latin typeface="Times New Roman" panose="02020603050405020304" pitchFamily="18" charset="0"/>
                <a:cs typeface="Arial" panose="020B0604020202020204" pitchFamily="34" charset="0"/>
              </a:rPr>
              <a:t>+ Đoạn 2:  Giọng đọc thể hiện sự bất lực.</a:t>
            </a:r>
            <a:endParaRPr lang="en-US" altLang="vi-VN" b="1" dirty="0">
              <a:solidFill>
                <a:srgbClr val="1A0694"/>
              </a:solidFill>
              <a:latin typeface="Times New Roman" panose="02020603050405020304" pitchFamily="18" charset="0"/>
              <a:ea typeface="Arial" panose="020B0604020202020204" pitchFamily="34" charset="0"/>
            </a:endParaRPr>
          </a:p>
        </p:txBody>
      </p:sp>
      <p:sp>
        <p:nvSpPr>
          <p:cNvPr id="16389" name="Rectangle 10"/>
          <p:cNvSpPr/>
          <p:nvPr/>
        </p:nvSpPr>
        <p:spPr>
          <a:xfrm>
            <a:off x="101600" y="3581400"/>
            <a:ext cx="8196263" cy="10779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vi-VN" b="1" dirty="0">
                <a:solidFill>
                  <a:srgbClr val="1A0694"/>
                </a:solidFill>
                <a:latin typeface="Times New Roman" panose="02020603050405020304" pitchFamily="18" charset="0"/>
                <a:cs typeface="Arial" panose="020B0604020202020204" pitchFamily="34" charset="0"/>
              </a:rPr>
              <a:t>+ Đoạn 3:  Giọng đọc thể hiện sự khẩn khoản.</a:t>
            </a:r>
          </a:p>
          <a:p>
            <a:pPr marL="0" lvl="0" indent="0" eaLnBrk="1" hangingPunct="1">
              <a:spcBef>
                <a:spcPct val="0"/>
              </a:spcBef>
              <a:buFontTx/>
              <a:buNone/>
            </a:pPr>
            <a:r>
              <a:rPr lang="en-US" altLang="vi-VN" b="1" dirty="0">
                <a:solidFill>
                  <a:srgbClr val="1A0694"/>
                </a:solidFill>
                <a:latin typeface="Times New Roman" panose="02020603050405020304" pitchFamily="18" charset="0"/>
                <a:cs typeface="Arial" panose="020B0604020202020204" pitchFamily="34" charset="0"/>
              </a:rPr>
              <a:t>+ Đoạn 4:  Đọc với giọng dứt khoát. </a:t>
            </a:r>
            <a:endParaRPr lang="en-US" altLang="vi-VN" b="1" dirty="0">
              <a:solidFill>
                <a:srgbClr val="1A0694"/>
              </a:solidFill>
              <a:latin typeface="Times New Roman" panose="02020603050405020304" pitchFamily="18" charset="0"/>
              <a:ea typeface="Arial" panose="020B0604020202020204" pitchFamily="34" charset="0"/>
            </a:endParaRPr>
          </a:p>
        </p:txBody>
      </p:sp>
      <p:sp>
        <p:nvSpPr>
          <p:cNvPr id="23559"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8"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pic>
        <p:nvPicPr>
          <p:cNvPr id="9" name="Picture 6" descr="1064982z6po9vz212"/>
          <p:cNvPicPr>
            <a:picLocks noChangeAspect="1" noChangeArrowheads="1" noCrop="1"/>
          </p:cNvPicPr>
          <p:nvPr/>
        </p:nvPicPr>
        <p:blipFill>
          <a:blip r:embed="rId2"/>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387"/>
                                        </p:tgtEl>
                                        <p:attrNameLst>
                                          <p:attrName>style.visibility</p:attrName>
                                        </p:attrNameLst>
                                      </p:cBhvr>
                                      <p:to>
                                        <p:strVal val="visible"/>
                                      </p:to>
                                    </p:set>
                                    <p:anim calcmode="lin" valueType="num">
                                      <p:cBhvr additive="base">
                                        <p:cTn id="12" dur="500" fill="hold"/>
                                        <p:tgtEl>
                                          <p:spTgt spid="16387"/>
                                        </p:tgtEl>
                                        <p:attrNameLst>
                                          <p:attrName>ppt_x</p:attrName>
                                        </p:attrNameLst>
                                      </p:cBhvr>
                                      <p:tavLst>
                                        <p:tav tm="0">
                                          <p:val>
                                            <p:strVal val="#ppt_x"/>
                                          </p:val>
                                        </p:tav>
                                        <p:tav tm="100000">
                                          <p:val>
                                            <p:strVal val="#ppt_x"/>
                                          </p:val>
                                        </p:tav>
                                      </p:tavLst>
                                    </p:anim>
                                    <p:anim calcmode="lin" valueType="num">
                                      <p:cBhvr additive="base">
                                        <p:cTn id="13"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388"/>
                                        </p:tgtEl>
                                        <p:attrNameLst>
                                          <p:attrName>style.visibility</p:attrName>
                                        </p:attrNameLst>
                                      </p:cBhvr>
                                      <p:to>
                                        <p:strVal val="visible"/>
                                      </p:to>
                                    </p:set>
                                    <p:anim calcmode="lin" valueType="num">
                                      <p:cBhvr additive="base">
                                        <p:cTn id="18" dur="500" fill="hold"/>
                                        <p:tgtEl>
                                          <p:spTgt spid="16388"/>
                                        </p:tgtEl>
                                        <p:attrNameLst>
                                          <p:attrName>ppt_x</p:attrName>
                                        </p:attrNameLst>
                                      </p:cBhvr>
                                      <p:tavLst>
                                        <p:tav tm="0">
                                          <p:val>
                                            <p:strVal val="#ppt_x"/>
                                          </p:val>
                                        </p:tav>
                                        <p:tav tm="100000">
                                          <p:val>
                                            <p:strVal val="#ppt_x"/>
                                          </p:val>
                                        </p:tav>
                                      </p:tavLst>
                                    </p:anim>
                                    <p:anim calcmode="lin" valueType="num">
                                      <p:cBhvr additive="base">
                                        <p:cTn id="19"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389"/>
                                        </p:tgtEl>
                                        <p:attrNameLst>
                                          <p:attrName>style.visibility</p:attrName>
                                        </p:attrNameLst>
                                      </p:cBhvr>
                                      <p:to>
                                        <p:strVal val="visible"/>
                                      </p:to>
                                    </p:set>
                                    <p:anim calcmode="lin" valueType="num">
                                      <p:cBhvr additive="base">
                                        <p:cTn id="24" dur="500" fill="hold"/>
                                        <p:tgtEl>
                                          <p:spTgt spid="16389"/>
                                        </p:tgtEl>
                                        <p:attrNameLst>
                                          <p:attrName>ppt_x</p:attrName>
                                        </p:attrNameLst>
                                      </p:cBhvr>
                                      <p:tavLst>
                                        <p:tav tm="0">
                                          <p:val>
                                            <p:strVal val="#ppt_x"/>
                                          </p:val>
                                        </p:tav>
                                        <p:tav tm="100000">
                                          <p:val>
                                            <p:strVal val="#ppt_x"/>
                                          </p:val>
                                        </p:tav>
                                      </p:tavLst>
                                    </p:anim>
                                    <p:anim calcmode="lin" valueType="num">
                                      <p:cBhvr additive="base">
                                        <p:cTn id="25"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P spid="16388" grpId="0"/>
      <p:bldP spid="1638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1000" y="2819400"/>
            <a:ext cx="9144000" cy="540067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chemeClr val="dk1"/>
                </a:solidFill>
                <a:effectLst/>
                <a:uLnTx/>
                <a:uFillTx/>
                <a:latin typeface="Times New Roman" panose="02020603050405020304"/>
                <a:ea typeface="+mn-ea"/>
                <a:cs typeface="+mn-cs"/>
              </a:rPr>
              <a:t>    </a:t>
            </a:r>
            <a:endParaRPr kumimoji="0" lang="en-US" sz="3000" b="0" i="0" u="none" strike="noStrike" kern="1200" cap="none" spc="0" normalizeH="0" baseline="0" noProof="0" dirty="0">
              <a:ln>
                <a:noFill/>
              </a:ln>
              <a:solidFill>
                <a:schemeClr val="dk1"/>
              </a:solidFill>
              <a:effectLst/>
              <a:uLnTx/>
              <a:uFillTx/>
              <a:latin typeface="Times New Roman" panose="02020603050405020304"/>
              <a:ea typeface="+mn-ea"/>
              <a:cs typeface="Times New Roman" panose="02020603050405020304" pitchFamily="18" charset="0"/>
            </a:endParaRPr>
          </a:p>
        </p:txBody>
      </p:sp>
      <p:sp>
        <p:nvSpPr>
          <p:cNvPr id="27" name="TextBox 26"/>
          <p:cNvSpPr txBox="1"/>
          <p:nvPr/>
        </p:nvSpPr>
        <p:spPr>
          <a:xfrm>
            <a:off x="180975" y="1676400"/>
            <a:ext cx="8763000" cy="4769485"/>
          </a:xfrm>
          <a:prstGeom prst="rect">
            <a:avLst/>
          </a:prstGeom>
          <a:noFill/>
          <a:ln w="9525">
            <a:noFill/>
          </a:ln>
        </p:spPr>
        <p:txBody>
          <a:bodyPr wrap="square">
            <a:spAutoFit/>
          </a:bodyPr>
          <a:lstStyle/>
          <a:p>
            <a:pPr algn="just">
              <a:spcBef>
                <a:spcPct val="50000"/>
              </a:spcBef>
            </a:pPr>
            <a:r>
              <a:rPr sz="3200" b="1" i="1" dirty="0">
                <a:solidFill>
                  <a:srgbClr val="2914C6"/>
                </a:solidFill>
                <a:latin typeface="Times New Roman" panose="02020603050405020304" pitchFamily="18" charset="0"/>
                <a:ea typeface="SimSun" panose="02010600030101010101" pitchFamily="2" charset="-122"/>
              </a:rPr>
              <a:t>    Thấy cha ngày càng đau nặng, con trai cụ khẩn khoản xin đưa cụ đi bệnh viện. Anh nói mãi, nể lời, cụ mới chịu đi.</a:t>
            </a:r>
          </a:p>
          <a:p>
            <a:pPr algn="just">
              <a:spcBef>
                <a:spcPct val="50000"/>
              </a:spcBef>
            </a:pPr>
            <a:r>
              <a:rPr sz="3200" b="1" i="1" dirty="0">
                <a:solidFill>
                  <a:srgbClr val="2914C6"/>
                </a:solidFill>
                <a:latin typeface="Times New Roman" panose="02020603050405020304" pitchFamily="18" charset="0"/>
                <a:ea typeface="SimSun" panose="02010600030101010101" pitchFamily="2" charset="-122"/>
              </a:rPr>
              <a:t>    Bác sĩ bảo cụ bị sỏi thận, phải mổ lấy sỏi ra. Cụ sợ mổ. Hơn nữa, cụ không tin bác sĩ người Kinh bắt được con ma người Thái. Thế là cụ trốn về nhà, cụ lại lên cơn đau quằn quại. Cụ bắt con mời thầy Vui, học trò giỏi nhất của cụ, đến cúng trừ ma. Cúng suốt ngày đêm, bệnh vẫn không lui.</a:t>
            </a:r>
          </a:p>
        </p:txBody>
      </p:sp>
      <p:sp>
        <p:nvSpPr>
          <p:cNvPr id="28" name="Action Button: Sound 27">
            <a:hlinkClick r:id="" action="ppaction://noaction" highlightClick="1">
              <a:snd r:embed="rId3" name="applause.wav"/>
            </a:hlinkClick>
          </p:cNvPr>
          <p:cNvSpPr/>
          <p:nvPr/>
        </p:nvSpPr>
        <p:spPr>
          <a:xfrm>
            <a:off x="152400" y="6248400"/>
            <a:ext cx="533400" cy="457200"/>
          </a:xfrm>
          <a:prstGeom prst="actionButtonSound">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w="18000">
                <a:solidFill>
                  <a:schemeClr val="accent2">
                    <a:satMod val="140000"/>
                  </a:schemeClr>
                </a:solidFill>
                <a:prstDash val="solid"/>
                <a:miter lim="800000"/>
              </a:ln>
              <a:noFill/>
              <a:effectLst>
                <a:outerShdw blurRad="25500" dist="23000" dir="7020000" algn="tl">
                  <a:srgbClr val="000000">
                    <a:alpha val="50000"/>
                  </a:srgbClr>
                </a:outerShdw>
              </a:effectLst>
              <a:uLnTx/>
              <a:uFillTx/>
              <a:latin typeface="Times New Roman" panose="02020603050405020304"/>
              <a:ea typeface="+mn-ea"/>
              <a:cs typeface="+mn-cs"/>
            </a:endParaRPr>
          </a:p>
        </p:txBody>
      </p:sp>
      <p:sp>
        <p:nvSpPr>
          <p:cNvPr id="25608"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p>
            <a:endParaRPr lang="vi-VN" altLang="x-none" dirty="0">
              <a:latin typeface="Times New Roman" panose="02020603050405020304" pitchFamily="18" charset="0"/>
            </a:endParaRPr>
          </a:p>
        </p:txBody>
      </p:sp>
      <p:sp>
        <p:nvSpPr>
          <p:cNvPr id="7"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24580" name="Rectangle 1"/>
          <p:cNvSpPr/>
          <p:nvPr/>
        </p:nvSpPr>
        <p:spPr>
          <a:xfrm>
            <a:off x="152400" y="2043113"/>
            <a:ext cx="8915400" cy="44799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50000"/>
              </a:spcBef>
              <a:buFontTx/>
              <a:buNone/>
            </a:pPr>
            <a:r>
              <a:rPr sz="3000" b="1" i="1" dirty="0">
                <a:solidFill>
                  <a:srgbClr val="2914C6"/>
                </a:solidFill>
                <a:latin typeface="Times New Roman" panose="02020603050405020304" pitchFamily="18" charset="0"/>
                <a:ea typeface="SimSun" panose="02010600030101010101" pitchFamily="2" charset="-122"/>
              </a:rPr>
              <a:t>     Thấy cha ngày càng đau nặng, con trai cụ </a:t>
            </a:r>
            <a:r>
              <a:rPr sz="3000" b="1" i="1" dirty="0">
                <a:solidFill>
                  <a:srgbClr val="FF0000"/>
                </a:solidFill>
                <a:latin typeface="Times New Roman" panose="02020603050405020304" pitchFamily="18" charset="0"/>
                <a:ea typeface="SimSun" panose="02010600030101010101" pitchFamily="2" charset="-122"/>
              </a:rPr>
              <a:t>khẩn khoản </a:t>
            </a:r>
            <a:r>
              <a:rPr sz="3000" b="1" i="1" dirty="0">
                <a:solidFill>
                  <a:srgbClr val="2914C6"/>
                </a:solidFill>
                <a:latin typeface="Times New Roman" panose="02020603050405020304" pitchFamily="18" charset="0"/>
                <a:ea typeface="SimSun" panose="02010600030101010101" pitchFamily="2" charset="-122"/>
              </a:rPr>
              <a:t>xin đưa cụ đi bệnh viện. Anh </a:t>
            </a:r>
            <a:r>
              <a:rPr sz="3000" b="1" i="1" dirty="0">
                <a:solidFill>
                  <a:srgbClr val="FF0000"/>
                </a:solidFill>
                <a:latin typeface="Times New Roman" panose="02020603050405020304" pitchFamily="18" charset="0"/>
                <a:ea typeface="SimSun" panose="02010600030101010101" pitchFamily="2" charset="-122"/>
              </a:rPr>
              <a:t>nói mãi</a:t>
            </a:r>
            <a:r>
              <a:rPr sz="3000" b="1" i="1" dirty="0">
                <a:solidFill>
                  <a:srgbClr val="2914C6"/>
                </a:solidFill>
                <a:latin typeface="Times New Roman" panose="02020603050405020304" pitchFamily="18" charset="0"/>
                <a:ea typeface="SimSun" panose="02010600030101010101" pitchFamily="2" charset="-122"/>
              </a:rPr>
              <a:t>, </a:t>
            </a:r>
            <a:r>
              <a:rPr sz="3000" b="1" i="1" dirty="0">
                <a:solidFill>
                  <a:srgbClr val="FF0000"/>
                </a:solidFill>
                <a:latin typeface="Times New Roman" panose="02020603050405020304" pitchFamily="18" charset="0"/>
                <a:ea typeface="SimSun" panose="02010600030101010101" pitchFamily="2" charset="-122"/>
              </a:rPr>
              <a:t>nể lời</a:t>
            </a:r>
            <a:r>
              <a:rPr sz="3000" b="1" i="1" dirty="0">
                <a:solidFill>
                  <a:srgbClr val="2914C6"/>
                </a:solidFill>
                <a:latin typeface="Times New Roman" panose="02020603050405020304" pitchFamily="18" charset="0"/>
                <a:ea typeface="SimSun" panose="02010600030101010101" pitchFamily="2" charset="-122"/>
              </a:rPr>
              <a:t>, cụ mới chịu đi.</a:t>
            </a:r>
          </a:p>
          <a:p>
            <a:pPr marL="0" lvl="0" indent="0" algn="just" eaLnBrk="1" hangingPunct="1">
              <a:spcBef>
                <a:spcPct val="50000"/>
              </a:spcBef>
              <a:buFontTx/>
              <a:buNone/>
            </a:pPr>
            <a:r>
              <a:rPr sz="3000" b="1" i="1" dirty="0">
                <a:latin typeface="Times New Roman" panose="02020603050405020304" pitchFamily="18" charset="0"/>
                <a:ea typeface="SimSun" panose="02010600030101010101" pitchFamily="2" charset="-122"/>
              </a:rPr>
              <a:t>       </a:t>
            </a:r>
            <a:r>
              <a:rPr sz="3000" b="1" i="1" dirty="0">
                <a:solidFill>
                  <a:srgbClr val="2914C6"/>
                </a:solidFill>
                <a:latin typeface="Times New Roman" panose="02020603050405020304" pitchFamily="18" charset="0"/>
                <a:ea typeface="SimSun" panose="02010600030101010101" pitchFamily="2" charset="-122"/>
              </a:rPr>
              <a:t>Bác sĩ bảo cụ bị sỏi thận, phải </a:t>
            </a:r>
            <a:r>
              <a:rPr sz="3000" b="1" i="1" dirty="0">
                <a:solidFill>
                  <a:srgbClr val="FF0000"/>
                </a:solidFill>
                <a:latin typeface="Times New Roman" panose="02020603050405020304" pitchFamily="18" charset="0"/>
                <a:ea typeface="SimSun" panose="02010600030101010101" pitchFamily="2" charset="-122"/>
              </a:rPr>
              <a:t>mổ lấy sỏi </a:t>
            </a:r>
            <a:r>
              <a:rPr sz="3000" b="1" i="1" dirty="0">
                <a:solidFill>
                  <a:srgbClr val="2914C6"/>
                </a:solidFill>
                <a:latin typeface="Times New Roman" panose="02020603050405020304" pitchFamily="18" charset="0"/>
                <a:ea typeface="SimSun" panose="02010600030101010101" pitchFamily="2" charset="-122"/>
              </a:rPr>
              <a:t>ra. Cụ </a:t>
            </a:r>
            <a:r>
              <a:rPr sz="3000" b="1" i="1" dirty="0">
                <a:solidFill>
                  <a:srgbClr val="FF0000"/>
                </a:solidFill>
                <a:latin typeface="Times New Roman" panose="02020603050405020304" pitchFamily="18" charset="0"/>
                <a:ea typeface="SimSun" panose="02010600030101010101" pitchFamily="2" charset="-122"/>
              </a:rPr>
              <a:t>sợ mổ</a:t>
            </a:r>
            <a:r>
              <a:rPr sz="3000" b="1" i="1" dirty="0">
                <a:solidFill>
                  <a:srgbClr val="2914C6"/>
                </a:solidFill>
                <a:latin typeface="Times New Roman" panose="02020603050405020304" pitchFamily="18" charset="0"/>
                <a:ea typeface="SimSun" panose="02010600030101010101" pitchFamily="2" charset="-122"/>
              </a:rPr>
              <a:t>. Hơn nữa, cụ không tin bác sĩ người Kinh bắt được con ma người Thái. Thế là cụ</a:t>
            </a:r>
            <a:r>
              <a:rPr sz="3000" b="1" i="1" dirty="0">
                <a:latin typeface="Times New Roman" panose="02020603050405020304" pitchFamily="18" charset="0"/>
                <a:ea typeface="SimSun" panose="02010600030101010101" pitchFamily="2" charset="-122"/>
              </a:rPr>
              <a:t> </a:t>
            </a:r>
            <a:r>
              <a:rPr sz="3000" b="1" i="1" dirty="0">
                <a:solidFill>
                  <a:srgbClr val="FF0000"/>
                </a:solidFill>
                <a:latin typeface="Times New Roman" panose="02020603050405020304" pitchFamily="18" charset="0"/>
                <a:ea typeface="SimSun" panose="02010600030101010101" pitchFamily="2" charset="-122"/>
              </a:rPr>
              <a:t>trốn</a:t>
            </a:r>
            <a:r>
              <a:rPr sz="3000" b="1" i="1" dirty="0">
                <a:latin typeface="Times New Roman" panose="02020603050405020304" pitchFamily="18" charset="0"/>
                <a:ea typeface="SimSun" panose="02010600030101010101" pitchFamily="2" charset="-122"/>
              </a:rPr>
              <a:t> </a:t>
            </a:r>
            <a:r>
              <a:rPr sz="3000" b="1" i="1" dirty="0">
                <a:solidFill>
                  <a:srgbClr val="2914C6"/>
                </a:solidFill>
                <a:latin typeface="Times New Roman" panose="02020603050405020304" pitchFamily="18" charset="0"/>
                <a:ea typeface="SimSun" panose="02010600030101010101" pitchFamily="2" charset="-122"/>
              </a:rPr>
              <a:t>về nhà. </a:t>
            </a:r>
            <a:r>
              <a:rPr lang="vi-VN" altLang="x-none" sz="3000" b="1" i="1" dirty="0">
                <a:solidFill>
                  <a:srgbClr val="2914C6"/>
                </a:solidFill>
                <a:latin typeface="Times New Roman" panose="02020603050405020304" pitchFamily="18" charset="0"/>
                <a:ea typeface="SimSun" panose="02010600030101010101" pitchFamily="2" charset="-122"/>
              </a:rPr>
              <a:t>Nhưng</a:t>
            </a:r>
            <a:r>
              <a:rPr sz="3000" b="1" i="1" dirty="0">
                <a:solidFill>
                  <a:srgbClr val="2914C6"/>
                </a:solidFill>
                <a:latin typeface="Times New Roman" panose="02020603050405020304" pitchFamily="18" charset="0"/>
                <a:ea typeface="SimSun" panose="02010600030101010101" pitchFamily="2" charset="-122"/>
              </a:rPr>
              <a:t> về đến nhà, cụ lại lên cơn đau </a:t>
            </a:r>
            <a:r>
              <a:rPr sz="3000" b="1" i="1" dirty="0">
                <a:solidFill>
                  <a:srgbClr val="FF0000"/>
                </a:solidFill>
                <a:latin typeface="Times New Roman" panose="02020603050405020304" pitchFamily="18" charset="0"/>
                <a:ea typeface="SimSun" panose="02010600030101010101" pitchFamily="2" charset="-122"/>
              </a:rPr>
              <a:t>quằn quại</a:t>
            </a:r>
            <a:r>
              <a:rPr sz="3000" b="1" i="1" dirty="0">
                <a:solidFill>
                  <a:srgbClr val="2914C6"/>
                </a:solidFill>
                <a:latin typeface="Times New Roman" panose="02020603050405020304" pitchFamily="18" charset="0"/>
                <a:ea typeface="SimSun" panose="02010600030101010101" pitchFamily="2" charset="-122"/>
              </a:rPr>
              <a:t>. Cụ bắt con mời thầy Vui, học trò giỏi nhất của cụ, đến cúng trừ ma. Cúng </a:t>
            </a:r>
            <a:r>
              <a:rPr sz="3000" b="1" i="1" dirty="0">
                <a:solidFill>
                  <a:srgbClr val="FF0000"/>
                </a:solidFill>
                <a:latin typeface="Times New Roman" panose="02020603050405020304" pitchFamily="18" charset="0"/>
                <a:ea typeface="SimSun" panose="02010600030101010101" pitchFamily="2" charset="-122"/>
              </a:rPr>
              <a:t>suốt ngày đêm</a:t>
            </a:r>
            <a:r>
              <a:rPr sz="3000" b="1" i="1" dirty="0">
                <a:solidFill>
                  <a:srgbClr val="2914C6"/>
                </a:solidFill>
                <a:latin typeface="Times New Roman" panose="02020603050405020304" pitchFamily="18" charset="0"/>
                <a:ea typeface="SimSun" panose="02010600030101010101" pitchFamily="2" charset="-122"/>
              </a:rPr>
              <a:t>, bệnh </a:t>
            </a:r>
            <a:r>
              <a:rPr sz="3000" b="1" i="1" dirty="0">
                <a:solidFill>
                  <a:srgbClr val="FF0000"/>
                </a:solidFill>
                <a:latin typeface="Times New Roman" panose="02020603050405020304" pitchFamily="18" charset="0"/>
                <a:ea typeface="SimSun" panose="02010600030101010101" pitchFamily="2" charset="-122"/>
              </a:rPr>
              <a:t>vẫn không lui</a:t>
            </a:r>
            <a:r>
              <a:rPr sz="3000" b="1" i="1" dirty="0">
                <a:solidFill>
                  <a:srgbClr val="2914C6"/>
                </a:solidFill>
                <a:latin typeface="Times New Roman" panose="02020603050405020304" pitchFamily="18" charset="0"/>
                <a:ea typeface="SimSun" panose="02010600030101010101" pitchFamily="2" charset="-122"/>
              </a:rPr>
              <a:t>.</a:t>
            </a:r>
          </a:p>
        </p:txBody>
      </p:sp>
      <p:sp>
        <p:nvSpPr>
          <p:cNvPr id="24581" name="Rectangle 7"/>
          <p:cNvSpPr/>
          <p:nvPr/>
        </p:nvSpPr>
        <p:spPr>
          <a:xfrm>
            <a:off x="304800" y="1558925"/>
            <a:ext cx="2691763"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vi-VN" b="1" smtClean="0">
                <a:latin typeface="Times New Roman" panose="02020603050405020304" pitchFamily="18" charset="0"/>
                <a:cs typeface="Arial" panose="020B0604020202020204" pitchFamily="34" charset="0"/>
              </a:rPr>
              <a:t>Đọc </a:t>
            </a:r>
            <a:r>
              <a:rPr lang="en-US" altLang="vi-VN" b="1" dirty="0">
                <a:latin typeface="Times New Roman" panose="02020603050405020304" pitchFamily="18" charset="0"/>
                <a:cs typeface="Arial" panose="020B0604020202020204" pitchFamily="34" charset="0"/>
              </a:rPr>
              <a:t>diễn cảm:</a:t>
            </a:r>
            <a:endParaRPr lang="en-US" altLang="vi-VN" b="1" dirty="0">
              <a:latin typeface="Times New Roman" panose="02020603050405020304" pitchFamily="18" charset="0"/>
              <a:ea typeface="Arial" panose="020B0604020202020204" pitchFamily="34" charset="0"/>
            </a:endParaRPr>
          </a:p>
        </p:txBody>
      </p:sp>
      <p:cxnSp>
        <p:nvCxnSpPr>
          <p:cNvPr id="4" name="Straight Connector 3"/>
          <p:cNvCxnSpPr/>
          <p:nvPr/>
        </p:nvCxnSpPr>
        <p:spPr>
          <a:xfrm flipH="1">
            <a:off x="5943600" y="2244725"/>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5181600" y="264795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5143500" y="264160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7346950" y="26209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8458200" y="264160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2095500" y="3127375"/>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2133600" y="3127375"/>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a:off x="4876800" y="376555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7924800" y="376555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7962900" y="3792538"/>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762000" y="42084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811213" y="42084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438400" y="4283075"/>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29000" y="46783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3505200" y="46783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7270750" y="46783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3536950" y="607060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a:off x="8970963" y="558165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6400800" y="516255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6362700" y="5138738"/>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1703388" y="561181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5949950" y="561181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8915400" y="557530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a:off x="6843713" y="6035675"/>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6781800" y="605631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1627188" y="5181600"/>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7232650" y="4678363"/>
            <a:ext cx="76200" cy="3810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33"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student cartoon gif"/>
          <p:cNvPicPr>
            <a:picLocks noChangeAspect="1"/>
          </p:cNvPicPr>
          <p:nvPr/>
        </p:nvPicPr>
        <p:blipFill>
          <a:blip r:embed="rId4"/>
          <a:stretch>
            <a:fillRect/>
          </a:stretch>
        </p:blipFill>
        <p:spPr>
          <a:xfrm>
            <a:off x="953691" y="3267075"/>
            <a:ext cx="7086600" cy="2549129"/>
          </a:xfrm>
          <a:prstGeom prst="rect">
            <a:avLst/>
          </a:prstGeom>
          <a:noFill/>
          <a:ln w="9525">
            <a:noFill/>
          </a:ln>
        </p:spPr>
      </p:pic>
      <p:sp>
        <p:nvSpPr>
          <p:cNvPr id="48131" name="Text Box 6"/>
          <p:cNvSpPr txBox="1"/>
          <p:nvPr/>
        </p:nvSpPr>
        <p:spPr>
          <a:xfrm>
            <a:off x="176213" y="1160860"/>
            <a:ext cx="8640366" cy="7835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457200">
              <a:lnSpc>
                <a:spcPct val="100000"/>
              </a:lnSpc>
              <a:spcBef>
                <a:spcPct val="0"/>
              </a:spcBef>
              <a:buFontTx/>
              <a:buNone/>
            </a:pPr>
            <a:r>
              <a:rPr lang="en-US" altLang="vi-VN" sz="4500" b="1" dirty="0">
                <a:solidFill>
                  <a:srgbClr val="FF0000"/>
                </a:solidFill>
                <a:latin typeface="Times New Roman" panose="02020603050405020304" pitchFamily="18" charset="0"/>
                <a:cs typeface="Arial" panose="020B0604020202020204" pitchFamily="34" charset="0"/>
              </a:rPr>
              <a:t>VẬN DỤNG – TRẢI NGHIỆM</a:t>
            </a:r>
            <a:endParaRPr lang="en-US" altLang="vi-VN" sz="4500" b="1" dirty="0">
              <a:solidFill>
                <a:srgbClr val="FF0000"/>
              </a:solidFill>
              <a:latin typeface="Times New Roman" panose="02020603050405020304" pitchFamily="18" charset="0"/>
              <a:ea typeface="Arial" panose="020B0604020202020204" pitchFamily="34" charset="0"/>
            </a:endParaRPr>
          </a:p>
        </p:txBody>
      </p:sp>
      <p:pic>
        <p:nvPicPr>
          <p:cNvPr id="4" name="Picture 6" descr="1064982z6po9vz212"/>
          <p:cNvPicPr>
            <a:picLocks noChangeAspect="1" noChangeArrowheads="1" noCrop="1"/>
          </p:cNvPicPr>
          <p:nvPr/>
        </p:nvPicPr>
        <p:blipFill>
          <a:blip r:embed="rId5"/>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94615" y="2640648"/>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buNone/>
            </a:pPr>
            <a:r>
              <a:rPr sz="3200" b="1" dirty="0">
                <a:solidFill>
                  <a:srgbClr val="1A0694"/>
                </a:solidFill>
                <a:latin typeface="Times New Roman" panose="02020603050405020304" pitchFamily="18" charset="0"/>
                <a:ea typeface="SimSun" panose="02010600030101010101" pitchFamily="2" charset="-122"/>
              </a:rPr>
              <a:t>Câu hỏi 1: </a:t>
            </a:r>
            <a:r>
              <a:rPr lang="nl-NL" altLang="x-none" sz="3200" b="1" dirty="0">
                <a:solidFill>
                  <a:srgbClr val="1A0694"/>
                </a:solidFill>
                <a:latin typeface="Times New Roman" panose="02020603050405020304" pitchFamily="18" charset="0"/>
                <a:cs typeface="Times New Roman" panose="02020603050405020304" pitchFamily="18" charset="0"/>
              </a:rPr>
              <a:t>Cụ Ún l</a:t>
            </a:r>
            <a:r>
              <a:rPr lang="nl-NL" altLang="x-none" sz="3200" b="1" dirty="0">
                <a:solidFill>
                  <a:srgbClr val="1A0694"/>
                </a:solidFill>
                <a:latin typeface="Times New Roman" panose="02020603050405020304" pitchFamily="18" charset="0"/>
                <a:ea typeface="Times New Roman" panose="02020603050405020304" pitchFamily="18" charset="0"/>
              </a:rPr>
              <a:t>à</a:t>
            </a:r>
            <a:r>
              <a:rPr lang="nl-NL" altLang="x-none" sz="3200" b="1" dirty="0">
                <a:solidFill>
                  <a:srgbClr val="1A0694"/>
                </a:solidFill>
                <a:latin typeface="Times New Roman" panose="02020603050405020304" pitchFamily="18" charset="0"/>
                <a:cs typeface="Times New Roman" panose="02020603050405020304" pitchFamily="18" charset="0"/>
              </a:rPr>
              <a:t>m nghề gì?</a:t>
            </a:r>
            <a:endParaRPr sz="3200" b="1" dirty="0">
              <a:solidFill>
                <a:srgbClr val="1A0694"/>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838200" y="3667125"/>
            <a:ext cx="48768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B. </a:t>
            </a:r>
            <a:r>
              <a:rPr lang="nl-NL" altLang="x-none" sz="2800" b="1" dirty="0">
                <a:solidFill>
                  <a:srgbClr val="1A0694"/>
                </a:solidFill>
                <a:latin typeface="Times New Roman" panose="02020603050405020304" pitchFamily="18" charset="0"/>
                <a:ea typeface="SimSun" panose="02010600030101010101" pitchFamily="2" charset="-122"/>
              </a:rPr>
              <a:t>Thầy cúng.</a:t>
            </a:r>
            <a:endParaRPr sz="2800" b="1" dirty="0">
              <a:solidFill>
                <a:srgbClr val="1A0694"/>
              </a:solidFill>
              <a:latin typeface="Times New Roman" panose="02020603050405020304" pitchFamily="18" charset="0"/>
              <a:ea typeface="SimSun" panose="02010600030101010101" pitchFamily="2" charset="-122"/>
            </a:endParaRPr>
          </a:p>
        </p:txBody>
      </p:sp>
      <p:sp>
        <p:nvSpPr>
          <p:cNvPr id="21" name="TextBox 20"/>
          <p:cNvSpPr txBox="1"/>
          <p:nvPr/>
        </p:nvSpPr>
        <p:spPr>
          <a:xfrm>
            <a:off x="762635" y="3160078"/>
            <a:ext cx="48768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A. </a:t>
            </a:r>
            <a:r>
              <a:rPr lang="nl-NL" altLang="x-none" sz="2800" b="1" dirty="0">
                <a:solidFill>
                  <a:srgbClr val="1A0694"/>
                </a:solidFill>
                <a:latin typeface="Times New Roman" panose="02020603050405020304" pitchFamily="18" charset="0"/>
                <a:ea typeface="SimSun" panose="02010600030101010101" pitchFamily="2" charset="-122"/>
              </a:rPr>
              <a:t>Thầy giáo.</a:t>
            </a:r>
            <a:endParaRPr sz="2800" b="1" dirty="0">
              <a:solidFill>
                <a:srgbClr val="1A0694"/>
              </a:solidFill>
              <a:latin typeface="Times New Roman" panose="02020603050405020304" pitchFamily="18" charset="0"/>
              <a:ea typeface="SimSun" panose="02010600030101010101" pitchFamily="2" charset="-122"/>
            </a:endParaRPr>
          </a:p>
        </p:txBody>
      </p:sp>
      <p:sp>
        <p:nvSpPr>
          <p:cNvPr id="22" name="TextBox 21"/>
          <p:cNvSpPr txBox="1"/>
          <p:nvPr/>
        </p:nvSpPr>
        <p:spPr>
          <a:xfrm>
            <a:off x="666750" y="4200525"/>
            <a:ext cx="527685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C. </a:t>
            </a:r>
            <a:r>
              <a:rPr lang="nl-NL" altLang="x-none" sz="2800" b="1" dirty="0">
                <a:solidFill>
                  <a:srgbClr val="1A0694"/>
                </a:solidFill>
                <a:latin typeface="Times New Roman" panose="02020603050405020304" pitchFamily="18" charset="0"/>
                <a:ea typeface="SimSun" panose="02010600030101010101" pitchFamily="2" charset="-122"/>
              </a:rPr>
              <a:t>Thầy thuốc.</a:t>
            </a:r>
            <a:endParaRPr sz="2800" b="1" dirty="0">
              <a:solidFill>
                <a:srgbClr val="1A0694"/>
              </a:solidFill>
              <a:latin typeface="Times New Roman" panose="02020603050405020304" pitchFamily="18" charset="0"/>
              <a:ea typeface="SimSun" panose="02010600030101010101" pitchFamily="2" charset="-122"/>
            </a:endParaRPr>
          </a:p>
        </p:txBody>
      </p:sp>
      <p:sp>
        <p:nvSpPr>
          <p:cNvPr id="20" name="Oval 19"/>
          <p:cNvSpPr/>
          <p:nvPr/>
        </p:nvSpPr>
        <p:spPr>
          <a:xfrm>
            <a:off x="2057400" y="35814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Times New Roman" panose="02020603050405020304"/>
              <a:ea typeface="+mn-ea"/>
              <a:cs typeface="+mn-cs"/>
            </a:endParaRPr>
          </a:p>
        </p:txBody>
      </p:sp>
      <p:sp>
        <p:nvSpPr>
          <p:cNvPr id="25607" name="Date Placeholder 2"/>
          <p:cNvSpPr txBox="1"/>
          <p:nvPr/>
        </p:nvSpPr>
        <p:spPr>
          <a:xfrm>
            <a:off x="7543800" y="280988"/>
            <a:ext cx="2133600" cy="365125"/>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200" dirty="0">
              <a:latin typeface="Times New Roman" panose="02020603050405020304" pitchFamily="18" charset="0"/>
              <a:ea typeface="Arial" panose="020B0604020202020204" pitchFamily="34" charset="0"/>
            </a:endParaRPr>
          </a:p>
        </p:txBody>
      </p:sp>
      <p:sp>
        <p:nvSpPr>
          <p:cNvPr id="32" name="Oval 31"/>
          <p:cNvSpPr/>
          <p:nvPr/>
        </p:nvSpPr>
        <p:spPr>
          <a:xfrm>
            <a:off x="6751638" y="4273550"/>
            <a:ext cx="1978025" cy="1974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4800" dirty="0">
                <a:solidFill>
                  <a:srgbClr val="FF0000"/>
                </a:solidFill>
                <a:latin typeface="Times New Roman" panose="02020603050405020304" pitchFamily="18" charset="0"/>
                <a:cs typeface="Times New Roman" panose="02020603050405020304" pitchFamily="18" charset="0"/>
              </a:rPr>
              <a:t>Hết giờ</a:t>
            </a:r>
            <a:endParaRPr sz="4800" dirty="0">
              <a:solidFill>
                <a:srgbClr val="FF0000"/>
              </a:solidFill>
              <a:latin typeface="Times New Roman" panose="02020603050405020304" pitchFamily="18" charset="0"/>
              <a:ea typeface="Times New Roman" panose="02020603050405020304" pitchFamily="18" charset="0"/>
            </a:endParaRPr>
          </a:p>
        </p:txBody>
      </p:sp>
      <p:sp>
        <p:nvSpPr>
          <p:cNvPr id="33" name="Oval 32"/>
          <p:cNvSpPr/>
          <p:nvPr/>
        </p:nvSpPr>
        <p:spPr>
          <a:xfrm>
            <a:off x="6732588" y="4219575"/>
            <a:ext cx="2011363" cy="2028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1</a:t>
            </a:r>
          </a:p>
        </p:txBody>
      </p:sp>
      <p:sp>
        <p:nvSpPr>
          <p:cNvPr id="34" name="Oval 33"/>
          <p:cNvSpPr/>
          <p:nvPr/>
        </p:nvSpPr>
        <p:spPr>
          <a:xfrm>
            <a:off x="6707188" y="4219575"/>
            <a:ext cx="2036763" cy="199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2</a:t>
            </a:r>
          </a:p>
        </p:txBody>
      </p:sp>
      <p:sp>
        <p:nvSpPr>
          <p:cNvPr id="35" name="Oval 34"/>
          <p:cNvSpPr/>
          <p:nvPr/>
        </p:nvSpPr>
        <p:spPr>
          <a:xfrm>
            <a:off x="6726238" y="4219575"/>
            <a:ext cx="2003425" cy="199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3</a:t>
            </a:r>
          </a:p>
        </p:txBody>
      </p:sp>
      <p:sp>
        <p:nvSpPr>
          <p:cNvPr id="36" name="Oval 35"/>
          <p:cNvSpPr/>
          <p:nvPr/>
        </p:nvSpPr>
        <p:spPr>
          <a:xfrm>
            <a:off x="6748463" y="4200525"/>
            <a:ext cx="1981200" cy="207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4</a:t>
            </a:r>
          </a:p>
        </p:txBody>
      </p:sp>
      <p:sp>
        <p:nvSpPr>
          <p:cNvPr id="37" name="Oval 36"/>
          <p:cNvSpPr/>
          <p:nvPr/>
        </p:nvSpPr>
        <p:spPr>
          <a:xfrm>
            <a:off x="6748463" y="4197350"/>
            <a:ext cx="2016125" cy="200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5</a:t>
            </a:r>
          </a:p>
        </p:txBody>
      </p:sp>
      <p:sp>
        <p:nvSpPr>
          <p:cNvPr id="25614"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28" name="Action Button: Sound 27">
            <a:hlinkClick r:id="" action="ppaction://noaction" highlightClick="1">
              <a:snd r:embed="rId5" name="applause.wav"/>
            </a:hlinkClick>
          </p:cNvPr>
          <p:cNvSpPr/>
          <p:nvPr/>
        </p:nvSpPr>
        <p:spPr>
          <a:xfrm>
            <a:off x="152400" y="6248400"/>
            <a:ext cx="533400" cy="457200"/>
          </a:xfrm>
          <a:prstGeom prst="actionButtonSound">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w="18000">
                <a:solidFill>
                  <a:schemeClr val="accent2">
                    <a:satMod val="140000"/>
                  </a:schemeClr>
                </a:solidFill>
                <a:prstDash val="solid"/>
                <a:miter lim="800000"/>
              </a:ln>
              <a:noFill/>
              <a:effectLst>
                <a:outerShdw blurRad="25500" dist="23000" dir="7020000" algn="tl">
                  <a:srgbClr val="000000">
                    <a:alpha val="50000"/>
                  </a:srgbClr>
                </a:outerShdw>
              </a:effectLst>
              <a:uLnTx/>
              <a:uFillTx/>
              <a:latin typeface="Times New Roman" panose="02020603050405020304"/>
              <a:ea typeface="+mn-ea"/>
              <a:cs typeface="+mn-cs"/>
            </a:endParaRPr>
          </a:p>
        </p:txBody>
      </p:sp>
      <p:sp>
        <p:nvSpPr>
          <p:cNvPr id="24" name="TextBox 23"/>
          <p:cNvSpPr txBox="1"/>
          <p:nvPr/>
        </p:nvSpPr>
        <p:spPr bwMode="auto">
          <a:xfrm>
            <a:off x="52388" y="1700213"/>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fontAlgn="auto" hangingPunct="1">
              <a:spcBef>
                <a:spcPct val="50000"/>
              </a:spcBef>
              <a:spcAft>
                <a:spcPts val="0"/>
              </a:spcAft>
              <a:buClrTx/>
              <a:buSzTx/>
              <a:buFontTx/>
              <a:buNone/>
              <a:defRPr/>
            </a:pPr>
            <a:r>
              <a:rPr kumimoji="0" lang="en-US" sz="3200" b="1" kern="1200" cap="none" spc="0" normalizeH="0" baseline="0" noProof="0" dirty="0" err="1">
                <a:latin typeface="Times New Roman" panose="02020603050405020304"/>
                <a:ea typeface="SimSun" panose="02010600030101010101" pitchFamily="2" charset="-122"/>
                <a:cs typeface="+mn-cs"/>
              </a:rPr>
              <a:t>Trò</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chơi</a:t>
            </a:r>
            <a:r>
              <a:rPr kumimoji="0" lang="en-US" sz="3200" b="1" kern="1200" cap="none" spc="0" normalizeH="0" baseline="0" noProof="0" dirty="0">
                <a:latin typeface="Times New Roman" panose="02020603050405020304"/>
                <a:ea typeface="SimSun" panose="02010600030101010101" pitchFamily="2" charset="-122"/>
                <a:cs typeface="+mn-cs"/>
              </a:rPr>
              <a:t>: Ai </a:t>
            </a:r>
            <a:r>
              <a:rPr kumimoji="0" lang="en-US" sz="3200" b="1" kern="1200" cap="none" spc="0" normalizeH="0" baseline="0" noProof="0" dirty="0" err="1">
                <a:latin typeface="Times New Roman" panose="02020603050405020304"/>
                <a:ea typeface="SimSun" panose="02010600030101010101" pitchFamily="2" charset="-122"/>
                <a:cs typeface="+mn-cs"/>
              </a:rPr>
              <a:t>nhanh</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ai</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đúng</a:t>
            </a:r>
            <a:r>
              <a:rPr kumimoji="0" lang="en-US" sz="3200" b="1" kern="1200" cap="none" spc="0" normalizeH="0" baseline="0" noProof="0" dirty="0">
                <a:latin typeface="Times New Roman" panose="02020603050405020304"/>
                <a:ea typeface="SimSun" panose="02010600030101010101" pitchFamily="2" charset="-122"/>
                <a:cs typeface="+mn-cs"/>
              </a:rPr>
              <a:t>?</a:t>
            </a:r>
            <a:endParaRPr kumimoji="0" lang="en-US" sz="3200" b="1" kern="1200" cap="none" spc="0" normalizeH="0" baseline="0" noProof="0" dirty="0">
              <a:latin typeface="Times New Roman" panose="02020603050405020304"/>
              <a:ea typeface="+mn-ea"/>
              <a:cs typeface="Times New Roman" panose="02020603050405020304" pitchFamily="18" charset="0"/>
            </a:endParaRPr>
          </a:p>
        </p:txBody>
      </p:sp>
      <p:sp>
        <p:nvSpPr>
          <p:cNvPr id="26" name="TextBox 25"/>
          <p:cNvSpPr txBox="1"/>
          <p:nvPr/>
        </p:nvSpPr>
        <p:spPr bwMode="auto">
          <a:xfrm>
            <a:off x="-76200" y="2170113"/>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fontAlgn="auto" hangingPunct="1">
              <a:spcBef>
                <a:spcPct val="50000"/>
              </a:spcBef>
              <a:spcAft>
                <a:spcPts val="0"/>
              </a:spcAft>
              <a:buClrTx/>
              <a:buSzTx/>
              <a:buFontTx/>
              <a:buNone/>
              <a:defRPr/>
            </a:pP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Chọn</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chữ</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cái</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đặt</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trước</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ý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đúng</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a:t>
            </a:r>
            <a:endParaRPr kumimoji="0" lang="en-US" sz="3200" b="1" kern="1200" cap="none" spc="0" normalizeH="0" baseline="0" noProof="0" dirty="0">
              <a:solidFill>
                <a:srgbClr val="2914C6"/>
              </a:solidFill>
              <a:latin typeface="Times New Roman" panose="02020603050405020304"/>
              <a:ea typeface="+mn-ea"/>
              <a:cs typeface="Times New Roman" panose="02020603050405020304" pitchFamily="18" charset="0"/>
            </a:endParaRPr>
          </a:p>
        </p:txBody>
      </p:sp>
      <p:sp>
        <p:nvSpPr>
          <p:cNvPr id="19"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pic>
        <p:nvPicPr>
          <p:cNvPr id="23" name="Picture 6" descr="1064982z6po9vz212"/>
          <p:cNvPicPr>
            <a:picLocks noChangeAspect="1" noChangeArrowheads="1" noCrop="1"/>
          </p:cNvPicPr>
          <p:nvPr/>
        </p:nvPicPr>
        <p:blipFill>
          <a:blip r:embed="rId6"/>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1500"/>
                                        <p:tgtEl>
                                          <p:spTgt spid="37"/>
                                        </p:tgtEl>
                                      </p:cBhvr>
                                    </p:animEffect>
                                    <p:set>
                                      <p:cBhvr>
                                        <p:cTn id="42" dur="1" fill="hold">
                                          <p:stCondLst>
                                            <p:cond delay="1499"/>
                                          </p:stCondLst>
                                        </p:cTn>
                                        <p:tgtEl>
                                          <p:spTgt spid="3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1500"/>
                            </p:stCondLst>
                            <p:childTnLst>
                              <p:par>
                                <p:cTn id="44" presetID="21" presetClass="exit" presetSubtype="1" fill="hold" grpId="0" nodeType="afterEffect">
                                  <p:stCondLst>
                                    <p:cond delay="0"/>
                                  </p:stCondLst>
                                  <p:childTnLst>
                                    <p:animEffect transition="out" filter="wheel(1)">
                                      <p:cBhvr>
                                        <p:cTn id="45" dur="1500"/>
                                        <p:tgtEl>
                                          <p:spTgt spid="36"/>
                                        </p:tgtEl>
                                      </p:cBhvr>
                                    </p:animEffect>
                                    <p:set>
                                      <p:cBhvr>
                                        <p:cTn id="46" dur="1" fill="hold">
                                          <p:stCondLst>
                                            <p:cond delay="1499"/>
                                          </p:stCondLst>
                                        </p:cTn>
                                        <p:tgtEl>
                                          <p:spTgt spid="3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7" fill="hold">
                            <p:stCondLst>
                              <p:cond delay="3000"/>
                            </p:stCondLst>
                            <p:childTnLst>
                              <p:par>
                                <p:cTn id="48" presetID="21" presetClass="exit" presetSubtype="1" fill="hold" grpId="0" nodeType="afterEffect">
                                  <p:stCondLst>
                                    <p:cond delay="0"/>
                                  </p:stCondLst>
                                  <p:childTnLst>
                                    <p:animEffect transition="out" filter="wheel(1)">
                                      <p:cBhvr>
                                        <p:cTn id="49" dur="1500"/>
                                        <p:tgtEl>
                                          <p:spTgt spid="35"/>
                                        </p:tgtEl>
                                      </p:cBhvr>
                                    </p:animEffect>
                                    <p:set>
                                      <p:cBhvr>
                                        <p:cTn id="50" dur="1" fill="hold">
                                          <p:stCondLst>
                                            <p:cond delay="1499"/>
                                          </p:stCondLst>
                                        </p:cTn>
                                        <p:tgtEl>
                                          <p:spTgt spid="3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4500"/>
                            </p:stCondLst>
                            <p:childTnLst>
                              <p:par>
                                <p:cTn id="52" presetID="21" presetClass="exit" presetSubtype="1" fill="hold" grpId="0" nodeType="afterEffect">
                                  <p:stCondLst>
                                    <p:cond delay="0"/>
                                  </p:stCondLst>
                                  <p:childTnLst>
                                    <p:animEffect transition="out" filter="wheel(1)">
                                      <p:cBhvr>
                                        <p:cTn id="53" dur="1500"/>
                                        <p:tgtEl>
                                          <p:spTgt spid="34"/>
                                        </p:tgtEl>
                                      </p:cBhvr>
                                    </p:animEffect>
                                    <p:set>
                                      <p:cBhvr>
                                        <p:cTn id="54" dur="1" fill="hold">
                                          <p:stCondLst>
                                            <p:cond delay="1499"/>
                                          </p:stCondLst>
                                        </p:cTn>
                                        <p:tgtEl>
                                          <p:spTgt spid="3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6000"/>
                            </p:stCondLst>
                            <p:childTnLst>
                              <p:par>
                                <p:cTn id="56" presetID="21" presetClass="exit" presetSubtype="1" fill="hold" grpId="0" nodeType="afterEffect">
                                  <p:stCondLst>
                                    <p:cond delay="0"/>
                                  </p:stCondLst>
                                  <p:childTnLst>
                                    <p:animEffect transition="out" filter="wheel(1)">
                                      <p:cBhvr>
                                        <p:cTn id="57" dur="1500"/>
                                        <p:tgtEl>
                                          <p:spTgt spid="33"/>
                                        </p:tgtEl>
                                      </p:cBhvr>
                                    </p:animEffect>
                                    <p:set>
                                      <p:cBhvr>
                                        <p:cTn id="58" dur="1" fill="hold">
                                          <p:stCondLst>
                                            <p:cond delay="1499"/>
                                          </p:stCondLst>
                                        </p:cTn>
                                        <p:tgtEl>
                                          <p:spTgt spid="3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7500"/>
                            </p:stCondLst>
                            <p:childTnLst>
                              <p:par>
                                <p:cTn id="60" presetID="10" presetClass="emph" presetSubtype="0" fill="hold" grpId="0" nodeType="afterEffect">
                                  <p:stCondLst>
                                    <p:cond delay="0"/>
                                  </p:stCondLst>
                                  <p:childTnLst>
                                    <p:anim calcmode="discrete" valueType="str">
                                      <p:cBhvr override="childStyle">
                                        <p:cTn id="61" dur="2000" fill="hold"/>
                                        <p:tgtEl>
                                          <p:spTgt spid="3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udio>
                                      <p:cMediaNode>
                                        <p:cTn display="0" masterRel="sameClick">
                                          <p:stCondLst>
                                            <p:cond evt="begin" delay="0">
                                              <p:tn val="60"/>
                                            </p:cond>
                                          </p:stCondLst>
                                          <p:endCondLst>
                                            <p:cond evt="onStopAudio" delay="0">
                                              <p:tgtEl>
                                                <p:sldTgt/>
                                              </p:tgtEl>
                                            </p:cond>
                                          </p:endCondLst>
                                        </p:cTn>
                                        <p:tgtEl>
                                          <p:sndTgt r:embed="rId4" name="drumroll.wav"/>
                                        </p:tgtEl>
                                      </p:cMediaNode>
                                    </p:audio>
                                  </p:sub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randombar(horizontal)">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1" grpId="0"/>
      <p:bldP spid="22" grpId="0"/>
      <p:bldP spid="20" grpId="0" animBg="1"/>
      <p:bldP spid="32" grpId="0" animBg="1"/>
      <p:bldP spid="33" grpId="0" animBg="1"/>
      <p:bldP spid="34" grpId="0" animBg="1"/>
      <p:bldP spid="35" grpId="0" animBg="1"/>
      <p:bldP spid="36" grpId="0" animBg="1"/>
      <p:bldP spid="37" grpId="0" animBg="1"/>
      <p:bldP spid="24"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bwMode="auto">
          <a:xfrm>
            <a:off x="-838200" y="2671763"/>
            <a:ext cx="9067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buNone/>
            </a:pPr>
            <a:r>
              <a:rPr sz="2800" b="1" dirty="0">
                <a:solidFill>
                  <a:srgbClr val="1A0694"/>
                </a:solidFill>
                <a:latin typeface="Times New Roman" panose="02020603050405020304" pitchFamily="18" charset="0"/>
                <a:ea typeface="SimSun" panose="02010600030101010101" pitchFamily="2" charset="-122"/>
              </a:rPr>
              <a:t>Câu hỏi 2: </a:t>
            </a:r>
            <a:r>
              <a:rPr lang="nl-NL" altLang="x-none" sz="2800" b="1" dirty="0">
                <a:solidFill>
                  <a:srgbClr val="1A0694"/>
                </a:solidFill>
                <a:latin typeface="Times New Roman" panose="02020603050405020304" pitchFamily="18" charset="0"/>
                <a:cs typeface="Times New Roman" panose="02020603050405020304" pitchFamily="18" charset="0"/>
              </a:rPr>
              <a:t>Cụ Ún khỏi bệnh nhờ đâu?</a:t>
            </a:r>
            <a:r>
              <a:rPr sz="2800" b="1" i="1" dirty="0">
                <a:solidFill>
                  <a:srgbClr val="1A0694"/>
                </a:solidFill>
                <a:latin typeface="Times New Roman" panose="02020603050405020304" pitchFamily="18" charset="0"/>
                <a:ea typeface="SimSun" panose="02010600030101010101" pitchFamily="2" charset="-122"/>
              </a:rPr>
              <a:t> </a:t>
            </a:r>
          </a:p>
        </p:txBody>
      </p:sp>
      <p:sp>
        <p:nvSpPr>
          <p:cNvPr id="24" name="TextBox 23"/>
          <p:cNvSpPr txBox="1"/>
          <p:nvPr/>
        </p:nvSpPr>
        <p:spPr>
          <a:xfrm>
            <a:off x="488950" y="3268663"/>
            <a:ext cx="697865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sz="2800" b="1" dirty="0">
                <a:solidFill>
                  <a:srgbClr val="2914C6"/>
                </a:solidFill>
                <a:latin typeface="Times New Roman" panose="02020603050405020304" pitchFamily="18" charset="0"/>
                <a:ea typeface="SimSun" panose="02010600030101010101" pitchFamily="2" charset="-122"/>
              </a:rPr>
              <a:t>A</a:t>
            </a:r>
            <a:r>
              <a:rPr sz="2800" b="1" dirty="0">
                <a:solidFill>
                  <a:srgbClr val="1A0694"/>
                </a:solidFill>
                <a:latin typeface="Times New Roman" panose="02020603050405020304" pitchFamily="18" charset="0"/>
                <a:ea typeface="SimSun" panose="02010600030101010101" pitchFamily="2" charset="-122"/>
              </a:rPr>
              <a:t>. </a:t>
            </a:r>
            <a:r>
              <a:rPr lang="nl-NL" altLang="x-none" sz="2800" b="1" dirty="0">
                <a:solidFill>
                  <a:srgbClr val="1A0694"/>
                </a:solidFill>
                <a:latin typeface="Times New Roman" panose="02020603050405020304" pitchFamily="18" charset="0"/>
                <a:ea typeface="SimSun" panose="02010600030101010101" pitchFamily="2" charset="-122"/>
              </a:rPr>
              <a:t>Nhờ học trò của cụ cúng bái.</a:t>
            </a:r>
            <a:endParaRPr sz="2800" b="1" dirty="0">
              <a:solidFill>
                <a:srgbClr val="1A0694"/>
              </a:solidFill>
              <a:latin typeface="Times New Roman" panose="02020603050405020304" pitchFamily="18" charset="0"/>
              <a:ea typeface="SimSun" panose="02010600030101010101" pitchFamily="2" charset="-122"/>
            </a:endParaRPr>
          </a:p>
        </p:txBody>
      </p:sp>
      <p:sp>
        <p:nvSpPr>
          <p:cNvPr id="25" name="TextBox 24"/>
          <p:cNvSpPr txBox="1"/>
          <p:nvPr/>
        </p:nvSpPr>
        <p:spPr>
          <a:xfrm>
            <a:off x="419100" y="4284663"/>
            <a:ext cx="6370638"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C. </a:t>
            </a:r>
            <a:r>
              <a:rPr lang="nl-NL" altLang="x-none" sz="2800" b="1" dirty="0">
                <a:solidFill>
                  <a:srgbClr val="1A0694"/>
                </a:solidFill>
                <a:latin typeface="Times New Roman" panose="02020603050405020304" pitchFamily="18" charset="0"/>
                <a:ea typeface="SimSun" panose="02010600030101010101" pitchFamily="2" charset="-122"/>
              </a:rPr>
              <a:t>Nhờ cụ Ún đi bệnh viện</a:t>
            </a:r>
            <a:r>
              <a:rPr lang="en-US" altLang="nl-NL" sz="2800" b="1" dirty="0">
                <a:solidFill>
                  <a:srgbClr val="1A0694"/>
                </a:solidFill>
                <a:latin typeface="Times New Roman" panose="02020603050405020304" pitchFamily="18" charset="0"/>
                <a:ea typeface="SimSun" panose="02010600030101010101" pitchFamily="2" charset="-122"/>
              </a:rPr>
              <a:t>  </a:t>
            </a:r>
          </a:p>
        </p:txBody>
      </p:sp>
      <p:sp>
        <p:nvSpPr>
          <p:cNvPr id="26" name="TextBox 25"/>
          <p:cNvSpPr txBox="1"/>
          <p:nvPr/>
        </p:nvSpPr>
        <p:spPr>
          <a:xfrm>
            <a:off x="500063" y="3811588"/>
            <a:ext cx="77724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B. </a:t>
            </a:r>
            <a:r>
              <a:rPr lang="nl-NL" altLang="x-none" sz="2800" b="1" dirty="0">
                <a:solidFill>
                  <a:srgbClr val="1A0694"/>
                </a:solidFill>
                <a:latin typeface="Times New Roman" panose="02020603050405020304" pitchFamily="18" charset="0"/>
                <a:ea typeface="SimSun" panose="02010600030101010101" pitchFamily="2" charset="-122"/>
              </a:rPr>
              <a:t>Nhờ con cụ cúng bái.</a:t>
            </a:r>
            <a:endParaRPr sz="2800" b="1" dirty="0">
              <a:solidFill>
                <a:srgbClr val="1A0694"/>
              </a:solidFill>
              <a:latin typeface="Times New Roman" panose="02020603050405020304" pitchFamily="18" charset="0"/>
              <a:ea typeface="SimSun" panose="02010600030101010101" pitchFamily="2" charset="-122"/>
            </a:endParaRPr>
          </a:p>
        </p:txBody>
      </p:sp>
      <p:sp>
        <p:nvSpPr>
          <p:cNvPr id="33" name="Oval 32"/>
          <p:cNvSpPr/>
          <p:nvPr/>
        </p:nvSpPr>
        <p:spPr>
          <a:xfrm>
            <a:off x="6713538" y="4572000"/>
            <a:ext cx="1973263" cy="1968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4800" dirty="0">
                <a:solidFill>
                  <a:srgbClr val="FF0000"/>
                </a:solidFill>
                <a:latin typeface="Times New Roman" panose="02020603050405020304" pitchFamily="18" charset="0"/>
                <a:cs typeface="Times New Roman" panose="02020603050405020304" pitchFamily="18" charset="0"/>
              </a:rPr>
              <a:t>Hết giờ</a:t>
            </a:r>
            <a:endParaRPr sz="4800" dirty="0">
              <a:solidFill>
                <a:srgbClr val="FF0000"/>
              </a:solidFill>
              <a:latin typeface="Times New Roman" panose="02020603050405020304" pitchFamily="18" charset="0"/>
              <a:ea typeface="Times New Roman" panose="02020603050405020304" pitchFamily="18" charset="0"/>
            </a:endParaRPr>
          </a:p>
        </p:txBody>
      </p:sp>
      <p:sp>
        <p:nvSpPr>
          <p:cNvPr id="34" name="Oval 33"/>
          <p:cNvSpPr/>
          <p:nvPr/>
        </p:nvSpPr>
        <p:spPr>
          <a:xfrm>
            <a:off x="6713538" y="4583113"/>
            <a:ext cx="2068513" cy="1911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1</a:t>
            </a:r>
          </a:p>
        </p:txBody>
      </p:sp>
      <p:sp>
        <p:nvSpPr>
          <p:cNvPr id="35" name="Oval 34"/>
          <p:cNvSpPr/>
          <p:nvPr/>
        </p:nvSpPr>
        <p:spPr>
          <a:xfrm>
            <a:off x="6780213" y="4538663"/>
            <a:ext cx="1947863" cy="201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2</a:t>
            </a:r>
          </a:p>
        </p:txBody>
      </p:sp>
      <p:sp>
        <p:nvSpPr>
          <p:cNvPr id="36" name="Oval 35"/>
          <p:cNvSpPr/>
          <p:nvPr/>
        </p:nvSpPr>
        <p:spPr>
          <a:xfrm>
            <a:off x="6762750" y="4529138"/>
            <a:ext cx="1951038" cy="206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3</a:t>
            </a:r>
          </a:p>
        </p:txBody>
      </p:sp>
      <p:sp>
        <p:nvSpPr>
          <p:cNvPr id="37" name="Oval 36"/>
          <p:cNvSpPr/>
          <p:nvPr/>
        </p:nvSpPr>
        <p:spPr>
          <a:xfrm>
            <a:off x="6762750" y="4538663"/>
            <a:ext cx="1965325" cy="201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4</a:t>
            </a:r>
          </a:p>
        </p:txBody>
      </p:sp>
      <p:sp>
        <p:nvSpPr>
          <p:cNvPr id="38" name="Oval 37"/>
          <p:cNvSpPr/>
          <p:nvPr/>
        </p:nvSpPr>
        <p:spPr>
          <a:xfrm>
            <a:off x="6846888" y="4573588"/>
            <a:ext cx="1814513" cy="1914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5</a:t>
            </a:r>
          </a:p>
        </p:txBody>
      </p:sp>
      <p:sp>
        <p:nvSpPr>
          <p:cNvPr id="39" name="Oval 38"/>
          <p:cNvSpPr/>
          <p:nvPr/>
        </p:nvSpPr>
        <p:spPr>
          <a:xfrm>
            <a:off x="381000" y="4267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Times New Roman" panose="02020603050405020304"/>
              <a:ea typeface="+mn-ea"/>
              <a:cs typeface="+mn-cs"/>
            </a:endParaRPr>
          </a:p>
        </p:txBody>
      </p:sp>
      <p:sp>
        <p:nvSpPr>
          <p:cNvPr id="26637" name="Date Placeholder 2"/>
          <p:cNvSpPr txBox="1"/>
          <p:nvPr/>
        </p:nvSpPr>
        <p:spPr>
          <a:xfrm>
            <a:off x="7467600" y="280988"/>
            <a:ext cx="2133600" cy="365125"/>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200" dirty="0">
              <a:latin typeface="Times New Roman" panose="02020603050405020304" pitchFamily="18" charset="0"/>
              <a:ea typeface="Arial" panose="020B0604020202020204" pitchFamily="34" charset="0"/>
            </a:endParaRPr>
          </a:p>
        </p:txBody>
      </p:sp>
      <p:sp>
        <p:nvSpPr>
          <p:cNvPr id="26638"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29" name="Action Button: Sound 28">
            <a:hlinkClick r:id="" action="ppaction://noaction" highlightClick="1">
              <a:snd r:embed="rId5" name="applause.wav"/>
            </a:hlinkClick>
          </p:cNvPr>
          <p:cNvSpPr/>
          <p:nvPr/>
        </p:nvSpPr>
        <p:spPr>
          <a:xfrm>
            <a:off x="152400" y="6248400"/>
            <a:ext cx="533400" cy="457200"/>
          </a:xfrm>
          <a:prstGeom prst="actionButtonSound">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w="18000">
                <a:solidFill>
                  <a:schemeClr val="accent2">
                    <a:satMod val="140000"/>
                  </a:schemeClr>
                </a:solidFill>
                <a:prstDash val="solid"/>
                <a:miter lim="800000"/>
              </a:ln>
              <a:noFill/>
              <a:effectLst>
                <a:outerShdw blurRad="25500" dist="23000" dir="7020000" algn="tl">
                  <a:srgbClr val="000000">
                    <a:alpha val="50000"/>
                  </a:srgbClr>
                </a:outerShdw>
              </a:effectLst>
              <a:uLnTx/>
              <a:uFillTx/>
              <a:latin typeface="Times New Roman" panose="02020603050405020304"/>
              <a:ea typeface="+mn-ea"/>
              <a:cs typeface="+mn-cs"/>
            </a:endParaRPr>
          </a:p>
        </p:txBody>
      </p:sp>
      <p:sp>
        <p:nvSpPr>
          <p:cNvPr id="27" name="TextBox 26"/>
          <p:cNvSpPr txBox="1"/>
          <p:nvPr/>
        </p:nvSpPr>
        <p:spPr bwMode="auto">
          <a:xfrm>
            <a:off x="52388" y="1700213"/>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fontAlgn="auto" hangingPunct="1">
              <a:spcBef>
                <a:spcPct val="50000"/>
              </a:spcBef>
              <a:spcAft>
                <a:spcPts val="0"/>
              </a:spcAft>
              <a:buClrTx/>
              <a:buSzTx/>
              <a:buFontTx/>
              <a:buNone/>
              <a:defRPr/>
            </a:pPr>
            <a:r>
              <a:rPr kumimoji="0" lang="en-US" sz="3200" b="1" kern="1200" cap="none" spc="0" normalizeH="0" baseline="0" noProof="0" dirty="0" err="1">
                <a:latin typeface="Times New Roman" panose="02020603050405020304"/>
                <a:ea typeface="SimSun" panose="02010600030101010101" pitchFamily="2" charset="-122"/>
                <a:cs typeface="+mn-cs"/>
              </a:rPr>
              <a:t>Trò</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chơi</a:t>
            </a:r>
            <a:r>
              <a:rPr kumimoji="0" lang="en-US" sz="3200" b="1" kern="1200" cap="none" spc="0" normalizeH="0" baseline="0" noProof="0" dirty="0">
                <a:latin typeface="Times New Roman" panose="02020603050405020304"/>
                <a:ea typeface="SimSun" panose="02010600030101010101" pitchFamily="2" charset="-122"/>
                <a:cs typeface="+mn-cs"/>
              </a:rPr>
              <a:t>: Ai </a:t>
            </a:r>
            <a:r>
              <a:rPr kumimoji="0" lang="en-US" sz="3200" b="1" kern="1200" cap="none" spc="0" normalizeH="0" baseline="0" noProof="0" dirty="0" err="1">
                <a:latin typeface="Times New Roman" panose="02020603050405020304"/>
                <a:ea typeface="SimSun" panose="02010600030101010101" pitchFamily="2" charset="-122"/>
                <a:cs typeface="+mn-cs"/>
              </a:rPr>
              <a:t>nhanh</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ai</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đúng</a:t>
            </a:r>
            <a:r>
              <a:rPr kumimoji="0" lang="en-US" sz="3200" b="1" kern="1200" cap="none" spc="0" normalizeH="0" baseline="0" noProof="0" dirty="0">
                <a:latin typeface="Times New Roman" panose="02020603050405020304"/>
                <a:ea typeface="SimSun" panose="02010600030101010101" pitchFamily="2" charset="-122"/>
                <a:cs typeface="+mn-cs"/>
              </a:rPr>
              <a:t>?</a:t>
            </a:r>
            <a:endParaRPr kumimoji="0" lang="en-US" sz="3200" b="1" kern="1200" cap="none" spc="0" normalizeH="0" baseline="0" noProof="0" dirty="0">
              <a:latin typeface="Times New Roman" panose="02020603050405020304"/>
              <a:ea typeface="+mn-ea"/>
              <a:cs typeface="Times New Roman" panose="02020603050405020304" pitchFamily="18" charset="0"/>
            </a:endParaRPr>
          </a:p>
        </p:txBody>
      </p:sp>
      <p:sp>
        <p:nvSpPr>
          <p:cNvPr id="28" name="TextBox 27"/>
          <p:cNvSpPr txBox="1"/>
          <p:nvPr/>
        </p:nvSpPr>
        <p:spPr bwMode="auto">
          <a:xfrm>
            <a:off x="-87312" y="2093913"/>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fontAlgn="auto" hangingPunct="1">
              <a:spcBef>
                <a:spcPct val="50000"/>
              </a:spcBef>
              <a:spcAft>
                <a:spcPts val="0"/>
              </a:spcAft>
              <a:buClrTx/>
              <a:buSzTx/>
              <a:buFontTx/>
              <a:buNone/>
              <a:defRPr/>
            </a:pP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Chọn</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chữ</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cái</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đặt</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trước</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ý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đúng</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a:t>
            </a:r>
            <a:endParaRPr kumimoji="0" lang="en-US" sz="3200" b="1" kern="1200" cap="none" spc="0" normalizeH="0" baseline="0" noProof="0" dirty="0">
              <a:solidFill>
                <a:srgbClr val="2914C6"/>
              </a:solidFill>
              <a:latin typeface="Times New Roman" panose="02020603050405020304"/>
              <a:ea typeface="+mn-ea"/>
              <a:cs typeface="Times New Roman" panose="02020603050405020304" pitchFamily="18" charset="0"/>
            </a:endParaRPr>
          </a:p>
        </p:txBody>
      </p:sp>
      <p:sp>
        <p:nvSpPr>
          <p:cNvPr id="19"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pic>
        <p:nvPicPr>
          <p:cNvPr id="20" name="Picture 6" descr="1064982z6po9vz212"/>
          <p:cNvPicPr>
            <a:picLocks noChangeAspect="1" noChangeArrowheads="1" noCrop="1"/>
          </p:cNvPicPr>
          <p:nvPr/>
        </p:nvPicPr>
        <p:blipFill>
          <a:blip r:embed="rId6"/>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xit" presetSubtype="1" fill="hold" grpId="0" nodeType="clickEffect">
                                  <p:stCondLst>
                                    <p:cond delay="0"/>
                                  </p:stCondLst>
                                  <p:childTnLst>
                                    <p:animEffect transition="out" filter="wheel(1)">
                                      <p:cBhvr>
                                        <p:cTn id="30" dur="1500"/>
                                        <p:tgtEl>
                                          <p:spTgt spid="38"/>
                                        </p:tgtEl>
                                      </p:cBhvr>
                                    </p:animEffect>
                                    <p:set>
                                      <p:cBhvr>
                                        <p:cTn id="31" dur="1" fill="hold">
                                          <p:stCondLst>
                                            <p:cond delay="14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1500"/>
                            </p:stCondLst>
                            <p:childTnLst>
                              <p:par>
                                <p:cTn id="33" presetID="21" presetClass="exit" presetSubtype="1" fill="hold" grpId="0" nodeType="afterEffect">
                                  <p:stCondLst>
                                    <p:cond delay="0"/>
                                  </p:stCondLst>
                                  <p:childTnLst>
                                    <p:animEffect transition="out" filter="wheel(1)">
                                      <p:cBhvr>
                                        <p:cTn id="34" dur="1500"/>
                                        <p:tgtEl>
                                          <p:spTgt spid="37"/>
                                        </p:tgtEl>
                                      </p:cBhvr>
                                    </p:animEffect>
                                    <p:set>
                                      <p:cBhvr>
                                        <p:cTn id="35" dur="1" fill="hold">
                                          <p:stCondLst>
                                            <p:cond delay="1499"/>
                                          </p:stCondLst>
                                        </p:cTn>
                                        <p:tgtEl>
                                          <p:spTgt spid="3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3000"/>
                            </p:stCondLst>
                            <p:childTnLst>
                              <p:par>
                                <p:cTn id="37" presetID="21" presetClass="exit" presetSubtype="1" fill="hold" grpId="0" nodeType="afterEffect">
                                  <p:stCondLst>
                                    <p:cond delay="0"/>
                                  </p:stCondLst>
                                  <p:childTnLst>
                                    <p:animEffect transition="out" filter="wheel(1)">
                                      <p:cBhvr>
                                        <p:cTn id="38" dur="1500"/>
                                        <p:tgtEl>
                                          <p:spTgt spid="36"/>
                                        </p:tgtEl>
                                      </p:cBhvr>
                                    </p:animEffect>
                                    <p:set>
                                      <p:cBhvr>
                                        <p:cTn id="39" dur="1" fill="hold">
                                          <p:stCondLst>
                                            <p:cond delay="1499"/>
                                          </p:stCondLst>
                                        </p:cTn>
                                        <p:tgtEl>
                                          <p:spTgt spid="3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4500"/>
                            </p:stCondLst>
                            <p:childTnLst>
                              <p:par>
                                <p:cTn id="41" presetID="21" presetClass="exit" presetSubtype="1" fill="hold" grpId="0" nodeType="afterEffect">
                                  <p:stCondLst>
                                    <p:cond delay="0"/>
                                  </p:stCondLst>
                                  <p:childTnLst>
                                    <p:animEffect transition="out" filter="wheel(1)">
                                      <p:cBhvr>
                                        <p:cTn id="42" dur="1500"/>
                                        <p:tgtEl>
                                          <p:spTgt spid="35"/>
                                        </p:tgtEl>
                                      </p:cBhvr>
                                    </p:animEffect>
                                    <p:set>
                                      <p:cBhvr>
                                        <p:cTn id="43" dur="1" fill="hold">
                                          <p:stCondLst>
                                            <p:cond delay="1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6000"/>
                            </p:stCondLst>
                            <p:childTnLst>
                              <p:par>
                                <p:cTn id="45" presetID="21" presetClass="exit" presetSubtype="1" fill="hold" grpId="0" nodeType="afterEffect">
                                  <p:stCondLst>
                                    <p:cond delay="0"/>
                                  </p:stCondLst>
                                  <p:childTnLst>
                                    <p:animEffect transition="out" filter="wheel(1)">
                                      <p:cBhvr>
                                        <p:cTn id="46" dur="1500"/>
                                        <p:tgtEl>
                                          <p:spTgt spid="34"/>
                                        </p:tgtEl>
                                      </p:cBhvr>
                                    </p:animEffect>
                                    <p:set>
                                      <p:cBhvr>
                                        <p:cTn id="47" dur="1" fill="hold">
                                          <p:stCondLst>
                                            <p:cond delay="1499"/>
                                          </p:stCondLst>
                                        </p:cTn>
                                        <p:tgtEl>
                                          <p:spTgt spid="3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7500"/>
                            </p:stCondLst>
                            <p:childTnLst>
                              <p:par>
                                <p:cTn id="49" presetID="10" presetClass="emph" presetSubtype="0" fill="hold" grpId="0" nodeType="afterEffect">
                                  <p:stCondLst>
                                    <p:cond delay="0"/>
                                  </p:stCondLst>
                                  <p:childTnLst>
                                    <p:anim calcmode="discrete" valueType="str">
                                      <p:cBhvr override="childStyle">
                                        <p:cTn id="50" dur="2000" fill="hold"/>
                                        <p:tgtEl>
                                          <p:spTgt spid="3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udio>
                                      <p:cMediaNode>
                                        <p:cTn display="0" masterRel="sameClick">
                                          <p:stCondLst>
                                            <p:cond evt="begin" delay="0">
                                              <p:tn val="49"/>
                                            </p:cond>
                                          </p:stCondLst>
                                          <p:endCondLst>
                                            <p:cond evt="onStopAudio" delay="0">
                                              <p:tgtEl>
                                                <p:sldTgt/>
                                              </p:tgtEl>
                                            </p:cond>
                                          </p:endCondLst>
                                        </p:cTn>
                                        <p:tgtEl>
                                          <p:sndTgt r:embed="rId4" name="drumroll.wav"/>
                                        </p:tgtEl>
                                      </p:cMediaNode>
                                    </p:audio>
                                  </p:sub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randombar(horizontal)">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33" grpId="0" animBg="1"/>
      <p:bldP spid="34" grpId="0" animBg="1"/>
      <p:bldP spid="35" grpId="0" animBg="1"/>
      <p:bldP spid="36" grpId="0" animBg="1"/>
      <p:bldP spid="37" grpId="0" animBg="1"/>
      <p:bldP spid="38"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bwMode="auto">
          <a:xfrm>
            <a:off x="0" y="28321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None/>
            </a:pPr>
            <a:r>
              <a:rPr sz="2800" b="1" dirty="0">
                <a:solidFill>
                  <a:srgbClr val="1A0694"/>
                </a:solidFill>
                <a:latin typeface="Times New Roman" panose="02020603050405020304" pitchFamily="18" charset="0"/>
                <a:ea typeface="SimSun" panose="02010600030101010101" pitchFamily="2" charset="-122"/>
              </a:rPr>
              <a:t>Câu hỏi 3: </a:t>
            </a:r>
            <a:r>
              <a:rPr sz="2800" b="1" dirty="0">
                <a:solidFill>
                  <a:srgbClr val="1A0694"/>
                </a:solidFill>
                <a:latin typeface="Times New Roman" panose="02020603050405020304" pitchFamily="18" charset="0"/>
                <a:cs typeface="Times New Roman" panose="02020603050405020304" pitchFamily="18" charset="0"/>
              </a:rPr>
              <a:t>Ý nghĩa câu chuyện Thầy cúng đi bệnh viện l</a:t>
            </a:r>
            <a:r>
              <a:rPr sz="2800" b="1" dirty="0">
                <a:solidFill>
                  <a:srgbClr val="1A0694"/>
                </a:solidFill>
                <a:latin typeface="Times New Roman" panose="02020603050405020304" pitchFamily="18" charset="0"/>
                <a:ea typeface="Times New Roman" panose="02020603050405020304" pitchFamily="18" charset="0"/>
              </a:rPr>
              <a:t>à</a:t>
            </a:r>
            <a:r>
              <a:rPr sz="2800" b="1" dirty="0">
                <a:solidFill>
                  <a:srgbClr val="1A0694"/>
                </a:solidFill>
                <a:latin typeface="Times New Roman" panose="02020603050405020304" pitchFamily="18" charset="0"/>
                <a:cs typeface="Times New Roman" panose="02020603050405020304" pitchFamily="18" charset="0"/>
              </a:rPr>
              <a:t>? </a:t>
            </a:r>
            <a:r>
              <a:rPr sz="2800" b="1" i="1" dirty="0">
                <a:solidFill>
                  <a:srgbClr val="1A0694"/>
                </a:solidFill>
                <a:latin typeface="Times New Roman" panose="02020603050405020304" pitchFamily="18" charset="0"/>
                <a:ea typeface="SimSun" panose="02010600030101010101" pitchFamily="2" charset="-122"/>
              </a:rPr>
              <a:t> </a:t>
            </a:r>
          </a:p>
        </p:txBody>
      </p:sp>
      <p:sp>
        <p:nvSpPr>
          <p:cNvPr id="24" name="TextBox 23"/>
          <p:cNvSpPr txBox="1"/>
          <p:nvPr/>
        </p:nvSpPr>
        <p:spPr>
          <a:xfrm>
            <a:off x="323850" y="3354388"/>
            <a:ext cx="668655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A. </a:t>
            </a:r>
            <a:r>
              <a:rPr lang="nl-NL" altLang="x-none" sz="2800" b="1" dirty="0">
                <a:solidFill>
                  <a:srgbClr val="1A0694"/>
                </a:solidFill>
                <a:latin typeface="Times New Roman" panose="02020603050405020304" pitchFamily="18" charset="0"/>
                <a:ea typeface="SimSun" panose="02010600030101010101" pitchFamily="2" charset="-122"/>
              </a:rPr>
              <a:t>Khi bị bệnh cúng bái sẽ khỏi bệnh.</a:t>
            </a:r>
            <a:endParaRPr sz="2800" b="1" dirty="0">
              <a:solidFill>
                <a:srgbClr val="1A0694"/>
              </a:solidFill>
              <a:latin typeface="Times New Roman" panose="02020603050405020304" pitchFamily="18" charset="0"/>
              <a:ea typeface="SimSun" panose="02010600030101010101" pitchFamily="2" charset="-122"/>
            </a:endParaRPr>
          </a:p>
        </p:txBody>
      </p:sp>
      <p:sp>
        <p:nvSpPr>
          <p:cNvPr id="25" name="TextBox 24"/>
          <p:cNvSpPr txBox="1"/>
          <p:nvPr/>
        </p:nvSpPr>
        <p:spPr>
          <a:xfrm>
            <a:off x="323850" y="3819525"/>
            <a:ext cx="7546975" cy="9540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B. Sau khi khỏi bệnh, cụ Ún được nhiều người nhờ cụ trị bệnh.</a:t>
            </a:r>
          </a:p>
        </p:txBody>
      </p:sp>
      <p:sp>
        <p:nvSpPr>
          <p:cNvPr id="26" name="TextBox 25"/>
          <p:cNvSpPr txBox="1"/>
          <p:nvPr/>
        </p:nvSpPr>
        <p:spPr>
          <a:xfrm>
            <a:off x="373063" y="4589463"/>
            <a:ext cx="6686550" cy="9540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sz="2800" b="1" dirty="0">
                <a:solidFill>
                  <a:srgbClr val="1A0694"/>
                </a:solidFill>
                <a:latin typeface="Times New Roman" panose="02020603050405020304" pitchFamily="18" charset="0"/>
                <a:ea typeface="SimSun" panose="02010600030101010101" pitchFamily="2" charset="-122"/>
              </a:rPr>
              <a:t>C. Bỏ mê tín dị đoan. K</a:t>
            </a:r>
            <a:r>
              <a:rPr lang="nl-NL" altLang="x-none" sz="2800" b="1" dirty="0">
                <a:solidFill>
                  <a:srgbClr val="1A0694"/>
                </a:solidFill>
                <a:latin typeface="Times New Roman" panose="02020603050405020304" pitchFamily="18" charset="0"/>
                <a:ea typeface="SimSun" panose="02010600030101010101" pitchFamily="2" charset="-122"/>
              </a:rPr>
              <a:t>hoa học và bệnh viện mới trị được bệnh</a:t>
            </a:r>
            <a:endParaRPr sz="2800" b="1" dirty="0">
              <a:solidFill>
                <a:srgbClr val="1A0694"/>
              </a:solidFill>
              <a:latin typeface="Times New Roman" panose="02020603050405020304" pitchFamily="18" charset="0"/>
              <a:ea typeface="SimSun" panose="02010600030101010101" pitchFamily="2" charset="-122"/>
            </a:endParaRPr>
          </a:p>
        </p:txBody>
      </p:sp>
      <p:sp>
        <p:nvSpPr>
          <p:cNvPr id="27" name="Oval 26"/>
          <p:cNvSpPr/>
          <p:nvPr/>
        </p:nvSpPr>
        <p:spPr>
          <a:xfrm>
            <a:off x="6808788" y="4764088"/>
            <a:ext cx="1971675" cy="1863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4800" dirty="0">
                <a:solidFill>
                  <a:srgbClr val="FF0000"/>
                </a:solidFill>
                <a:latin typeface="Times New Roman" panose="02020603050405020304" pitchFamily="18" charset="0"/>
                <a:cs typeface="Times New Roman" panose="02020603050405020304" pitchFamily="18" charset="0"/>
              </a:rPr>
              <a:t>Hết giờ</a:t>
            </a:r>
            <a:endParaRPr sz="4800" dirty="0">
              <a:solidFill>
                <a:srgbClr val="FF0000"/>
              </a:solidFill>
              <a:latin typeface="Times New Roman" panose="02020603050405020304" pitchFamily="18" charset="0"/>
              <a:ea typeface="Times New Roman" panose="02020603050405020304" pitchFamily="18" charset="0"/>
            </a:endParaRPr>
          </a:p>
        </p:txBody>
      </p:sp>
      <p:sp>
        <p:nvSpPr>
          <p:cNvPr id="28" name="Oval 27"/>
          <p:cNvSpPr/>
          <p:nvPr/>
        </p:nvSpPr>
        <p:spPr>
          <a:xfrm>
            <a:off x="6846888" y="4754563"/>
            <a:ext cx="1917700" cy="1892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1</a:t>
            </a:r>
          </a:p>
        </p:txBody>
      </p:sp>
      <p:sp>
        <p:nvSpPr>
          <p:cNvPr id="29" name="Oval 28"/>
          <p:cNvSpPr/>
          <p:nvPr/>
        </p:nvSpPr>
        <p:spPr>
          <a:xfrm>
            <a:off x="6870700" y="4725988"/>
            <a:ext cx="1847850" cy="1922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2</a:t>
            </a:r>
          </a:p>
        </p:txBody>
      </p:sp>
      <p:sp>
        <p:nvSpPr>
          <p:cNvPr id="30" name="Oval 29"/>
          <p:cNvSpPr/>
          <p:nvPr/>
        </p:nvSpPr>
        <p:spPr>
          <a:xfrm>
            <a:off x="6858000" y="4725988"/>
            <a:ext cx="1893888" cy="18875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3</a:t>
            </a:r>
          </a:p>
        </p:txBody>
      </p:sp>
      <p:sp>
        <p:nvSpPr>
          <p:cNvPr id="31" name="Oval 30"/>
          <p:cNvSpPr/>
          <p:nvPr/>
        </p:nvSpPr>
        <p:spPr>
          <a:xfrm>
            <a:off x="6858000" y="4762500"/>
            <a:ext cx="1873250" cy="1835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4</a:t>
            </a:r>
          </a:p>
        </p:txBody>
      </p:sp>
      <p:sp>
        <p:nvSpPr>
          <p:cNvPr id="32" name="Oval 31"/>
          <p:cNvSpPr/>
          <p:nvPr/>
        </p:nvSpPr>
        <p:spPr>
          <a:xfrm>
            <a:off x="6842125" y="4722813"/>
            <a:ext cx="1905000" cy="1843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srgbClr val="FFFF00"/>
                </a:solidFill>
                <a:effectLst/>
                <a:uLnTx/>
                <a:uFillTx/>
                <a:latin typeface="Times New Roman" panose="02020603050405020304"/>
                <a:ea typeface="+mn-ea"/>
                <a:cs typeface="Times New Roman" panose="02020603050405020304" pitchFamily="18" charset="0"/>
              </a:rPr>
              <a:t>5</a:t>
            </a:r>
          </a:p>
        </p:txBody>
      </p:sp>
      <p:sp>
        <p:nvSpPr>
          <p:cNvPr id="33" name="Oval 32"/>
          <p:cNvSpPr/>
          <p:nvPr/>
        </p:nvSpPr>
        <p:spPr>
          <a:xfrm>
            <a:off x="304800" y="4641850"/>
            <a:ext cx="533400" cy="477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Times New Roman" panose="02020603050405020304"/>
              <a:ea typeface="+mn-ea"/>
              <a:cs typeface="+mn-cs"/>
            </a:endParaRPr>
          </a:p>
        </p:txBody>
      </p:sp>
      <p:sp>
        <p:nvSpPr>
          <p:cNvPr id="27661"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sp>
        <p:nvSpPr>
          <p:cNvPr id="37" name="Action Button: Sound 36">
            <a:hlinkClick r:id="" action="ppaction://noaction" highlightClick="1">
              <a:snd r:embed="rId5" name="applause.wav"/>
            </a:hlinkClick>
          </p:cNvPr>
          <p:cNvSpPr/>
          <p:nvPr/>
        </p:nvSpPr>
        <p:spPr>
          <a:xfrm>
            <a:off x="152400" y="6248400"/>
            <a:ext cx="533400" cy="457200"/>
          </a:xfrm>
          <a:prstGeom prst="actionButtonSound">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w="18000">
                <a:solidFill>
                  <a:schemeClr val="accent2">
                    <a:satMod val="140000"/>
                  </a:schemeClr>
                </a:solidFill>
                <a:prstDash val="solid"/>
                <a:miter lim="800000"/>
              </a:ln>
              <a:noFill/>
              <a:effectLst>
                <a:outerShdw blurRad="25500" dist="23000" dir="7020000" algn="tl">
                  <a:srgbClr val="000000">
                    <a:alpha val="50000"/>
                  </a:srgbClr>
                </a:outerShdw>
              </a:effectLst>
              <a:uLnTx/>
              <a:uFillTx/>
              <a:latin typeface="Times New Roman" panose="02020603050405020304"/>
              <a:ea typeface="+mn-ea"/>
              <a:cs typeface="+mn-cs"/>
            </a:endParaRPr>
          </a:p>
        </p:txBody>
      </p:sp>
      <p:sp>
        <p:nvSpPr>
          <p:cNvPr id="34" name="TextBox 33"/>
          <p:cNvSpPr txBox="1"/>
          <p:nvPr/>
        </p:nvSpPr>
        <p:spPr bwMode="auto">
          <a:xfrm>
            <a:off x="52388" y="1700213"/>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fontAlgn="auto" hangingPunct="1">
              <a:spcBef>
                <a:spcPct val="50000"/>
              </a:spcBef>
              <a:spcAft>
                <a:spcPts val="0"/>
              </a:spcAft>
              <a:buClrTx/>
              <a:buSzTx/>
              <a:buFontTx/>
              <a:buNone/>
              <a:defRPr/>
            </a:pPr>
            <a:r>
              <a:rPr kumimoji="0" lang="en-US" sz="3200" b="1" kern="1200" cap="none" spc="0" normalizeH="0" baseline="0" noProof="0" dirty="0" err="1">
                <a:latin typeface="Times New Roman" panose="02020603050405020304"/>
                <a:ea typeface="SimSun" panose="02010600030101010101" pitchFamily="2" charset="-122"/>
                <a:cs typeface="+mn-cs"/>
              </a:rPr>
              <a:t>Trò</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chơi</a:t>
            </a:r>
            <a:r>
              <a:rPr kumimoji="0" lang="en-US" sz="3200" b="1" kern="1200" cap="none" spc="0" normalizeH="0" baseline="0" noProof="0" dirty="0">
                <a:latin typeface="Times New Roman" panose="02020603050405020304"/>
                <a:ea typeface="SimSun" panose="02010600030101010101" pitchFamily="2" charset="-122"/>
                <a:cs typeface="+mn-cs"/>
              </a:rPr>
              <a:t>: Ai </a:t>
            </a:r>
            <a:r>
              <a:rPr kumimoji="0" lang="en-US" sz="3200" b="1" kern="1200" cap="none" spc="0" normalizeH="0" baseline="0" noProof="0" dirty="0" err="1">
                <a:latin typeface="Times New Roman" panose="02020603050405020304"/>
                <a:ea typeface="SimSun" panose="02010600030101010101" pitchFamily="2" charset="-122"/>
                <a:cs typeface="+mn-cs"/>
              </a:rPr>
              <a:t>nhanh</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ai</a:t>
            </a:r>
            <a:r>
              <a:rPr kumimoji="0" lang="en-US" sz="3200" b="1" kern="1200" cap="none" spc="0" normalizeH="0" baseline="0" noProof="0" dirty="0">
                <a:latin typeface="Times New Roman" panose="02020603050405020304"/>
                <a:ea typeface="SimSun" panose="02010600030101010101" pitchFamily="2" charset="-122"/>
                <a:cs typeface="+mn-cs"/>
              </a:rPr>
              <a:t> </a:t>
            </a:r>
            <a:r>
              <a:rPr kumimoji="0" lang="en-US" sz="3200" b="1" kern="1200" cap="none" spc="0" normalizeH="0" baseline="0" noProof="0" dirty="0" err="1">
                <a:latin typeface="Times New Roman" panose="02020603050405020304"/>
                <a:ea typeface="SimSun" panose="02010600030101010101" pitchFamily="2" charset="-122"/>
                <a:cs typeface="+mn-cs"/>
              </a:rPr>
              <a:t>đúng</a:t>
            </a:r>
            <a:r>
              <a:rPr kumimoji="0" lang="en-US" sz="3200" b="1" kern="1200" cap="none" spc="0" normalizeH="0" baseline="0" noProof="0" dirty="0">
                <a:latin typeface="Times New Roman" panose="02020603050405020304"/>
                <a:ea typeface="SimSun" panose="02010600030101010101" pitchFamily="2" charset="-122"/>
                <a:cs typeface="+mn-cs"/>
              </a:rPr>
              <a:t>?</a:t>
            </a:r>
            <a:endParaRPr kumimoji="0" lang="en-US" sz="3200" b="1" kern="1200" cap="none" spc="0" normalizeH="0" baseline="0" noProof="0" dirty="0">
              <a:latin typeface="Times New Roman" panose="02020603050405020304"/>
              <a:ea typeface="+mn-ea"/>
              <a:cs typeface="Times New Roman" panose="02020603050405020304" pitchFamily="18" charset="0"/>
            </a:endParaRPr>
          </a:p>
        </p:txBody>
      </p:sp>
      <p:sp>
        <p:nvSpPr>
          <p:cNvPr id="35" name="TextBox 34"/>
          <p:cNvSpPr txBox="1"/>
          <p:nvPr/>
        </p:nvSpPr>
        <p:spPr bwMode="auto">
          <a:xfrm>
            <a:off x="96838" y="2149475"/>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fontAlgn="auto" hangingPunct="1">
              <a:spcBef>
                <a:spcPct val="50000"/>
              </a:spcBef>
              <a:spcAft>
                <a:spcPts val="0"/>
              </a:spcAft>
              <a:buClrTx/>
              <a:buSzTx/>
              <a:buFontTx/>
              <a:buNone/>
              <a:defRPr/>
            </a:pP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Chọn</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chữ</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cái</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đặt</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trước</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 ý </a:t>
            </a:r>
            <a:r>
              <a:rPr kumimoji="0" lang="en-US" sz="3200" b="1" kern="1200" cap="none" spc="0" normalizeH="0" baseline="0" noProof="0" dirty="0" err="1">
                <a:solidFill>
                  <a:srgbClr val="FF0000"/>
                </a:solidFill>
                <a:latin typeface="Times New Roman" panose="02020603050405020304"/>
                <a:ea typeface="SimSun" panose="02010600030101010101" pitchFamily="2" charset="-122"/>
                <a:cs typeface="+mn-cs"/>
              </a:rPr>
              <a:t>đúng</a:t>
            </a:r>
            <a:r>
              <a:rPr kumimoji="0" lang="en-US" sz="3200" b="1" kern="1200" cap="none" spc="0" normalizeH="0" baseline="0" noProof="0" dirty="0">
                <a:solidFill>
                  <a:srgbClr val="FF0000"/>
                </a:solidFill>
                <a:latin typeface="Times New Roman" panose="02020603050405020304"/>
                <a:ea typeface="SimSun" panose="02010600030101010101" pitchFamily="2" charset="-122"/>
                <a:cs typeface="+mn-cs"/>
              </a:rPr>
              <a:t>.</a:t>
            </a:r>
            <a:endParaRPr kumimoji="0" lang="en-US" sz="3200" b="1" kern="1200" cap="none" spc="0" normalizeH="0" baseline="0" noProof="0" dirty="0">
              <a:solidFill>
                <a:srgbClr val="2914C6"/>
              </a:solidFill>
              <a:latin typeface="Times New Roman" panose="02020603050405020304"/>
              <a:ea typeface="+mn-ea"/>
              <a:cs typeface="Times New Roman" panose="02020603050405020304" pitchFamily="18" charset="0"/>
            </a:endParaRPr>
          </a:p>
        </p:txBody>
      </p:sp>
      <p:sp>
        <p:nvSpPr>
          <p:cNvPr id="18"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spTree>
  </p:cSld>
  <p:clrMapOvr>
    <a:masterClrMapping/>
  </p:clrMapOvr>
  <p:transition spd="slow">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xit" presetSubtype="1" fill="hold" grpId="0" nodeType="clickEffect">
                                  <p:stCondLst>
                                    <p:cond delay="0"/>
                                  </p:stCondLst>
                                  <p:childTnLst>
                                    <p:animEffect transition="out" filter="wheel(1)">
                                      <p:cBhvr>
                                        <p:cTn id="25" dur="1500"/>
                                        <p:tgtEl>
                                          <p:spTgt spid="32"/>
                                        </p:tgtEl>
                                      </p:cBhvr>
                                    </p:animEffect>
                                    <p:set>
                                      <p:cBhvr>
                                        <p:cTn id="26" dur="1" fill="hold">
                                          <p:stCondLst>
                                            <p:cond delay="1499"/>
                                          </p:stCondLst>
                                        </p:cTn>
                                        <p:tgtEl>
                                          <p:spTgt spid="3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7" fill="hold">
                            <p:stCondLst>
                              <p:cond delay="1500"/>
                            </p:stCondLst>
                            <p:childTnLst>
                              <p:par>
                                <p:cTn id="28" presetID="21" presetClass="exit" presetSubtype="1" fill="hold" grpId="0" nodeType="afterEffect">
                                  <p:stCondLst>
                                    <p:cond delay="0"/>
                                  </p:stCondLst>
                                  <p:childTnLst>
                                    <p:animEffect transition="out" filter="wheel(1)">
                                      <p:cBhvr>
                                        <p:cTn id="29" dur="1500"/>
                                        <p:tgtEl>
                                          <p:spTgt spid="31"/>
                                        </p:tgtEl>
                                      </p:cBhvr>
                                    </p:animEffect>
                                    <p:set>
                                      <p:cBhvr>
                                        <p:cTn id="30" dur="1" fill="hold">
                                          <p:stCondLst>
                                            <p:cond delay="1499"/>
                                          </p:stCondLst>
                                        </p:cTn>
                                        <p:tgtEl>
                                          <p:spTgt spid="3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p:stCondLst>
                              <p:cond delay="3000"/>
                            </p:stCondLst>
                            <p:childTnLst>
                              <p:par>
                                <p:cTn id="32" presetID="21" presetClass="exit" presetSubtype="1" fill="hold" grpId="0" nodeType="afterEffect">
                                  <p:stCondLst>
                                    <p:cond delay="0"/>
                                  </p:stCondLst>
                                  <p:childTnLst>
                                    <p:animEffect transition="out" filter="wheel(1)">
                                      <p:cBhvr>
                                        <p:cTn id="33" dur="1500"/>
                                        <p:tgtEl>
                                          <p:spTgt spid="30"/>
                                        </p:tgtEl>
                                      </p:cBhvr>
                                    </p:animEffect>
                                    <p:set>
                                      <p:cBhvr>
                                        <p:cTn id="34" dur="1" fill="hold">
                                          <p:stCondLst>
                                            <p:cond delay="1499"/>
                                          </p:stCondLst>
                                        </p:cTn>
                                        <p:tgtEl>
                                          <p:spTgt spid="3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4500"/>
                            </p:stCondLst>
                            <p:childTnLst>
                              <p:par>
                                <p:cTn id="36" presetID="21" presetClass="exit" presetSubtype="1" fill="hold" grpId="0" nodeType="afterEffect">
                                  <p:stCondLst>
                                    <p:cond delay="0"/>
                                  </p:stCondLst>
                                  <p:childTnLst>
                                    <p:animEffect transition="out" filter="wheel(1)">
                                      <p:cBhvr>
                                        <p:cTn id="37" dur="1500"/>
                                        <p:tgtEl>
                                          <p:spTgt spid="29"/>
                                        </p:tgtEl>
                                      </p:cBhvr>
                                    </p:animEffect>
                                    <p:set>
                                      <p:cBhvr>
                                        <p:cTn id="38" dur="1" fill="hold">
                                          <p:stCondLst>
                                            <p:cond delay="1499"/>
                                          </p:stCondLst>
                                        </p:cTn>
                                        <p:tgtEl>
                                          <p:spTgt spid="2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p:stCondLst>
                              <p:cond delay="6000"/>
                            </p:stCondLst>
                            <p:childTnLst>
                              <p:par>
                                <p:cTn id="40" presetID="21" presetClass="exit" presetSubtype="1" fill="hold" grpId="0" nodeType="afterEffect">
                                  <p:stCondLst>
                                    <p:cond delay="0"/>
                                  </p:stCondLst>
                                  <p:childTnLst>
                                    <p:animEffect transition="out" filter="wheel(1)">
                                      <p:cBhvr>
                                        <p:cTn id="41" dur="1500"/>
                                        <p:tgtEl>
                                          <p:spTgt spid="28"/>
                                        </p:tgtEl>
                                      </p:cBhvr>
                                    </p:animEffect>
                                    <p:set>
                                      <p:cBhvr>
                                        <p:cTn id="42" dur="1" fill="hold">
                                          <p:stCondLst>
                                            <p:cond delay="1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7500"/>
                            </p:stCondLst>
                            <p:childTnLst>
                              <p:par>
                                <p:cTn id="44" presetID="10" presetClass="emph" presetSubtype="0" fill="hold" grpId="0" nodeType="afterEffect">
                                  <p:stCondLst>
                                    <p:cond delay="0"/>
                                  </p:stCondLst>
                                  <p:childTnLst>
                                    <p:anim calcmode="discrete" valueType="str">
                                      <p:cBhvr override="childStyle">
                                        <p:cTn id="45" dur="2000" fill="hold"/>
                                        <p:tgtEl>
                                          <p:spTgt spid="2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udio>
                                      <p:cMediaNode>
                                        <p:cTn display="0" masterRel="sameClick">
                                          <p:stCondLst>
                                            <p:cond evt="begin" delay="0">
                                              <p:tn val="44"/>
                                            </p:cond>
                                          </p:stCondLst>
                                          <p:endCondLst>
                                            <p:cond evt="onStopAudio" delay="0">
                                              <p:tgtEl>
                                                <p:sldTgt/>
                                              </p:tgtEl>
                                            </p:cond>
                                          </p:endCondLst>
                                        </p:cTn>
                                        <p:tgtEl>
                                          <p:sndTgt r:embed="rId4" name="drumroll.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randombar(horizontal)">
                                      <p:cBhvr>
                                        <p:cTn id="50" dur="500"/>
                                        <p:tgtEl>
                                          <p:spTgt spid="33"/>
                                        </p:tgtEl>
                                      </p:cBhvr>
                                    </p:animEffect>
                                  </p:childTnLst>
                                  <p:subTnLst>
                                    <p:audio>
                                      <p:cMediaNode>
                                        <p:cTn display="0" masterRel="sameClick">
                                          <p:stCondLst>
                                            <p:cond evt="begin" delay="0">
                                              <p:tn val="4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animBg="1"/>
      <p:bldP spid="28" grpId="0" animBg="1"/>
      <p:bldP spid="29" grpId="0" animBg="1"/>
      <p:bldP spid="30" grpId="0" animBg="1"/>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19"/>
          <p:cNvPicPr>
            <a:picLocks noChangeAspect="1"/>
          </p:cNvPicPr>
          <p:nvPr/>
        </p:nvPicPr>
        <p:blipFill>
          <a:blip r:embed="rId2"/>
          <a:stretch>
            <a:fillRect/>
          </a:stretch>
        </p:blipFill>
        <p:spPr>
          <a:xfrm>
            <a:off x="25400" y="25400"/>
            <a:ext cx="682625" cy="2032000"/>
          </a:xfrm>
          <a:prstGeom prst="rect">
            <a:avLst/>
          </a:prstGeom>
          <a:noFill/>
          <a:ln w="9525">
            <a:noFill/>
          </a:ln>
        </p:spPr>
      </p:pic>
      <p:pic>
        <p:nvPicPr>
          <p:cNvPr id="16393" name="Picture 20"/>
          <p:cNvPicPr>
            <a:picLocks noChangeAspect="1"/>
          </p:cNvPicPr>
          <p:nvPr/>
        </p:nvPicPr>
        <p:blipFill>
          <a:blip r:embed="rId2"/>
          <a:stretch>
            <a:fillRect/>
          </a:stretch>
        </p:blipFill>
        <p:spPr>
          <a:xfrm>
            <a:off x="8521700" y="63500"/>
            <a:ext cx="682625" cy="1993900"/>
          </a:xfrm>
          <a:prstGeom prst="rect">
            <a:avLst/>
          </a:prstGeom>
          <a:noFill/>
          <a:ln w="9525">
            <a:noFill/>
          </a:ln>
        </p:spPr>
      </p:pic>
      <p:pic>
        <p:nvPicPr>
          <p:cNvPr id="7" name="Content Placeholder 6"/>
          <p:cNvPicPr>
            <a:picLocks noGrp="1" noChangeAspect="1"/>
          </p:cNvPicPr>
          <p:nvPr>
            <p:ph sz="half" idx="1"/>
          </p:nvPr>
        </p:nvPicPr>
        <p:blipFill>
          <a:blip r:embed="rId3"/>
          <a:stretch>
            <a:fillRect/>
          </a:stretch>
        </p:blipFill>
        <p:spPr>
          <a:xfrm>
            <a:off x="4876800" y="2133600"/>
            <a:ext cx="4025900" cy="4278630"/>
          </a:xfrm>
          <a:prstGeom prst="rect">
            <a:avLst/>
          </a:prstGeom>
        </p:spPr>
      </p:pic>
      <p:pic>
        <p:nvPicPr>
          <p:cNvPr id="51207" name="Picture 7" descr="Kham-benh-cho-dong-bao-dan-toc-105435-1"/>
          <p:cNvPicPr>
            <a:picLocks noGrp="1" noChangeAspect="1"/>
          </p:cNvPicPr>
          <p:nvPr>
            <p:ph sz="half" idx="2"/>
          </p:nvPr>
        </p:nvPicPr>
        <p:blipFill>
          <a:blip r:embed="rId4"/>
          <a:srcRect/>
          <a:stretch>
            <a:fillRect/>
          </a:stretch>
        </p:blipFill>
        <p:spPr>
          <a:xfrm>
            <a:off x="449580" y="2133600"/>
            <a:ext cx="4256405" cy="4283075"/>
          </a:xfrm>
          <a:prstGeom prst="rect">
            <a:avLst/>
          </a:prstGeom>
          <a:noFill/>
          <a:ln w="9525">
            <a:noFill/>
          </a:ln>
        </p:spPr>
      </p:pic>
      <p:sp>
        <p:nvSpPr>
          <p:cNvPr id="13" name="TextBox 16"/>
          <p:cNvSpPr txBox="1"/>
          <p:nvPr/>
        </p:nvSpPr>
        <p:spPr>
          <a:xfrm>
            <a:off x="26988" y="78423"/>
            <a:ext cx="9040812" cy="144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dirty="0" err="1" smtClean="0">
                <a:solidFill>
                  <a:srgbClr val="0000FF"/>
                </a:solidFill>
                <a:latin typeface="Times New Roman" panose="02020603050405020304" pitchFamily="18" charset="0"/>
                <a:cs typeface="Arial" panose="020B0604020202020204" pitchFamily="34" charset="0"/>
                <a:sym typeface="+mn-ea"/>
              </a:rPr>
              <a:t>Tập</a:t>
            </a:r>
            <a:r>
              <a:rPr lang="en-US" altLang="en-US" sz="2800" b="1" dirty="0" smtClean="0">
                <a:solidFill>
                  <a:srgbClr val="0000FF"/>
                </a:solidFill>
                <a:latin typeface="Times New Roman" panose="02020603050405020304" pitchFamily="18" charset="0"/>
                <a:cs typeface="Arial" panose="020B0604020202020204" pitchFamily="34" charset="0"/>
                <a:sym typeface="+mn-ea"/>
              </a:rPr>
              <a:t>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a:p>
            <a:pPr marL="0" lvl="0" indent="0" algn="ctr" eaLnBrk="1" hangingPunct="1">
              <a:spcBef>
                <a:spcPct val="0"/>
              </a:spcBef>
              <a:buFontTx/>
              <a:buNone/>
            </a:pP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b="1" dirty="0">
                <a:solidFill>
                  <a:srgbClr val="FF0000"/>
                </a:solidFill>
                <a:latin typeface="Times New Roman" panose="02020603050405020304" pitchFamily="18" charset="0"/>
                <a:cs typeface="Arial" panose="020B0604020202020204" pitchFamily="34" charset="0"/>
              </a:rPr>
              <a:t>Thầy cúng đi bệnh viện</a:t>
            </a:r>
          </a:p>
          <a:p>
            <a:pPr marL="0" lvl="0" indent="0" algn="ctr"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a:t>
            </a:r>
            <a:r>
              <a:rPr lang="en-US" altLang="en-US" sz="2400" b="1" i="1" dirty="0">
                <a:solidFill>
                  <a:srgbClr val="0000FF"/>
                </a:solidFill>
                <a:latin typeface="Times New Roman" panose="02020603050405020304" pitchFamily="18" charset="0"/>
                <a:cs typeface="Arial" panose="020B0604020202020204" pitchFamily="34" charset="0"/>
              </a:rPr>
              <a:t> (Nguyễn Lăng)</a:t>
            </a:r>
            <a:endParaRPr lang="en-US" altLang="en-US" sz="2400" b="1" i="1" dirty="0">
              <a:solidFill>
                <a:srgbClr val="0000FF"/>
              </a:solidFill>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additive="base">
                                        <p:cTn id="7" dur="500" fill="hold"/>
                                        <p:tgtEl>
                                          <p:spTgt spid="51207"/>
                                        </p:tgtEl>
                                        <p:attrNameLst>
                                          <p:attrName>ppt_x</p:attrName>
                                        </p:attrNameLst>
                                      </p:cBhvr>
                                      <p:tavLst>
                                        <p:tav tm="0">
                                          <p:val>
                                            <p:strVal val="#ppt_x"/>
                                          </p:val>
                                        </p:tav>
                                        <p:tav tm="100000">
                                          <p:val>
                                            <p:strVal val="#ppt_x"/>
                                          </p:val>
                                        </p:tav>
                                      </p:tavLst>
                                    </p:anim>
                                    <p:anim calcmode="lin" valueType="num">
                                      <p:cBhvr additive="base">
                                        <p:cTn id="8" dur="500" fill="hold"/>
                                        <p:tgtEl>
                                          <p:spTgt spid="512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EJ1450"/>
          <p:cNvPicPr>
            <a:picLocks noGrp="1" noChangeAspect="1"/>
          </p:cNvPicPr>
          <p:nvPr>
            <p:ph type="body" idx="4294967295"/>
          </p:nvPr>
        </p:nvPicPr>
        <p:blipFill>
          <a:blip r:embed="rId4"/>
          <a:srcRect/>
          <a:stretch>
            <a:fillRect/>
          </a:stretch>
        </p:blipFill>
        <p:spPr>
          <a:xfrm>
            <a:off x="83185" y="85725"/>
            <a:ext cx="8896350" cy="6705600"/>
          </a:xfrm>
          <a:ln>
            <a:solidFill>
              <a:schemeClr val="tx1">
                <a:alpha val="100000"/>
              </a:schemeClr>
            </a:solidFill>
            <a:miter lim="800000"/>
            <a:headEnd/>
            <a:tailEnd/>
          </a:ln>
        </p:spPr>
      </p:pic>
      <p:sp>
        <p:nvSpPr>
          <p:cNvPr id="63491" name="WordArt 3"/>
          <p:cNvSpPr>
            <a:spLocks noTextEdit="1"/>
          </p:cNvSpPr>
          <p:nvPr/>
        </p:nvSpPr>
        <p:spPr>
          <a:xfrm>
            <a:off x="381000" y="1657350"/>
            <a:ext cx="8458200" cy="3600450"/>
          </a:xfrm>
          <a:prstGeom prst="rect">
            <a:avLst/>
          </a:prstGeom>
        </p:spPr>
        <p:txBody>
          <a:bodyPr wrap="none" fromWordArt="1">
            <a:prstTxWarp prst="textInflate">
              <a:avLst>
                <a:gd name="adj" fmla="val 13634"/>
              </a:avLst>
            </a:prstTxWarp>
            <a:normAutofit/>
          </a:bodyPr>
          <a:lstStyle/>
          <a:p>
            <a:pPr algn="ctr"/>
            <a:r>
              <a:rPr lang="en-US" sz="2775"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Xin</a:t>
            </a:r>
            <a:r>
              <a:rPr lang="en-US" sz="2775" b="1" dirty="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2775" b="1" dirty="0" err="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chào</a:t>
            </a:r>
            <a:r>
              <a:rPr lang="en-US" sz="2775" b="1" dirty="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2775" b="1" dirty="0" err="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các</a:t>
            </a:r>
            <a:r>
              <a:rPr lang="en-US" sz="2775" b="1" dirty="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2775" b="1" err="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em</a:t>
            </a:r>
            <a:r>
              <a:rPr lang="en-US" sz="2775" b="1" smtClean="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a:t>
            </a:r>
            <a:endParaRPr lang="en-US" sz="2775" b="1" dirty="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pic>
        <p:nvPicPr>
          <p:cNvPr id="50180" name="Trai-Dat-Nay-La-Cua-Chung-Minh.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8458200" y="2286000"/>
            <a:ext cx="304800" cy="228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wheel(4)">
                                      <p:cBhvr>
                                        <p:cTn id="7" dur="2000"/>
                                        <p:tgtEl>
                                          <p:spTgt spid="63491"/>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220863" fill="hold"/>
                                        <p:tgtEl>
                                          <p:spTgt spid="501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018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muare"/>
          <p:cNvPicPr>
            <a:picLocks noChangeAspect="1"/>
          </p:cNvPicPr>
          <p:nvPr/>
        </p:nvPicPr>
        <p:blipFill>
          <a:blip r:embed="rId2"/>
          <a:stretch>
            <a:fillRect/>
          </a:stretch>
        </p:blipFill>
        <p:spPr>
          <a:xfrm>
            <a:off x="116205" y="104140"/>
            <a:ext cx="8900795" cy="6686550"/>
          </a:xfrm>
          <a:prstGeom prst="rect">
            <a:avLst/>
          </a:prstGeom>
          <a:noFill/>
          <a:ln w="9525">
            <a:noFill/>
          </a:ln>
        </p:spPr>
      </p:pic>
      <p:sp>
        <p:nvSpPr>
          <p:cNvPr id="9219" name="WordArt 5"/>
          <p:cNvSpPr>
            <a:spLocks noTextEdit="1"/>
          </p:cNvSpPr>
          <p:nvPr/>
        </p:nvSpPr>
        <p:spPr>
          <a:xfrm>
            <a:off x="2667000" y="2628900"/>
            <a:ext cx="4495800" cy="1134666"/>
          </a:xfrm>
          <a:prstGeom prst="rect">
            <a:avLst/>
          </a:prstGeom>
        </p:spPr>
        <p:txBody>
          <a:bodyPr wrap="none" fromWordArt="1">
            <a:prstTxWarp prst="textPlain">
              <a:avLst>
                <a:gd name="adj" fmla="val 50000"/>
              </a:avLst>
            </a:prstTxWarp>
            <a:normAutofit/>
          </a:bodyPr>
          <a:lstStyle/>
          <a:p>
            <a:pPr algn="ctr"/>
            <a:r>
              <a:rPr lang="en-US" sz="3600" b="1" dirty="0" err="1" smtClean="0">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Times New Roman" panose="02020603050405020304" pitchFamily="18" charset="0"/>
                <a:ea typeface="Times New Roman" panose="02020603050405020304" pitchFamily="18" charset="0"/>
              </a:rPr>
              <a:t>Khám</a:t>
            </a:r>
            <a:r>
              <a:rPr lang="en-US" sz="3600" b="1" dirty="0" smtClean="0">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Times New Roman" panose="02020603050405020304" pitchFamily="18" charset="0"/>
                <a:ea typeface="Times New Roman" panose="02020603050405020304" pitchFamily="18" charset="0"/>
              </a:rPr>
              <a:t> </a:t>
            </a:r>
            <a:r>
              <a:rPr lang="en-US" sz="3600" b="1" dirty="0" err="1" smtClean="0">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Times New Roman" panose="02020603050405020304" pitchFamily="18" charset="0"/>
                <a:ea typeface="Times New Roman" panose="02020603050405020304" pitchFamily="18" charset="0"/>
              </a:rPr>
              <a:t>phá</a:t>
            </a:r>
            <a:endParaRPr lang="en-US" sz="3600" b="1" dirty="0">
              <a:ln w="12700" cap="flat" cmpd="sng">
                <a:solidFill>
                  <a:srgbClr val="000000"/>
                </a:solidFill>
                <a:prstDash val="solid"/>
                <a:headEnd type="none" w="med" len="med"/>
                <a:tailEnd type="none" w="med" len="med"/>
              </a:ln>
              <a:solidFill>
                <a:srgbClr val="FF0000"/>
              </a:solidFill>
              <a:effectLst>
                <a:outerShdw dist="45791" dir="2021404" algn="ctr" rotWithShape="0">
                  <a:srgbClr val="80808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85"/>
          <p:cNvGrpSpPr/>
          <p:nvPr/>
        </p:nvGrpSpPr>
        <p:grpSpPr>
          <a:xfrm>
            <a:off x="-25400" y="5307109"/>
            <a:ext cx="9169400" cy="1600106"/>
            <a:chOff x="-25400" y="5164139"/>
            <a:chExt cx="12303126" cy="1743075"/>
          </a:xfrm>
        </p:grpSpPr>
        <p:sp>
          <p:nvSpPr>
            <p:cNvPr id="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7"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8"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1"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2"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3"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4"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5"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6"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8"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9"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1"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2"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3"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4"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5"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6"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2"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9"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1"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2"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2"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3"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4"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5"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6"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7"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8"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9"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0"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1"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2"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3"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5"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6"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7"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8"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9"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0"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1"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2"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3"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4"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5"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6"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7"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8"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9"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0"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1"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2"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3"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4"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5"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6"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7"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8"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9"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0"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1"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2"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3"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4"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5"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6"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7"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8"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9"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0"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1"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2"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3"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4"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5"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6"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7"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3"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4"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5"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7"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8"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9"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0"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2"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3"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4"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5"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6"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7"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7"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8"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9"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0"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1"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2"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3"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4"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5"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6"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8"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9"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0"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1"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2"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3"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4"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5"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6"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7"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8"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379" name="Picture 15" descr="H:\Files\4cbb49c3e377d8365aa20a00\abstract-design-with-beautiful-flower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648" y="5083384"/>
            <a:ext cx="2122195" cy="161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c"/>
          <p:cNvPicPr>
            <a:picLocks noChangeAspect="1" noChangeArrowheads="1"/>
          </p:cNvPicPr>
          <p:nvPr/>
        </p:nvPicPr>
        <p:blipFill>
          <a:blip r:embed="rId3">
            <a:lum bright="-6000" contrast="40000"/>
            <a:extLst>
              <a:ext uri="{28A0092B-C50C-407E-A947-70E740481C1C}">
                <a14:useLocalDpi xmlns:a14="http://schemas.microsoft.com/office/drawing/2010/main" val="0"/>
              </a:ext>
            </a:extLst>
          </a:blip>
          <a:srcRect/>
          <a:stretch>
            <a:fillRect/>
          </a:stretch>
        </p:blipFill>
        <p:spPr bwMode="auto">
          <a:xfrm>
            <a:off x="134050" y="-56699"/>
            <a:ext cx="8956708" cy="6793409"/>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2" name="AutoShape 12"/>
          <p:cNvSpPr>
            <a:spLocks noChangeArrowheads="1"/>
          </p:cNvSpPr>
          <p:nvPr/>
        </p:nvSpPr>
        <p:spPr bwMode="auto">
          <a:xfrm>
            <a:off x="218078" y="5627018"/>
            <a:ext cx="5867400" cy="1094244"/>
          </a:xfrm>
          <a:prstGeom prst="horizontalScroll">
            <a:avLst>
              <a:gd name="adj" fmla="val 7199"/>
            </a:avLst>
          </a:prstGeom>
          <a:solidFill>
            <a:srgbClr val="FFFF99"/>
          </a:solidFill>
          <a:ln w="9525">
            <a:solidFill>
              <a:schemeClr val="folHlink"/>
            </a:solidFill>
            <a:round/>
            <a:headEnd/>
            <a:tailEnd/>
          </a:ln>
          <a:effectLst/>
        </p:spPr>
        <p:txBody>
          <a:bodyPr wrap="none" anchor="ctr"/>
          <a:lstStyle/>
          <a:p>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Những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người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trong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tranh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ai</a:t>
            </a:r>
            <a:r>
              <a:rPr lang="en-US" altLang="en-US" sz="3200" b="1" dirty="0">
                <a:solidFill>
                  <a:srgbClr val="0000FF"/>
                </a:solidFill>
                <a:latin typeface="Times New Roman" panose="02020603050405020304" pitchFamily="18" charset="0"/>
                <a:cs typeface="Times New Roman" panose="02020603050405020304" pitchFamily="18" charset="0"/>
              </a:rPr>
              <a:t>?</a:t>
            </a:r>
          </a:p>
          <a:p>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Họ</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đang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làm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gì</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674685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3429000" y="2360613"/>
            <a:ext cx="2286000" cy="1885950"/>
          </a:xfrm>
          <a:prstGeom prst="star32">
            <a:avLst>
              <a:gd name="adj" fmla="val 13634"/>
            </a:avLst>
          </a:prstGeom>
          <a:solidFill>
            <a:srgbClr val="F4AAEF">
              <a:alpha val="36862"/>
            </a:srgbClr>
          </a:solidFill>
          <a:ln w="9525">
            <a:solidFill>
              <a:srgbClr val="00FFFF">
                <a:alpha val="27058"/>
              </a:srgbClr>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13" name="Picture 9" descr="balonn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1" y="342899"/>
            <a:ext cx="124618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alonn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895600"/>
            <a:ext cx="12461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balonn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5" y="2433325"/>
            <a:ext cx="12461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36"/>
          <p:cNvSpPr>
            <a:spLocks noChangeArrowheads="1"/>
          </p:cNvSpPr>
          <p:nvPr/>
        </p:nvSpPr>
        <p:spPr bwMode="auto">
          <a:xfrm>
            <a:off x="-11113" y="152401"/>
            <a:ext cx="9144001" cy="584835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800">
              <a:latin typeface="Arial" panose="020B0604020202020204" pitchFamily="34" charset="0"/>
            </a:endParaRPr>
          </a:p>
        </p:txBody>
      </p:sp>
      <p:sp>
        <p:nvSpPr>
          <p:cNvPr id="7" name="Title 1"/>
          <p:cNvSpPr txBox="1">
            <a:spLocks/>
          </p:cNvSpPr>
          <p:nvPr/>
        </p:nvSpPr>
        <p:spPr>
          <a:xfrm>
            <a:off x="304800" y="304800"/>
            <a:ext cx="8382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u="sng" dirty="0" err="1" smtClean="0">
                <a:solidFill>
                  <a:srgbClr val="0070C0"/>
                </a:solidFill>
                <a:latin typeface="Times New Roman" pitchFamily="18" charset="0"/>
                <a:cs typeface="Times New Roman" pitchFamily="18" charset="0"/>
              </a:rPr>
              <a:t>Tâp</a:t>
            </a:r>
            <a:r>
              <a:rPr lang="en-US" sz="2800" b="1" u="sng" dirty="0" smtClean="0">
                <a:solidFill>
                  <a:srgbClr val="0070C0"/>
                </a:solidFill>
                <a:latin typeface="Times New Roman" pitchFamily="18" charset="0"/>
                <a:cs typeface="Times New Roman" pitchFamily="18" charset="0"/>
              </a:rPr>
              <a:t> </a:t>
            </a:r>
            <a:r>
              <a:rPr lang="en-US" sz="2800" b="1" u="sng" dirty="0" err="1" smtClean="0">
                <a:solidFill>
                  <a:srgbClr val="0070C0"/>
                </a:solidFill>
                <a:latin typeface="Times New Roman" pitchFamily="18" charset="0"/>
                <a:cs typeface="Times New Roman" pitchFamily="18" charset="0"/>
              </a:rPr>
              <a:t>đọc</a:t>
            </a:r>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r>
              <a:rPr lang="en-US" b="1" dirty="0" err="1" smtClean="0">
                <a:solidFill>
                  <a:srgbClr val="FF0000"/>
                </a:solidFill>
                <a:latin typeface="Times New Roman" pitchFamily="18" charset="0"/>
                <a:cs typeface="Times New Roman" pitchFamily="18" charset="0"/>
              </a:rPr>
              <a:t>Thầy</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cúng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bệnh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viện</a:t>
            </a:r>
            <a:endParaRPr lang="en-US" b="1" dirty="0">
              <a:solidFill>
                <a:srgbClr val="FF0000"/>
              </a:solidFill>
              <a:latin typeface="Times New Roman" pitchFamily="18" charset="0"/>
              <a:cs typeface="Times New Roman" pitchFamily="18" charset="0"/>
            </a:endParaRPr>
          </a:p>
        </p:txBody>
      </p:sp>
      <p:pic>
        <p:nvPicPr>
          <p:cNvPr id="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19" y="-229701"/>
            <a:ext cx="2586842" cy="2590314"/>
          </a:xfrm>
          <a:prstGeom prst="rect">
            <a:avLst/>
          </a:prstGeom>
        </p:spPr>
      </p:pic>
      <p:pic>
        <p:nvPicPr>
          <p:cNvPr id="9" name="Picture 8" descr="1064982z6po9vz212"/>
          <p:cNvPicPr>
            <a:picLocks noChangeAspect="1" noChangeArrowheads="1" noCrop="1"/>
          </p:cNvPicPr>
          <p:nvPr/>
        </p:nvPicPr>
        <p:blipFill>
          <a:blip r:embed="rId4"/>
          <a:srcRect/>
          <a:stretch>
            <a:fillRect/>
          </a:stretch>
        </p:blipFill>
        <p:spPr bwMode="auto">
          <a:xfrm rot="-5400000">
            <a:off x="4311650" y="1817375"/>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321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3000" fill="hold"/>
                                        <p:tgtEl>
                                          <p:spTgt spid="12290"/>
                                        </p:tgtEl>
                                        <p:attrNameLst>
                                          <p:attrName>ppt_w</p:attrName>
                                        </p:attrNameLst>
                                      </p:cBhvr>
                                      <p:tavLst>
                                        <p:tav tm="0">
                                          <p:val>
                                            <p:fltVal val="0"/>
                                          </p:val>
                                        </p:tav>
                                        <p:tav tm="100000">
                                          <p:val>
                                            <p:strVal val="#ppt_w"/>
                                          </p:val>
                                        </p:tav>
                                      </p:tavLst>
                                    </p:anim>
                                    <p:anim calcmode="lin" valueType="num">
                                      <p:cBhvr>
                                        <p:cTn id="8" dur="3000" fill="hold"/>
                                        <p:tgtEl>
                                          <p:spTgt spid="12290"/>
                                        </p:tgtEl>
                                        <p:attrNameLst>
                                          <p:attrName>ppt_h</p:attrName>
                                        </p:attrNameLst>
                                      </p:cBhvr>
                                      <p:tavLst>
                                        <p:tav tm="0">
                                          <p:val>
                                            <p:fltVal val="0"/>
                                          </p:val>
                                        </p:tav>
                                        <p:tav tm="100000">
                                          <p:val>
                                            <p:strVal val="#ppt_h"/>
                                          </p:val>
                                        </p:tav>
                                      </p:tavLst>
                                    </p:anim>
                                    <p:anim calcmode="lin" valueType="num">
                                      <p:cBhvr>
                                        <p:cTn id="9" dur="3000" fill="hold"/>
                                        <p:tgtEl>
                                          <p:spTgt spid="12290"/>
                                        </p:tgtEl>
                                        <p:attrNameLst>
                                          <p:attrName>style.rotation</p:attrName>
                                        </p:attrNameLst>
                                      </p:cBhvr>
                                      <p:tavLst>
                                        <p:tav tm="0">
                                          <p:val>
                                            <p:fltVal val="360"/>
                                          </p:val>
                                        </p:tav>
                                        <p:tav tm="100000">
                                          <p:val>
                                            <p:fltVal val="0"/>
                                          </p:val>
                                        </p:tav>
                                      </p:tavLst>
                                    </p:anim>
                                    <p:animEffect transition="in" filter="fade">
                                      <p:cBhvr>
                                        <p:cTn id="10" dur="3000"/>
                                        <p:tgtEl>
                                          <p:spTgt spid="12290"/>
                                        </p:tgtEl>
                                      </p:cBhvr>
                                    </p:animEffect>
                                  </p:childTnLst>
                                </p:cTn>
                              </p:par>
                              <p:par>
                                <p:cTn id="11" presetID="8" presetClass="emph" presetSubtype="0" repeatCount="indefinite" fill="hold" grpId="1" nodeType="withEffect">
                                  <p:stCondLst>
                                    <p:cond delay="0"/>
                                  </p:stCondLst>
                                  <p:childTnLst>
                                    <p:animRot by="21600000">
                                      <p:cBhvr>
                                        <p:cTn id="12" dur="3000" fill="hold"/>
                                        <p:tgtEl>
                                          <p:spTgt spid="12290"/>
                                        </p:tgtEl>
                                        <p:attrNameLst>
                                          <p:attrName>r</p:attrName>
                                        </p:attrNameLst>
                                      </p:cBhvr>
                                    </p:animRot>
                                  </p:childTnLst>
                                </p:cTn>
                              </p:par>
                            </p:childTnLst>
                          </p:cTn>
                        </p:par>
                        <p:par>
                          <p:cTn id="13" fill="hold" nodeType="afterGroup">
                            <p:stCondLst>
                              <p:cond delay="30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childTnLst>
                          </p:cTn>
                        </p:par>
                        <p:par>
                          <p:cTn id="20" fill="hold" nodeType="afterGroup">
                            <p:stCondLst>
                              <p:cond delay="40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childTnLst>
                          </p:cTn>
                        </p:par>
                        <p:par>
                          <p:cTn id="27" fill="hold" nodeType="afterGroup">
                            <p:stCondLst>
                              <p:cond delay="50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15"/>
                                        </p:tgtEl>
                                        <p:attrNameLst>
                                          <p:attrName>r</p:attrName>
                                        </p:attrNameLst>
                                      </p:cBhvr>
                                    </p:animRot>
                                    <p:animRot by="-240000">
                                      <p:cBhvr>
                                        <p:cTn id="30" dur="200" fill="hold">
                                          <p:stCondLst>
                                            <p:cond delay="200"/>
                                          </p:stCondLst>
                                        </p:cTn>
                                        <p:tgtEl>
                                          <p:spTgt spid="15"/>
                                        </p:tgtEl>
                                        <p:attrNameLst>
                                          <p:attrName>r</p:attrName>
                                        </p:attrNameLst>
                                      </p:cBhvr>
                                    </p:animRot>
                                    <p:animRot by="240000">
                                      <p:cBhvr>
                                        <p:cTn id="31" dur="200" fill="hold">
                                          <p:stCondLst>
                                            <p:cond delay="400"/>
                                          </p:stCondLst>
                                        </p:cTn>
                                        <p:tgtEl>
                                          <p:spTgt spid="15"/>
                                        </p:tgtEl>
                                        <p:attrNameLst>
                                          <p:attrName>r</p:attrName>
                                        </p:attrNameLst>
                                      </p:cBhvr>
                                    </p:animRot>
                                    <p:animRot by="-240000">
                                      <p:cBhvr>
                                        <p:cTn id="32" dur="200" fill="hold">
                                          <p:stCondLst>
                                            <p:cond delay="600"/>
                                          </p:stCondLst>
                                        </p:cTn>
                                        <p:tgtEl>
                                          <p:spTgt spid="15"/>
                                        </p:tgtEl>
                                        <p:attrNameLst>
                                          <p:attrName>r</p:attrName>
                                        </p:attrNameLst>
                                      </p:cBhvr>
                                    </p:animRot>
                                    <p:animRot by="120000">
                                      <p:cBhvr>
                                        <p:cTn id="33" dur="200" fill="hold">
                                          <p:stCondLst>
                                            <p:cond delay="800"/>
                                          </p:stCondLst>
                                        </p:cTn>
                                        <p:tgtEl>
                                          <p:spTgt spid="15"/>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heckerboard(across)">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0" grpId="1"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descr="Group Of Children And Frame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 xmlns:a16="http://schemas.microsoft.com/office/drawing/2014/main" id="{CA93BBFF-53C2-E046-AACC-E7BACB333C23}"/>
              </a:ext>
            </a:extLst>
          </p:cNvPr>
          <p:cNvSpPr txBox="1"/>
          <p:nvPr/>
        </p:nvSpPr>
        <p:spPr>
          <a:xfrm>
            <a:off x="49878" y="225424"/>
            <a:ext cx="9064625" cy="7171194"/>
          </a:xfrm>
          <a:prstGeom prst="rect">
            <a:avLst/>
          </a:prstGeom>
          <a:noFill/>
        </p:spPr>
        <p:txBody>
          <a:bodyPr wrap="square">
            <a:spAutoFit/>
          </a:bodyPr>
          <a:lstStyle/>
          <a:p>
            <a:pPr algn="ctr"/>
            <a:r>
              <a:rPr lang="vi-VN" sz="2000" b="1" dirty="0">
                <a:solidFill>
                  <a:srgbClr val="FF0000"/>
                </a:solidFill>
                <a:latin typeface="+mj-lt"/>
              </a:rPr>
              <a:t>THẦY CÚNG ĐI BỆNH VIỆN</a:t>
            </a:r>
          </a:p>
          <a:p>
            <a:pPr algn="just"/>
            <a:r>
              <a:rPr lang="vi-VN" sz="2000" b="1" dirty="0">
                <a:solidFill>
                  <a:srgbClr val="0000FF"/>
                </a:solidFill>
                <a:latin typeface="+mj-lt"/>
              </a:rPr>
              <a:t>Cụ Ún làm nghề thầy cúng đã lâu năm. Khắp làng xa bản gần, nhà nào có người ốm </a:t>
            </a:r>
          </a:p>
          <a:p>
            <a:pPr algn="just"/>
            <a:r>
              <a:rPr lang="vi-VN" sz="2000" b="1" dirty="0">
                <a:solidFill>
                  <a:srgbClr val="0000FF"/>
                </a:solidFill>
                <a:latin typeface="+mj-lt"/>
              </a:rPr>
              <a:t>cũng nhờ cụ đến cúng để đuổi tà ma. Nhiều người tôn cụ làm thầy, cắp sách theo cụ học nghề cúng bái.</a:t>
            </a:r>
          </a:p>
          <a:p>
            <a:pPr algn="just"/>
            <a:r>
              <a:rPr lang="vi-VN" sz="2000" b="1" dirty="0">
                <a:solidFill>
                  <a:srgbClr val="0000FF"/>
                </a:solidFill>
                <a:latin typeface="+mj-lt"/>
              </a:rPr>
              <a:t>Vậy 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a:p>
            <a:pPr algn="just"/>
            <a:r>
              <a:rPr lang="vi-VN" sz="2000" b="1" dirty="0">
                <a:solidFill>
                  <a:srgbClr val="0000FF"/>
                </a:solidFill>
                <a:latin typeface="+mj-lt"/>
              </a:rPr>
              <a:t>Thấy cha ngày càng đau nặng, con trai cụ khẩn khoản xin đưa cụ đi bệnh viện. Anh nói mãi, nể lời, cụ mới chịu đi.</a:t>
            </a:r>
          </a:p>
          <a:p>
            <a:pPr algn="just"/>
            <a:r>
              <a:rPr lang="vi-VN" sz="2000" b="1" dirty="0">
                <a:solidFill>
                  <a:srgbClr val="0000FF"/>
                </a:solidFill>
                <a:latin typeface="+mj-lt"/>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a:p>
            <a:pPr algn="just"/>
            <a:r>
              <a:rPr lang="vi-VN" sz="2000" b="1" dirty="0">
                <a:solidFill>
                  <a:srgbClr val="0000FF"/>
                </a:solidFill>
                <a:latin typeface="+mj-lt"/>
              </a:rPr>
              <a:t>Sáng 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algn="just"/>
            <a:r>
              <a:rPr lang="vi-VN" sz="2000" b="1" dirty="0">
                <a:solidFill>
                  <a:srgbClr val="0000FF"/>
                </a:solidFill>
                <a:latin typeface="+mj-lt"/>
              </a:rPr>
              <a:t>Nửa tháng sau, cụ Ún khỏi bệnh. Về nhà, cụ nói với bà con:</a:t>
            </a:r>
          </a:p>
          <a:p>
            <a:pPr algn="just"/>
            <a:r>
              <a:rPr lang="vi-VN" sz="2000" b="1" dirty="0">
                <a:solidFill>
                  <a:srgbClr val="0000FF"/>
                </a:solidFill>
                <a:latin typeface="+mj-lt"/>
              </a:rPr>
              <a:t>-      Từ nay, tôi dứt khoát bỏ nghề thầy cúng. Bà con ốm đau nên đi bệnh viện.</a:t>
            </a:r>
          </a:p>
          <a:p>
            <a:pPr algn="just"/>
            <a:r>
              <a:rPr lang="vi-VN" sz="2000" b="1" dirty="0">
                <a:solidFill>
                  <a:srgbClr val="0000FF"/>
                </a:solidFill>
                <a:latin typeface="+mj-lt"/>
              </a:rPr>
              <a:t>                                                             </a:t>
            </a:r>
            <a:r>
              <a:rPr lang="vi-VN" sz="2000" b="1" i="1" dirty="0">
                <a:solidFill>
                  <a:srgbClr val="0000FF"/>
                </a:solidFill>
                <a:latin typeface="+mj-lt"/>
              </a:rPr>
              <a:t>Theo</a:t>
            </a:r>
            <a:r>
              <a:rPr lang="vi-VN" sz="2000" b="1" dirty="0">
                <a:solidFill>
                  <a:srgbClr val="0000FF"/>
                </a:solidFill>
                <a:latin typeface="+mj-lt"/>
              </a:rPr>
              <a:t> Nguyễn Lăng</a:t>
            </a:r>
          </a:p>
          <a:p>
            <a:pPr algn="just"/>
            <a:r>
              <a:rPr lang="vi-VN" sz="2000" b="1" dirty="0">
                <a:solidFill>
                  <a:srgbClr val="0000FF"/>
                </a:solidFill>
                <a:latin typeface="+mj-lt"/>
              </a:rPr>
              <a:t/>
            </a:r>
            <a:br>
              <a:rPr lang="vi-VN" sz="2000" b="1" dirty="0">
                <a:solidFill>
                  <a:srgbClr val="0000FF"/>
                </a:solidFill>
                <a:latin typeface="+mj-lt"/>
              </a:rPr>
            </a:br>
            <a:endParaRPr lang="x-none" sz="2000" b="1" dirty="0">
              <a:solidFill>
                <a:srgbClr val="0000FF"/>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33157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anh slide\f1e513e359c02ed8110880ae8a16ad83.jpg"/>
          <p:cNvPicPr>
            <a:picLocks noChangeAspect="1"/>
          </p:cNvPicPr>
          <p:nvPr/>
        </p:nvPicPr>
        <p:blipFill>
          <a:blip r:embed="rId2"/>
          <a:stretch>
            <a:fillRect/>
          </a:stretch>
        </p:blipFill>
        <p:spPr>
          <a:xfrm>
            <a:off x="27904" y="0"/>
            <a:ext cx="10411496" cy="6847268"/>
          </a:xfrm>
          <a:prstGeom prst="rect">
            <a:avLst/>
          </a:prstGeom>
          <a:noFill/>
          <a:ln w="9525">
            <a:noFill/>
          </a:ln>
        </p:spPr>
      </p:pic>
      <p:sp>
        <p:nvSpPr>
          <p:cNvPr id="3" name="文本框 5"/>
          <p:cNvSpPr txBox="1"/>
          <p:nvPr/>
        </p:nvSpPr>
        <p:spPr>
          <a:xfrm>
            <a:off x="900113" y="889397"/>
            <a:ext cx="4029075" cy="11988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457200" eaLnBrk="1" hangingPunct="1">
              <a:lnSpc>
                <a:spcPct val="150000"/>
              </a:lnSpc>
              <a:spcBef>
                <a:spcPct val="0"/>
              </a:spcBef>
              <a:buFontTx/>
              <a:buNone/>
            </a:pPr>
            <a:r>
              <a:rPr lang="en-US" altLang="zh-CN" sz="4800" b="1" dirty="0">
                <a:latin typeface="Times New Roman" panose="02020603050405020304" pitchFamily="18" charset="0"/>
                <a:ea typeface="Microsoft YaHei" panose="020B0503020204020204" charset="-122"/>
              </a:rPr>
              <a:t>LUYỆN ĐỌC</a:t>
            </a:r>
            <a:endParaRPr lang="zh-CN" altLang="en-US" sz="4800" b="1" dirty="0">
              <a:latin typeface="Times New Roman" panose="02020603050405020304" pitchFamily="18" charset="0"/>
              <a:ea typeface="Microsoft YaHei" panose="020B0503020204020204" charset="-122"/>
            </a:endParaRPr>
          </a:p>
        </p:txBody>
      </p:sp>
      <p:sp>
        <p:nvSpPr>
          <p:cNvPr id="11268" name="AutoShape 9" descr="Tổng hợp những mở bài và kết bài môn Văn dễ đạt điểm cao nhất"/>
          <p:cNvSpPr>
            <a:spLocks noChangeAspect="1"/>
          </p:cNvSpPr>
          <p:nvPr/>
        </p:nvSpPr>
        <p:spPr>
          <a:xfrm>
            <a:off x="108347" y="748904"/>
            <a:ext cx="228600" cy="2286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457200">
              <a:lnSpc>
                <a:spcPct val="100000"/>
              </a:lnSpc>
              <a:spcBef>
                <a:spcPct val="0"/>
              </a:spcBef>
              <a:buFontTx/>
              <a:buNone/>
            </a:pPr>
            <a:endParaRPr lang="en-AU" altLang="en-US" sz="1350" dirty="0"/>
          </a:p>
        </p:txBody>
      </p:sp>
      <p:pic>
        <p:nvPicPr>
          <p:cNvPr id="12" name="Picture 11" descr="A picture containing toy, drawing&#10;&#10;Description automatically generated"/>
          <p:cNvPicPr>
            <a:picLocks noChangeAspect="1"/>
          </p:cNvPicPr>
          <p:nvPr/>
        </p:nvPicPr>
        <p:blipFill>
          <a:blip r:embed="rId3"/>
          <a:srcRect r="954" b="8150"/>
          <a:stretch>
            <a:fillRect/>
          </a:stretch>
        </p:blipFill>
        <p:spPr>
          <a:xfrm>
            <a:off x="900113" y="2888456"/>
            <a:ext cx="4666060" cy="1657350"/>
          </a:xfrm>
          <a:prstGeom prst="rect">
            <a:avLst/>
          </a:prstGeom>
          <a:noFill/>
          <a:ln w="9525">
            <a:noFill/>
          </a:ln>
        </p:spPr>
      </p:pic>
    </p:spTree>
    <p:extLst>
      <p:ext uri="{BB962C8B-B14F-4D97-AF65-F5344CB8AC3E}">
        <p14:creationId xmlns:p14="http://schemas.microsoft.com/office/powerpoint/2010/main" val="37837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p:cNvSpPr txBox="1"/>
          <p:nvPr/>
        </p:nvSpPr>
        <p:spPr>
          <a:xfrm>
            <a:off x="762635" y="75883"/>
            <a:ext cx="77343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2800" b="1" smtClean="0">
                <a:solidFill>
                  <a:srgbClr val="0000FF"/>
                </a:solidFill>
                <a:latin typeface="Times New Roman" panose="02020603050405020304" pitchFamily="18" charset="0"/>
                <a:cs typeface="Arial" panose="020B0604020202020204" pitchFamily="34" charset="0"/>
                <a:sym typeface="+mn-ea"/>
              </a:rPr>
              <a:t>Tập </a:t>
            </a:r>
            <a:r>
              <a:rPr lang="en-US" altLang="en-US" sz="2800" b="1" dirty="0">
                <a:solidFill>
                  <a:srgbClr val="0000FF"/>
                </a:solidFill>
                <a:latin typeface="Times New Roman" panose="02020603050405020304" pitchFamily="18" charset="0"/>
                <a:cs typeface="Arial" panose="020B0604020202020204" pitchFamily="34" charset="0"/>
                <a:sym typeface="+mn-ea"/>
              </a:rPr>
              <a:t>đọc</a:t>
            </a:r>
            <a:endParaRPr lang="en-US" altLang="en-US" sz="2800" b="1" dirty="0">
              <a:solidFill>
                <a:srgbClr val="0000FF"/>
              </a:solidFill>
              <a:latin typeface="Times New Roman" panose="02020603050405020304" pitchFamily="18" charset="0"/>
              <a:ea typeface="Arial" panose="020B0604020202020204" pitchFamily="34" charset="0"/>
            </a:endParaRPr>
          </a:p>
        </p:txBody>
      </p:sp>
      <p:sp>
        <p:nvSpPr>
          <p:cNvPr id="10243" name="TextBox 5"/>
          <p:cNvSpPr txBox="1"/>
          <p:nvPr/>
        </p:nvSpPr>
        <p:spPr>
          <a:xfrm>
            <a:off x="990600" y="736600"/>
            <a:ext cx="69342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b="1" dirty="0">
                <a:solidFill>
                  <a:srgbClr val="FF0000"/>
                </a:solidFill>
                <a:latin typeface="Times New Roman" panose="02020603050405020304" pitchFamily="18" charset="0"/>
                <a:cs typeface="Arial" panose="020B0604020202020204" pitchFamily="34" charset="0"/>
              </a:rPr>
              <a:t>Thầy cúng đi bệnh viện</a:t>
            </a:r>
            <a:endParaRPr lang="en-US" altLang="en-US" sz="2800" b="1" dirty="0">
              <a:solidFill>
                <a:srgbClr val="FF0000"/>
              </a:solidFill>
              <a:latin typeface="Times New Roman" panose="02020603050405020304" pitchFamily="18" charset="0"/>
              <a:ea typeface="Arial" panose="020B0604020202020204" pitchFamily="34" charset="0"/>
            </a:endParaRPr>
          </a:p>
        </p:txBody>
      </p:sp>
      <p:sp>
        <p:nvSpPr>
          <p:cNvPr id="10244" name="TextBox 6"/>
          <p:cNvSpPr txBox="1"/>
          <p:nvPr/>
        </p:nvSpPr>
        <p:spPr>
          <a:xfrm>
            <a:off x="4953000" y="1257131"/>
            <a:ext cx="45942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b="1" i="1" dirty="0">
                <a:solidFill>
                  <a:srgbClr val="0000FF"/>
                </a:solidFill>
                <a:latin typeface="Times New Roman" panose="02020603050405020304" pitchFamily="18" charset="0"/>
                <a:cs typeface="Arial" panose="020B0604020202020204" pitchFamily="34" charset="0"/>
              </a:rPr>
              <a:t>            ( Nguyễn Lăng</a:t>
            </a:r>
            <a:r>
              <a:rPr lang="en-US" altLang="en-US" sz="2800" b="1" dirty="0">
                <a:solidFill>
                  <a:srgbClr val="0000FF"/>
                </a:solidFill>
                <a:latin typeface="Times New Roman" panose="02020603050405020304" pitchFamily="18" charset="0"/>
                <a:cs typeface="Arial" panose="020B0604020202020204" pitchFamily="34" charset="0"/>
              </a:rPr>
              <a:t>)</a:t>
            </a:r>
            <a:endParaRPr lang="en-US" altLang="en-US" sz="2800" b="1" dirty="0">
              <a:solidFill>
                <a:srgbClr val="0000FF"/>
              </a:solidFill>
              <a:latin typeface="Times New Roman" panose="02020603050405020304" pitchFamily="18" charset="0"/>
              <a:ea typeface="Arial" panose="020B0604020202020204" pitchFamily="34" charset="0"/>
            </a:endParaRPr>
          </a:p>
        </p:txBody>
      </p:sp>
      <p:sp>
        <p:nvSpPr>
          <p:cNvPr id="10245" name="TextBox 1"/>
          <p:cNvSpPr txBox="1"/>
          <p:nvPr/>
        </p:nvSpPr>
        <p:spPr>
          <a:xfrm>
            <a:off x="533400" y="1825625"/>
            <a:ext cx="26670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b="1" smtClean="0">
                <a:latin typeface="Times New Roman" panose="02020603050405020304" pitchFamily="18" charset="0"/>
                <a:cs typeface="Arial" panose="020B0604020202020204" pitchFamily="34" charset="0"/>
              </a:rPr>
              <a:t>CHIA ĐOẠN:</a:t>
            </a:r>
            <a:endParaRPr lang="en-US" altLang="en-US" sz="2800" b="1" dirty="0">
              <a:latin typeface="Times New Roman" panose="02020603050405020304" pitchFamily="18" charset="0"/>
              <a:ea typeface="Arial" panose="020B0604020202020204" pitchFamily="34" charset="0"/>
            </a:endParaRPr>
          </a:p>
        </p:txBody>
      </p:sp>
      <p:sp>
        <p:nvSpPr>
          <p:cNvPr id="3" name="TextBox 2"/>
          <p:cNvSpPr txBox="1"/>
          <p:nvPr/>
        </p:nvSpPr>
        <p:spPr>
          <a:xfrm>
            <a:off x="381000" y="2392363"/>
            <a:ext cx="52578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dirty="0">
                <a:solidFill>
                  <a:srgbClr val="0000FF"/>
                </a:solidFill>
                <a:latin typeface="Times New Roman" panose="02020603050405020304" pitchFamily="18" charset="0"/>
                <a:cs typeface="Arial" panose="020B0604020202020204" pitchFamily="34" charset="0"/>
              </a:rPr>
              <a:t> </a:t>
            </a:r>
            <a:r>
              <a:rPr lang="en-US" altLang="en-US" sz="2800" b="1" dirty="0">
                <a:latin typeface="Times New Roman" panose="02020603050405020304" pitchFamily="18" charset="0"/>
                <a:cs typeface="Arial" panose="020B0604020202020204" pitchFamily="34" charset="0"/>
              </a:rPr>
              <a:t>B</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i có thể chia l</a:t>
            </a:r>
            <a:r>
              <a:rPr lang="en-US" altLang="en-US" sz="2800" b="1" dirty="0">
                <a:latin typeface="Times New Roman" panose="02020603050405020304" pitchFamily="18" charset="0"/>
                <a:ea typeface="Arial" panose="020B0604020202020204" pitchFamily="34" charset="0"/>
              </a:rPr>
              <a:t>à</a:t>
            </a:r>
            <a:r>
              <a:rPr lang="en-US" altLang="en-US" sz="2800" b="1" dirty="0">
                <a:latin typeface="Times New Roman" panose="02020603050405020304" pitchFamily="18" charset="0"/>
                <a:cs typeface="Arial" panose="020B0604020202020204" pitchFamily="34" charset="0"/>
              </a:rPr>
              <a:t>m mấy đoạn?</a:t>
            </a:r>
            <a:endParaRPr lang="en-US" altLang="en-US" sz="2800" b="1" dirty="0">
              <a:latin typeface="Times New Roman" panose="02020603050405020304" pitchFamily="18" charset="0"/>
              <a:ea typeface="Arial" panose="020B0604020202020204" pitchFamily="34" charset="0"/>
            </a:endParaRPr>
          </a:p>
        </p:txBody>
      </p:sp>
      <p:sp>
        <p:nvSpPr>
          <p:cNvPr id="9" name="TextBox 8"/>
          <p:cNvSpPr txBox="1"/>
          <p:nvPr/>
        </p:nvSpPr>
        <p:spPr>
          <a:xfrm>
            <a:off x="5454650" y="2393950"/>
            <a:ext cx="2503488" cy="5222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b="1" dirty="0">
                <a:solidFill>
                  <a:srgbClr val="2914C6"/>
                </a:solidFill>
                <a:latin typeface="Times New Roman" panose="02020603050405020304" pitchFamily="18" charset="0"/>
                <a:cs typeface="Arial" panose="020B0604020202020204" pitchFamily="34" charset="0"/>
              </a:rPr>
              <a:t>(4 đoạn)</a:t>
            </a:r>
            <a:endParaRPr lang="en-US" altLang="en-US" sz="2800" b="1" dirty="0">
              <a:solidFill>
                <a:srgbClr val="2914C6"/>
              </a:solidFill>
              <a:latin typeface="Times New Roman" panose="02020603050405020304" pitchFamily="18" charset="0"/>
              <a:ea typeface="Arial" panose="020B0604020202020204" pitchFamily="34" charset="0"/>
            </a:endParaRPr>
          </a:p>
        </p:txBody>
      </p:sp>
      <p:sp>
        <p:nvSpPr>
          <p:cNvPr id="6153" name="Rectangle 3"/>
          <p:cNvSpPr/>
          <p:nvPr/>
        </p:nvSpPr>
        <p:spPr>
          <a:xfrm>
            <a:off x="533400" y="2959100"/>
            <a:ext cx="8610600" cy="25533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sz="2800" b="1" dirty="0">
                <a:solidFill>
                  <a:srgbClr val="2914C6"/>
                </a:solidFill>
                <a:latin typeface="Times New Roman" panose="02020603050405020304" pitchFamily="18" charset="0"/>
                <a:cs typeface="Times New Roman" panose="02020603050405020304" pitchFamily="18" charset="0"/>
              </a:rPr>
              <a:t>Đoạn 1: Từ đầu đến “</a:t>
            </a:r>
            <a:r>
              <a:rPr sz="2800" b="1" dirty="0">
                <a:solidFill>
                  <a:srgbClr val="2914C6"/>
                </a:solidFill>
                <a:latin typeface="Times New Roman" panose="02020603050405020304" pitchFamily="18" charset="0"/>
                <a:ea typeface="Times New Roman" panose="02020603050405020304" pitchFamily="18" charset="0"/>
              </a:rPr>
              <a:t>…</a:t>
            </a:r>
            <a:r>
              <a:rPr sz="2800" b="1" dirty="0">
                <a:solidFill>
                  <a:srgbClr val="FF0000"/>
                </a:solidFill>
                <a:latin typeface="Times New Roman" panose="02020603050405020304" pitchFamily="18" charset="0"/>
                <a:cs typeface="Times New Roman" panose="02020603050405020304" pitchFamily="18" charset="0"/>
              </a:rPr>
              <a:t>học nghề cúng bái”</a:t>
            </a:r>
          </a:p>
          <a:p>
            <a:pPr marL="0" lvl="0" indent="0" eaLnBrk="1" hangingPunct="1">
              <a:spcBef>
                <a:spcPct val="0"/>
              </a:spcBef>
              <a:buFontTx/>
              <a:buNone/>
            </a:pPr>
            <a:r>
              <a:rPr lang="en-GB" altLang="vi-VN" sz="2800" b="1" dirty="0">
                <a:solidFill>
                  <a:srgbClr val="2914C6"/>
                </a:solidFill>
                <a:latin typeface="Times New Roman" panose="02020603050405020304" pitchFamily="18" charset="0"/>
                <a:cs typeface="Times New Roman" panose="02020603050405020304" pitchFamily="18" charset="0"/>
              </a:rPr>
              <a:t>Đoạn 2: </a:t>
            </a:r>
            <a:r>
              <a:rPr sz="2800" b="1" dirty="0">
                <a:solidFill>
                  <a:srgbClr val="2914C6"/>
                </a:solidFill>
                <a:latin typeface="Times New Roman" panose="02020603050405020304" pitchFamily="18" charset="0"/>
                <a:cs typeface="Times New Roman" panose="02020603050405020304" pitchFamily="18" charset="0"/>
              </a:rPr>
              <a:t>Từ “Vậy m</a:t>
            </a:r>
            <a:r>
              <a:rPr sz="2800" b="1" dirty="0">
                <a:solidFill>
                  <a:srgbClr val="2914C6"/>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ea typeface="Times New Roman" panose="02020603050405020304" pitchFamily="18" charset="0"/>
              </a:rPr>
              <a:t>…</a:t>
            </a:r>
            <a:r>
              <a:rPr sz="2800" b="1" dirty="0">
                <a:solidFill>
                  <a:srgbClr val="FF0000"/>
                </a:solidFill>
                <a:latin typeface="Times New Roman" panose="02020603050405020304" pitchFamily="18" charset="0"/>
                <a:cs typeface="Times New Roman" panose="02020603050405020304" pitchFamily="18" charset="0"/>
              </a:rPr>
              <a:t>đến không thuyên giảm”</a:t>
            </a:r>
          </a:p>
          <a:p>
            <a:pPr marL="0" lvl="0" indent="0" eaLnBrk="1" hangingPunct="1">
              <a:spcBef>
                <a:spcPct val="0"/>
              </a:spcBef>
              <a:buFontTx/>
              <a:buNone/>
            </a:pPr>
            <a:r>
              <a:rPr lang="en-GB" altLang="vi-VN" sz="2800" b="1" dirty="0">
                <a:solidFill>
                  <a:srgbClr val="2914C6"/>
                </a:solidFill>
                <a:latin typeface="Times New Roman" panose="02020603050405020304" pitchFamily="18" charset="0"/>
                <a:cs typeface="Times New Roman" panose="02020603050405020304" pitchFamily="18" charset="0"/>
              </a:rPr>
              <a:t>Đoạn 3: </a:t>
            </a:r>
            <a:r>
              <a:rPr sz="2800" b="1" dirty="0">
                <a:solidFill>
                  <a:srgbClr val="2914C6"/>
                </a:solidFill>
                <a:latin typeface="Times New Roman" panose="02020603050405020304" pitchFamily="18" charset="0"/>
                <a:cs typeface="Times New Roman" panose="02020603050405020304" pitchFamily="18" charset="0"/>
              </a:rPr>
              <a:t>Từ “ Thấy cha</a:t>
            </a:r>
            <a:r>
              <a:rPr sz="2800" b="1" dirty="0">
                <a:solidFill>
                  <a:srgbClr val="2914C6"/>
                </a:solidFill>
                <a:latin typeface="Times New Roman" panose="02020603050405020304" pitchFamily="18" charset="0"/>
                <a:ea typeface="Times New Roman" panose="02020603050405020304" pitchFamily="18" charset="0"/>
              </a:rPr>
              <a:t>…</a:t>
            </a:r>
            <a:r>
              <a:rPr sz="2800" b="1" dirty="0">
                <a:solidFill>
                  <a:srgbClr val="FF0000"/>
                </a:solidFill>
                <a:latin typeface="Times New Roman" panose="02020603050405020304" pitchFamily="18" charset="0"/>
                <a:cs typeface="Times New Roman" panose="02020603050405020304" pitchFamily="18" charset="0"/>
              </a:rPr>
              <a:t>đến vẫn không lui”</a:t>
            </a:r>
          </a:p>
          <a:p>
            <a:pPr marL="0" lvl="0" indent="0" eaLnBrk="1" hangingPunct="1">
              <a:spcBef>
                <a:spcPct val="0"/>
              </a:spcBef>
              <a:buFontTx/>
              <a:buNone/>
            </a:pPr>
            <a:r>
              <a:rPr lang="en-GB" altLang="vi-VN" sz="2800" b="1" dirty="0">
                <a:solidFill>
                  <a:srgbClr val="2914C6"/>
                </a:solidFill>
                <a:latin typeface="Times New Roman" panose="02020603050405020304" pitchFamily="18" charset="0"/>
                <a:cs typeface="Times New Roman" panose="02020603050405020304" pitchFamily="18" charset="0"/>
              </a:rPr>
              <a:t>Đoạn 4: </a:t>
            </a:r>
            <a:r>
              <a:rPr lang="en-GB" altLang="vi-VN" sz="2800" b="1" dirty="0">
                <a:solidFill>
                  <a:srgbClr val="FF0000"/>
                </a:solidFill>
                <a:latin typeface="Times New Roman" panose="02020603050405020304" pitchFamily="18" charset="0"/>
                <a:cs typeface="Times New Roman" panose="02020603050405020304" pitchFamily="18" charset="0"/>
              </a:rPr>
              <a:t>Phần còn lại</a:t>
            </a:r>
          </a:p>
          <a:p>
            <a:pPr marL="0" lvl="0" indent="0" eaLnBrk="1" hangingPunct="1">
              <a:spcBef>
                <a:spcPct val="0"/>
              </a:spcBef>
              <a:buFontTx/>
              <a:buNone/>
            </a:pPr>
            <a:endParaRPr lang="en-GB" altLang="vi-VN" sz="2400" b="1" dirty="0">
              <a:solidFill>
                <a:srgbClr val="0000CC"/>
              </a:solidFill>
              <a:latin typeface="Arial" panose="020B0604020202020204" pitchFamily="34" charset="0"/>
              <a:cs typeface="Arial" panose="020B0604020202020204" pitchFamily="34" charset="0"/>
            </a:endParaRPr>
          </a:p>
          <a:p>
            <a:pPr marL="0" lvl="0" indent="0" eaLnBrk="1" hangingPunct="1">
              <a:spcBef>
                <a:spcPct val="0"/>
              </a:spcBef>
              <a:buFontTx/>
              <a:buNone/>
            </a:pPr>
            <a:endParaRPr lang="en-US" altLang="en-US" sz="2400" dirty="0">
              <a:latin typeface="Times New Roman" panose="02020603050405020304" pitchFamily="18" charset="0"/>
              <a:ea typeface="Times New Roman" panose="02020603050405020304" pitchFamily="18" charset="0"/>
            </a:endParaRPr>
          </a:p>
        </p:txBody>
      </p:sp>
      <p:sp>
        <p:nvSpPr>
          <p:cNvPr id="10249" name="Rectangle 36"/>
          <p:cNvSpPr/>
          <p:nvPr/>
        </p:nvSpPr>
        <p:spPr>
          <a:xfrm>
            <a:off x="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x-none" sz="1800" dirty="0">
              <a:latin typeface="Times New Roman" panose="02020603050405020304" pitchFamily="18" charset="0"/>
              <a:ea typeface="Arial" panose="020B0604020202020204" pitchFamily="34" charset="0"/>
            </a:endParaRPr>
          </a:p>
        </p:txBody>
      </p:sp>
      <p:pic>
        <p:nvPicPr>
          <p:cNvPr id="10" name="Picture 48" descr="878029rsoqmho5ce"/>
          <p:cNvPicPr>
            <a:picLocks noChangeAspect="1" noChangeArrowheads="1" noCrop="1"/>
          </p:cNvPicPr>
          <p:nvPr/>
        </p:nvPicPr>
        <p:blipFill>
          <a:blip r:embed="rId2"/>
          <a:srcRect/>
          <a:stretch>
            <a:fillRect/>
          </a:stretch>
        </p:blipFill>
        <p:spPr bwMode="auto">
          <a:xfrm>
            <a:off x="34925" y="-171450"/>
            <a:ext cx="762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8" descr="878029rsoqmho5ce"/>
          <p:cNvPicPr>
            <a:picLocks noChangeAspect="1" noChangeArrowheads="1" noCrop="1"/>
          </p:cNvPicPr>
          <p:nvPr/>
        </p:nvPicPr>
        <p:blipFill>
          <a:blip r:embed="rId2"/>
          <a:srcRect/>
          <a:stretch>
            <a:fillRect/>
          </a:stretch>
        </p:blipFill>
        <p:spPr bwMode="auto">
          <a:xfrm>
            <a:off x="8344535" y="-85725"/>
            <a:ext cx="762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1064982z6po9vz212"/>
          <p:cNvPicPr>
            <a:picLocks noChangeAspect="1" noChangeArrowheads="1" noCrop="1"/>
          </p:cNvPicPr>
          <p:nvPr/>
        </p:nvPicPr>
        <p:blipFill>
          <a:blip r:embed="rId3"/>
          <a:srcRect/>
          <a:stretch>
            <a:fillRect/>
          </a:stretch>
        </p:blipFill>
        <p:spPr bwMode="auto">
          <a:xfrm rot="-5400000">
            <a:off x="4430395" y="2755900"/>
            <a:ext cx="7620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fade">
                                      <p:cBhvr>
                                        <p:cTn id="17" dur="1000"/>
                                        <p:tgtEl>
                                          <p:spTgt spid="6153"/>
                                        </p:tgtEl>
                                      </p:cBhvr>
                                    </p:animEffect>
                                    <p:anim calcmode="lin" valueType="num">
                                      <p:cBhvr>
                                        <p:cTn id="18" dur="1000" fill="hold"/>
                                        <p:tgtEl>
                                          <p:spTgt spid="6153"/>
                                        </p:tgtEl>
                                        <p:attrNameLst>
                                          <p:attrName>ppt_x</p:attrName>
                                        </p:attrNameLst>
                                      </p:cBhvr>
                                      <p:tavLst>
                                        <p:tav tm="0">
                                          <p:val>
                                            <p:strVal val="#ppt_x"/>
                                          </p:val>
                                        </p:tav>
                                        <p:tav tm="100000">
                                          <p:val>
                                            <p:strVal val="#ppt_x"/>
                                          </p:val>
                                        </p:tav>
                                      </p:tavLst>
                                    </p:anim>
                                    <p:anim calcmode="lin" valueType="num">
                                      <p:cBhvr>
                                        <p:cTn id="19" dur="1000" fill="hold"/>
                                        <p:tgtEl>
                                          <p:spTgt spid="6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61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190"/>
  <p:tag name="TIMING" val="|7.189"/>
  <p:tag name="ISPRING_SLIDE_ID_2" val="{56CA589F-453E-41E5-A954-97CB07EA4A7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RESPONSE_TIME" val="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RESPONSE_TIME" val="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51B0EABE-AEA6-4850-B4C2-D04F82656A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1394</Words>
  <Application>Microsoft Office PowerPoint</Application>
  <PresentationFormat>On-screen Show (4:3)</PresentationFormat>
  <Paragraphs>178</Paragraphs>
  <Slides>38</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SimSun</vt:lpstr>
      <vt:lpstr>SimSun</vt:lpstr>
      <vt:lpstr>Tahoma</vt:lpstr>
      <vt:lpstr>Calibri</vt:lpstr>
      <vt:lpstr>Times New Roman</vt:lpstr>
      <vt:lpstr>Microsoft YaHei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Ung Thành Phát</dc:creator>
  <cp:lastModifiedBy>ADMIN</cp:lastModifiedBy>
  <cp:revision>573</cp:revision>
  <dcterms:created xsi:type="dcterms:W3CDTF">2018-02-28T17:23:00Z</dcterms:created>
  <dcterms:modified xsi:type="dcterms:W3CDTF">2023-12-17T13:26:22Z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4575961127744328BF7632F832D850A2</vt:lpwstr>
  </property>
  <property fmtid="{D5CDD505-2E9C-101B-9397-08002B2CF9AE}" pid="3" name="KSOProductBuildVer">
    <vt:lpwstr>1033-11.2.0.11486</vt:lpwstr>
  </property>
</Properties>
</file>