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7" r:id="rId5"/>
    <p:sldId id="263" r:id="rId6"/>
    <p:sldId id="445" r:id="rId7"/>
    <p:sldId id="446" r:id="rId8"/>
    <p:sldId id="447" r:id="rId9"/>
    <p:sldId id="433" r:id="rId10"/>
    <p:sldId id="448" r:id="rId11"/>
    <p:sldId id="406" r:id="rId12"/>
    <p:sldId id="405" r:id="rId13"/>
    <p:sldId id="407" r:id="rId14"/>
    <p:sldId id="417" r:id="rId15"/>
    <p:sldId id="449" r:id="rId16"/>
    <p:sldId id="439" r:id="rId17"/>
    <p:sldId id="425" r:id="rId18"/>
    <p:sldId id="428" r:id="rId19"/>
    <p:sldId id="410" r:id="rId20"/>
    <p:sldId id="450" r:id="rId21"/>
    <p:sldId id="452" r:id="rId22"/>
    <p:sldId id="453" r:id="rId23"/>
    <p:sldId id="440" r:id="rId24"/>
    <p:sldId id="454" r:id="rId25"/>
    <p:sldId id="43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8" d="100"/>
          <a:sy n="48" d="100"/>
        </p:scale>
        <p:origin x="90" y="48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126B5-CE2B-42AF-BE01-B654FE8623E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8E864-F071-447E-AD46-0260C47D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3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9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7427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2571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8931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936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434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02990-94B0-403C-B621-75CA74E92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2D55A3-EDD3-48E4-A7F1-68334BF9F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AAC37-ECFC-4584-ADA2-9CDCD3177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35ED0-EDAD-424A-AB05-28302321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938EF-DBC4-4212-AB2C-C7FD6010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4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90747-908D-4023-B608-DF75653C3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18180-B50D-4EC5-A7B4-3EA38202A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C3405-A78C-4ADD-8E00-9783A02C6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AA60F-B279-49E1-8CED-FB0114A3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BC1F4-CAE9-4EE4-91AC-73B93873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8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7B4590-E345-4EE5-9C52-19AB66C02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21A7F2-C5B7-4E9A-A85D-452EBD068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3435F-7C0A-4FB0-B83C-013AF1DDA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F3579-6979-4293-8668-9C6377F7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8F160-7A3E-4C04-9432-B7DD91A0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1724339970"/>
      </p:ext>
    </p:extLst>
  </p:cSld>
  <p:clrMapOvr>
    <a:masterClrMapping/>
  </p:clrMapOvr>
  <p:transition spd="slow" advTm="9323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5A625-09D7-4386-B190-6967907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EEAD1-9FB8-45F2-BC16-25DDA1457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097C8-A647-4CDC-948D-92D30536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4A1A1-8C5D-4E99-B0C4-E49B59E8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F849-5725-4CA7-9D3C-10154EA8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2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18003-600A-4D9A-A828-A01B3948A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13208-79F6-43E0-AC83-26ABD7791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73663-D59C-49C3-9CAC-95DBF6FB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5CDCE-26FD-45C2-B9FE-8B55E332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EFFBA-F3D1-433C-AF9D-05B4CCD3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0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90AB2-C1AC-4F99-865C-5D4DB08D5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9847-73FD-43F5-8E4A-F2E5E4117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79054-AE3C-4311-B60B-33CF158B6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E8E63-04DC-4F48-BFD1-9DEA64E1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8F3B3-A9D0-4F38-AFDD-C4EC06BB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B5518-AEBD-4AD9-BB1D-16C30F581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9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7DA67-AC7F-4839-91A3-150CDB1F5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83271-E120-43F8-A197-62ECA0EA4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7042B-468C-412D-8C24-C7A7D982A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7BD0DE-F9ED-4E6B-9F46-C3618F3C3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32F39-1A9D-4401-BA5B-6D66F3BEA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99A39F-DA33-47F5-8029-91FE4B60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76C7FF-FF9A-46E9-89C6-915CC7DA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8233FA-47DF-440B-B377-DD6F5ED2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5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67D5A-FC3B-4D61-A347-BD41F7F7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0F6F1-660A-45AE-9FA1-C473DDE1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55C010-D967-4657-AB5A-1A688C29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9B4DF-F986-40ED-8BE9-4C320B8F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1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C5FE70-EEDF-45A0-BCBE-2E464683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3CD92D-8A0A-4B44-BC16-796E37AC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6E52A-937E-407A-9B07-EA4EC93E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2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8B4EE-E340-42AE-956E-B5F78657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F3A2C-7A34-4CD7-8BB6-F556F9DD9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393691-F58B-415B-9642-9986F52C9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E485D-8CA5-4670-9BD9-CA8A450A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3C811-727A-4185-A266-77BBE1B5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29218-D470-422C-B166-2A6C1406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5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6F3E3-3125-4590-8D90-A2595554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5138FC-441B-473D-AF12-15037A57B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3C081-9727-4C61-9780-80DE721FD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85399-AAF0-4D0C-A8C0-A8779DB2B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C516B-3C77-4BDD-A6C1-4BEE62DF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C6800-DBEB-46C7-907E-22A7CE2E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0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07CCBE-F460-4C5E-8CAA-2692EC3D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F31A8-5AC9-4773-9179-399D296CE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F5BCD-F478-4D1D-A7FB-1CD1D7F20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2DDD4-1C8D-4FB3-B767-9F5EA91C2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DF834-1E7D-4230-9B20-BCC681F41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7" t="34134" r="9200" b="25096"/>
          <a:stretch/>
        </p:blipFill>
        <p:spPr>
          <a:xfrm>
            <a:off x="9395968" y="2738656"/>
            <a:ext cx="1436155" cy="23982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0" t="36504" r="30000" b="16814"/>
          <a:stretch/>
        </p:blipFill>
        <p:spPr>
          <a:xfrm>
            <a:off x="6534912" y="3154118"/>
            <a:ext cx="1593088" cy="2550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6504" r="52933" b="21541"/>
          <a:stretch/>
        </p:blipFill>
        <p:spPr>
          <a:xfrm>
            <a:off x="4291584" y="3150010"/>
            <a:ext cx="1121664" cy="2230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t="29392" r="73333" b="21541"/>
          <a:stretch/>
        </p:blipFill>
        <p:spPr>
          <a:xfrm>
            <a:off x="1658112" y="2852420"/>
            <a:ext cx="1593088" cy="25283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11822"/>
          <a:stretch/>
        </p:blipFill>
        <p:spPr>
          <a:xfrm>
            <a:off x="0" y="3429000"/>
            <a:ext cx="12192000" cy="25283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>
            <a:off x="4876800" y="4551680"/>
            <a:ext cx="7315200" cy="2306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>
            <a:off x="0" y="4697984"/>
            <a:ext cx="8046720" cy="2160016"/>
          </a:xfrm>
          <a:prstGeom prst="rect">
            <a:avLst/>
          </a:prstGeom>
        </p:spPr>
      </p:pic>
      <p:sp>
        <p:nvSpPr>
          <p:cNvPr id="20" name="Google Shape;387;p28">
            <a:extLst>
              <a:ext uri="{FF2B5EF4-FFF2-40B4-BE49-F238E27FC236}">
                <a16:creationId xmlns:a16="http://schemas.microsoft.com/office/drawing/2014/main" id="{78748FC1-0945-4D75-B6CA-B05CD1E933FE}"/>
              </a:ext>
            </a:extLst>
          </p:cNvPr>
          <p:cNvSpPr txBox="1">
            <a:spLocks/>
          </p:cNvSpPr>
          <p:nvPr/>
        </p:nvSpPr>
        <p:spPr>
          <a:xfrm>
            <a:off x="4023360" y="-323854"/>
            <a:ext cx="11360800" cy="175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21" name="Google Shape;388;p28">
            <a:extLst>
              <a:ext uri="{FF2B5EF4-FFF2-40B4-BE49-F238E27FC236}">
                <a16:creationId xmlns:a16="http://schemas.microsoft.com/office/drawing/2014/main" id="{062584D4-5AC4-4ADC-970E-41CB8959DE54}"/>
              </a:ext>
            </a:extLst>
          </p:cNvPr>
          <p:cNvSpPr txBox="1">
            <a:spLocks/>
          </p:cNvSpPr>
          <p:nvPr/>
        </p:nvSpPr>
        <p:spPr>
          <a:xfrm>
            <a:off x="2454656" y="1389835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latin typeface=".VnAvant" panose="020B7200000000000000" pitchFamily="34" charset="0"/>
              </a:rPr>
              <a:t>   </a:t>
            </a:r>
            <a:r>
              <a:rPr lang="en-US" sz="4800" b="1" dirty="0" err="1">
                <a:latin typeface=".VnAvant" panose="020B7200000000000000" pitchFamily="34" charset="0"/>
              </a:rPr>
              <a:t>Bµi</a:t>
            </a:r>
            <a:r>
              <a:rPr lang="en-US" sz="4800" b="1" dirty="0">
                <a:latin typeface=".VnAvant" panose="020B7200000000000000" pitchFamily="34" charset="0"/>
              </a:rPr>
              <a:t> </a:t>
            </a:r>
            <a:r>
              <a:rPr lang="en-US" sz="4800" b="1" dirty="0" smtClean="0">
                <a:latin typeface=".VnAvant" panose="020B7200000000000000" pitchFamily="34" charset="0"/>
              </a:rPr>
              <a:t>72 : </a:t>
            </a: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öôm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öôp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­­  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75216" y="5385653"/>
            <a:ext cx="5640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600" b="1" dirty="0" smtClean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giaøn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möôùp</a:t>
            </a:r>
            <a:endParaRPr lang="vi-VN" sz="6000" b="1" dirty="0"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7696" y="5399236"/>
            <a:ext cx="17567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öôùp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36" y="-10423"/>
            <a:ext cx="11185680" cy="542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2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432229" y="202459"/>
            <a:ext cx="109299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VNI-Avo" pitchFamily="2" charset="0"/>
              </a:rPr>
              <a:t>  </a:t>
            </a:r>
            <a:r>
              <a:rPr lang="en-US" sz="8000" b="1" dirty="0" smtClean="0">
                <a:latin typeface="VNI-Avo" pitchFamily="2" charset="0"/>
              </a:rPr>
              <a:t>con </a:t>
            </a:r>
            <a:r>
              <a:rPr lang="en-US" sz="8000" b="1" dirty="0" err="1" smtClean="0">
                <a:latin typeface="VNI-Avo" pitchFamily="2" charset="0"/>
              </a:rPr>
              <a:t>b</a:t>
            </a:r>
            <a:r>
              <a:rPr lang="en-US" sz="8000" b="1" dirty="0" err="1" smtClean="0">
                <a:solidFill>
                  <a:srgbClr val="FF0000"/>
                </a:solidFill>
                <a:latin typeface="VNI-Avo" pitchFamily="2" charset="0"/>
              </a:rPr>
              <a:t>öôùm</a:t>
            </a:r>
            <a:r>
              <a:rPr lang="en-US" sz="8000" b="1" dirty="0" smtClean="0">
                <a:latin typeface="VNI-Avo" pitchFamily="2" charset="0"/>
              </a:rPr>
              <a:t>    </a:t>
            </a:r>
            <a:endParaRPr lang="en-US" sz="8000" b="1" dirty="0" smtClean="0"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8000" b="1" dirty="0" smtClean="0">
                <a:latin typeface="VNI-Avo" pitchFamily="2" charset="0"/>
              </a:rPr>
              <a:t>   </a:t>
            </a:r>
            <a:r>
              <a:rPr lang="en-US" sz="8000" b="1" dirty="0" err="1" smtClean="0">
                <a:latin typeface="VNI-Avo" pitchFamily="2" charset="0"/>
              </a:rPr>
              <a:t>n</a:t>
            </a:r>
            <a:r>
              <a:rPr lang="en-US" sz="8000" b="1" dirty="0" err="1" smtClean="0">
                <a:solidFill>
                  <a:srgbClr val="FF0000"/>
                </a:solidFill>
                <a:latin typeface="VNI-Avo" pitchFamily="2" charset="0"/>
              </a:rPr>
              <a:t>öôøm</a:t>
            </a:r>
            <a:r>
              <a:rPr lang="en-US" sz="8000" b="1" dirty="0" smtClean="0">
                <a:latin typeface="VNI-Avo" pitchFamily="2" charset="0"/>
              </a:rPr>
              <a:t> </a:t>
            </a:r>
            <a:r>
              <a:rPr lang="en-US" sz="8000" b="1" dirty="0" err="1" smtClean="0">
                <a:latin typeface="VNI-Avo" pitchFamily="2" charset="0"/>
              </a:rPr>
              <a:t>n</a:t>
            </a:r>
            <a:r>
              <a:rPr lang="en-US" sz="8000" b="1" dirty="0" err="1" smtClean="0">
                <a:solidFill>
                  <a:srgbClr val="FF0000"/>
                </a:solidFill>
                <a:latin typeface="VNI-Avo" pitchFamily="2" charset="0"/>
              </a:rPr>
              <a:t>öôïp</a:t>
            </a:r>
            <a:r>
              <a:rPr lang="en-US" sz="8000" b="1" dirty="0" smtClean="0">
                <a:latin typeface="VNI-Avo" pitchFamily="2" charset="0"/>
              </a:rPr>
              <a:t>  </a:t>
            </a:r>
            <a:endParaRPr lang="en-US" sz="8000" b="1" dirty="0" smtClean="0"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8000" b="1" dirty="0" smtClean="0">
                <a:latin typeface="VNI-Avo" pitchFamily="2" charset="0"/>
              </a:rPr>
              <a:t>  </a:t>
            </a:r>
            <a:r>
              <a:rPr lang="en-US" sz="8000" b="1" dirty="0" err="1" smtClean="0">
                <a:latin typeface="VNI-Avo" pitchFamily="2" charset="0"/>
              </a:rPr>
              <a:t>giaøn</a:t>
            </a:r>
            <a:r>
              <a:rPr lang="en-US" sz="8000" b="1" dirty="0" smtClean="0">
                <a:latin typeface="VNI-Avo" pitchFamily="2" charset="0"/>
              </a:rPr>
              <a:t> </a:t>
            </a:r>
            <a:r>
              <a:rPr lang="en-US" sz="8000" b="1" dirty="0" err="1" smtClean="0">
                <a:latin typeface="VNI-Avo" pitchFamily="2" charset="0"/>
              </a:rPr>
              <a:t>m</a:t>
            </a:r>
            <a:r>
              <a:rPr lang="en-US" sz="8000" b="1" dirty="0" err="1" smtClean="0">
                <a:solidFill>
                  <a:srgbClr val="FF0000"/>
                </a:solidFill>
                <a:latin typeface="VNI-Avo" pitchFamily="2" charset="0"/>
              </a:rPr>
              <a:t>öôùp</a:t>
            </a:r>
            <a:endParaRPr lang="en-US" sz="8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50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397564" y="238537"/>
            <a:ext cx="1868558" cy="542334"/>
            <a:chOff x="420916" y="524465"/>
            <a:chExt cx="1868558" cy="542334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524465"/>
              <a:ext cx="1328370" cy="54233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</a:rPr>
                <a:t>Đọc</a:t>
              </a:r>
              <a:endParaRPr lang="vi-VN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420916" y="524466"/>
              <a:ext cx="722083" cy="54233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0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 flipH="1">
            <a:off x="3737114" y="110613"/>
            <a:ext cx="5715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öôm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     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   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öôp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  <a:p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-720748" y="2486653"/>
            <a:ext cx="132756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chöôøm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ñöôïm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 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göôm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öôùm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löôïm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möôùp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nöôïp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  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öôùp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con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böôùm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nöôøm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nöôïp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giaøn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möôùp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/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368601"/>
              </p:ext>
            </p:extLst>
          </p:nvPr>
        </p:nvGraphicFramePr>
        <p:xfrm>
          <a:off x="4525617" y="1033942"/>
          <a:ext cx="3140766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77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b</a:t>
                      </a:r>
                      <a:endParaRPr lang="en-US" sz="4000" dirty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öôm</a:t>
                      </a:r>
                      <a:endParaRPr lang="en-US" sz="40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dk1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4000" b="1" dirty="0" err="1" smtClean="0">
                          <a:solidFill>
                            <a:schemeClr val="dk1"/>
                          </a:solidFill>
                          <a:latin typeface="VNI-Avo" pitchFamily="2" charset="0"/>
                        </a:rPr>
                        <a:t>b</a:t>
                      </a:r>
                      <a:r>
                        <a:rPr lang="en-US" sz="4000" b="1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öôùm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4" y="4374623"/>
            <a:ext cx="2895601" cy="1717896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356" y="4434108"/>
            <a:ext cx="3207026" cy="16584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573" y="4482022"/>
            <a:ext cx="2835966" cy="161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4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26" b="90225" l="10000" r="971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5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51148" y="-255061"/>
            <a:ext cx="8128630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1488130" y="1805181"/>
            <a:ext cx="600997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88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LUYÖN VIÕT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182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2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157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D39024-E25C-4900-9498-0CCEDB9184D9}"/>
              </a:ext>
            </a:extLst>
          </p:cNvPr>
          <p:cNvSpPr/>
          <p:nvPr/>
        </p:nvSpPr>
        <p:spPr>
          <a:xfrm>
            <a:off x="1169046" y="577794"/>
            <a:ext cx="1335615" cy="58441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V</a:t>
            </a:r>
            <a:r>
              <a:rPr lang="en-US" sz="2800" b="1" dirty="0" err="1" smtClean="0">
                <a:latin typeface=".VnAvant" panose="020B7200000000000000" pitchFamily="34" charset="0"/>
              </a:rPr>
              <a:t>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B332C6-F60B-4D3D-B295-6CC02E98D35A}"/>
              </a:ext>
            </a:extLst>
          </p:cNvPr>
          <p:cNvSpPr/>
          <p:nvPr/>
        </p:nvSpPr>
        <p:spPr>
          <a:xfrm>
            <a:off x="818317" y="615372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19" y="1375251"/>
            <a:ext cx="11700762" cy="264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38075"/>
      </p:ext>
    </p:extLst>
  </p:cSld>
  <p:clrMapOvr>
    <a:masterClrMapping/>
  </p:clrMapOvr>
  <p:transition spd="slow" advTm="932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72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2" y="653512"/>
            <a:ext cx="11065455" cy="486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98117" y="1550504"/>
            <a:ext cx="2405326" cy="756216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778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656" y="878863"/>
            <a:ext cx="1160227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Naéng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öôm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maät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traûi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khaép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saân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Chuù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meøo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möôùp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thaûnh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thôi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naèm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söôûi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naéng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beân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theàm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Maét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chuù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lim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dim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ñieàu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thích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thuù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Maáy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sôïi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ria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meùp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rung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rinh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Ñöøng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thaáy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meøo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ta hay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naèm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daøi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maø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nghó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chuù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löôøi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Söôûi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naéng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giuùp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meøo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deûo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dai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hôn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ñaáy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029200" y="2295372"/>
            <a:ext cx="153062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Oval 5"/>
          <p:cNvSpPr/>
          <p:nvPr/>
        </p:nvSpPr>
        <p:spPr bwMode="auto">
          <a:xfrm>
            <a:off x="1252107" y="1454213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1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07419" y="1533372"/>
            <a:ext cx="236483" cy="766958"/>
            <a:chOff x="6400800" y="194146"/>
            <a:chExt cx="236483" cy="766958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" name="Straight Connector 12"/>
          <p:cNvCxnSpPr/>
          <p:nvPr/>
        </p:nvCxnSpPr>
        <p:spPr bwMode="auto">
          <a:xfrm>
            <a:off x="4792717" y="1649602"/>
            <a:ext cx="116062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Oval 15"/>
          <p:cNvSpPr/>
          <p:nvPr/>
        </p:nvSpPr>
        <p:spPr bwMode="auto">
          <a:xfrm>
            <a:off x="3636659" y="4888611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6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887370" y="2309394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2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792717" y="2855626"/>
            <a:ext cx="236483" cy="766958"/>
            <a:chOff x="6400800" y="194146"/>
            <a:chExt cx="236483" cy="766958"/>
          </a:xfrm>
        </p:grpSpPr>
        <p:cxnSp>
          <p:nvCxnSpPr>
            <p:cNvPr id="19" name="Straight Connector 18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6165502" y="2422816"/>
            <a:ext cx="224293" cy="544925"/>
            <a:chOff x="6400800" y="194146"/>
            <a:chExt cx="236483" cy="766958"/>
          </a:xfrm>
        </p:grpSpPr>
        <p:cxnSp>
          <p:nvCxnSpPr>
            <p:cNvPr id="28" name="Straight Connector 27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1371112" y="3527528"/>
            <a:ext cx="236483" cy="766958"/>
            <a:chOff x="6400800" y="194146"/>
            <a:chExt cx="236483" cy="766958"/>
          </a:xfrm>
        </p:grpSpPr>
        <p:cxnSp>
          <p:nvCxnSpPr>
            <p:cNvPr id="31" name="Straight Connector 30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" name="Group 32"/>
          <p:cNvGrpSpPr/>
          <p:nvPr/>
        </p:nvGrpSpPr>
        <p:grpSpPr>
          <a:xfrm>
            <a:off x="4167658" y="4525645"/>
            <a:ext cx="205028" cy="471057"/>
            <a:chOff x="6400800" y="194146"/>
            <a:chExt cx="236483" cy="766958"/>
          </a:xfrm>
        </p:grpSpPr>
        <p:cxnSp>
          <p:nvCxnSpPr>
            <p:cNvPr id="34" name="Straight Connector 33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6" name="Group 35"/>
          <p:cNvGrpSpPr/>
          <p:nvPr/>
        </p:nvGrpSpPr>
        <p:grpSpPr>
          <a:xfrm>
            <a:off x="3885176" y="5179843"/>
            <a:ext cx="152362" cy="407476"/>
            <a:chOff x="6400800" y="178108"/>
            <a:chExt cx="236483" cy="78299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 flipH="1">
              <a:off x="6484883" y="178108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9" name="Oval 38"/>
          <p:cNvSpPr/>
          <p:nvPr/>
        </p:nvSpPr>
        <p:spPr bwMode="auto">
          <a:xfrm>
            <a:off x="3991685" y="4135024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5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1081013" y="3467100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4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4504574" y="2812642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3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5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6" grpId="0" animBg="1"/>
      <p:bldP spid="17" grpId="0" animBg="1"/>
      <p:bldP spid="39" grpId="0" animBg="1"/>
      <p:bldP spid="40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1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26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2691"/>
              <a:gd name="adj2" fmla="val 8080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26" b="90225" l="10000" r="971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2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74" y="1154595"/>
            <a:ext cx="11188146" cy="542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79174" y="228600"/>
            <a:ext cx="1984513" cy="646043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91840"/>
              <a:ext cx="752061" cy="6858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9624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Vaät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nuoâi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yeâu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thích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vi-VN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466048" y="2644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2773356" y="1669972"/>
            <a:ext cx="295465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DÆN </a:t>
            </a:r>
            <a:r>
              <a:rPr lang="en-US" altLang="zh-CN" sz="5400" b="1" dirty="0" err="1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Dß</a:t>
            </a:r>
            <a:endParaRPr kumimoji="0" lang="tr-TR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557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D8E83664-91EE-47FC-87CF-AF3112663C48}"/>
              </a:ext>
            </a:extLst>
          </p:cNvPr>
          <p:cNvSpPr/>
          <p:nvPr/>
        </p:nvSpPr>
        <p:spPr>
          <a:xfrm>
            <a:off x="3342726" y="368950"/>
            <a:ext cx="4969565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40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672951" y="1419914"/>
            <a:ext cx="118689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smtClean="0">
                <a:latin typeface="VNI-Avo" pitchFamily="2" charset="0"/>
              </a:rPr>
              <a:t>  </a:t>
            </a:r>
            <a:r>
              <a:rPr lang="en-US" sz="4800" b="1" dirty="0" err="1" smtClean="0">
                <a:latin typeface="VNI-Avo" pitchFamily="2" charset="0"/>
              </a:rPr>
              <a:t>böôùc</a:t>
            </a:r>
            <a:r>
              <a:rPr lang="en-US" sz="4800" b="1" dirty="0">
                <a:latin typeface="VNI-Avo" pitchFamily="2" charset="0"/>
              </a:rPr>
              <a:t>	 </a:t>
            </a:r>
            <a:r>
              <a:rPr lang="en-US" sz="4800" b="1" dirty="0" err="1">
                <a:latin typeface="VNI-Avo" pitchFamily="2" charset="0"/>
              </a:rPr>
              <a:t>löôïc</a:t>
            </a:r>
            <a:r>
              <a:rPr lang="en-US" sz="4800" b="1" dirty="0">
                <a:latin typeface="VNI-Avo" pitchFamily="2" charset="0"/>
              </a:rPr>
              <a:t>	 </a:t>
            </a:r>
            <a:r>
              <a:rPr lang="en-US" sz="4800" b="1" dirty="0" smtClean="0">
                <a:latin typeface="VNI-Avo" pitchFamily="2" charset="0"/>
              </a:rPr>
              <a:t>  </a:t>
            </a:r>
            <a:r>
              <a:rPr lang="en-US" sz="4800" b="1" dirty="0" err="1" smtClean="0">
                <a:latin typeface="VNI-Avo" pitchFamily="2" charset="0"/>
              </a:rPr>
              <a:t>ngöôïc</a:t>
            </a:r>
            <a:r>
              <a:rPr lang="en-US" sz="4800" b="1" dirty="0">
                <a:latin typeface="VNI-Avo" pitchFamily="2" charset="0"/>
              </a:rPr>
              <a:t>	    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nöôùc</a:t>
            </a:r>
            <a:endParaRPr lang="en-US" sz="4800" b="1" dirty="0"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4800" b="1" dirty="0" err="1" smtClean="0">
                <a:latin typeface="VNI-Avo" pitchFamily="2" charset="0"/>
              </a:rPr>
              <a:t>löôùt</a:t>
            </a:r>
            <a:r>
              <a:rPr lang="en-US" sz="4800" b="1" dirty="0">
                <a:latin typeface="VNI-Avo" pitchFamily="2" charset="0"/>
              </a:rPr>
              <a:t>	 </a:t>
            </a:r>
            <a:r>
              <a:rPr lang="en-US" sz="4800" b="1" dirty="0" smtClean="0">
                <a:latin typeface="VNI-Avo" pitchFamily="2" charset="0"/>
              </a:rPr>
              <a:t>     </a:t>
            </a:r>
            <a:r>
              <a:rPr lang="en-US" sz="4800" b="1" dirty="0" err="1" smtClean="0">
                <a:latin typeface="VNI-Avo" pitchFamily="2" charset="0"/>
              </a:rPr>
              <a:t>löôït</a:t>
            </a:r>
            <a:r>
              <a:rPr lang="en-US" sz="4800" b="1" dirty="0">
                <a:latin typeface="VNI-Avo" pitchFamily="2" charset="0"/>
              </a:rPr>
              <a:t>	 </a:t>
            </a:r>
            <a:r>
              <a:rPr lang="en-US" sz="4800" b="1" dirty="0" smtClean="0">
                <a:latin typeface="VNI-Avo" pitchFamily="2" charset="0"/>
              </a:rPr>
              <a:t>  </a:t>
            </a:r>
            <a:r>
              <a:rPr lang="en-US" sz="4800" b="1" dirty="0" err="1" smtClean="0">
                <a:latin typeface="VNI-Avo" pitchFamily="2" charset="0"/>
              </a:rPr>
              <a:t>möôùt</a:t>
            </a:r>
            <a:r>
              <a:rPr lang="en-US" sz="4800" b="1" dirty="0">
                <a:latin typeface="VNI-Avo" pitchFamily="2" charset="0"/>
              </a:rPr>
              <a:t>	    </a:t>
            </a:r>
            <a:r>
              <a:rPr lang="en-US" sz="4800" b="1" dirty="0" err="1" smtClean="0">
                <a:latin typeface="VNI-Avo" pitchFamily="2" charset="0"/>
              </a:rPr>
              <a:t>möôït</a:t>
            </a:r>
            <a:endParaRPr lang="en-US" sz="4800" b="1" dirty="0" smtClean="0"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800" b="1" dirty="0" smtClean="0">
                <a:latin typeface="VNI-Avo" pitchFamily="2" charset="0"/>
              </a:rPr>
              <a:t>  </a:t>
            </a:r>
            <a:r>
              <a:rPr lang="en-US" sz="4800" b="1" dirty="0" err="1" smtClean="0">
                <a:latin typeface="VNI-Avo" pitchFamily="2" charset="0"/>
              </a:rPr>
              <a:t>thöôùc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keû</a:t>
            </a:r>
            <a:r>
              <a:rPr lang="en-US" sz="4800" b="1" dirty="0" smtClean="0">
                <a:latin typeface="VNI-Avo" pitchFamily="2" charset="0"/>
              </a:rPr>
              <a:t>      </a:t>
            </a:r>
            <a:r>
              <a:rPr lang="en-US" sz="4800" b="1" dirty="0" err="1" smtClean="0">
                <a:latin typeface="VNI-Avo" pitchFamily="2" charset="0"/>
              </a:rPr>
              <a:t>döôïc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só</a:t>
            </a:r>
            <a:r>
              <a:rPr lang="en-US" sz="4800" b="1" dirty="0" smtClean="0">
                <a:latin typeface="VNI-Avo" pitchFamily="2" charset="0"/>
              </a:rPr>
              <a:t>       </a:t>
            </a:r>
            <a:r>
              <a:rPr lang="en-US" sz="4800" b="1" dirty="0" err="1" smtClean="0">
                <a:latin typeface="VNI-Avo" pitchFamily="2" charset="0"/>
              </a:rPr>
              <a:t>löôùt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vaùn</a:t>
            </a:r>
            <a:endParaRPr lang="en-US" sz="4800" b="1" dirty="0" smtClean="0"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12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2291" y="1465970"/>
            <a:ext cx="1134992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3800" b="1" dirty="0" err="1" smtClean="0">
                <a:solidFill>
                  <a:srgbClr val="002060"/>
                </a:solidFill>
                <a:latin typeface="VNI-Avo" pitchFamily="2" charset="0"/>
              </a:rPr>
              <a:t>Luùc</a:t>
            </a:r>
            <a:r>
              <a:rPr lang="en-US" sz="3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hoïc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haùt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, Nam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öôùc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laøm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ca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só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Luùc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nghe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meï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ñoïc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thô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, Nam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laïi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öôùc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trôû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thaønh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nhaø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thô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Khi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ra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bieån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, Nam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öôùc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laø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ngöôøi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laùi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taøu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vöôït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qua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con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soùng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lôùn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Nhìn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leân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baàu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trôøi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, Nam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laïi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öôùc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thaønh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phi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coâng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. Nam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töï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hoûi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: “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Bao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giôø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mình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môùi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lôùn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nhæ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?”</a:t>
            </a:r>
            <a:endParaRPr lang="vi-VN" sz="3800" b="1" dirty="0">
              <a:solidFill>
                <a:srgbClr val="002060"/>
              </a:solidFill>
            </a:endParaRPr>
          </a:p>
        </p:txBody>
      </p:sp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D8E83664-91EE-47FC-87CF-AF3112663C48}"/>
              </a:ext>
            </a:extLst>
          </p:cNvPr>
          <p:cNvSpPr/>
          <p:nvPr/>
        </p:nvSpPr>
        <p:spPr>
          <a:xfrm>
            <a:off x="3342726" y="368950"/>
            <a:ext cx="4969565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40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84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09" y="217469"/>
            <a:ext cx="11480913" cy="516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0" name="Group 19"/>
          <p:cNvGrpSpPr/>
          <p:nvPr/>
        </p:nvGrpSpPr>
        <p:grpSpPr>
          <a:xfrm>
            <a:off x="370368" y="288786"/>
            <a:ext cx="3048000" cy="838200"/>
            <a:chOff x="-1179758" y="288786"/>
            <a:chExt cx="30480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-570158" y="288786"/>
              <a:ext cx="2438400" cy="8382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>
                  <a:solidFill>
                    <a:schemeClr val="bg1"/>
                  </a:solidFill>
                </a:rPr>
                <a:t>Nhận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-1179758" y="288786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70368" y="5388114"/>
            <a:ext cx="11496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möôùp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vaøng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öôm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böôùm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bay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raäp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rôøn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endParaRPr lang="vi-VN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4808" y="5388409"/>
            <a:ext cx="1313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C0462"/>
                </a:solidFill>
                <a:latin typeface="VNI-Avo" pitchFamily="2" charset="0"/>
              </a:rPr>
              <a:t>öôm</a:t>
            </a:r>
            <a:endParaRPr lang="vi-VN" sz="4000" dirty="0">
              <a:solidFill>
                <a:srgbClr val="FC046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93408" y="5368531"/>
            <a:ext cx="1170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C0462"/>
                </a:solidFill>
                <a:latin typeface="VNI-Avo" pitchFamily="2" charset="0"/>
              </a:rPr>
              <a:t>öôp</a:t>
            </a:r>
            <a:endParaRPr lang="vi-VN" sz="4000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0737" y="5388409"/>
            <a:ext cx="1313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C0462"/>
                </a:solidFill>
                <a:latin typeface="VNI-Avo" pitchFamily="2" charset="0"/>
              </a:rPr>
              <a:t>öôm</a:t>
            </a:r>
            <a:endParaRPr lang="vi-VN" sz="40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3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1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283057" y="333097"/>
            <a:ext cx="1475641" cy="84877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677777" y="397955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1875472" y="1881711"/>
            <a:ext cx="73151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 err="1" smtClean="0">
                <a:solidFill>
                  <a:srgbClr val="FF0000"/>
                </a:solidFill>
                <a:latin typeface="VNI-Avo" pitchFamily="2" charset="0"/>
              </a:rPr>
              <a:t>öôm</a:t>
            </a:r>
            <a:r>
              <a:rPr lang="en-US" sz="8800" b="1" dirty="0" smtClean="0">
                <a:solidFill>
                  <a:srgbClr val="FF0000"/>
                </a:solidFill>
                <a:latin typeface="VNI-Avo" pitchFamily="2" charset="0"/>
              </a:rPr>
              <a:t>    </a:t>
            </a:r>
            <a:r>
              <a:rPr lang="en-US" sz="8800" b="1" dirty="0" err="1" smtClean="0">
                <a:solidFill>
                  <a:srgbClr val="FF0000"/>
                </a:solidFill>
                <a:latin typeface="VNI-Avo" pitchFamily="2" charset="0"/>
              </a:rPr>
              <a:t>öôp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3ABA89-75E3-43A4-9438-746269C4F4EF}"/>
              </a:ext>
            </a:extLst>
          </p:cNvPr>
          <p:cNvSpPr/>
          <p:nvPr/>
        </p:nvSpPr>
        <p:spPr>
          <a:xfrm>
            <a:off x="7041892" y="5475660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40CFAB-0E5D-4E1F-B062-3A53BDA39208}"/>
              </a:ext>
            </a:extLst>
          </p:cNvPr>
          <p:cNvSpPr/>
          <p:nvPr/>
        </p:nvSpPr>
        <p:spPr>
          <a:xfrm>
            <a:off x="7041892" y="5514407"/>
            <a:ext cx="392621" cy="198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1875472" y="1881711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 err="1" smtClean="0">
                <a:solidFill>
                  <a:srgbClr val="0070C0"/>
                </a:solidFill>
                <a:latin typeface="VNI-Avo" pitchFamily="2" charset="0"/>
              </a:rPr>
              <a:t>öô</a:t>
            </a:r>
            <a:endParaRPr lang="en-US" sz="88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5637162" y="1856104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 err="1" smtClean="0">
                <a:solidFill>
                  <a:srgbClr val="0070C0"/>
                </a:solidFill>
                <a:latin typeface="VNI-Avo" pitchFamily="2" charset="0"/>
              </a:rPr>
              <a:t>öô</a:t>
            </a:r>
            <a:endParaRPr lang="en-US" sz="88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3280204" y="1872931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>
                <a:solidFill>
                  <a:srgbClr val="00B050"/>
                </a:solidFill>
                <a:latin typeface="VNI-Avo" pitchFamily="2" charset="0"/>
              </a:rPr>
              <a:t>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7022351" y="1879033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>
                <a:solidFill>
                  <a:srgbClr val="7030A0"/>
                </a:solidFill>
                <a:latin typeface="VNI-Avo" pitchFamily="2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64227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8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 flipH="1">
            <a:off x="3256302" y="645844"/>
            <a:ext cx="2362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öôm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7106479" y="645845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öôp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459356" y="2049662"/>
            <a:ext cx="3210519" cy="1970988"/>
            <a:chOff x="344555" y="1790522"/>
            <a:chExt cx="3210519" cy="1970988"/>
          </a:xfrm>
          <a:solidFill>
            <a:srgbClr val="CCECFF"/>
          </a:solidFill>
        </p:grpSpPr>
        <p:sp>
          <p:nvSpPr>
            <p:cNvPr id="21" name="Rectangle 20"/>
            <p:cNvSpPr/>
            <p:nvPr/>
          </p:nvSpPr>
          <p:spPr bwMode="auto">
            <a:xfrm>
              <a:off x="344556" y="179235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954874" y="1790522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44555" y="2770910"/>
              <a:ext cx="3210519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953001" y="2095142"/>
            <a:ext cx="598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b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6115879" y="2126140"/>
            <a:ext cx="1676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öôm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299419" y="3106249"/>
            <a:ext cx="2091981" cy="835813"/>
            <a:chOff x="3775418" y="3106248"/>
            <a:chExt cx="2091981" cy="835813"/>
          </a:xfrm>
        </p:grpSpPr>
        <p:sp>
          <p:nvSpPr>
            <p:cNvPr id="35" name="TextBox 34"/>
            <p:cNvSpPr txBox="1"/>
            <p:nvPr/>
          </p:nvSpPr>
          <p:spPr>
            <a:xfrm>
              <a:off x="3775418" y="3106248"/>
              <a:ext cx="1976823" cy="830997"/>
            </a:xfrm>
            <a:prstGeom prst="rect">
              <a:avLst/>
            </a:prstGeom>
            <a:solidFill>
              <a:srgbClr val="CCECFF"/>
            </a:solidFill>
          </p:spPr>
          <p:txBody>
            <a:bodyPr wrap="none" rtlCol="0">
              <a:spAutoFit/>
            </a:bodyPr>
            <a:lstStyle/>
            <a:p>
              <a:r>
                <a:rPr lang="en-US" sz="4800" b="1" dirty="0" err="1">
                  <a:solidFill>
                    <a:srgbClr val="002060"/>
                  </a:solidFill>
                  <a:latin typeface="VNI-Avo" pitchFamily="2" charset="0"/>
                </a:rPr>
                <a:t>böôùm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flipH="1">
              <a:off x="4201558" y="3111064"/>
              <a:ext cx="16658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VNI-Avo" pitchFamily="2" charset="0"/>
                </a:rPr>
                <a:t>öôm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 flipH="1">
            <a:off x="543339" y="4124561"/>
            <a:ext cx="11648661" cy="2154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chöôøm</a:t>
            </a:r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ñöôïm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	  	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göôm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	 </a:t>
            </a:r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öôùm</a:t>
            </a:r>
            <a:endParaRPr lang="en-US" sz="48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löôïm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	 </a:t>
            </a:r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möôùp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		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nöôïp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	  </a:t>
            </a:r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öôùp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1371600" y="474648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97563" y="238536"/>
            <a:ext cx="2425149" cy="755377"/>
            <a:chOff x="420916" y="524465"/>
            <a:chExt cx="1868558" cy="542334"/>
          </a:xfrm>
        </p:grpSpPr>
        <p:sp>
          <p:nvSpPr>
            <p:cNvPr id="24" name="Rounded Rectangle 23"/>
            <p:cNvSpPr/>
            <p:nvPr/>
          </p:nvSpPr>
          <p:spPr>
            <a:xfrm>
              <a:off x="961104" y="524465"/>
              <a:ext cx="1328370" cy="54233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</a:rPr>
                <a:t>Đọc</a:t>
              </a:r>
              <a:endParaRPr lang="vi-VN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20916" y="524466"/>
              <a:ext cx="722083" cy="54233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0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38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0" grpId="0"/>
      <p:bldP spid="31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133945-C869-454D-A53E-BB2D4677135A}"/>
              </a:ext>
            </a:extLst>
          </p:cNvPr>
          <p:cNvCxnSpPr/>
          <p:nvPr/>
        </p:nvCxnSpPr>
        <p:spPr>
          <a:xfrm>
            <a:off x="5669280" y="64289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16006" y="5467101"/>
            <a:ext cx="5640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0" b="1" dirty="0" smtClean="0">
                <a:latin typeface="VNI-Avo" pitchFamily="2" charset="0"/>
              </a:rPr>
              <a:t> </a:t>
            </a:r>
            <a:r>
              <a:rPr lang="en-US" sz="6000" b="1" dirty="0">
                <a:latin typeface="VNI-Avo" pitchFamily="2" charset="0"/>
              </a:rPr>
              <a:t>con </a:t>
            </a:r>
            <a:r>
              <a:rPr lang="en-US" sz="6000" b="1" dirty="0" err="1">
                <a:latin typeface="VNI-Avo" pitchFamily="2" charset="0"/>
              </a:rPr>
              <a:t>böôùm</a:t>
            </a:r>
            <a:endParaRPr lang="vi-VN" sz="6000" b="1" dirty="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6230" y="5486978"/>
            <a:ext cx="2674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öôùm</a:t>
            </a:r>
            <a:endParaRPr lang="en-US" sz="6000" dirty="0"/>
          </a:p>
        </p:txBody>
      </p:sp>
      <p:sp>
        <p:nvSpPr>
          <p:cNvPr id="13" name="Rectangle 12"/>
          <p:cNvSpPr/>
          <p:nvPr/>
        </p:nvSpPr>
        <p:spPr>
          <a:xfrm>
            <a:off x="4134678" y="4293704"/>
            <a:ext cx="7354957" cy="1093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13" y="274154"/>
            <a:ext cx="10349948" cy="4910842"/>
          </a:xfrm>
        </p:spPr>
      </p:pic>
    </p:spTree>
    <p:extLst>
      <p:ext uri="{BB962C8B-B14F-4D97-AF65-F5344CB8AC3E}">
        <p14:creationId xmlns:p14="http://schemas.microsoft.com/office/powerpoint/2010/main" val="26725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1DBB9-F01A-489A-B49F-3C6835C1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11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ow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2535A207-84DB-4CC5-87D1-37A781BA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18607" y="968188"/>
            <a:ext cx="0" cy="0"/>
          </a:xfrm>
        </p:spPr>
      </p:pic>
      <p:sp>
        <p:nvSpPr>
          <p:cNvPr id="10" name="Rectangle 9"/>
          <p:cNvSpPr/>
          <p:nvPr/>
        </p:nvSpPr>
        <p:spPr>
          <a:xfrm>
            <a:off x="2967000" y="5560598"/>
            <a:ext cx="5640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600" b="1" dirty="0" smtClean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nöôøm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nöôïp</a:t>
            </a:r>
            <a:endParaRPr lang="vi-VN" sz="6000" b="1" dirty="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89222" y="5577033"/>
            <a:ext cx="17567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öôp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95" y="180730"/>
            <a:ext cx="9914114" cy="51267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06087" y="5576095"/>
            <a:ext cx="21678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öôm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3730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0360A98E1D8F6A488B746904063FBA97" ma:contentTypeVersion="8" ma:contentTypeDescription="Tạo tài liệu mới." ma:contentTypeScope="" ma:versionID="414989cb5630d17f64c0f115ea2246bd">
  <xsd:schema xmlns:xsd="http://www.w3.org/2001/XMLSchema" xmlns:xs="http://www.w3.org/2001/XMLSchema" xmlns:p="http://schemas.microsoft.com/office/2006/metadata/properties" xmlns:ns3="4e8073da-2e07-4fe2-b5b4-71939aa50284" targetNamespace="http://schemas.microsoft.com/office/2006/metadata/properties" ma:root="true" ma:fieldsID="8d832bbe9e7b6f156e06ad6d0634c063" ns3:_="">
    <xsd:import namespace="4e8073da-2e07-4fe2-b5b4-71939aa502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073da-2e07-4fe2-b5b4-71939aa502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5988C3-9D9F-4D91-8D8B-64EA1B780DD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e8073da-2e07-4fe2-b5b4-71939aa5028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673F1BD-7981-4C48-BF4B-ADA8F4C6C6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8073da-2e07-4fe2-b5b4-71939aa502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F25A41-2B8A-4A4E-96C5-2E1A22D962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259</Words>
  <Application>Microsoft Office PowerPoint</Application>
  <PresentationFormat>Widescreen</PresentationFormat>
  <Paragraphs>85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宋体</vt:lpstr>
      <vt:lpstr>.VnAvant</vt:lpstr>
      <vt:lpstr>.VnAvantH</vt:lpstr>
      <vt:lpstr>Arial</vt:lpstr>
      <vt:lpstr>Calibri</vt:lpstr>
      <vt:lpstr>Calibri Light</vt:lpstr>
      <vt:lpstr>等线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Vaät nuoâi yeâu thích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linhmx</cp:lastModifiedBy>
  <cp:revision>45</cp:revision>
  <dcterms:created xsi:type="dcterms:W3CDTF">2020-08-20T10:02:23Z</dcterms:created>
  <dcterms:modified xsi:type="dcterms:W3CDTF">2020-08-30T10:11:34Z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0x0101000360A98E1D8F6A488B746904063FBA97</vt:lpwstr>
  </property>
</Properties>
</file>