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</p:sldMasterIdLst>
  <p:sldIdLst>
    <p:sldId id="256" r:id="rId3"/>
    <p:sldId id="257" r:id="rId4"/>
    <p:sldId id="267" r:id="rId5"/>
    <p:sldId id="258" r:id="rId6"/>
    <p:sldId id="260" r:id="rId7"/>
    <p:sldId id="281" r:id="rId8"/>
    <p:sldId id="268" r:id="rId9"/>
    <p:sldId id="264" r:id="rId10"/>
    <p:sldId id="259" r:id="rId11"/>
    <p:sldId id="276" r:id="rId12"/>
    <p:sldId id="263" r:id="rId13"/>
    <p:sldId id="1774" r:id="rId14"/>
    <p:sldId id="1775" r:id="rId15"/>
    <p:sldId id="1778" r:id="rId16"/>
    <p:sldId id="1780" r:id="rId17"/>
    <p:sldId id="1781" r:id="rId18"/>
    <p:sldId id="266" r:id="rId19"/>
    <p:sldId id="269" r:id="rId20"/>
    <p:sldId id="278" r:id="rId21"/>
    <p:sldId id="279" r:id="rId2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06C3E"/>
    <a:srgbClr val="FCF7E3"/>
    <a:srgbClr val="653210"/>
    <a:srgbClr val="FFF9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57" d="100"/>
          <a:sy n="57" d="100"/>
        </p:scale>
        <p:origin x="384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jieri/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B96367-B3A1-4FAA-9855-793EB5F4A3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04C45BC-A8DA-41C5-8C72-14382B1597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678B73-2387-42F1-B51B-C78B6EA2F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2023/12/13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14CFBC-58B0-4C5D-91F0-7AF806E1B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D1B0DC4-0463-470E-99CD-E11ED445F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92866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4A890DA-8199-4B47-8924-F9E27DF06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726CDFB-96D1-4E2E-9267-835C5D7AD4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E1C721D-052A-4A61-A37B-4BF737E48E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8786C56-E9BE-411D-B13A-533E1603A0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2023/12/13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13A0988-A182-4CFE-ABAA-1C46D356A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0D4DED2-65F9-4D21-AB4C-9B8F0AA96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45802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D7565D-F5E3-4B2F-95C7-8597B1BCF7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93BB3DC-42B3-4A04-8DAD-E91BFEF1C4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C0CFD9B-330D-4FCE-954A-B22E94F56A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2023/12/13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CFCDD5F-6071-4A1D-A6DB-8F40981E5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6AA5C96-0D7D-49B7-A0E1-35242CEA0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30037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AAB79F9A-99D7-4D37-A099-B155B76287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658A96-5138-4CD9-827A-8A89BE7D31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32226A5-27EB-4465-AE8F-E936BC5B0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2023/12/13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0667A8A-742D-42FD-8682-27F39F575A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4A4C51-AFC6-425D-A2DF-3B9A5C37D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46260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/>
              <a:t>2023/12/13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0798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/>
              <a:t>2023/12/13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37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3070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1F3142-081E-4A14-A836-451E126EA3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A3839F1-3C85-42A5-A507-C501A90791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1168DB7-797F-40DD-9C3A-C33A4A026F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2023/12/13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F24AA37-88A1-4607-93E1-3C629C8615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956B922-DCD3-4953-BA8C-E7DF51347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03342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CA621C-C1FA-41DB-AB51-4D2B588C5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E794BED-3139-4120-ABB9-54FAF77E40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B7F1055-1717-4F96-8499-5C4121FF6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2023/12/13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0C15731-50AD-4310-8152-56B184DF5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EB441DE-64C3-435A-9EB2-374BA697C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23209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704E1C-8EB2-4523-ABA8-3B33B74CE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F3EED9A-820A-4C81-9F8C-A95AB4C743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5295E2B-E898-4184-B856-3ED5A72462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43CA20A-81BC-4F22-9249-4CDFB3D184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2023/12/13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4A5F470-9B06-4EA6-8EB5-03CE9CDBF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20549D9-F23B-4687-9235-3E5685A2C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08068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E06E65-EF7B-49BA-838C-ECB5682E9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E9AB878-E8D6-4913-AAC9-EB4DA300A3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014C5A2-9077-42B0-BBF6-07402078F6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1718F37-2884-481E-A3A9-BED1571476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1973291-C8A0-4C84-970C-2046AE0437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CC1E4BC9-40BB-4BF6-AD9A-FF011CC7D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2023/12/13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60289C9-B3BD-4A3A-939E-624BB457F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4D35BB6-B9C9-4622-A0F6-41FCED816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23330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E06E65-EF7B-49BA-838C-ECB5682E9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E9AB878-E8D6-4913-AAC9-EB4DA300A3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014C5A2-9077-42B0-BBF6-07402078F6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1718F37-2884-481E-A3A9-BED1571476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1973291-C8A0-4C84-970C-2046AE0437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CC1E4BC9-40BB-4BF6-AD9A-FF011CC7D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2023/12/13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60289C9-B3BD-4A3A-939E-624BB457F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4D35BB6-B9C9-4622-A0F6-41FCED816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TextBox 10"/>
          <p:cNvSpPr txBox="1"/>
          <p:nvPr userDrawn="1"/>
        </p:nvSpPr>
        <p:spPr>
          <a:xfrm>
            <a:off x="1907704" y="6739570"/>
            <a:ext cx="1440159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节日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</a:rPr>
              <a:t>http://www.1ppt.com/jieri/</a:t>
            </a:r>
          </a:p>
        </p:txBody>
      </p:sp>
    </p:spTree>
    <p:extLst>
      <p:ext uri="{BB962C8B-B14F-4D97-AF65-F5344CB8AC3E}">
        <p14:creationId xmlns:p14="http://schemas.microsoft.com/office/powerpoint/2010/main" val="37096437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BA1136-B371-424C-B423-2A649DA18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B22CEC5-A753-4E07-8110-FAA99F8D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2023/12/13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DEFF429-2417-4C48-BB63-09E22856F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416FD3E-3060-4234-8FD8-1F464EF2C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33677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DC4ED2A-EE37-4E75-BAF3-0896F4DB7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2023/12/13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4FECF55-7803-4178-ABF8-6369609240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F1529DA-ACDB-46BB-A391-C52F10598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8038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A2EF69D-AFB6-4C3C-9F76-F169F4151E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94A54B8-81F9-4AD4-A97E-50980CE775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955E496-4D09-4E0E-9B31-0E78334633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8FE1CD1-32A2-4F3E-A722-5CB46D290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2023/12/13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BD56418-C15B-4F78-BAFD-28F30F1C0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D8E97B0-3186-44B2-817B-1356352F9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4290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4C439BB-0A4A-4E33-9B2E-F88E8AD8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9561CC7-CDDE-4FC4-A90C-488EE8BD2D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88D43D5-E0AA-4894-BAA2-FFBDAE0DE1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A7EF63-31EF-429D-9A41-B39277A8D1DA}" type="datetimeFigureOut">
              <a:rPr lang="zh-CN" altLang="en-US" smtClean="0"/>
              <a:t>2023/12/13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0B6642E-CB90-49E1-A903-DAC92E31A0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09EE623-CF5A-42D3-B5E9-83DE25AA1B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245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72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0521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7.png"/><Relationship Id="rId7" Type="http://schemas.openxmlformats.org/officeDocument/2006/relationships/image" Target="../media/image2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8.png"/><Relationship Id="rId9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emf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62982623-F549-4A30-8BAF-06B51D0669F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2722"/>
            <a:ext cx="12192000" cy="684917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BF4F961-4129-47E6-A1C1-72C20196074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652" y="0"/>
            <a:ext cx="10655838" cy="699047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F9624AE-F3AF-47A6-BA84-AFDDBAB9E8DC}"/>
              </a:ext>
            </a:extLst>
          </p:cNvPr>
          <p:cNvSpPr txBox="1"/>
          <p:nvPr/>
        </p:nvSpPr>
        <p:spPr>
          <a:xfrm>
            <a:off x="3288145" y="1334707"/>
            <a:ext cx="6096000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kumimoji="1" lang="en-US" altLang="zh-CN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方正大标宋简体" panose="02010601030101010101" charset="-122"/>
                <a:cs typeface="Arial" panose="020B0604020202020204" pitchFamily="34" charset="0"/>
              </a:rPr>
              <a:t>PHÒNG GIÁO DỤC VÀ ĐÀO TẠO QUẬN LONG BIÊN</a:t>
            </a:r>
            <a:endParaRPr lang="en-US" altLang="zh-CN" sz="105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方正大标宋简体" panose="02010601030101010101" charset="-122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C964C1-3D51-4D72-B13C-66BDE3C1A992}"/>
              </a:ext>
            </a:extLst>
          </p:cNvPr>
          <p:cNvSpPr txBox="1"/>
          <p:nvPr/>
        </p:nvSpPr>
        <p:spPr>
          <a:xfrm>
            <a:off x="1570181" y="3224318"/>
            <a:ext cx="855287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alt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diệu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alt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in,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xát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endParaRPr lang="en-US" alt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26">
            <a:extLst>
              <a:ext uri="{FF2B5EF4-FFF2-40B4-BE49-F238E27FC236}">
                <a16:creationId xmlns:a16="http://schemas.microsoft.com/office/drawing/2014/main" id="{C741F956-4718-4862-A5F6-687B125E68D0}"/>
              </a:ext>
            </a:extLst>
          </p:cNvPr>
          <p:cNvSpPr txBox="1"/>
          <p:nvPr/>
        </p:nvSpPr>
        <p:spPr>
          <a:xfrm>
            <a:off x="1646435" y="1917401"/>
            <a:ext cx="889912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M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Ĩ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 T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H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U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Ậ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ED11D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T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 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L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Ớ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P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459124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C09F252-F7DB-494D-A868-3AA96ACEFA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0828" y="-626164"/>
            <a:ext cx="3515201" cy="2515465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6004F4CE-0067-4731-8ED0-651D5735978B}"/>
              </a:ext>
            </a:extLst>
          </p:cNvPr>
          <p:cNvSpPr/>
          <p:nvPr/>
        </p:nvSpPr>
        <p:spPr>
          <a:xfrm>
            <a:off x="4476427" y="528339"/>
            <a:ext cx="28068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None/>
            </a:pPr>
            <a:r>
              <a:rPr lang="en-US" altLang="zh-CN" sz="2400" dirty="0">
                <a:solidFill>
                  <a:srgbClr val="B06C3E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GỢI Ý CÁC BƯỚC THỰC HIỆN</a:t>
            </a:r>
            <a:endParaRPr lang="zh-CN" altLang="en-US" sz="2400" dirty="0">
              <a:solidFill>
                <a:srgbClr val="B06C3E"/>
              </a:solidFill>
              <a:latin typeface="#9Slide03 AllRoundGothic" panose="020B0703020202020104" pitchFamily="34" charset="0"/>
              <a:cs typeface="+mn-ea"/>
              <a:sym typeface="+mn-lt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0" y="5200073"/>
            <a:ext cx="12192000" cy="165792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10DDE25-4ACD-46EF-88CB-480DB2CA081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4317" y="631569"/>
            <a:ext cx="1409205" cy="12801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002CDBB-FBE2-4568-8B3E-EC10B74CEE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687" y="2147261"/>
            <a:ext cx="2447636" cy="18995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C086D43-3393-4579-883B-0F6347165F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09119" y="2174465"/>
            <a:ext cx="2669309" cy="19127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A2931B5-F648-4C90-8CF7-DF76E52CE1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48864" y="2147260"/>
            <a:ext cx="2669309" cy="18995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B67C0CF-89F0-418F-946E-25C144460C0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88609" y="2131428"/>
            <a:ext cx="2669309" cy="18956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6A8522BB-09BA-4F4D-9934-AA79511603C4}"/>
              </a:ext>
            </a:extLst>
          </p:cNvPr>
          <p:cNvGrpSpPr/>
          <p:nvPr/>
        </p:nvGrpSpPr>
        <p:grpSpPr>
          <a:xfrm>
            <a:off x="0" y="3429000"/>
            <a:ext cx="3347491" cy="2444690"/>
            <a:chOff x="0" y="3429000"/>
            <a:chExt cx="3347491" cy="2444690"/>
          </a:xfrm>
        </p:grpSpPr>
        <p:pic>
          <p:nvPicPr>
            <p:cNvPr id="29" name="图片 4">
              <a:extLst>
                <a:ext uri="{FF2B5EF4-FFF2-40B4-BE49-F238E27FC236}">
                  <a16:creationId xmlns:a16="http://schemas.microsoft.com/office/drawing/2014/main" id="{8B44FE29-4F51-441D-8DFA-43874E8551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3429000"/>
              <a:ext cx="3347491" cy="244469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E9F7A63-D7C8-4160-B807-E2C1D58D5C28}"/>
                </a:ext>
              </a:extLst>
            </p:cNvPr>
            <p:cNvSpPr txBox="1"/>
            <p:nvPr/>
          </p:nvSpPr>
          <p:spPr>
            <a:xfrm>
              <a:off x="685541" y="4969163"/>
              <a:ext cx="217978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#9Slide03 Ample" panose="02000000000000000000" pitchFamily="2" charset="0"/>
                </a:rPr>
                <a:t>B1: </a:t>
              </a:r>
              <a:r>
                <a:rPr lang="en-US" dirty="0" err="1">
                  <a:latin typeface="#9Slide03 Ample" panose="02000000000000000000" pitchFamily="2" charset="0"/>
                </a:rPr>
                <a:t>Cắt</a:t>
              </a:r>
              <a:r>
                <a:rPr lang="en-US" dirty="0">
                  <a:latin typeface="#9Slide03 Ample" panose="02000000000000000000" pitchFamily="2" charset="0"/>
                </a:rPr>
                <a:t> </a:t>
              </a:r>
              <a:r>
                <a:rPr lang="en-US" dirty="0" err="1">
                  <a:latin typeface="#9Slide03 Ample" panose="02000000000000000000" pitchFamily="2" charset="0"/>
                </a:rPr>
                <a:t>rời</a:t>
              </a:r>
              <a:r>
                <a:rPr lang="en-US" dirty="0">
                  <a:latin typeface="#9Slide03 Ample" panose="02000000000000000000" pitchFamily="2" charset="0"/>
                </a:rPr>
                <a:t> </a:t>
              </a:r>
              <a:r>
                <a:rPr lang="en-US" dirty="0" err="1">
                  <a:latin typeface="#9Slide03 Ample" panose="02000000000000000000" pitchFamily="2" charset="0"/>
                </a:rPr>
                <a:t>hình</a:t>
              </a:r>
              <a:r>
                <a:rPr lang="en-US" dirty="0">
                  <a:latin typeface="#9Slide03 Ample" panose="02000000000000000000" pitchFamily="2" charset="0"/>
                </a:rPr>
                <a:t> in </a:t>
              </a:r>
              <a:r>
                <a:rPr lang="en-US" dirty="0" err="1">
                  <a:latin typeface="#9Slide03 Ample" panose="02000000000000000000" pitchFamily="2" charset="0"/>
                </a:rPr>
                <a:t>lá</a:t>
              </a:r>
              <a:r>
                <a:rPr lang="en-US" dirty="0">
                  <a:latin typeface="#9Slide03 Ample" panose="02000000000000000000" pitchFamily="2" charset="0"/>
                </a:rPr>
                <a:t> </a:t>
              </a:r>
              <a:r>
                <a:rPr lang="en-US" dirty="0" err="1">
                  <a:latin typeface="#9Slide03 Ample" panose="02000000000000000000" pitchFamily="2" charset="0"/>
                </a:rPr>
                <a:t>cây</a:t>
              </a:r>
              <a:r>
                <a:rPr lang="en-US" dirty="0">
                  <a:latin typeface="#9Slide03 Ample" panose="02000000000000000000" pitchFamily="2" charset="0"/>
                </a:rPr>
                <a:t> </a:t>
              </a:r>
              <a:r>
                <a:rPr lang="en-US" dirty="0" err="1">
                  <a:latin typeface="#9Slide03 Ample" panose="02000000000000000000" pitchFamily="2" charset="0"/>
                </a:rPr>
                <a:t>chà</a:t>
              </a:r>
              <a:r>
                <a:rPr lang="en-US" dirty="0">
                  <a:latin typeface="#9Slide03 Ample" panose="02000000000000000000" pitchFamily="2" charset="0"/>
                </a:rPr>
                <a:t> </a:t>
              </a:r>
              <a:r>
                <a:rPr lang="en-US" dirty="0" err="1">
                  <a:latin typeface="#9Slide03 Ample" panose="02000000000000000000" pitchFamily="2" charset="0"/>
                </a:rPr>
                <a:t>xát</a:t>
              </a:r>
              <a:r>
                <a:rPr lang="en-US" dirty="0">
                  <a:latin typeface="#9Slide03 Ample" panose="02000000000000000000" pitchFamily="2" charset="0"/>
                </a:rPr>
                <a:t> </a:t>
              </a:r>
              <a:endParaRPr lang="vi-VN" dirty="0">
                <a:latin typeface="#9Slide03 Ample" panose="02000000000000000000" pitchFamily="2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19797C4-9A52-4DC4-845A-243F98FB13B9}"/>
              </a:ext>
            </a:extLst>
          </p:cNvPr>
          <p:cNvGrpSpPr/>
          <p:nvPr/>
        </p:nvGrpSpPr>
        <p:grpSpPr>
          <a:xfrm>
            <a:off x="2802681" y="3447763"/>
            <a:ext cx="3347491" cy="2444690"/>
            <a:chOff x="0" y="3429000"/>
            <a:chExt cx="3347491" cy="2444690"/>
          </a:xfrm>
        </p:grpSpPr>
        <p:pic>
          <p:nvPicPr>
            <p:cNvPr id="33" name="图片 4">
              <a:extLst>
                <a:ext uri="{FF2B5EF4-FFF2-40B4-BE49-F238E27FC236}">
                  <a16:creationId xmlns:a16="http://schemas.microsoft.com/office/drawing/2014/main" id="{D743D83C-7185-48A7-BEF7-F3D0B57C87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3429000"/>
              <a:ext cx="3347491" cy="2444690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C3A40A26-A4C0-4938-BD2B-1AB6E75B51F4}"/>
                </a:ext>
              </a:extLst>
            </p:cNvPr>
            <p:cNvSpPr txBox="1"/>
            <p:nvPr/>
          </p:nvSpPr>
          <p:spPr>
            <a:xfrm>
              <a:off x="563129" y="4950400"/>
              <a:ext cx="260777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#9Slide03 Ample" panose="02000000000000000000" pitchFamily="2" charset="0"/>
                </a:rPr>
                <a:t>B2: </a:t>
              </a:r>
              <a:r>
                <a:rPr lang="en-US" dirty="0" err="1">
                  <a:latin typeface="#9Slide03 Ample" panose="02000000000000000000" pitchFamily="2" charset="0"/>
                </a:rPr>
                <a:t>Sắp</a:t>
              </a:r>
              <a:r>
                <a:rPr lang="en-US" dirty="0">
                  <a:latin typeface="#9Slide03 Ample" panose="02000000000000000000" pitchFamily="2" charset="0"/>
                </a:rPr>
                <a:t> </a:t>
              </a:r>
              <a:r>
                <a:rPr lang="en-US" dirty="0" err="1">
                  <a:latin typeface="#9Slide03 Ample" panose="02000000000000000000" pitchFamily="2" charset="0"/>
                </a:rPr>
                <a:t>xếp</a:t>
              </a:r>
              <a:r>
                <a:rPr lang="en-US" dirty="0">
                  <a:latin typeface="#9Slide03 Ample" panose="02000000000000000000" pitchFamily="2" charset="0"/>
                </a:rPr>
                <a:t>, </a:t>
              </a:r>
              <a:r>
                <a:rPr lang="en-US" dirty="0" err="1">
                  <a:latin typeface="#9Slide03 Ample" panose="02000000000000000000" pitchFamily="2" charset="0"/>
                </a:rPr>
                <a:t>tưởng</a:t>
              </a:r>
              <a:r>
                <a:rPr lang="en-US" dirty="0">
                  <a:latin typeface="#9Slide03 Ample" panose="02000000000000000000" pitchFamily="2" charset="0"/>
                </a:rPr>
                <a:t> </a:t>
              </a:r>
              <a:r>
                <a:rPr lang="en-US" dirty="0" err="1">
                  <a:latin typeface="#9Slide03 Ample" panose="02000000000000000000" pitchFamily="2" charset="0"/>
                </a:rPr>
                <a:t>tượng</a:t>
              </a:r>
              <a:r>
                <a:rPr lang="en-US" dirty="0">
                  <a:latin typeface="#9Slide03 Ample" panose="02000000000000000000" pitchFamily="2" charset="0"/>
                </a:rPr>
                <a:t> </a:t>
              </a:r>
              <a:r>
                <a:rPr lang="en-US" dirty="0" err="1">
                  <a:latin typeface="#9Slide03 Ample" panose="02000000000000000000" pitchFamily="2" charset="0"/>
                </a:rPr>
                <a:t>hình</a:t>
              </a:r>
              <a:r>
                <a:rPr lang="en-US" dirty="0">
                  <a:latin typeface="#9Slide03 Ample" panose="02000000000000000000" pitchFamily="2" charset="0"/>
                </a:rPr>
                <a:t> </a:t>
              </a:r>
              <a:r>
                <a:rPr lang="en-US" dirty="0" err="1">
                  <a:latin typeface="#9Slide03 Ample" panose="02000000000000000000" pitchFamily="2" charset="0"/>
                </a:rPr>
                <a:t>ảnh</a:t>
              </a:r>
              <a:endParaRPr lang="vi-VN" dirty="0">
                <a:latin typeface="#9Slide03 Ample" panose="02000000000000000000" pitchFamily="2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D776948-CB4C-49EE-B65E-043A711255D4}"/>
              </a:ext>
            </a:extLst>
          </p:cNvPr>
          <p:cNvGrpSpPr/>
          <p:nvPr/>
        </p:nvGrpSpPr>
        <p:grpSpPr>
          <a:xfrm>
            <a:off x="5962283" y="3447763"/>
            <a:ext cx="3347491" cy="2444690"/>
            <a:chOff x="0" y="3429000"/>
            <a:chExt cx="3347491" cy="2444690"/>
          </a:xfrm>
        </p:grpSpPr>
        <p:pic>
          <p:nvPicPr>
            <p:cNvPr id="44" name="图片 4">
              <a:extLst>
                <a:ext uri="{FF2B5EF4-FFF2-40B4-BE49-F238E27FC236}">
                  <a16:creationId xmlns:a16="http://schemas.microsoft.com/office/drawing/2014/main" id="{1BA1D2F7-E908-4DEE-AB26-59E34228B1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3429000"/>
              <a:ext cx="3347491" cy="2444690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BEF691DC-7971-4D20-AF0C-653CD0BA3F72}"/>
                </a:ext>
              </a:extLst>
            </p:cNvPr>
            <p:cNvSpPr txBox="1"/>
            <p:nvPr/>
          </p:nvSpPr>
          <p:spPr>
            <a:xfrm>
              <a:off x="685541" y="4969163"/>
              <a:ext cx="217978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#9Slide03 Ample" panose="02000000000000000000" pitchFamily="2" charset="0"/>
                </a:rPr>
                <a:t>B3: </a:t>
              </a:r>
              <a:r>
                <a:rPr lang="en-US" dirty="0" err="1">
                  <a:latin typeface="#9Slide03 Ample" panose="02000000000000000000" pitchFamily="2" charset="0"/>
                </a:rPr>
                <a:t>Vẽ</a:t>
              </a:r>
              <a:r>
                <a:rPr lang="en-US" dirty="0">
                  <a:latin typeface="#9Slide03 Ample" panose="02000000000000000000" pitchFamily="2" charset="0"/>
                </a:rPr>
                <a:t> </a:t>
              </a:r>
              <a:r>
                <a:rPr lang="en-US" dirty="0" err="1">
                  <a:latin typeface="#9Slide03 Ample" panose="02000000000000000000" pitchFamily="2" charset="0"/>
                </a:rPr>
                <a:t>thêm</a:t>
              </a:r>
              <a:r>
                <a:rPr lang="en-US" dirty="0">
                  <a:latin typeface="#9Slide03 Ample" panose="02000000000000000000" pitchFamily="2" charset="0"/>
                </a:rPr>
                <a:t> </a:t>
              </a:r>
              <a:r>
                <a:rPr lang="en-US" dirty="0" err="1">
                  <a:latin typeface="#9Slide03 Ample" panose="02000000000000000000" pitchFamily="2" charset="0"/>
                </a:rPr>
                <a:t>hình</a:t>
              </a:r>
              <a:r>
                <a:rPr lang="en-US" dirty="0">
                  <a:latin typeface="#9Slide03 Ample" panose="02000000000000000000" pitchFamily="2" charset="0"/>
                </a:rPr>
                <a:t> </a:t>
              </a:r>
              <a:r>
                <a:rPr lang="en-US" dirty="0" err="1">
                  <a:latin typeface="#9Slide03 Ample" panose="02000000000000000000" pitchFamily="2" charset="0"/>
                </a:rPr>
                <a:t>ảnh</a:t>
              </a:r>
              <a:r>
                <a:rPr lang="en-US" dirty="0">
                  <a:latin typeface="#9Slide03 Ample" panose="02000000000000000000" pitchFamily="2" charset="0"/>
                </a:rPr>
                <a:t>, </a:t>
              </a:r>
              <a:r>
                <a:rPr lang="en-US" dirty="0" err="1">
                  <a:latin typeface="#9Slide03 Ample" panose="02000000000000000000" pitchFamily="2" charset="0"/>
                </a:rPr>
                <a:t>vẽ</a:t>
              </a:r>
              <a:r>
                <a:rPr lang="en-US" dirty="0">
                  <a:latin typeface="#9Slide03 Ample" panose="02000000000000000000" pitchFamily="2" charset="0"/>
                </a:rPr>
                <a:t> </a:t>
              </a:r>
              <a:r>
                <a:rPr lang="en-US" dirty="0" err="1">
                  <a:latin typeface="#9Slide03 Ample" panose="02000000000000000000" pitchFamily="2" charset="0"/>
                </a:rPr>
                <a:t>màu</a:t>
              </a:r>
              <a:endParaRPr lang="vi-VN" dirty="0">
                <a:latin typeface="#9Slide03 Ample" panose="02000000000000000000" pitchFamily="2" charset="0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622BE7C8-8B72-4895-811A-F71312D2A5A9}"/>
              </a:ext>
            </a:extLst>
          </p:cNvPr>
          <p:cNvGrpSpPr/>
          <p:nvPr/>
        </p:nvGrpSpPr>
        <p:grpSpPr>
          <a:xfrm>
            <a:off x="8960101" y="3391219"/>
            <a:ext cx="3347491" cy="2444690"/>
            <a:chOff x="0" y="3429000"/>
            <a:chExt cx="3347491" cy="2444690"/>
          </a:xfrm>
        </p:grpSpPr>
        <p:pic>
          <p:nvPicPr>
            <p:cNvPr id="50" name="图片 4">
              <a:extLst>
                <a:ext uri="{FF2B5EF4-FFF2-40B4-BE49-F238E27FC236}">
                  <a16:creationId xmlns:a16="http://schemas.microsoft.com/office/drawing/2014/main" id="{BCA7CF54-9FBC-4CC6-B4AE-A5010A586A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3429000"/>
              <a:ext cx="3347491" cy="2444690"/>
            </a:xfrm>
            <a:prstGeom prst="rect">
              <a:avLst/>
            </a:prstGeom>
          </p:spPr>
        </p:pic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338D7B9A-C7D0-483F-9C16-389CB4C07EA0}"/>
                </a:ext>
              </a:extLst>
            </p:cNvPr>
            <p:cNvSpPr txBox="1"/>
            <p:nvPr/>
          </p:nvSpPr>
          <p:spPr>
            <a:xfrm>
              <a:off x="685541" y="4969163"/>
              <a:ext cx="217978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#9Slide03 Ample" panose="02000000000000000000" pitchFamily="2" charset="0"/>
                </a:rPr>
                <a:t>B4: Trang </a:t>
              </a:r>
              <a:r>
                <a:rPr lang="en-US" dirty="0" err="1">
                  <a:latin typeface="#9Slide03 Ample" panose="02000000000000000000" pitchFamily="2" charset="0"/>
                </a:rPr>
                <a:t>trí</a:t>
              </a:r>
              <a:r>
                <a:rPr lang="en-US" dirty="0">
                  <a:latin typeface="#9Slide03 Ample" panose="02000000000000000000" pitchFamily="2" charset="0"/>
                </a:rPr>
                <a:t>, </a:t>
              </a:r>
              <a:r>
                <a:rPr lang="en-US" dirty="0" err="1">
                  <a:latin typeface="#9Slide03 Ample" panose="02000000000000000000" pitchFamily="2" charset="0"/>
                </a:rPr>
                <a:t>hoàn</a:t>
              </a:r>
              <a:r>
                <a:rPr lang="en-US" dirty="0">
                  <a:latin typeface="#9Slide03 Ample" panose="02000000000000000000" pitchFamily="2" charset="0"/>
                </a:rPr>
                <a:t> </a:t>
              </a:r>
              <a:r>
                <a:rPr lang="en-US" dirty="0" err="1">
                  <a:latin typeface="#9Slide03 Ample" panose="02000000000000000000" pitchFamily="2" charset="0"/>
                </a:rPr>
                <a:t>thiện</a:t>
              </a:r>
              <a:r>
                <a:rPr lang="en-US" dirty="0">
                  <a:latin typeface="#9Slide03 Ample" panose="02000000000000000000" pitchFamily="2" charset="0"/>
                </a:rPr>
                <a:t> </a:t>
              </a:r>
              <a:r>
                <a:rPr lang="en-US" dirty="0" err="1">
                  <a:latin typeface="#9Slide03 Ample" panose="02000000000000000000" pitchFamily="2" charset="0"/>
                </a:rPr>
                <a:t>bức</a:t>
              </a:r>
              <a:r>
                <a:rPr lang="en-US" dirty="0">
                  <a:latin typeface="#9Slide03 Ample" panose="02000000000000000000" pitchFamily="2" charset="0"/>
                </a:rPr>
                <a:t> </a:t>
              </a:r>
              <a:r>
                <a:rPr lang="en-US" dirty="0" err="1">
                  <a:latin typeface="#9Slide03 Ample" panose="02000000000000000000" pitchFamily="2" charset="0"/>
                </a:rPr>
                <a:t>tranh</a:t>
              </a:r>
              <a:endParaRPr lang="vi-VN" dirty="0">
                <a:latin typeface="#9Slide03 Ample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15229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0" y="5008433"/>
            <a:ext cx="12192000" cy="184956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CE3348-2934-4E36-9275-0A4586DB9A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9206" y="1240000"/>
            <a:ext cx="3164029" cy="35155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1AF4B51-15B1-448F-BE33-283A199311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551" y="1547960"/>
            <a:ext cx="4057843" cy="28996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4B2DF36-07EE-4081-B33B-B9D25C2612F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91" y="664636"/>
            <a:ext cx="3284183" cy="43789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895750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0" y="5008433"/>
            <a:ext cx="12192000" cy="184956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AE92CAF-1FFD-4901-AE7D-5E3FA93726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623" y="497453"/>
            <a:ext cx="4034509" cy="52106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2A0B9F5-26C6-407B-98E1-B5CE9FDF630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725" y="1330556"/>
            <a:ext cx="5474136" cy="38810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15966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0" y="5008433"/>
            <a:ext cx="12192000" cy="184956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92AB724-78E5-4423-9F3B-492EDDBF7E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10" y="746333"/>
            <a:ext cx="4704168" cy="46846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5D84BF8-A421-4363-830E-97A4E2AC2B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574" y="1271966"/>
            <a:ext cx="5206039" cy="36333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40032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0" y="5008433"/>
            <a:ext cx="12192000" cy="18495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13904D5-BC8F-4F20-8131-52837FBED9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8255" y="406400"/>
            <a:ext cx="7645606" cy="54295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4E5551A-FFAB-43A6-A0B6-E2AFDCEC0A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7485" y="0"/>
            <a:ext cx="96570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826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0" y="5008433"/>
            <a:ext cx="12192000" cy="184956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2813B64-48C9-424E-8F23-8B72B31DBC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6654" y="480291"/>
            <a:ext cx="7763686" cy="53617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210287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C09F252-F7DB-494D-A868-3AA96ACEFA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9819" y="-413997"/>
            <a:ext cx="4343782" cy="251546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0" y="5008433"/>
            <a:ext cx="12192000" cy="184956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10DDE25-4ACD-46EF-88CB-480DB2CA081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4317" y="631569"/>
            <a:ext cx="1409205" cy="128016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8C024A3-7B6C-48F8-920A-ACE2F37BC21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8577" y="1727482"/>
            <a:ext cx="5056828" cy="505682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40161" y="275373"/>
            <a:ext cx="1440159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00" dirty="0">
                <a:solidFill>
                  <a:schemeClr val="bg1"/>
                </a:solidFill>
                <a:ea typeface="微软雅黑" panose="020B0503020204020204" pitchFamily="34" charset="-122"/>
              </a:rPr>
              <a:t>festival</a:t>
            </a:r>
            <a:r>
              <a:rPr lang="en-US" altLang="zh-CN" sz="100" dirty="0">
                <a:solidFill>
                  <a:schemeClr val="bg1"/>
                </a:solidFill>
                <a:ea typeface="微软雅黑" panose="020B0503020204020204" pitchFamily="34" charset="-122"/>
              </a:rPr>
              <a:t>PPT</a:t>
            </a:r>
            <a:r>
              <a:rPr lang="zh-CN" altLang="en-US" sz="100" dirty="0">
                <a:solidFill>
                  <a:schemeClr val="bg1"/>
                </a:solidFill>
                <a:ea typeface="微软雅黑" panose="020B0503020204020204" pitchFamily="34" charset="-122"/>
              </a:rPr>
              <a:t>template </a:t>
            </a:r>
            <a:r>
              <a:rPr lang="en-US" altLang="zh-CN" sz="100" dirty="0">
                <a:solidFill>
                  <a:schemeClr val="bg1"/>
                </a:solidFill>
                <a:ea typeface="微软雅黑" panose="020B0503020204020204" pitchFamily="34" charset="-122"/>
              </a:rPr>
              <a:t>http://www.1ppt.com/jieri/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C5527F4-8D0B-44A9-B22C-6325D0575496}"/>
              </a:ext>
            </a:extLst>
          </p:cNvPr>
          <p:cNvSpPr txBox="1"/>
          <p:nvPr/>
        </p:nvSpPr>
        <p:spPr>
          <a:xfrm>
            <a:off x="3787582" y="690246"/>
            <a:ext cx="378825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buNone/>
            </a:pPr>
            <a:r>
              <a:rPr lang="en-US" altLang="zh-CN" sz="2400" dirty="0">
                <a:solidFill>
                  <a:srgbClr val="B06C3E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HOẠT ĐỘNG 3: </a:t>
            </a:r>
          </a:p>
          <a:p>
            <a:pPr lvl="0">
              <a:buNone/>
            </a:pPr>
            <a:r>
              <a:rPr lang="en-US" altLang="zh-CN" sz="2400" dirty="0">
                <a:solidFill>
                  <a:srgbClr val="B06C3E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LUYỆN TẬP - SÁNG TẠO</a:t>
            </a:r>
            <a:endParaRPr lang="zh-CN" altLang="en-US" sz="2400" dirty="0">
              <a:solidFill>
                <a:srgbClr val="B06C3E"/>
              </a:solidFill>
              <a:latin typeface="#9Slide03 AllRoundGothic" panose="020B0703020202020104" pitchFamily="34" charset="0"/>
              <a:cs typeface="+mn-ea"/>
              <a:sym typeface="+mn-lt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649C949-E0D4-4FAE-AB09-9EC1601080FA}"/>
              </a:ext>
            </a:extLst>
          </p:cNvPr>
          <p:cNvSpPr/>
          <p:nvPr/>
        </p:nvSpPr>
        <p:spPr>
          <a:xfrm>
            <a:off x="692726" y="2577621"/>
            <a:ext cx="4887733" cy="1338598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EM HÃY SÁNG TẠO MỘT BỨC TRANH TỪ CÁC HÌNH IN LÁ CÂY  CHÀ XÁT.</a:t>
            </a:r>
            <a:endParaRPr lang="vi-VN" sz="2000" dirty="0">
              <a:solidFill>
                <a:srgbClr val="002060"/>
              </a:solidFill>
              <a:latin typeface="#9Slide03 AllRoundGothic" panose="020B07030202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71251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C09F252-F7DB-494D-A868-3AA96ACEFA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9819" y="-413997"/>
            <a:ext cx="4343782" cy="251546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0" y="5008433"/>
            <a:ext cx="12192000" cy="184956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10DDE25-4ACD-46EF-88CB-480DB2CA081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4317" y="631569"/>
            <a:ext cx="1409205" cy="128016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40161" y="275373"/>
            <a:ext cx="1440159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00" dirty="0">
                <a:solidFill>
                  <a:schemeClr val="bg1"/>
                </a:solidFill>
                <a:ea typeface="微软雅黑" panose="020B0503020204020204" pitchFamily="34" charset="-122"/>
              </a:rPr>
              <a:t>festival</a:t>
            </a:r>
            <a:r>
              <a:rPr lang="en-US" altLang="zh-CN" sz="100" dirty="0">
                <a:solidFill>
                  <a:schemeClr val="bg1"/>
                </a:solidFill>
                <a:ea typeface="微软雅黑" panose="020B0503020204020204" pitchFamily="34" charset="-122"/>
              </a:rPr>
              <a:t>PPT</a:t>
            </a:r>
            <a:r>
              <a:rPr lang="zh-CN" altLang="en-US" sz="100" dirty="0">
                <a:solidFill>
                  <a:schemeClr val="bg1"/>
                </a:solidFill>
                <a:ea typeface="微软雅黑" panose="020B0503020204020204" pitchFamily="34" charset="-122"/>
              </a:rPr>
              <a:t>template </a:t>
            </a:r>
            <a:r>
              <a:rPr lang="en-US" altLang="zh-CN" sz="100" dirty="0">
                <a:solidFill>
                  <a:schemeClr val="bg1"/>
                </a:solidFill>
                <a:ea typeface="微软雅黑" panose="020B0503020204020204" pitchFamily="34" charset="-122"/>
              </a:rPr>
              <a:t>http://www.1ppt.com/jieri/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C5527F4-8D0B-44A9-B22C-6325D0575496}"/>
              </a:ext>
            </a:extLst>
          </p:cNvPr>
          <p:cNvSpPr txBox="1"/>
          <p:nvPr/>
        </p:nvSpPr>
        <p:spPr>
          <a:xfrm>
            <a:off x="3787582" y="690246"/>
            <a:ext cx="378825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buNone/>
            </a:pPr>
            <a:r>
              <a:rPr lang="en-US" altLang="zh-CN" sz="2400" dirty="0">
                <a:solidFill>
                  <a:srgbClr val="B06C3E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HOẠT ĐỘNG 4: </a:t>
            </a:r>
          </a:p>
          <a:p>
            <a:pPr lvl="0">
              <a:buNone/>
            </a:pPr>
            <a:r>
              <a:rPr lang="en-US" altLang="zh-CN" sz="2400" dirty="0">
                <a:solidFill>
                  <a:srgbClr val="B06C3E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PHÂN TÍCH – ĐÁNH GIÁ</a:t>
            </a:r>
            <a:endParaRPr lang="zh-CN" altLang="en-US" sz="2400" dirty="0">
              <a:solidFill>
                <a:srgbClr val="B06C3E"/>
              </a:solidFill>
              <a:latin typeface="#9Slide03 AllRoundGothic" panose="020B0703020202020104" pitchFamily="34" charset="0"/>
              <a:cs typeface="+mn-ea"/>
              <a:sym typeface="+mn-lt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649C949-E0D4-4FAE-AB09-9EC1601080FA}"/>
              </a:ext>
            </a:extLst>
          </p:cNvPr>
          <p:cNvSpPr/>
          <p:nvPr/>
        </p:nvSpPr>
        <p:spPr>
          <a:xfrm>
            <a:off x="877454" y="2594648"/>
            <a:ext cx="4887733" cy="2714815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EM HÃY GIỚI THIỆU BỨC TRANH CỦA MÌNH VỚI NGƯỜI THÂN, BẠN BÈ NHÉ!</a:t>
            </a:r>
          </a:p>
          <a:p>
            <a:pPr marL="342900" indent="-342900">
              <a:buFontTx/>
              <a:buChar char="-"/>
            </a:pPr>
            <a:r>
              <a:rPr lang="en-US" sz="20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Nội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dung </a:t>
            </a:r>
            <a:r>
              <a:rPr lang="en-US" sz="20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bức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tranh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của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em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?</a:t>
            </a:r>
          </a:p>
          <a:p>
            <a:pPr marL="342900" indent="-342900">
              <a:buFontTx/>
              <a:buChar char="-"/>
            </a:pPr>
            <a:r>
              <a:rPr lang="en-US" sz="20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Em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hãy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giới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thiệu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cách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vẽ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bức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tranh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của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em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?</a:t>
            </a:r>
          </a:p>
          <a:p>
            <a:pPr marL="342900" indent="-342900">
              <a:buFontTx/>
              <a:buChar char="-"/>
            </a:pPr>
            <a:r>
              <a:rPr lang="en-US" sz="20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Em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thích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hình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ảnh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nào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trong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bức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tranh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nhất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?</a:t>
            </a:r>
          </a:p>
        </p:txBody>
      </p:sp>
      <p:pic>
        <p:nvPicPr>
          <p:cNvPr id="21" name="图片 21">
            <a:extLst>
              <a:ext uri="{FF2B5EF4-FFF2-40B4-BE49-F238E27FC236}">
                <a16:creationId xmlns:a16="http://schemas.microsoft.com/office/drawing/2014/main" id="{502B07E2-97DF-4B95-8C4A-2E3E7BDB81C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291613">
            <a:off x="6631979" y="1697806"/>
            <a:ext cx="4508500" cy="450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4548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C09F252-F7DB-494D-A868-3AA96ACEFA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3505" y="-413997"/>
            <a:ext cx="4210095" cy="251546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0" y="5008433"/>
            <a:ext cx="12192000" cy="184956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10DDE25-4ACD-46EF-88CB-480DB2CA081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4317" y="631569"/>
            <a:ext cx="1409205" cy="128016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56FD989-2D9B-4179-9A3E-F7DA003A6E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649" y="2101468"/>
            <a:ext cx="6205871" cy="430597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44F8271-2CB8-4342-9AB7-EA26C95D234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1434" y="2058303"/>
            <a:ext cx="4764618" cy="457449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465A6BC-C57F-467C-B468-30FD989E933E}"/>
              </a:ext>
            </a:extLst>
          </p:cNvPr>
          <p:cNvSpPr txBox="1"/>
          <p:nvPr/>
        </p:nvSpPr>
        <p:spPr>
          <a:xfrm>
            <a:off x="3843863" y="727445"/>
            <a:ext cx="40097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buNone/>
            </a:pPr>
            <a:r>
              <a:rPr lang="en-US" altLang="zh-CN" sz="2400" dirty="0">
                <a:solidFill>
                  <a:srgbClr val="7030A0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HOẠT ĐỘNG 5: </a:t>
            </a:r>
          </a:p>
          <a:p>
            <a:pPr lvl="0">
              <a:buNone/>
            </a:pPr>
            <a:r>
              <a:rPr lang="en-US" altLang="zh-CN" sz="2400" dirty="0">
                <a:solidFill>
                  <a:srgbClr val="7030A0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VẬN DỤNG – PHÁT TRIỂN</a:t>
            </a:r>
            <a:endParaRPr lang="zh-CN" altLang="en-US" sz="2400" dirty="0">
              <a:solidFill>
                <a:srgbClr val="7030A0"/>
              </a:solidFill>
              <a:latin typeface="#9Slide03 AllRoundGothic" panose="020B0703020202020104" pitchFamily="34" charset="0"/>
              <a:cs typeface="+mn-ea"/>
              <a:sym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8B48C5-3B37-450D-9668-13A00AB2E1C6}"/>
              </a:ext>
            </a:extLst>
          </p:cNvPr>
          <p:cNvSpPr txBox="1"/>
          <p:nvPr/>
        </p:nvSpPr>
        <p:spPr>
          <a:xfrm>
            <a:off x="983934" y="2871649"/>
            <a:ext cx="476461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>
                <a:latin typeface="#9Slide03 AmpleSoft" panose="02000000000000000000" pitchFamily="2" charset="0"/>
              </a:rPr>
              <a:t>   </a:t>
            </a:r>
            <a:r>
              <a:rPr lang="en-US" sz="2400" dirty="0" err="1">
                <a:latin typeface="#9Slide03 AmpleSoft" panose="02000000000000000000" pitchFamily="2" charset="0"/>
              </a:rPr>
              <a:t>Em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hãy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quan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sát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cây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cối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trong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gia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đình</a:t>
            </a:r>
            <a:r>
              <a:rPr lang="en-US" sz="2400" dirty="0">
                <a:latin typeface="#9Slide03 AmpleSoft" panose="02000000000000000000" pitchFamily="2" charset="0"/>
              </a:rPr>
              <a:t>, </a:t>
            </a:r>
            <a:r>
              <a:rPr lang="en-US" sz="2400" dirty="0" err="1">
                <a:latin typeface="#9Slide03 AmpleSoft" panose="02000000000000000000" pitchFamily="2" charset="0"/>
              </a:rPr>
              <a:t>tập</a:t>
            </a:r>
            <a:r>
              <a:rPr lang="en-US" sz="2400" dirty="0">
                <a:latin typeface="#9Slide03 AmpleSoft" panose="02000000000000000000" pitchFamily="2" charset="0"/>
              </a:rPr>
              <a:t> in </a:t>
            </a:r>
            <a:r>
              <a:rPr lang="en-US" sz="2400" dirty="0" err="1">
                <a:latin typeface="#9Slide03 AmpleSoft" panose="02000000000000000000" pitchFamily="2" charset="0"/>
              </a:rPr>
              <a:t>chà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xát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lá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cây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với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một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số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chất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liệu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màu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khác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nhau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như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màu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nước</a:t>
            </a:r>
            <a:r>
              <a:rPr lang="en-US" sz="2400" dirty="0">
                <a:latin typeface="#9Slide03 AmpleSoft" panose="02000000000000000000" pitchFamily="2" charset="0"/>
              </a:rPr>
              <a:t>, </a:t>
            </a:r>
            <a:r>
              <a:rPr lang="en-US" sz="2400" dirty="0" err="1">
                <a:latin typeface="#9Slide03 AmpleSoft" panose="02000000000000000000" pitchFamily="2" charset="0"/>
              </a:rPr>
              <a:t>dạ</a:t>
            </a:r>
            <a:r>
              <a:rPr lang="en-US" sz="2400" dirty="0">
                <a:latin typeface="#9Slide03 AmpleSoft" panose="02000000000000000000" pitchFamily="2" charset="0"/>
              </a:rPr>
              <a:t>, </a:t>
            </a:r>
            <a:r>
              <a:rPr lang="en-US" sz="2400" dirty="0" err="1">
                <a:latin typeface="#9Slide03 AmpleSoft" panose="02000000000000000000" pitchFamily="2" charset="0"/>
              </a:rPr>
              <a:t>chì</a:t>
            </a:r>
            <a:r>
              <a:rPr lang="en-US" sz="2400" dirty="0">
                <a:latin typeface="#9Slide03 AmpleSoft" panose="02000000000000000000" pitchFamily="2" charset="0"/>
              </a:rPr>
              <a:t>…</a:t>
            </a:r>
            <a:r>
              <a:rPr lang="en-US" sz="2400" dirty="0" err="1">
                <a:latin typeface="#9Slide03 AmpleSoft" panose="02000000000000000000" pitchFamily="2" charset="0"/>
              </a:rPr>
              <a:t>để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tìm</a:t>
            </a:r>
            <a:r>
              <a:rPr lang="en-US" sz="2400" dirty="0">
                <a:latin typeface="#9Slide03 AmpleSoft" panose="02000000000000000000" pitchFamily="2" charset="0"/>
              </a:rPr>
              <a:t> ra </a:t>
            </a:r>
            <a:r>
              <a:rPr lang="en-US" sz="2400" dirty="0" err="1">
                <a:latin typeface="#9Slide03 AmpleSoft" panose="02000000000000000000" pitchFamily="2" charset="0"/>
              </a:rPr>
              <a:t>vẻ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đẹp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của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lá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cây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nhé</a:t>
            </a:r>
            <a:r>
              <a:rPr lang="en-US" sz="2400" dirty="0">
                <a:latin typeface="#9Slide03 AmpleSoft" panose="02000000000000000000" pitchFamily="2" charset="0"/>
              </a:rPr>
              <a:t>!</a:t>
            </a:r>
          </a:p>
          <a:p>
            <a:pPr algn="just"/>
            <a:r>
              <a:rPr lang="en-US" sz="24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  </a:t>
            </a:r>
            <a:r>
              <a:rPr lang="en-US" sz="24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Hãy</a:t>
            </a:r>
            <a:r>
              <a:rPr lang="en-US" sz="24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chăm</a:t>
            </a:r>
            <a:r>
              <a:rPr lang="en-US" sz="24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sóc</a:t>
            </a:r>
            <a:r>
              <a:rPr lang="en-US" sz="24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cây</a:t>
            </a:r>
            <a:r>
              <a:rPr lang="en-US" sz="24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cối</a:t>
            </a:r>
            <a:r>
              <a:rPr lang="en-US" sz="24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để</a:t>
            </a:r>
            <a:r>
              <a:rPr lang="en-US" sz="24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cây</a:t>
            </a:r>
            <a:r>
              <a:rPr lang="en-US" sz="24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luôn</a:t>
            </a:r>
            <a:r>
              <a:rPr lang="en-US" sz="24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khỏe</a:t>
            </a:r>
            <a:r>
              <a:rPr lang="en-US" sz="24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mạnh</a:t>
            </a:r>
            <a:r>
              <a:rPr lang="en-US" sz="24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và</a:t>
            </a:r>
            <a:r>
              <a:rPr lang="en-US" sz="24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phát</a:t>
            </a:r>
            <a:r>
              <a:rPr lang="en-US" sz="24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triển</a:t>
            </a:r>
            <a:r>
              <a:rPr lang="en-US" sz="24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!</a:t>
            </a:r>
            <a:endParaRPr lang="vi-VN" sz="20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65394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C09F252-F7DB-494D-A868-3AA96ACEFA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8399" y="-413997"/>
            <a:ext cx="3515201" cy="2515465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6004F4CE-0067-4731-8ED0-651D5735978B}"/>
              </a:ext>
            </a:extLst>
          </p:cNvPr>
          <p:cNvSpPr/>
          <p:nvPr/>
        </p:nvSpPr>
        <p:spPr>
          <a:xfrm>
            <a:off x="4642293" y="886086"/>
            <a:ext cx="275777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None/>
            </a:pPr>
            <a:r>
              <a:rPr lang="en-US" altLang="zh-CN" sz="4000" dirty="0">
                <a:solidFill>
                  <a:srgbClr val="B06C3E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DẶN DÒ</a:t>
            </a:r>
            <a:endParaRPr lang="zh-CN" altLang="en-US" sz="4000" dirty="0">
              <a:solidFill>
                <a:srgbClr val="B06C3E"/>
              </a:solidFill>
              <a:latin typeface="#9Slide03 AllRoundGothic" panose="020B0703020202020104" pitchFamily="34" charset="0"/>
              <a:cs typeface="+mn-ea"/>
              <a:sym typeface="+mn-lt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0" y="5008433"/>
            <a:ext cx="12192000" cy="184956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10DDE25-4ACD-46EF-88CB-480DB2CA081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4317" y="631569"/>
            <a:ext cx="1409205" cy="128016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66A4EFF1-685D-4437-83BB-DB64681E3441}"/>
              </a:ext>
            </a:extLst>
          </p:cNvPr>
          <p:cNvGrpSpPr/>
          <p:nvPr/>
        </p:nvGrpSpPr>
        <p:grpSpPr>
          <a:xfrm>
            <a:off x="197698" y="1910692"/>
            <a:ext cx="4677797" cy="3429000"/>
            <a:chOff x="197698" y="1910692"/>
            <a:chExt cx="4677797" cy="3429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B6F5103C-226A-4BC7-95CA-FD6B0B7ADA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7698" y="1910692"/>
              <a:ext cx="4677797" cy="3429000"/>
            </a:xfrm>
            <a:prstGeom prst="rect">
              <a:avLst/>
            </a:prstGeom>
          </p:spPr>
        </p:pic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A14AE396-ADED-4902-A6BB-FA158DACEE9B}"/>
                </a:ext>
              </a:extLst>
            </p:cNvPr>
            <p:cNvGrpSpPr/>
            <p:nvPr/>
          </p:nvGrpSpPr>
          <p:grpSpPr>
            <a:xfrm>
              <a:off x="778164" y="2930130"/>
              <a:ext cx="3560235" cy="685126"/>
              <a:chOff x="6354026" y="1417986"/>
              <a:chExt cx="3560235" cy="685126"/>
            </a:xfrm>
          </p:grpSpPr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FD8D5ADC-7D3C-4099-9C1F-8D582478CE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12837" y="1417986"/>
                <a:ext cx="184731" cy="662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B06C3E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2" name="文本框 18">
                <a:extLst>
                  <a:ext uri="{FF2B5EF4-FFF2-40B4-BE49-F238E27FC236}">
                    <a16:creationId xmlns:a16="http://schemas.microsoft.com/office/drawing/2014/main" id="{2D97E7C7-F410-4751-9602-8E556114B57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354026" y="1641447"/>
                <a:ext cx="3560235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altLang="zh-CN" sz="240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#9Slide03 Ample" panose="02000000000000000000" pitchFamily="2" charset="0"/>
                    <a:ea typeface="+mn-ea"/>
                    <a:cs typeface="+mn-ea"/>
                    <a:sym typeface="+mn-lt"/>
                  </a:rPr>
                  <a:t>Hoàn</a:t>
                </a:r>
                <a:r>
                  <a:rPr kumimoji="0" lang="en-US" altLang="zh-CN" sz="240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#9Slide03 Ample" panose="02000000000000000000" pitchFamily="2" charset="0"/>
                    <a:ea typeface="+mn-ea"/>
                    <a:cs typeface="+mn-ea"/>
                    <a:sym typeface="+mn-lt"/>
                  </a:rPr>
                  <a:t> </a:t>
                </a:r>
                <a:r>
                  <a:rPr kumimoji="0" lang="en-US" altLang="zh-CN" sz="240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#9Slide03 Ample" panose="02000000000000000000" pitchFamily="2" charset="0"/>
                    <a:ea typeface="+mn-ea"/>
                    <a:cs typeface="+mn-ea"/>
                    <a:sym typeface="+mn-lt"/>
                  </a:rPr>
                  <a:t>thành</a:t>
                </a:r>
                <a:r>
                  <a:rPr kumimoji="0" lang="en-US" altLang="zh-CN" sz="240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#9Slide03 Ample" panose="02000000000000000000" pitchFamily="2" charset="0"/>
                    <a:ea typeface="+mn-ea"/>
                    <a:cs typeface="+mn-ea"/>
                    <a:sym typeface="+mn-lt"/>
                  </a:rPr>
                  <a:t> </a:t>
                </a:r>
                <a:r>
                  <a:rPr kumimoji="0" lang="en-US" altLang="zh-CN" sz="240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#9Slide03 Ample" panose="02000000000000000000" pitchFamily="2" charset="0"/>
                    <a:ea typeface="+mn-ea"/>
                    <a:cs typeface="+mn-ea"/>
                    <a:sym typeface="+mn-lt"/>
                  </a:rPr>
                  <a:t>bài</a:t>
                </a:r>
                <a:r>
                  <a:rPr kumimoji="0" lang="en-US" altLang="zh-CN" sz="240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#9Slide03 Ample" panose="02000000000000000000" pitchFamily="2" charset="0"/>
                    <a:ea typeface="+mn-ea"/>
                    <a:cs typeface="+mn-ea"/>
                    <a:sym typeface="+mn-lt"/>
                  </a:rPr>
                  <a:t> </a:t>
                </a:r>
                <a:r>
                  <a:rPr kumimoji="0" lang="en-US" altLang="zh-CN" sz="240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#9Slide03 Ample" panose="02000000000000000000" pitchFamily="2" charset="0"/>
                    <a:ea typeface="+mn-ea"/>
                    <a:cs typeface="+mn-ea"/>
                    <a:sym typeface="+mn-lt"/>
                  </a:rPr>
                  <a:t>đầy</a:t>
                </a:r>
                <a:r>
                  <a:rPr kumimoji="0" lang="en-US" altLang="zh-CN" sz="240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#9Slide03 Ample" panose="02000000000000000000" pitchFamily="2" charset="0"/>
                    <a:ea typeface="+mn-ea"/>
                    <a:cs typeface="+mn-ea"/>
                    <a:sym typeface="+mn-lt"/>
                  </a:rPr>
                  <a:t> </a:t>
                </a:r>
                <a:r>
                  <a:rPr kumimoji="0" lang="en-US" altLang="zh-CN" sz="240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#9Slide03 Ample" panose="02000000000000000000" pitchFamily="2" charset="0"/>
                    <a:ea typeface="+mn-ea"/>
                    <a:cs typeface="+mn-ea"/>
                    <a:sym typeface="+mn-lt"/>
                  </a:rPr>
                  <a:t>đủ</a:t>
                </a:r>
                <a:r>
                  <a:rPr kumimoji="0" lang="zh-CN" altLang="en-US" sz="240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#9Slide03 Ample" panose="02000000000000000000" pitchFamily="2" charset="0"/>
                    <a:ea typeface="+mn-ea"/>
                    <a:cs typeface="+mn-ea"/>
                    <a:sym typeface="+mn-lt"/>
                  </a:rPr>
                  <a:t>.</a:t>
                </a:r>
              </a:p>
            </p:txBody>
          </p:sp>
        </p:grp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1FA2896A-DB02-4783-B294-FABAACD7D089}"/>
              </a:ext>
            </a:extLst>
          </p:cNvPr>
          <p:cNvGrpSpPr/>
          <p:nvPr/>
        </p:nvGrpSpPr>
        <p:grpSpPr>
          <a:xfrm>
            <a:off x="6843686" y="2331720"/>
            <a:ext cx="4677797" cy="3429000"/>
            <a:chOff x="6843686" y="2331720"/>
            <a:chExt cx="4677797" cy="3429000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16807891-6594-4609-A3CA-4B02D6E9823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43686" y="2331720"/>
              <a:ext cx="4677797" cy="3429000"/>
            </a:xfrm>
            <a:prstGeom prst="rect">
              <a:avLst/>
            </a:prstGeom>
          </p:spPr>
        </p:pic>
        <p:sp>
          <p:nvSpPr>
            <p:cNvPr id="15" name="文本框 18">
              <a:extLst>
                <a:ext uri="{FF2B5EF4-FFF2-40B4-BE49-F238E27FC236}">
                  <a16:creationId xmlns:a16="http://schemas.microsoft.com/office/drawing/2014/main" id="{D955F0C8-9554-47EE-992F-E3C259F88B4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94814" y="3439688"/>
              <a:ext cx="3818708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zh-CN" sz="24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mple" panose="02000000000000000000" pitchFamily="2" charset="0"/>
                  <a:ea typeface="+mn-ea"/>
                  <a:cs typeface="+mn-ea"/>
                  <a:sym typeface="+mn-lt"/>
                </a:rPr>
                <a:t>Chụp</a:t>
              </a:r>
              <a:r>
                <a:rPr kumimoji="0" lang="en-US" altLang="zh-CN" sz="24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mple" panose="02000000000000000000" pitchFamily="2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24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mple" panose="02000000000000000000" pitchFamily="2" charset="0"/>
                  <a:ea typeface="+mn-ea"/>
                  <a:cs typeface="+mn-ea"/>
                  <a:sym typeface="+mn-lt"/>
                </a:rPr>
                <a:t>gửi</a:t>
              </a:r>
              <a:r>
                <a:rPr kumimoji="0" lang="en-US" altLang="zh-CN" sz="24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mple" panose="02000000000000000000" pitchFamily="2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24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mple" panose="02000000000000000000" pitchFamily="2" charset="0"/>
                  <a:ea typeface="+mn-ea"/>
                  <a:cs typeface="+mn-ea"/>
                  <a:sym typeface="+mn-lt"/>
                </a:rPr>
                <a:t>cho</a:t>
              </a:r>
              <a:r>
                <a:rPr kumimoji="0" lang="en-US" altLang="zh-CN" sz="24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mple" panose="02000000000000000000" pitchFamily="2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24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mple" panose="02000000000000000000" pitchFamily="2" charset="0"/>
                  <a:ea typeface="+mn-ea"/>
                  <a:cs typeface="+mn-ea"/>
                  <a:sym typeface="+mn-lt"/>
                </a:rPr>
                <a:t>thầy</a:t>
              </a:r>
              <a:r>
                <a:rPr kumimoji="0" lang="en-US" altLang="zh-CN" sz="24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mple" panose="02000000000000000000" pitchFamily="2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24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mple" panose="02000000000000000000" pitchFamily="2" charset="0"/>
                  <a:ea typeface="+mn-ea"/>
                  <a:cs typeface="+mn-ea"/>
                  <a:sym typeface="+mn-lt"/>
                </a:rPr>
                <a:t>cô</a:t>
              </a:r>
              <a:r>
                <a:rPr kumimoji="0" lang="en-US" altLang="zh-CN" sz="24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mple" panose="02000000000000000000" pitchFamily="2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24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mple" panose="02000000000000000000" pitchFamily="2" charset="0"/>
                  <a:ea typeface="+mn-ea"/>
                  <a:cs typeface="+mn-ea"/>
                  <a:sym typeface="+mn-lt"/>
                </a:rPr>
                <a:t>giáo</a:t>
              </a:r>
              <a:r>
                <a:rPr kumimoji="0" lang="en-US" altLang="zh-CN" sz="24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mple" panose="02000000000000000000" pitchFamily="2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24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mple" panose="02000000000000000000" pitchFamily="2" charset="0"/>
                  <a:ea typeface="+mn-ea"/>
                  <a:cs typeface="+mn-ea"/>
                  <a:sym typeface="+mn-lt"/>
                </a:rPr>
                <a:t>kiểm</a:t>
              </a:r>
              <a:r>
                <a:rPr kumimoji="0" lang="en-US" altLang="zh-CN" sz="24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mple" panose="02000000000000000000" pitchFamily="2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24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mple" panose="02000000000000000000" pitchFamily="2" charset="0"/>
                  <a:ea typeface="+mn-ea"/>
                  <a:cs typeface="+mn-ea"/>
                  <a:sym typeface="+mn-lt"/>
                </a:rPr>
                <a:t>tra</a:t>
              </a:r>
              <a:r>
                <a:rPr kumimoji="0" lang="en-US" altLang="zh-CN" sz="24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mple" panose="02000000000000000000" pitchFamily="2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24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mple" panose="02000000000000000000" pitchFamily="2" charset="0"/>
                  <a:ea typeface="+mn-ea"/>
                  <a:cs typeface="+mn-ea"/>
                  <a:sym typeface="+mn-lt"/>
                </a:rPr>
                <a:t>và</a:t>
              </a:r>
              <a:r>
                <a:rPr kumimoji="0" lang="en-US" altLang="zh-CN" sz="24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mple" panose="02000000000000000000" pitchFamily="2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24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mple" panose="02000000000000000000" pitchFamily="2" charset="0"/>
                  <a:ea typeface="+mn-ea"/>
                  <a:cs typeface="+mn-ea"/>
                  <a:sym typeface="+mn-lt"/>
                </a:rPr>
                <a:t>đánh</a:t>
              </a:r>
              <a:r>
                <a:rPr kumimoji="0" lang="en-US" altLang="zh-CN" sz="24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mple" panose="02000000000000000000" pitchFamily="2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24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mple" panose="02000000000000000000" pitchFamily="2" charset="0"/>
                  <a:ea typeface="+mn-ea"/>
                  <a:cs typeface="+mn-ea"/>
                  <a:sym typeface="+mn-lt"/>
                </a:rPr>
                <a:t>giá</a:t>
              </a:r>
              <a:r>
                <a:rPr kumimoji="0" lang="en-US" altLang="zh-CN" sz="24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mple" panose="02000000000000000000" pitchFamily="2" charset="0"/>
                  <a:ea typeface="+mn-ea"/>
                  <a:cs typeface="+mn-ea"/>
                  <a:sym typeface="+mn-lt"/>
                </a:rPr>
                <a:t>.</a:t>
              </a:r>
              <a:endParaRPr kumimoji="0" lang="zh-CN" alt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ea"/>
                <a:sym typeface="+mn-lt"/>
              </a:endParaRPr>
            </a:p>
          </p:txBody>
        </p:sp>
      </p:grpSp>
      <p:pic>
        <p:nvPicPr>
          <p:cNvPr id="16" name="图片 28">
            <a:extLst>
              <a:ext uri="{FF2B5EF4-FFF2-40B4-BE49-F238E27FC236}">
                <a16:creationId xmlns:a16="http://schemas.microsoft.com/office/drawing/2014/main" id="{086E7317-521D-44AD-AC5A-52E8857B171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367320" y="2869079"/>
            <a:ext cx="4517591" cy="3661187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3348612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5D9CBF9-D65A-48B3-8602-893C9F5A63E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272" y="4506325"/>
            <a:ext cx="11071124" cy="2554875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4E236450-CD91-4B16-8F9D-E864BC6F93D6}"/>
              </a:ext>
            </a:extLst>
          </p:cNvPr>
          <p:cNvGrpSpPr/>
          <p:nvPr/>
        </p:nvGrpSpPr>
        <p:grpSpPr>
          <a:xfrm>
            <a:off x="323272" y="43481"/>
            <a:ext cx="3659473" cy="1443247"/>
            <a:chOff x="895943" y="207087"/>
            <a:chExt cx="3659473" cy="1443247"/>
          </a:xfrm>
        </p:grpSpPr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C09050D3-5B00-47AF-B13F-9BE2D9FD98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5943" y="207087"/>
              <a:ext cx="3483973" cy="1443247"/>
            </a:xfrm>
            <a:prstGeom prst="rect">
              <a:avLst/>
            </a:prstGeom>
          </p:spPr>
        </p:pic>
        <p:sp>
          <p:nvSpPr>
            <p:cNvPr id="7" name="文本框 7">
              <a:extLst>
                <a:ext uri="{FF2B5EF4-FFF2-40B4-BE49-F238E27FC236}">
                  <a16:creationId xmlns:a16="http://schemas.microsoft.com/office/drawing/2014/main" id="{649A9A54-11C4-457A-B861-63099B1787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95943" y="616962"/>
              <a:ext cx="3659473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4000" b="1" dirty="0">
                  <a:solidFill>
                    <a:srgbClr val="B06C3E"/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TRÒ CHƠI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00796145-A666-4431-9138-77035A8B4C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150" y="88304"/>
            <a:ext cx="3820790" cy="53854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450EEA1-3E54-4432-8C34-583FEAABBCE9}"/>
              </a:ext>
            </a:extLst>
          </p:cNvPr>
          <p:cNvSpPr txBox="1"/>
          <p:nvPr/>
        </p:nvSpPr>
        <p:spPr>
          <a:xfrm>
            <a:off x="4020268" y="976576"/>
            <a:ext cx="4137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</a:t>
            </a:r>
            <a:endParaRPr lang="vi-VN" dirty="0">
              <a:solidFill>
                <a:srgbClr val="FF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C640BC9-EB50-4801-84F6-42CED85C6813}"/>
              </a:ext>
            </a:extLst>
          </p:cNvPr>
          <p:cNvSpPr txBox="1"/>
          <p:nvPr/>
        </p:nvSpPr>
        <p:spPr>
          <a:xfrm>
            <a:off x="4042422" y="2348295"/>
            <a:ext cx="369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2</a:t>
            </a:r>
            <a:endParaRPr lang="vi-VN" dirty="0">
              <a:solidFill>
                <a:srgbClr val="FF000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4FA8359-947A-4FA5-999A-0CD68BC2E573}"/>
              </a:ext>
            </a:extLst>
          </p:cNvPr>
          <p:cNvSpPr txBox="1"/>
          <p:nvPr/>
        </p:nvSpPr>
        <p:spPr>
          <a:xfrm>
            <a:off x="4042422" y="3429000"/>
            <a:ext cx="369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3</a:t>
            </a:r>
            <a:endParaRPr lang="vi-VN" dirty="0">
              <a:solidFill>
                <a:srgbClr val="FF000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260173D-153D-43B2-9C07-A3B78B6CA1B2}"/>
              </a:ext>
            </a:extLst>
          </p:cNvPr>
          <p:cNvSpPr txBox="1"/>
          <p:nvPr/>
        </p:nvSpPr>
        <p:spPr>
          <a:xfrm>
            <a:off x="4042422" y="4533838"/>
            <a:ext cx="369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4</a:t>
            </a:r>
            <a:endParaRPr lang="vi-VN" dirty="0">
              <a:solidFill>
                <a:srgbClr val="FF000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FB7B077-72A8-4A13-B661-C9B7270F0F84}"/>
              </a:ext>
            </a:extLst>
          </p:cNvPr>
          <p:cNvSpPr txBox="1"/>
          <p:nvPr/>
        </p:nvSpPr>
        <p:spPr>
          <a:xfrm>
            <a:off x="7901992" y="1015698"/>
            <a:ext cx="4137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</a:t>
            </a:r>
            <a:endParaRPr lang="vi-VN" dirty="0">
              <a:solidFill>
                <a:srgbClr val="FF000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3272CA6-807A-406A-B5D9-2688E5D90DFD}"/>
              </a:ext>
            </a:extLst>
          </p:cNvPr>
          <p:cNvSpPr txBox="1"/>
          <p:nvPr/>
        </p:nvSpPr>
        <p:spPr>
          <a:xfrm>
            <a:off x="7924146" y="2387417"/>
            <a:ext cx="369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B</a:t>
            </a:r>
            <a:endParaRPr lang="vi-VN" dirty="0">
              <a:solidFill>
                <a:srgbClr val="FF000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D1689AA-A3BA-48CA-83C4-6B0C9B05D27F}"/>
              </a:ext>
            </a:extLst>
          </p:cNvPr>
          <p:cNvSpPr txBox="1"/>
          <p:nvPr/>
        </p:nvSpPr>
        <p:spPr>
          <a:xfrm>
            <a:off x="7924146" y="3468122"/>
            <a:ext cx="369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</a:t>
            </a:r>
            <a:endParaRPr lang="vi-VN" dirty="0">
              <a:solidFill>
                <a:srgbClr val="FF0000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E93DA9D-E6EE-4FB7-A431-1EBA3DB527C2}"/>
              </a:ext>
            </a:extLst>
          </p:cNvPr>
          <p:cNvSpPr txBox="1"/>
          <p:nvPr/>
        </p:nvSpPr>
        <p:spPr>
          <a:xfrm>
            <a:off x="7924146" y="4572960"/>
            <a:ext cx="369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D</a:t>
            </a:r>
            <a:endParaRPr lang="vi-VN" dirty="0">
              <a:solidFill>
                <a:srgbClr val="FF0000"/>
              </a:solidFill>
            </a:endParaRP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8F13790A-FEB8-4D43-84C3-807264D39C08}"/>
              </a:ext>
            </a:extLst>
          </p:cNvPr>
          <p:cNvCxnSpPr/>
          <p:nvPr/>
        </p:nvCxnSpPr>
        <p:spPr>
          <a:xfrm>
            <a:off x="5495636" y="1161242"/>
            <a:ext cx="988291" cy="68603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2E6C989E-88D8-4316-8AFB-91C189559C73}"/>
              </a:ext>
            </a:extLst>
          </p:cNvPr>
          <p:cNvCxnSpPr/>
          <p:nvPr/>
        </p:nvCxnSpPr>
        <p:spPr>
          <a:xfrm>
            <a:off x="5671127" y="2493818"/>
            <a:ext cx="1302328" cy="201250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A4719A38-2CAB-4A4D-869F-73D5DD13AF9D}"/>
              </a:ext>
            </a:extLst>
          </p:cNvPr>
          <p:cNvCxnSpPr>
            <a:cxnSpLocks/>
          </p:cNvCxnSpPr>
          <p:nvPr/>
        </p:nvCxnSpPr>
        <p:spPr>
          <a:xfrm flipV="1">
            <a:off x="5581704" y="786394"/>
            <a:ext cx="969818" cy="262639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19B3A7D6-B45F-466D-B3BC-C7D7FF3E8E08}"/>
              </a:ext>
            </a:extLst>
          </p:cNvPr>
          <p:cNvCxnSpPr>
            <a:cxnSpLocks/>
          </p:cNvCxnSpPr>
          <p:nvPr/>
        </p:nvCxnSpPr>
        <p:spPr>
          <a:xfrm flipV="1">
            <a:off x="5578744" y="3613666"/>
            <a:ext cx="1191511" cy="107683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30136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3" grpId="0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0" y="5008433"/>
            <a:ext cx="12192000" cy="184956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10DDE25-4ACD-46EF-88CB-480DB2CA08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4317" y="631569"/>
            <a:ext cx="1409205" cy="1280160"/>
          </a:xfrm>
          <a:prstGeom prst="rect">
            <a:avLst/>
          </a:prstGeom>
        </p:spPr>
      </p:pic>
      <p:pic>
        <p:nvPicPr>
          <p:cNvPr id="6" name="图片 15">
            <a:extLst>
              <a:ext uri="{FF2B5EF4-FFF2-40B4-BE49-F238E27FC236}">
                <a16:creationId xmlns:a16="http://schemas.microsoft.com/office/drawing/2014/main" id="{F31A6B46-279F-4364-9BE4-7B161F2522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061" y="1536736"/>
            <a:ext cx="4284199" cy="5180893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2" name="组合 35">
            <a:extLst>
              <a:ext uri="{FF2B5EF4-FFF2-40B4-BE49-F238E27FC236}">
                <a16:creationId xmlns:a16="http://schemas.microsoft.com/office/drawing/2014/main" id="{25E50D31-34A5-4428-9359-F2D3839F5DCE}"/>
              </a:ext>
            </a:extLst>
          </p:cNvPr>
          <p:cNvGrpSpPr/>
          <p:nvPr/>
        </p:nvGrpSpPr>
        <p:grpSpPr>
          <a:xfrm>
            <a:off x="4786470" y="1911729"/>
            <a:ext cx="1154796" cy="1162774"/>
            <a:chOff x="6096000" y="2072602"/>
            <a:chExt cx="1072427" cy="1079918"/>
          </a:xfrm>
        </p:grpSpPr>
        <p:grpSp>
          <p:nvGrpSpPr>
            <p:cNvPr id="25" name="组合 24">
              <a:extLst>
                <a:ext uri="{FF2B5EF4-FFF2-40B4-BE49-F238E27FC236}">
                  <a16:creationId xmlns:a16="http://schemas.microsoft.com/office/drawing/2014/main" id="{0C0917BD-BFDE-4A92-9A04-BFC0415FF127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096000" y="2072602"/>
              <a:ext cx="1072427" cy="1079918"/>
              <a:chOff x="1983909" y="2663640"/>
              <a:chExt cx="1657350" cy="1668463"/>
            </a:xfrm>
            <a:solidFill>
              <a:schemeClr val="accent1"/>
            </a:solidFill>
          </p:grpSpPr>
          <p:sp>
            <p:nvSpPr>
              <p:cNvPr id="27" name="任意多边形: 形状 26">
                <a:extLst>
                  <a:ext uri="{FF2B5EF4-FFF2-40B4-BE49-F238E27FC236}">
                    <a16:creationId xmlns:a16="http://schemas.microsoft.com/office/drawing/2014/main" id="{E4D42903-1834-4616-ACBE-EEF9AF790D04}"/>
                  </a:ext>
                </a:extLst>
              </p:cNvPr>
              <p:cNvSpPr/>
              <p:nvPr/>
            </p:nvSpPr>
            <p:spPr bwMode="auto">
              <a:xfrm>
                <a:off x="1983909" y="3062103"/>
                <a:ext cx="1216025" cy="1270000"/>
              </a:xfrm>
              <a:custGeom>
                <a:avLst/>
                <a:gdLst>
                  <a:gd name="T0" fmla="*/ 71 w 540"/>
                  <a:gd name="T1" fmla="*/ 536 h 564"/>
                  <a:gd name="T2" fmla="*/ 24 w 540"/>
                  <a:gd name="T3" fmla="*/ 488 h 564"/>
                  <a:gd name="T4" fmla="*/ 24 w 540"/>
                  <a:gd name="T5" fmla="*/ 0 h 564"/>
                  <a:gd name="T6" fmla="*/ 0 w 540"/>
                  <a:gd name="T7" fmla="*/ 0 h 564"/>
                  <a:gd name="T8" fmla="*/ 0 w 540"/>
                  <a:gd name="T9" fmla="*/ 489 h 564"/>
                  <a:gd name="T10" fmla="*/ 72 w 540"/>
                  <a:gd name="T11" fmla="*/ 564 h 564"/>
                  <a:gd name="T12" fmla="*/ 540 w 540"/>
                  <a:gd name="T13" fmla="*/ 564 h 564"/>
                  <a:gd name="T14" fmla="*/ 540 w 540"/>
                  <a:gd name="T15" fmla="*/ 536 h 564"/>
                  <a:gd name="T16" fmla="*/ 71 w 540"/>
                  <a:gd name="T17" fmla="*/ 536 h 5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40" h="564">
                    <a:moveTo>
                      <a:pt x="71" y="536"/>
                    </a:moveTo>
                    <a:cubicBezTo>
                      <a:pt x="44" y="536"/>
                      <a:pt x="24" y="515"/>
                      <a:pt x="24" y="488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489"/>
                      <a:pt x="0" y="489"/>
                      <a:pt x="0" y="489"/>
                    </a:cubicBezTo>
                    <a:cubicBezTo>
                      <a:pt x="0" y="529"/>
                      <a:pt x="32" y="564"/>
                      <a:pt x="72" y="564"/>
                    </a:cubicBezTo>
                    <a:cubicBezTo>
                      <a:pt x="540" y="564"/>
                      <a:pt x="540" y="564"/>
                      <a:pt x="540" y="564"/>
                    </a:cubicBezTo>
                    <a:cubicBezTo>
                      <a:pt x="540" y="536"/>
                      <a:pt x="540" y="536"/>
                      <a:pt x="540" y="536"/>
                    </a:cubicBezTo>
                    <a:lnTo>
                      <a:pt x="71" y="536"/>
                    </a:lnTo>
                    <a:close/>
                  </a:path>
                </a:pathLst>
              </a:custGeom>
              <a:solidFill>
                <a:srgbClr val="E7F2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8" name="任意多边形: 形状 27">
                <a:extLst>
                  <a:ext uri="{FF2B5EF4-FFF2-40B4-BE49-F238E27FC236}">
                    <a16:creationId xmlns:a16="http://schemas.microsoft.com/office/drawing/2014/main" id="{A26161E1-3C4C-4D5F-9DD9-6E7737864CCA}"/>
                  </a:ext>
                </a:extLst>
              </p:cNvPr>
              <p:cNvSpPr/>
              <p:nvPr/>
            </p:nvSpPr>
            <p:spPr bwMode="auto">
              <a:xfrm>
                <a:off x="2433171" y="2674753"/>
                <a:ext cx="1208088" cy="1243013"/>
              </a:xfrm>
              <a:custGeom>
                <a:avLst/>
                <a:gdLst>
                  <a:gd name="T0" fmla="*/ 461 w 536"/>
                  <a:gd name="T1" fmla="*/ 24 h 552"/>
                  <a:gd name="T2" fmla="*/ 508 w 536"/>
                  <a:gd name="T3" fmla="*/ 70 h 552"/>
                  <a:gd name="T4" fmla="*/ 508 w 536"/>
                  <a:gd name="T5" fmla="*/ 552 h 552"/>
                  <a:gd name="T6" fmla="*/ 536 w 536"/>
                  <a:gd name="T7" fmla="*/ 552 h 552"/>
                  <a:gd name="T8" fmla="*/ 536 w 536"/>
                  <a:gd name="T9" fmla="*/ 72 h 552"/>
                  <a:gd name="T10" fmla="*/ 462 w 536"/>
                  <a:gd name="T11" fmla="*/ 0 h 552"/>
                  <a:gd name="T12" fmla="*/ 0 w 536"/>
                  <a:gd name="T13" fmla="*/ 0 h 552"/>
                  <a:gd name="T14" fmla="*/ 0 w 536"/>
                  <a:gd name="T15" fmla="*/ 24 h 552"/>
                  <a:gd name="T16" fmla="*/ 461 w 536"/>
                  <a:gd name="T17" fmla="*/ 24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36" h="552">
                    <a:moveTo>
                      <a:pt x="461" y="24"/>
                    </a:moveTo>
                    <a:cubicBezTo>
                      <a:pt x="488" y="24"/>
                      <a:pt x="508" y="44"/>
                      <a:pt x="508" y="70"/>
                    </a:cubicBezTo>
                    <a:cubicBezTo>
                      <a:pt x="508" y="552"/>
                      <a:pt x="508" y="552"/>
                      <a:pt x="508" y="552"/>
                    </a:cubicBezTo>
                    <a:cubicBezTo>
                      <a:pt x="536" y="552"/>
                      <a:pt x="536" y="552"/>
                      <a:pt x="536" y="552"/>
                    </a:cubicBezTo>
                    <a:cubicBezTo>
                      <a:pt x="536" y="72"/>
                      <a:pt x="536" y="72"/>
                      <a:pt x="536" y="72"/>
                    </a:cubicBezTo>
                    <a:cubicBezTo>
                      <a:pt x="536" y="32"/>
                      <a:pt x="502" y="0"/>
                      <a:pt x="46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4"/>
                      <a:pt x="0" y="24"/>
                      <a:pt x="0" y="24"/>
                    </a:cubicBezTo>
                    <a:lnTo>
                      <a:pt x="461" y="24"/>
                    </a:lnTo>
                    <a:close/>
                  </a:path>
                </a:pathLst>
              </a:custGeom>
              <a:solidFill>
                <a:srgbClr val="E7F2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9" name="任意多边形: 形状 28">
                <a:extLst>
                  <a:ext uri="{FF2B5EF4-FFF2-40B4-BE49-F238E27FC236}">
                    <a16:creationId xmlns:a16="http://schemas.microsoft.com/office/drawing/2014/main" id="{363E7B15-4187-49E3-81E4-06BCB29AECCF}"/>
                  </a:ext>
                </a:extLst>
              </p:cNvPr>
              <p:cNvSpPr/>
              <p:nvPr/>
            </p:nvSpPr>
            <p:spPr bwMode="auto">
              <a:xfrm>
                <a:off x="3277721" y="4006665"/>
                <a:ext cx="358775" cy="315913"/>
              </a:xfrm>
              <a:custGeom>
                <a:avLst/>
                <a:gdLst>
                  <a:gd name="T0" fmla="*/ 43 w 159"/>
                  <a:gd name="T1" fmla="*/ 69 h 140"/>
                  <a:gd name="T2" fmla="*/ 34 w 159"/>
                  <a:gd name="T3" fmla="*/ 61 h 140"/>
                  <a:gd name="T4" fmla="*/ 24 w 159"/>
                  <a:gd name="T5" fmla="*/ 61 h 140"/>
                  <a:gd name="T6" fmla="*/ 7 w 159"/>
                  <a:gd name="T7" fmla="*/ 52 h 140"/>
                  <a:gd name="T8" fmla="*/ 0 w 159"/>
                  <a:gd name="T9" fmla="*/ 32 h 140"/>
                  <a:gd name="T10" fmla="*/ 10 w 159"/>
                  <a:gd name="T11" fmla="*/ 9 h 140"/>
                  <a:gd name="T12" fmla="*/ 34 w 159"/>
                  <a:gd name="T13" fmla="*/ 0 h 140"/>
                  <a:gd name="T14" fmla="*/ 61 w 159"/>
                  <a:gd name="T15" fmla="*/ 13 h 140"/>
                  <a:gd name="T16" fmla="*/ 72 w 159"/>
                  <a:gd name="T17" fmla="*/ 47 h 140"/>
                  <a:gd name="T18" fmla="*/ 42 w 159"/>
                  <a:gd name="T19" fmla="*/ 126 h 140"/>
                  <a:gd name="T20" fmla="*/ 23 w 159"/>
                  <a:gd name="T21" fmla="*/ 140 h 140"/>
                  <a:gd name="T22" fmla="*/ 13 w 159"/>
                  <a:gd name="T23" fmla="*/ 131 h 140"/>
                  <a:gd name="T24" fmla="*/ 18 w 159"/>
                  <a:gd name="T25" fmla="*/ 120 h 140"/>
                  <a:gd name="T26" fmla="*/ 36 w 159"/>
                  <a:gd name="T27" fmla="*/ 92 h 140"/>
                  <a:gd name="T28" fmla="*/ 43 w 159"/>
                  <a:gd name="T29" fmla="*/ 69 h 140"/>
                  <a:gd name="T30" fmla="*/ 130 w 159"/>
                  <a:gd name="T31" fmla="*/ 69 h 140"/>
                  <a:gd name="T32" fmla="*/ 121 w 159"/>
                  <a:gd name="T33" fmla="*/ 61 h 140"/>
                  <a:gd name="T34" fmla="*/ 112 w 159"/>
                  <a:gd name="T35" fmla="*/ 61 h 140"/>
                  <a:gd name="T36" fmla="*/ 94 w 159"/>
                  <a:gd name="T37" fmla="*/ 52 h 140"/>
                  <a:gd name="T38" fmla="*/ 87 w 159"/>
                  <a:gd name="T39" fmla="*/ 32 h 140"/>
                  <a:gd name="T40" fmla="*/ 96 w 159"/>
                  <a:gd name="T41" fmla="*/ 9 h 140"/>
                  <a:gd name="T42" fmla="*/ 120 w 159"/>
                  <a:gd name="T43" fmla="*/ 0 h 140"/>
                  <a:gd name="T44" fmla="*/ 148 w 159"/>
                  <a:gd name="T45" fmla="*/ 13 h 140"/>
                  <a:gd name="T46" fmla="*/ 159 w 159"/>
                  <a:gd name="T47" fmla="*/ 47 h 140"/>
                  <a:gd name="T48" fmla="*/ 129 w 159"/>
                  <a:gd name="T49" fmla="*/ 126 h 140"/>
                  <a:gd name="T50" fmla="*/ 109 w 159"/>
                  <a:gd name="T51" fmla="*/ 140 h 140"/>
                  <a:gd name="T52" fmla="*/ 100 w 159"/>
                  <a:gd name="T53" fmla="*/ 131 h 140"/>
                  <a:gd name="T54" fmla="*/ 106 w 159"/>
                  <a:gd name="T55" fmla="*/ 120 h 140"/>
                  <a:gd name="T56" fmla="*/ 122 w 159"/>
                  <a:gd name="T57" fmla="*/ 92 h 140"/>
                  <a:gd name="T58" fmla="*/ 130 w 159"/>
                  <a:gd name="T59" fmla="*/ 69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59" h="140">
                    <a:moveTo>
                      <a:pt x="43" y="69"/>
                    </a:moveTo>
                    <a:cubicBezTo>
                      <a:pt x="43" y="64"/>
                      <a:pt x="40" y="61"/>
                      <a:pt x="34" y="61"/>
                    </a:cubicBezTo>
                    <a:cubicBezTo>
                      <a:pt x="24" y="61"/>
                      <a:pt x="24" y="61"/>
                      <a:pt x="24" y="61"/>
                    </a:cubicBezTo>
                    <a:cubicBezTo>
                      <a:pt x="18" y="60"/>
                      <a:pt x="12" y="57"/>
                      <a:pt x="7" y="52"/>
                    </a:cubicBezTo>
                    <a:cubicBezTo>
                      <a:pt x="2" y="46"/>
                      <a:pt x="0" y="40"/>
                      <a:pt x="0" y="32"/>
                    </a:cubicBezTo>
                    <a:cubicBezTo>
                      <a:pt x="0" y="23"/>
                      <a:pt x="3" y="15"/>
                      <a:pt x="10" y="9"/>
                    </a:cubicBezTo>
                    <a:cubicBezTo>
                      <a:pt x="16" y="3"/>
                      <a:pt x="24" y="0"/>
                      <a:pt x="34" y="0"/>
                    </a:cubicBezTo>
                    <a:cubicBezTo>
                      <a:pt x="44" y="0"/>
                      <a:pt x="54" y="4"/>
                      <a:pt x="61" y="13"/>
                    </a:cubicBezTo>
                    <a:cubicBezTo>
                      <a:pt x="68" y="22"/>
                      <a:pt x="72" y="33"/>
                      <a:pt x="72" y="47"/>
                    </a:cubicBezTo>
                    <a:cubicBezTo>
                      <a:pt x="72" y="73"/>
                      <a:pt x="62" y="99"/>
                      <a:pt x="42" y="126"/>
                    </a:cubicBezTo>
                    <a:cubicBezTo>
                      <a:pt x="34" y="136"/>
                      <a:pt x="28" y="140"/>
                      <a:pt x="23" y="140"/>
                    </a:cubicBezTo>
                    <a:cubicBezTo>
                      <a:pt x="16" y="140"/>
                      <a:pt x="13" y="137"/>
                      <a:pt x="13" y="131"/>
                    </a:cubicBezTo>
                    <a:cubicBezTo>
                      <a:pt x="13" y="128"/>
                      <a:pt x="15" y="125"/>
                      <a:pt x="18" y="120"/>
                    </a:cubicBezTo>
                    <a:cubicBezTo>
                      <a:pt x="25" y="112"/>
                      <a:pt x="30" y="103"/>
                      <a:pt x="36" y="92"/>
                    </a:cubicBezTo>
                    <a:cubicBezTo>
                      <a:pt x="41" y="82"/>
                      <a:pt x="43" y="74"/>
                      <a:pt x="43" y="69"/>
                    </a:cubicBezTo>
                    <a:close/>
                    <a:moveTo>
                      <a:pt x="130" y="69"/>
                    </a:moveTo>
                    <a:cubicBezTo>
                      <a:pt x="130" y="64"/>
                      <a:pt x="127" y="61"/>
                      <a:pt x="121" y="61"/>
                    </a:cubicBezTo>
                    <a:cubicBezTo>
                      <a:pt x="112" y="61"/>
                      <a:pt x="112" y="61"/>
                      <a:pt x="112" y="61"/>
                    </a:cubicBezTo>
                    <a:cubicBezTo>
                      <a:pt x="105" y="60"/>
                      <a:pt x="99" y="57"/>
                      <a:pt x="94" y="52"/>
                    </a:cubicBezTo>
                    <a:cubicBezTo>
                      <a:pt x="89" y="46"/>
                      <a:pt x="87" y="40"/>
                      <a:pt x="87" y="32"/>
                    </a:cubicBezTo>
                    <a:cubicBezTo>
                      <a:pt x="87" y="23"/>
                      <a:pt x="90" y="15"/>
                      <a:pt x="96" y="9"/>
                    </a:cubicBezTo>
                    <a:cubicBezTo>
                      <a:pt x="103" y="3"/>
                      <a:pt x="111" y="0"/>
                      <a:pt x="120" y="0"/>
                    </a:cubicBezTo>
                    <a:cubicBezTo>
                      <a:pt x="132" y="0"/>
                      <a:pt x="141" y="4"/>
                      <a:pt x="148" y="13"/>
                    </a:cubicBezTo>
                    <a:cubicBezTo>
                      <a:pt x="155" y="22"/>
                      <a:pt x="159" y="33"/>
                      <a:pt x="159" y="47"/>
                    </a:cubicBezTo>
                    <a:cubicBezTo>
                      <a:pt x="159" y="73"/>
                      <a:pt x="149" y="99"/>
                      <a:pt x="129" y="126"/>
                    </a:cubicBezTo>
                    <a:cubicBezTo>
                      <a:pt x="121" y="136"/>
                      <a:pt x="115" y="140"/>
                      <a:pt x="109" y="140"/>
                    </a:cubicBezTo>
                    <a:cubicBezTo>
                      <a:pt x="103" y="140"/>
                      <a:pt x="100" y="137"/>
                      <a:pt x="100" y="131"/>
                    </a:cubicBezTo>
                    <a:cubicBezTo>
                      <a:pt x="100" y="128"/>
                      <a:pt x="102" y="125"/>
                      <a:pt x="106" y="120"/>
                    </a:cubicBezTo>
                    <a:cubicBezTo>
                      <a:pt x="112" y="112"/>
                      <a:pt x="117" y="103"/>
                      <a:pt x="122" y="92"/>
                    </a:cubicBezTo>
                    <a:cubicBezTo>
                      <a:pt x="127" y="82"/>
                      <a:pt x="130" y="74"/>
                      <a:pt x="130" y="69"/>
                    </a:cubicBezTo>
                    <a:close/>
                  </a:path>
                </a:pathLst>
              </a:custGeom>
              <a:solidFill>
                <a:srgbClr val="E7F2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30" name="任意多边形: 形状 29">
                <a:extLst>
                  <a:ext uri="{FF2B5EF4-FFF2-40B4-BE49-F238E27FC236}">
                    <a16:creationId xmlns:a16="http://schemas.microsoft.com/office/drawing/2014/main" id="{B450CCEF-75AC-463C-9C1B-0E5473850385}"/>
                  </a:ext>
                </a:extLst>
              </p:cNvPr>
              <p:cNvSpPr/>
              <p:nvPr/>
            </p:nvSpPr>
            <p:spPr bwMode="auto">
              <a:xfrm>
                <a:off x="1983909" y="2663640"/>
                <a:ext cx="355600" cy="317500"/>
              </a:xfrm>
              <a:custGeom>
                <a:avLst/>
                <a:gdLst>
                  <a:gd name="T0" fmla="*/ 115 w 158"/>
                  <a:gd name="T1" fmla="*/ 72 h 141"/>
                  <a:gd name="T2" fmla="*/ 124 w 158"/>
                  <a:gd name="T3" fmla="*/ 80 h 141"/>
                  <a:gd name="T4" fmla="*/ 134 w 158"/>
                  <a:gd name="T5" fmla="*/ 80 h 141"/>
                  <a:gd name="T6" fmla="*/ 151 w 158"/>
                  <a:gd name="T7" fmla="*/ 89 h 141"/>
                  <a:gd name="T8" fmla="*/ 158 w 158"/>
                  <a:gd name="T9" fmla="*/ 109 h 141"/>
                  <a:gd name="T10" fmla="*/ 149 w 158"/>
                  <a:gd name="T11" fmla="*/ 132 h 141"/>
                  <a:gd name="T12" fmla="*/ 125 w 158"/>
                  <a:gd name="T13" fmla="*/ 141 h 141"/>
                  <a:gd name="T14" fmla="*/ 98 w 158"/>
                  <a:gd name="T15" fmla="*/ 128 h 141"/>
                  <a:gd name="T16" fmla="*/ 87 w 158"/>
                  <a:gd name="T17" fmla="*/ 94 h 141"/>
                  <a:gd name="T18" fmla="*/ 117 w 158"/>
                  <a:gd name="T19" fmla="*/ 15 h 141"/>
                  <a:gd name="T20" fmla="*/ 136 w 158"/>
                  <a:gd name="T21" fmla="*/ 0 h 141"/>
                  <a:gd name="T22" fmla="*/ 145 w 158"/>
                  <a:gd name="T23" fmla="*/ 10 h 141"/>
                  <a:gd name="T24" fmla="*/ 140 w 158"/>
                  <a:gd name="T25" fmla="*/ 21 h 141"/>
                  <a:gd name="T26" fmla="*/ 123 w 158"/>
                  <a:gd name="T27" fmla="*/ 48 h 141"/>
                  <a:gd name="T28" fmla="*/ 115 w 158"/>
                  <a:gd name="T29" fmla="*/ 72 h 141"/>
                  <a:gd name="T30" fmla="*/ 28 w 158"/>
                  <a:gd name="T31" fmla="*/ 72 h 141"/>
                  <a:gd name="T32" fmla="*/ 37 w 158"/>
                  <a:gd name="T33" fmla="*/ 80 h 141"/>
                  <a:gd name="T34" fmla="*/ 47 w 158"/>
                  <a:gd name="T35" fmla="*/ 80 h 141"/>
                  <a:gd name="T36" fmla="*/ 64 w 158"/>
                  <a:gd name="T37" fmla="*/ 89 h 141"/>
                  <a:gd name="T38" fmla="*/ 72 w 158"/>
                  <a:gd name="T39" fmla="*/ 109 h 141"/>
                  <a:gd name="T40" fmla="*/ 62 w 158"/>
                  <a:gd name="T41" fmla="*/ 132 h 141"/>
                  <a:gd name="T42" fmla="*/ 38 w 158"/>
                  <a:gd name="T43" fmla="*/ 141 h 141"/>
                  <a:gd name="T44" fmla="*/ 10 w 158"/>
                  <a:gd name="T45" fmla="*/ 128 h 141"/>
                  <a:gd name="T46" fmla="*/ 0 w 158"/>
                  <a:gd name="T47" fmla="*/ 94 h 141"/>
                  <a:gd name="T48" fmla="*/ 30 w 158"/>
                  <a:gd name="T49" fmla="*/ 15 h 141"/>
                  <a:gd name="T50" fmla="*/ 49 w 158"/>
                  <a:gd name="T51" fmla="*/ 0 h 141"/>
                  <a:gd name="T52" fmla="*/ 58 w 158"/>
                  <a:gd name="T53" fmla="*/ 10 h 141"/>
                  <a:gd name="T54" fmla="*/ 53 w 158"/>
                  <a:gd name="T55" fmla="*/ 21 h 141"/>
                  <a:gd name="T56" fmla="*/ 36 w 158"/>
                  <a:gd name="T57" fmla="*/ 48 h 141"/>
                  <a:gd name="T58" fmla="*/ 28 w 158"/>
                  <a:gd name="T59" fmla="*/ 72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58" h="141">
                    <a:moveTo>
                      <a:pt x="115" y="72"/>
                    </a:moveTo>
                    <a:cubicBezTo>
                      <a:pt x="115" y="77"/>
                      <a:pt x="118" y="80"/>
                      <a:pt x="124" y="80"/>
                    </a:cubicBezTo>
                    <a:cubicBezTo>
                      <a:pt x="134" y="80"/>
                      <a:pt x="134" y="80"/>
                      <a:pt x="134" y="80"/>
                    </a:cubicBezTo>
                    <a:cubicBezTo>
                      <a:pt x="140" y="80"/>
                      <a:pt x="146" y="83"/>
                      <a:pt x="151" y="89"/>
                    </a:cubicBezTo>
                    <a:cubicBezTo>
                      <a:pt x="156" y="95"/>
                      <a:pt x="158" y="101"/>
                      <a:pt x="158" y="109"/>
                    </a:cubicBezTo>
                    <a:cubicBezTo>
                      <a:pt x="158" y="118"/>
                      <a:pt x="155" y="126"/>
                      <a:pt x="149" y="132"/>
                    </a:cubicBezTo>
                    <a:cubicBezTo>
                      <a:pt x="142" y="138"/>
                      <a:pt x="134" y="141"/>
                      <a:pt x="125" y="141"/>
                    </a:cubicBezTo>
                    <a:cubicBezTo>
                      <a:pt x="114" y="141"/>
                      <a:pt x="105" y="137"/>
                      <a:pt x="98" y="128"/>
                    </a:cubicBezTo>
                    <a:cubicBezTo>
                      <a:pt x="90" y="119"/>
                      <a:pt x="87" y="108"/>
                      <a:pt x="87" y="94"/>
                    </a:cubicBezTo>
                    <a:cubicBezTo>
                      <a:pt x="87" y="68"/>
                      <a:pt x="97" y="42"/>
                      <a:pt x="117" y="15"/>
                    </a:cubicBezTo>
                    <a:cubicBezTo>
                      <a:pt x="124" y="5"/>
                      <a:pt x="130" y="0"/>
                      <a:pt x="136" y="0"/>
                    </a:cubicBezTo>
                    <a:cubicBezTo>
                      <a:pt x="142" y="0"/>
                      <a:pt x="145" y="4"/>
                      <a:pt x="145" y="10"/>
                    </a:cubicBezTo>
                    <a:cubicBezTo>
                      <a:pt x="145" y="13"/>
                      <a:pt x="144" y="16"/>
                      <a:pt x="140" y="21"/>
                    </a:cubicBezTo>
                    <a:cubicBezTo>
                      <a:pt x="134" y="29"/>
                      <a:pt x="128" y="38"/>
                      <a:pt x="123" y="48"/>
                    </a:cubicBezTo>
                    <a:cubicBezTo>
                      <a:pt x="118" y="59"/>
                      <a:pt x="115" y="67"/>
                      <a:pt x="115" y="72"/>
                    </a:cubicBezTo>
                    <a:close/>
                    <a:moveTo>
                      <a:pt x="28" y="72"/>
                    </a:moveTo>
                    <a:cubicBezTo>
                      <a:pt x="28" y="77"/>
                      <a:pt x="31" y="80"/>
                      <a:pt x="37" y="80"/>
                    </a:cubicBezTo>
                    <a:cubicBezTo>
                      <a:pt x="47" y="80"/>
                      <a:pt x="47" y="80"/>
                      <a:pt x="47" y="80"/>
                    </a:cubicBezTo>
                    <a:cubicBezTo>
                      <a:pt x="53" y="80"/>
                      <a:pt x="59" y="83"/>
                      <a:pt x="64" y="89"/>
                    </a:cubicBezTo>
                    <a:cubicBezTo>
                      <a:pt x="69" y="95"/>
                      <a:pt x="72" y="101"/>
                      <a:pt x="72" y="109"/>
                    </a:cubicBezTo>
                    <a:cubicBezTo>
                      <a:pt x="72" y="118"/>
                      <a:pt x="68" y="126"/>
                      <a:pt x="62" y="132"/>
                    </a:cubicBezTo>
                    <a:cubicBezTo>
                      <a:pt x="56" y="138"/>
                      <a:pt x="48" y="141"/>
                      <a:pt x="38" y="141"/>
                    </a:cubicBezTo>
                    <a:cubicBezTo>
                      <a:pt x="27" y="141"/>
                      <a:pt x="18" y="137"/>
                      <a:pt x="10" y="128"/>
                    </a:cubicBezTo>
                    <a:cubicBezTo>
                      <a:pt x="3" y="119"/>
                      <a:pt x="0" y="108"/>
                      <a:pt x="0" y="94"/>
                    </a:cubicBezTo>
                    <a:cubicBezTo>
                      <a:pt x="0" y="68"/>
                      <a:pt x="10" y="42"/>
                      <a:pt x="30" y="15"/>
                    </a:cubicBezTo>
                    <a:cubicBezTo>
                      <a:pt x="37" y="5"/>
                      <a:pt x="44" y="0"/>
                      <a:pt x="49" y="0"/>
                    </a:cubicBezTo>
                    <a:cubicBezTo>
                      <a:pt x="55" y="0"/>
                      <a:pt x="58" y="4"/>
                      <a:pt x="58" y="10"/>
                    </a:cubicBezTo>
                    <a:cubicBezTo>
                      <a:pt x="58" y="13"/>
                      <a:pt x="56" y="16"/>
                      <a:pt x="53" y="21"/>
                    </a:cubicBezTo>
                    <a:cubicBezTo>
                      <a:pt x="47" y="29"/>
                      <a:pt x="41" y="38"/>
                      <a:pt x="36" y="48"/>
                    </a:cubicBezTo>
                    <a:cubicBezTo>
                      <a:pt x="31" y="59"/>
                      <a:pt x="28" y="67"/>
                      <a:pt x="28" y="72"/>
                    </a:cubicBezTo>
                    <a:close/>
                  </a:path>
                </a:pathLst>
              </a:custGeom>
              <a:solidFill>
                <a:srgbClr val="E7F2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pic>
          <p:nvPicPr>
            <p:cNvPr id="26" name="图片 8">
              <a:extLst>
                <a:ext uri="{FF2B5EF4-FFF2-40B4-BE49-F238E27FC236}">
                  <a16:creationId xmlns:a16="http://schemas.microsoft.com/office/drawing/2014/main" id="{C67B1C18-19B7-44AF-9829-962DFD3944F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86771"/>
            <a:stretch>
              <a:fillRect/>
            </a:stretch>
          </p:blipFill>
          <p:spPr>
            <a:xfrm>
              <a:off x="6096000" y="2205690"/>
              <a:ext cx="1067157" cy="913868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380FD5E2-F66A-4910-B53F-D0D9AA549EF8}"/>
              </a:ext>
            </a:extLst>
          </p:cNvPr>
          <p:cNvSpPr txBox="1"/>
          <p:nvPr/>
        </p:nvSpPr>
        <p:spPr>
          <a:xfrm>
            <a:off x="4528787" y="2985941"/>
            <a:ext cx="74075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#9Slide03 AllRoundGothic" panose="020B0703020202020104" pitchFamily="34" charset="0"/>
              </a:rPr>
              <a:t>XIN CHÀO VÀ HẸN GẶP LẠI CÁC EM!</a:t>
            </a:r>
            <a:endParaRPr lang="vi-VN" sz="3200" dirty="0">
              <a:latin typeface="#9Slide03 AllRoundGothic" panose="020B07030202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11084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C09F252-F7DB-494D-A868-3AA96ACEFA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8400" y="-692724"/>
            <a:ext cx="3515201" cy="2515465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6004F4CE-0067-4731-8ED0-651D5735978B}"/>
              </a:ext>
            </a:extLst>
          </p:cNvPr>
          <p:cNvSpPr/>
          <p:nvPr/>
        </p:nvSpPr>
        <p:spPr>
          <a:xfrm>
            <a:off x="3609781" y="448034"/>
            <a:ext cx="472540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None/>
            </a:pPr>
            <a:r>
              <a:rPr lang="en-US" altLang="zh-CN" sz="3200" dirty="0">
                <a:solidFill>
                  <a:srgbClr val="B06C3E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YÊU CẦU </a:t>
            </a:r>
          </a:p>
          <a:p>
            <a:pPr lvl="0" algn="ctr">
              <a:buNone/>
            </a:pPr>
            <a:r>
              <a:rPr lang="en-US" altLang="zh-CN" sz="3200" dirty="0">
                <a:solidFill>
                  <a:srgbClr val="B06C3E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CẦN ĐẠT</a:t>
            </a:r>
            <a:endParaRPr lang="zh-CN" altLang="en-US" sz="3200" dirty="0">
              <a:solidFill>
                <a:srgbClr val="B06C3E"/>
              </a:solidFill>
              <a:latin typeface="#9Slide03 AllRoundGothic" panose="020B0703020202020104" pitchFamily="34" charset="0"/>
              <a:cs typeface="+mn-ea"/>
              <a:sym typeface="+mn-lt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0" y="5008433"/>
            <a:ext cx="12192000" cy="184956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10DDE25-4ACD-46EF-88CB-480DB2CA081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4317" y="631569"/>
            <a:ext cx="1409205" cy="1280160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DB6304B7-9E3E-49C8-8164-E5DFDE6D5C2B}"/>
              </a:ext>
            </a:extLst>
          </p:cNvPr>
          <p:cNvGrpSpPr/>
          <p:nvPr/>
        </p:nvGrpSpPr>
        <p:grpSpPr>
          <a:xfrm>
            <a:off x="1078478" y="1622538"/>
            <a:ext cx="6764881" cy="4255669"/>
            <a:chOff x="1078478" y="1849567"/>
            <a:chExt cx="4007030" cy="4067286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285E8033-D5E6-48AE-88EF-CC10B650EEE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8478" y="1849567"/>
              <a:ext cx="4007030" cy="4067286"/>
            </a:xfrm>
            <a:prstGeom prst="rect">
              <a:avLst/>
            </a:prstGeom>
          </p:spPr>
        </p:pic>
        <p:sp>
          <p:nvSpPr>
            <p:cNvPr id="22" name="文本框 18">
              <a:extLst>
                <a:ext uri="{FF2B5EF4-FFF2-40B4-BE49-F238E27FC236}">
                  <a16:creationId xmlns:a16="http://schemas.microsoft.com/office/drawing/2014/main" id="{D9A478BB-20D0-4554-9224-186DA27F3A8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32607" y="2268778"/>
              <a:ext cx="3698771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zh-CN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Biết</a:t>
              </a:r>
              <a:r>
                <a:rPr kumimoji="0" lang="en-US" altLang="zh-CN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sử</a:t>
              </a:r>
              <a:r>
                <a:rPr kumimoji="0" lang="en-US" altLang="zh-CN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dụng</a:t>
              </a:r>
              <a:r>
                <a:rPr kumimoji="0" lang="en-US" altLang="zh-CN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các</a:t>
              </a:r>
              <a:r>
                <a:rPr kumimoji="0" lang="en-US" altLang="zh-CN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hình</a:t>
              </a:r>
              <a:r>
                <a:rPr kumimoji="0" lang="en-US" altLang="zh-CN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in, </a:t>
              </a:r>
              <a:r>
                <a:rPr kumimoji="0" lang="en-US" altLang="zh-CN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chà</a:t>
              </a:r>
              <a:r>
                <a:rPr kumimoji="0" lang="en-US" altLang="zh-CN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xát</a:t>
              </a:r>
              <a:r>
                <a:rPr kumimoji="0" lang="en-US" altLang="zh-CN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lá</a:t>
              </a:r>
              <a:r>
                <a:rPr kumimoji="0" lang="en-US" altLang="zh-CN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cây</a:t>
              </a:r>
              <a:r>
                <a:rPr kumimoji="0" lang="en-US" altLang="zh-CN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tạo</a:t>
              </a:r>
              <a:r>
                <a:rPr kumimoji="0" lang="en-US" altLang="zh-CN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sản</a:t>
              </a:r>
              <a:r>
                <a:rPr kumimoji="0" lang="en-US" altLang="zh-CN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phẩm</a:t>
              </a:r>
              <a:r>
                <a:rPr kumimoji="0" lang="en-US" altLang="zh-CN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mĩ</a:t>
              </a:r>
              <a:r>
                <a:rPr kumimoji="0" lang="en-US" altLang="zh-CN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thuật</a:t>
              </a:r>
              <a:r>
                <a:rPr kumimoji="0" lang="en-US" altLang="zh-CN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đơn</a:t>
              </a:r>
              <a:r>
                <a:rPr kumimoji="0" lang="en-US" altLang="zh-CN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giản</a:t>
              </a:r>
              <a:r>
                <a:rPr kumimoji="0" lang="zh-CN" altLang="en-US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.</a:t>
              </a:r>
            </a:p>
          </p:txBody>
        </p:sp>
        <p:sp>
          <p:nvSpPr>
            <p:cNvPr id="23" name="文本框 18">
              <a:extLst>
                <a:ext uri="{FF2B5EF4-FFF2-40B4-BE49-F238E27FC236}">
                  <a16:creationId xmlns:a16="http://schemas.microsoft.com/office/drawing/2014/main" id="{240AD2D5-0981-4F15-904A-9B6EC34E473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54693" y="3525067"/>
              <a:ext cx="3676685" cy="10589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None/>
                <a:defRPr/>
              </a:pPr>
              <a:r>
                <a:rPr kumimoji="0" lang="en-US" altLang="zh-CN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Tạo</a:t>
              </a:r>
              <a:r>
                <a:rPr kumimoji="0" lang="en-US" altLang="zh-CN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được</a:t>
              </a:r>
              <a:r>
                <a:rPr kumimoji="0" lang="en-US" altLang="zh-CN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sản</a:t>
              </a:r>
              <a:r>
                <a:rPr kumimoji="0" lang="en-US" altLang="zh-CN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phẩm</a:t>
              </a:r>
              <a:r>
                <a:rPr kumimoji="0" lang="en-US" altLang="zh-CN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mĩ</a:t>
              </a:r>
              <a:r>
                <a:rPr kumimoji="0" lang="en-US" altLang="zh-CN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thuật</a:t>
              </a:r>
              <a:r>
                <a:rPr kumimoji="0" lang="en-US" altLang="zh-CN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từ</a:t>
              </a:r>
              <a:r>
                <a:rPr kumimoji="0" lang="en-US" altLang="zh-CN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các</a:t>
              </a:r>
              <a:r>
                <a:rPr kumimoji="0" lang="en-US" altLang="zh-CN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hình</a:t>
              </a:r>
              <a:r>
                <a:rPr kumimoji="0" lang="en-US" altLang="zh-CN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in, </a:t>
              </a:r>
              <a:r>
                <a:rPr kumimoji="0" lang="en-US" altLang="zh-CN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chà</a:t>
              </a:r>
              <a:r>
                <a:rPr kumimoji="0" lang="en-US" altLang="zh-CN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xát</a:t>
              </a:r>
              <a:r>
                <a:rPr kumimoji="0" lang="en-US" altLang="zh-CN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lá</a:t>
              </a:r>
              <a:r>
                <a:rPr kumimoji="0" lang="en-US" altLang="zh-CN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cây</a:t>
              </a:r>
              <a:r>
                <a:rPr kumimoji="0" lang="en-US" altLang="zh-CN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bằng</a:t>
              </a:r>
              <a:r>
                <a:rPr kumimoji="0" lang="en-US" altLang="zh-CN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cách</a:t>
              </a:r>
              <a:r>
                <a:rPr kumimoji="0" lang="en-US" altLang="zh-CN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vẽ</a:t>
              </a:r>
              <a:r>
                <a:rPr kumimoji="0" lang="en-US" altLang="zh-CN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, </a:t>
              </a:r>
              <a:r>
                <a:rPr kumimoji="0" lang="en-US" altLang="zh-CN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cắt</a:t>
              </a:r>
              <a:r>
                <a:rPr kumimoji="0" lang="en-US" altLang="zh-CN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dán</a:t>
              </a:r>
              <a:r>
                <a:rPr kumimoji="0" lang="en-US" altLang="zh-CN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…</a:t>
              </a:r>
              <a:r>
                <a:rPr kumimoji="0" lang="en-US" altLang="zh-CN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theo</a:t>
              </a:r>
              <a:r>
                <a:rPr kumimoji="0" lang="en-US" altLang="zh-CN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ý </a:t>
              </a:r>
              <a:r>
                <a:rPr kumimoji="0" lang="en-US" altLang="zh-CN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thích</a:t>
              </a:r>
              <a:r>
                <a:rPr lang="en-US" altLang="zh-CN" sz="18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, </a:t>
              </a:r>
              <a:r>
                <a:rPr lang="en-US" altLang="zh-CN" sz="1800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giới</a:t>
              </a:r>
              <a:r>
                <a:rPr lang="en-US" altLang="zh-CN" sz="18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lang="en-US" altLang="zh-CN" sz="1800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thiệu</a:t>
              </a:r>
              <a:r>
                <a:rPr lang="en-US" altLang="zh-CN" sz="18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lang="en-US" altLang="zh-CN" sz="1800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được</a:t>
              </a:r>
              <a:r>
                <a:rPr lang="en-US" altLang="zh-CN" sz="18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lang="en-US" altLang="zh-CN" sz="1800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bức</a:t>
              </a:r>
              <a:r>
                <a:rPr lang="en-US" altLang="zh-CN" sz="18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lang="en-US" altLang="zh-CN" sz="1800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tranh</a:t>
              </a:r>
              <a:r>
                <a:rPr lang="en-US" altLang="zh-CN" sz="18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lang="en-US" altLang="zh-CN" sz="1800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với</a:t>
              </a:r>
              <a:r>
                <a:rPr lang="en-US" altLang="zh-CN" sz="18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lang="en-US" altLang="zh-CN" sz="1800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người</a:t>
              </a:r>
              <a:r>
                <a:rPr lang="en-US" altLang="zh-CN" sz="18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lang="en-US" altLang="zh-CN" sz="1800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thân</a:t>
              </a:r>
              <a:r>
                <a:rPr lang="en-US" altLang="zh-CN" sz="18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lang="en-US" altLang="zh-CN" sz="1800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trong</a:t>
              </a:r>
              <a:r>
                <a:rPr lang="en-US" altLang="zh-CN" sz="18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lang="en-US" altLang="zh-CN" sz="1800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gia</a:t>
              </a:r>
              <a:r>
                <a:rPr lang="en-US" altLang="zh-CN" sz="18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lang="en-US" altLang="zh-CN" sz="1800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đình</a:t>
              </a:r>
              <a:r>
                <a:rPr lang="en-US" altLang="zh-CN" sz="18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.</a:t>
              </a:r>
              <a:endParaRPr kumimoji="0" lang="zh-CN" altLang="en-US" sz="18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ea"/>
                <a:sym typeface="+mn-lt"/>
              </a:endParaRPr>
            </a:p>
            <a:p>
              <a:pPr>
                <a:lnSpc>
                  <a:spcPct val="100000"/>
                </a:lnSpc>
                <a:spcBef>
                  <a:spcPct val="0"/>
                </a:spcBef>
                <a:buNone/>
                <a:defRPr/>
              </a:pPr>
              <a:endParaRPr kumimoji="0" lang="zh-CN" altLang="en-US" sz="12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4" name="文本框 18">
              <a:extLst>
                <a:ext uri="{FF2B5EF4-FFF2-40B4-BE49-F238E27FC236}">
                  <a16:creationId xmlns:a16="http://schemas.microsoft.com/office/drawing/2014/main" id="{9A55A317-A48B-4391-B59E-A2304BD72A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05309" y="5206864"/>
              <a:ext cx="3698771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zh-CN" altLang="en-US" sz="12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+mn-lt"/>
                  <a:ea typeface="+mn-ea"/>
                  <a:cs typeface="+mn-ea"/>
                  <a:sym typeface="+mn-lt"/>
                </a:rPr>
                <a:t>.</a:t>
              </a:r>
            </a:p>
          </p:txBody>
        </p:sp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EFE323BB-BA11-40E2-95F1-25151D7B0F7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5188" y="2143235"/>
            <a:ext cx="4007030" cy="370000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6FFDB26-B6C6-4C62-BB5C-79564A68F147}"/>
              </a:ext>
            </a:extLst>
          </p:cNvPr>
          <p:cNvSpPr txBox="1"/>
          <p:nvPr/>
        </p:nvSpPr>
        <p:spPr>
          <a:xfrm>
            <a:off x="1520321" y="5101997"/>
            <a:ext cx="61698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CN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Cảm</a:t>
            </a:r>
            <a:r>
              <a:rPr lang="en-US" altLang="zh-CN" dirty="0">
                <a:solidFill>
                  <a:prstClr val="black">
                    <a:lumMod val="85000"/>
                    <a:lumOff val="15000"/>
                  </a:prstClr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 </a:t>
            </a:r>
            <a:r>
              <a:rPr lang="en-US" altLang="zh-CN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nhận</a:t>
            </a:r>
            <a:r>
              <a:rPr lang="en-US" altLang="zh-CN" dirty="0">
                <a:solidFill>
                  <a:prstClr val="black">
                    <a:lumMod val="85000"/>
                    <a:lumOff val="15000"/>
                  </a:prstClr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 </a:t>
            </a:r>
            <a:r>
              <a:rPr lang="en-US" altLang="zh-CN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về</a:t>
            </a:r>
            <a:r>
              <a:rPr lang="en-US" altLang="zh-CN" dirty="0">
                <a:solidFill>
                  <a:prstClr val="black">
                    <a:lumMod val="85000"/>
                    <a:lumOff val="15000"/>
                  </a:prstClr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 </a:t>
            </a:r>
            <a:r>
              <a:rPr lang="en-US" altLang="zh-CN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vẻ</a:t>
            </a:r>
            <a:r>
              <a:rPr lang="en-US" altLang="zh-CN" dirty="0">
                <a:solidFill>
                  <a:prstClr val="black">
                    <a:lumMod val="85000"/>
                    <a:lumOff val="15000"/>
                  </a:prstClr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 </a:t>
            </a:r>
            <a:r>
              <a:rPr lang="en-US" altLang="zh-CN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đẹp</a:t>
            </a:r>
            <a:r>
              <a:rPr lang="en-US" altLang="zh-CN" dirty="0">
                <a:solidFill>
                  <a:prstClr val="black">
                    <a:lumMod val="85000"/>
                    <a:lumOff val="15000"/>
                  </a:prstClr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 </a:t>
            </a:r>
            <a:r>
              <a:rPr lang="en-US" altLang="zh-CN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của</a:t>
            </a:r>
            <a:r>
              <a:rPr lang="en-US" altLang="zh-CN" dirty="0">
                <a:solidFill>
                  <a:prstClr val="black">
                    <a:lumMod val="85000"/>
                    <a:lumOff val="15000"/>
                  </a:prstClr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 </a:t>
            </a:r>
            <a:r>
              <a:rPr lang="en-US" altLang="zh-CN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lá</a:t>
            </a:r>
            <a:r>
              <a:rPr lang="en-US" altLang="zh-CN" dirty="0">
                <a:solidFill>
                  <a:prstClr val="black">
                    <a:lumMod val="85000"/>
                    <a:lumOff val="15000"/>
                  </a:prstClr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 </a:t>
            </a:r>
            <a:r>
              <a:rPr lang="en-US" altLang="zh-CN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cây</a:t>
            </a:r>
            <a:r>
              <a:rPr lang="en-US" altLang="zh-CN" dirty="0">
                <a:solidFill>
                  <a:prstClr val="black">
                    <a:lumMod val="85000"/>
                    <a:lumOff val="15000"/>
                  </a:prstClr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, </a:t>
            </a:r>
            <a:r>
              <a:rPr lang="en-US" altLang="zh-CN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thêm</a:t>
            </a:r>
            <a:r>
              <a:rPr lang="en-US" altLang="zh-CN" dirty="0">
                <a:solidFill>
                  <a:prstClr val="black">
                    <a:lumMod val="85000"/>
                    <a:lumOff val="15000"/>
                  </a:prstClr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 </a:t>
            </a:r>
            <a:r>
              <a:rPr lang="en-US" altLang="zh-CN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yêu</a:t>
            </a:r>
            <a:r>
              <a:rPr lang="en-US" altLang="zh-CN" dirty="0">
                <a:solidFill>
                  <a:prstClr val="black">
                    <a:lumMod val="85000"/>
                    <a:lumOff val="15000"/>
                  </a:prstClr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 </a:t>
            </a:r>
            <a:r>
              <a:rPr lang="en-US" altLang="zh-CN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thiên</a:t>
            </a:r>
            <a:r>
              <a:rPr lang="en-US" altLang="zh-CN" dirty="0">
                <a:solidFill>
                  <a:prstClr val="black">
                    <a:lumMod val="85000"/>
                    <a:lumOff val="15000"/>
                  </a:prstClr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 </a:t>
            </a:r>
            <a:r>
              <a:rPr lang="en-US" altLang="zh-CN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nhiên</a:t>
            </a:r>
            <a:r>
              <a:rPr lang="en-US" altLang="zh-CN" dirty="0">
                <a:solidFill>
                  <a:prstClr val="black">
                    <a:lumMod val="85000"/>
                    <a:lumOff val="15000"/>
                  </a:prstClr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 </a:t>
            </a:r>
            <a:r>
              <a:rPr lang="en-US" altLang="zh-CN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và</a:t>
            </a:r>
            <a:r>
              <a:rPr lang="en-US" altLang="zh-CN" dirty="0">
                <a:solidFill>
                  <a:prstClr val="black">
                    <a:lumMod val="85000"/>
                    <a:lumOff val="15000"/>
                  </a:prstClr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 </a:t>
            </a:r>
            <a:r>
              <a:rPr lang="en-US" altLang="zh-CN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có</a:t>
            </a:r>
            <a:r>
              <a:rPr lang="en-US" altLang="zh-CN" dirty="0">
                <a:solidFill>
                  <a:prstClr val="black">
                    <a:lumMod val="85000"/>
                    <a:lumOff val="15000"/>
                  </a:prstClr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 ý </a:t>
            </a:r>
            <a:r>
              <a:rPr lang="en-US" altLang="zh-CN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thức</a:t>
            </a:r>
            <a:r>
              <a:rPr lang="en-US" altLang="zh-CN" dirty="0">
                <a:solidFill>
                  <a:prstClr val="black">
                    <a:lumMod val="85000"/>
                    <a:lumOff val="15000"/>
                  </a:prstClr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 </a:t>
            </a:r>
            <a:r>
              <a:rPr lang="en-US" altLang="zh-CN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chăm</a:t>
            </a:r>
            <a:r>
              <a:rPr lang="en-US" altLang="zh-CN" dirty="0">
                <a:solidFill>
                  <a:prstClr val="black">
                    <a:lumMod val="85000"/>
                    <a:lumOff val="15000"/>
                  </a:prstClr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 </a:t>
            </a:r>
            <a:r>
              <a:rPr lang="en-US" altLang="zh-CN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sóc</a:t>
            </a:r>
            <a:r>
              <a:rPr lang="en-US" altLang="zh-CN" dirty="0">
                <a:solidFill>
                  <a:prstClr val="black">
                    <a:lumMod val="85000"/>
                    <a:lumOff val="15000"/>
                  </a:prstClr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 </a:t>
            </a:r>
            <a:r>
              <a:rPr lang="en-US" altLang="zh-CN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cây</a:t>
            </a:r>
            <a:r>
              <a:rPr lang="en-US" altLang="zh-CN" dirty="0">
                <a:solidFill>
                  <a:prstClr val="black">
                    <a:lumMod val="85000"/>
                    <a:lumOff val="15000"/>
                  </a:prstClr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 </a:t>
            </a:r>
            <a:r>
              <a:rPr lang="en-US" altLang="zh-CN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xanh</a:t>
            </a:r>
            <a:r>
              <a:rPr lang="en-US" altLang="zh-CN" dirty="0">
                <a:solidFill>
                  <a:prstClr val="black">
                    <a:lumMod val="85000"/>
                    <a:lumOff val="15000"/>
                  </a:prstClr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.</a:t>
            </a:r>
            <a:endParaRPr kumimoji="0" lang="zh-CN" altLang="en-US" sz="18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#9Slide03 AllRoundGothic" panose="020B0703020202020104" pitchFamily="34" charset="0"/>
              <a:ea typeface="+mn-ea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412005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6FCB47A-14CD-4011-B3AF-EF10B8E8C72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96" t="10595" r="7481" b="10516"/>
          <a:stretch/>
        </p:blipFill>
        <p:spPr>
          <a:xfrm>
            <a:off x="1554480" y="228600"/>
            <a:ext cx="8869680" cy="5410200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EF2BF5B4-CF6A-496A-BAC9-1A8D34BB0D54}"/>
              </a:ext>
            </a:extLst>
          </p:cNvPr>
          <p:cNvGrpSpPr/>
          <p:nvPr/>
        </p:nvGrpSpPr>
        <p:grpSpPr>
          <a:xfrm>
            <a:off x="4461908" y="2638604"/>
            <a:ext cx="3633944" cy="788610"/>
            <a:chOff x="4461908" y="2638604"/>
            <a:chExt cx="3633944" cy="788610"/>
          </a:xfrm>
        </p:grpSpPr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36481093-C338-403F-91F8-428DFCBD4336}"/>
                </a:ext>
              </a:extLst>
            </p:cNvPr>
            <p:cNvSpPr/>
            <p:nvPr/>
          </p:nvSpPr>
          <p:spPr>
            <a:xfrm>
              <a:off x="5251694" y="2638604"/>
              <a:ext cx="201168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buNone/>
              </a:pPr>
              <a:r>
                <a:rPr lang="en-US" altLang="zh-CN" sz="3200" dirty="0">
                  <a:solidFill>
                    <a:srgbClr val="B06C3E"/>
                  </a:solidFill>
                  <a:latin typeface="#9Slide03 AllRoundGothic" panose="020B0703020202020104" pitchFamily="34" charset="0"/>
                  <a:cs typeface="+mn-ea"/>
                  <a:sym typeface="+mn-lt"/>
                </a:rPr>
                <a:t>ĐỒ DÙNG</a:t>
              </a:r>
              <a:endParaRPr lang="zh-CN" altLang="en-US" sz="3200" dirty="0">
                <a:solidFill>
                  <a:srgbClr val="B06C3E"/>
                </a:solidFill>
                <a:latin typeface="#9Slide03 AllRoundGothic" panose="020B0703020202020104" pitchFamily="34" charset="0"/>
                <a:cs typeface="+mn-ea"/>
                <a:sym typeface="+mn-lt"/>
              </a:endParaRPr>
            </a:p>
          </p:txBody>
        </p:sp>
        <p:grpSp>
          <p:nvGrpSpPr>
            <p:cNvPr id="25" name="组合 24">
              <a:extLst>
                <a:ext uri="{FF2B5EF4-FFF2-40B4-BE49-F238E27FC236}">
                  <a16:creationId xmlns:a16="http://schemas.microsoft.com/office/drawing/2014/main" id="{B28AB7A6-4ABC-4C7D-8410-5AE794F47C7D}"/>
                </a:ext>
              </a:extLst>
            </p:cNvPr>
            <p:cNvGrpSpPr/>
            <p:nvPr/>
          </p:nvGrpSpPr>
          <p:grpSpPr>
            <a:xfrm>
              <a:off x="4461908" y="2930992"/>
              <a:ext cx="811132" cy="496222"/>
              <a:chOff x="4358640" y="2921168"/>
              <a:chExt cx="1295400" cy="792480"/>
            </a:xfrm>
          </p:grpSpPr>
          <p:pic>
            <p:nvPicPr>
              <p:cNvPr id="23" name="图片 22">
                <a:extLst>
                  <a:ext uri="{FF2B5EF4-FFF2-40B4-BE49-F238E27FC236}">
                    <a16:creationId xmlns:a16="http://schemas.microsoft.com/office/drawing/2014/main" id="{3EFD6D44-59C4-49CF-B546-38DC1C9B00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861560" y="2921168"/>
                <a:ext cx="792480" cy="792480"/>
              </a:xfrm>
              <a:prstGeom prst="rect">
                <a:avLst/>
              </a:prstGeom>
            </p:spPr>
          </p:pic>
          <p:pic>
            <p:nvPicPr>
              <p:cNvPr id="24" name="图片 23">
                <a:extLst>
                  <a:ext uri="{FF2B5EF4-FFF2-40B4-BE49-F238E27FC236}">
                    <a16:creationId xmlns:a16="http://schemas.microsoft.com/office/drawing/2014/main" id="{9FB3F03E-436D-4A81-9AD6-7AF90B8478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358640" y="2921168"/>
                <a:ext cx="792480" cy="792480"/>
              </a:xfrm>
              <a:prstGeom prst="rect">
                <a:avLst/>
              </a:prstGeom>
            </p:spPr>
          </p:pic>
        </p:grpSp>
        <p:grpSp>
          <p:nvGrpSpPr>
            <p:cNvPr id="26" name="组合 25">
              <a:extLst>
                <a:ext uri="{FF2B5EF4-FFF2-40B4-BE49-F238E27FC236}">
                  <a16:creationId xmlns:a16="http://schemas.microsoft.com/office/drawing/2014/main" id="{F43F9C23-14A5-4876-937F-A92167F8EFF8}"/>
                </a:ext>
              </a:extLst>
            </p:cNvPr>
            <p:cNvGrpSpPr/>
            <p:nvPr/>
          </p:nvGrpSpPr>
          <p:grpSpPr>
            <a:xfrm>
              <a:off x="7284720" y="2930992"/>
              <a:ext cx="811132" cy="496222"/>
              <a:chOff x="4358640" y="2921168"/>
              <a:chExt cx="1295400" cy="792480"/>
            </a:xfrm>
          </p:grpSpPr>
          <p:pic>
            <p:nvPicPr>
              <p:cNvPr id="27" name="图片 26">
                <a:extLst>
                  <a:ext uri="{FF2B5EF4-FFF2-40B4-BE49-F238E27FC236}">
                    <a16:creationId xmlns:a16="http://schemas.microsoft.com/office/drawing/2014/main" id="{38C6D174-DF70-4AB6-9BAD-6696EE98C6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861560" y="2921168"/>
                <a:ext cx="792480" cy="792480"/>
              </a:xfrm>
              <a:prstGeom prst="rect">
                <a:avLst/>
              </a:prstGeom>
            </p:spPr>
          </p:pic>
          <p:pic>
            <p:nvPicPr>
              <p:cNvPr id="28" name="图片 27">
                <a:extLst>
                  <a:ext uri="{FF2B5EF4-FFF2-40B4-BE49-F238E27FC236}">
                    <a16:creationId xmlns:a16="http://schemas.microsoft.com/office/drawing/2014/main" id="{E29E71C1-4F95-471C-AE6A-31448B6856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358640" y="2921168"/>
                <a:ext cx="792480" cy="792480"/>
              </a:xfrm>
              <a:prstGeom prst="rect">
                <a:avLst/>
              </a:prstGeom>
            </p:spPr>
          </p:pic>
        </p:grpSp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id="{CA646AA4-CF01-4C3C-9A96-298CAF30FC9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1147" y="4073545"/>
            <a:ext cx="12594294" cy="2906376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27990EFA-EBF1-41FE-B701-23F4CB1384C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9557" y="579120"/>
            <a:ext cx="1409205" cy="12801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480C49E-85CB-4950-BA10-317A07E498B9}"/>
              </a:ext>
            </a:extLst>
          </p:cNvPr>
          <p:cNvSpPr txBox="1"/>
          <p:nvPr/>
        </p:nvSpPr>
        <p:spPr>
          <a:xfrm>
            <a:off x="3749964" y="3427214"/>
            <a:ext cx="52370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/>
              <a:t>- </a:t>
            </a:r>
            <a:r>
              <a:rPr lang="en-US" sz="2400" dirty="0" err="1">
                <a:solidFill>
                  <a:srgbClr val="002060"/>
                </a:solidFill>
              </a:rPr>
              <a:t>Sách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mĩ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thuật</a:t>
            </a:r>
            <a:r>
              <a:rPr lang="en-US" sz="2400" dirty="0">
                <a:solidFill>
                  <a:srgbClr val="002060"/>
                </a:solidFill>
              </a:rPr>
              <a:t> 1, </a:t>
            </a:r>
            <a:r>
              <a:rPr lang="en-US" sz="2400" dirty="0" err="1">
                <a:solidFill>
                  <a:srgbClr val="002060"/>
                </a:solidFill>
              </a:rPr>
              <a:t>vở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bài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tập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mĩ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thuật</a:t>
            </a:r>
            <a:r>
              <a:rPr lang="en-US" sz="2400" dirty="0">
                <a:solidFill>
                  <a:srgbClr val="002060"/>
                </a:solidFill>
              </a:rPr>
              <a:t> 1( </a:t>
            </a:r>
            <a:r>
              <a:rPr lang="en-US" sz="2400" dirty="0" err="1">
                <a:solidFill>
                  <a:srgbClr val="002060"/>
                </a:solidFill>
              </a:rPr>
              <a:t>Giấy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vẽ</a:t>
            </a:r>
            <a:r>
              <a:rPr lang="en-US" sz="2400" dirty="0">
                <a:solidFill>
                  <a:srgbClr val="002060"/>
                </a:solidFill>
              </a:rPr>
              <a:t>), </a:t>
            </a:r>
            <a:r>
              <a:rPr lang="en-US" sz="2400" dirty="0" err="1">
                <a:solidFill>
                  <a:srgbClr val="002060"/>
                </a:solidFill>
              </a:rPr>
              <a:t>bút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chì</a:t>
            </a:r>
            <a:r>
              <a:rPr lang="en-US" sz="2400" dirty="0">
                <a:solidFill>
                  <a:srgbClr val="002060"/>
                </a:solidFill>
              </a:rPr>
              <a:t>, </a:t>
            </a:r>
            <a:r>
              <a:rPr lang="en-US" sz="2400" dirty="0" err="1">
                <a:solidFill>
                  <a:srgbClr val="002060"/>
                </a:solidFill>
              </a:rPr>
              <a:t>tẩy</a:t>
            </a:r>
            <a:r>
              <a:rPr lang="en-US" sz="2400" dirty="0">
                <a:solidFill>
                  <a:srgbClr val="002060"/>
                </a:solidFill>
              </a:rPr>
              <a:t>, </a:t>
            </a:r>
            <a:r>
              <a:rPr lang="en-US" sz="2400" dirty="0" err="1">
                <a:solidFill>
                  <a:srgbClr val="002060"/>
                </a:solidFill>
              </a:rPr>
              <a:t>màu</a:t>
            </a:r>
            <a:r>
              <a:rPr lang="en-US" sz="2400" dirty="0">
                <a:solidFill>
                  <a:srgbClr val="002060"/>
                </a:solidFill>
              </a:rPr>
              <a:t>, </a:t>
            </a:r>
            <a:r>
              <a:rPr lang="en-US" sz="2400" dirty="0" err="1">
                <a:solidFill>
                  <a:srgbClr val="002060"/>
                </a:solidFill>
              </a:rPr>
              <a:t>kéo</a:t>
            </a:r>
            <a:r>
              <a:rPr lang="en-US" sz="2400" dirty="0">
                <a:solidFill>
                  <a:srgbClr val="002060"/>
                </a:solidFill>
              </a:rPr>
              <a:t>, </a:t>
            </a:r>
            <a:r>
              <a:rPr lang="en-US" sz="2400" dirty="0" err="1">
                <a:solidFill>
                  <a:srgbClr val="002060"/>
                </a:solidFill>
              </a:rPr>
              <a:t>hồ</a:t>
            </a:r>
            <a:r>
              <a:rPr lang="en-US" sz="2400" dirty="0">
                <a:solidFill>
                  <a:srgbClr val="002060"/>
                </a:solidFill>
              </a:rPr>
              <a:t>, </a:t>
            </a:r>
            <a:r>
              <a:rPr lang="en-US" sz="2400" dirty="0" err="1">
                <a:solidFill>
                  <a:srgbClr val="002060"/>
                </a:solidFill>
              </a:rPr>
              <a:t>giấy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màu</a:t>
            </a:r>
            <a:r>
              <a:rPr lang="en-US" sz="2400" dirty="0">
                <a:solidFill>
                  <a:srgbClr val="002060"/>
                </a:solidFill>
              </a:rPr>
              <a:t>…</a:t>
            </a:r>
            <a:endParaRPr lang="vi-VN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3302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wind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0" y="5008433"/>
            <a:ext cx="12192000" cy="1849568"/>
          </a:xfrm>
          <a:prstGeom prst="rect">
            <a:avLst/>
          </a:prstGeom>
        </p:spPr>
      </p:pic>
      <p:pic>
        <p:nvPicPr>
          <p:cNvPr id="19" name="图片 18" descr="2223be3d229db37d30f334096b915142">
            <a:extLst>
              <a:ext uri="{FF2B5EF4-FFF2-40B4-BE49-F238E27FC236}">
                <a16:creationId xmlns:a16="http://schemas.microsoft.com/office/drawing/2014/main" id="{5594FFA9-3EDF-499A-A4C5-51574235EB1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68151" y="4171056"/>
            <a:ext cx="2798238" cy="263324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F01EFD92-33AA-4598-83A2-40990318B92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43227" y="203655"/>
            <a:ext cx="1409205" cy="128016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E5E98A4-5ACC-4E6E-B3A9-EBFE0A9A8F8D}"/>
              </a:ext>
            </a:extLst>
          </p:cNvPr>
          <p:cNvGrpSpPr/>
          <p:nvPr/>
        </p:nvGrpSpPr>
        <p:grpSpPr>
          <a:xfrm>
            <a:off x="0" y="-527073"/>
            <a:ext cx="3515201" cy="2515465"/>
            <a:chOff x="4338399" y="-413997"/>
            <a:chExt cx="3515201" cy="2515465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5C09F252-F7DB-494D-A868-3AA96ACEFAB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38399" y="-413997"/>
              <a:ext cx="3515201" cy="2515465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D64905A-9B3D-471E-95D5-8DCAF4B3E12C}"/>
                </a:ext>
              </a:extLst>
            </p:cNvPr>
            <p:cNvSpPr txBox="1"/>
            <p:nvPr/>
          </p:nvSpPr>
          <p:spPr>
            <a:xfrm>
              <a:off x="4890055" y="699726"/>
              <a:ext cx="2792165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buNone/>
              </a:pPr>
              <a:r>
                <a:rPr lang="en-US" altLang="zh-CN" sz="2800" dirty="0">
                  <a:solidFill>
                    <a:srgbClr val="B06C3E"/>
                  </a:solidFill>
                  <a:latin typeface="#9Slide03 AllRoundGothic" panose="020B0703020202020104" pitchFamily="34" charset="0"/>
                  <a:cs typeface="+mn-ea"/>
                  <a:sym typeface="+mn-lt"/>
                </a:rPr>
                <a:t>HOẠT ĐỘNG 1:</a:t>
              </a:r>
            </a:p>
            <a:p>
              <a:pPr lvl="0">
                <a:buNone/>
              </a:pPr>
              <a:r>
                <a:rPr lang="en-US" altLang="zh-CN" sz="2800" dirty="0">
                  <a:solidFill>
                    <a:srgbClr val="B06C3E"/>
                  </a:solidFill>
                  <a:latin typeface="#9Slide03 AllRoundGothic" panose="020B0703020202020104" pitchFamily="34" charset="0"/>
                  <a:cs typeface="+mn-ea"/>
                  <a:sym typeface="+mn-lt"/>
                </a:rPr>
                <a:t> KHÁM PHÁ</a:t>
              </a:r>
              <a:endParaRPr lang="zh-CN" altLang="en-US" sz="2800" dirty="0">
                <a:solidFill>
                  <a:srgbClr val="B06C3E"/>
                </a:solidFill>
                <a:latin typeface="#9Slide03 AllRoundGothic" panose="020B0703020202020104" pitchFamily="34" charset="0"/>
                <a:cs typeface="+mn-ea"/>
                <a:sym typeface="+mn-lt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4AB11FA6-AAA4-4A40-8592-9EAA7FC6F5A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198" t="3477" r="2489" b="2398"/>
          <a:stretch/>
        </p:blipFill>
        <p:spPr>
          <a:xfrm>
            <a:off x="3515201" y="452582"/>
            <a:ext cx="3809235" cy="28263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14E9E1-232B-4A00-905C-459E908B3B7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288" t="3320" b="11191"/>
          <a:stretch/>
        </p:blipFill>
        <p:spPr>
          <a:xfrm rot="807412">
            <a:off x="7333671" y="1386299"/>
            <a:ext cx="3961019" cy="2328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FD046D9-544E-44D8-9B61-52CAC4FDDD37}"/>
              </a:ext>
            </a:extLst>
          </p:cNvPr>
          <p:cNvSpPr/>
          <p:nvPr/>
        </p:nvSpPr>
        <p:spPr>
          <a:xfrm>
            <a:off x="1643736" y="3433619"/>
            <a:ext cx="5473379" cy="108751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r>
              <a:rPr lang="en-US" dirty="0"/>
              <a:t> </a:t>
            </a:r>
          </a:p>
          <a:p>
            <a:r>
              <a:rPr lang="en-US" dirty="0">
                <a:latin typeface="#9Slide03 AmpleSoft" panose="02000000000000000000" pitchFamily="2" charset="0"/>
              </a:rPr>
              <a:t>- </a:t>
            </a:r>
            <a:r>
              <a:rPr lang="en-US" dirty="0" err="1">
                <a:latin typeface="#9Slide03 AmpleSoft" panose="02000000000000000000" pitchFamily="2" charset="0"/>
              </a:rPr>
              <a:t>Những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chiếc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lá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trên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được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tạo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bằng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cách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gì</a:t>
            </a:r>
            <a:r>
              <a:rPr lang="en-US" dirty="0">
                <a:latin typeface="#9Slide03 AmpleSoft" panose="02000000000000000000" pitchFamily="2" charset="0"/>
              </a:rPr>
              <a:t>?</a:t>
            </a:r>
          </a:p>
          <a:p>
            <a:r>
              <a:rPr lang="en-US" dirty="0">
                <a:latin typeface="#9Slide03 AmpleSoft" panose="02000000000000000000" pitchFamily="2" charset="0"/>
              </a:rPr>
              <a:t>- </a:t>
            </a:r>
            <a:r>
              <a:rPr lang="en-US" dirty="0" err="1">
                <a:latin typeface="#9Slide03 AmpleSoft" panose="02000000000000000000" pitchFamily="2" charset="0"/>
              </a:rPr>
              <a:t>Em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hãy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nêu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hình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dáng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và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màu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sắc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của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lá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cây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được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tạo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trong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hình</a:t>
            </a:r>
            <a:r>
              <a:rPr lang="en-US" dirty="0">
                <a:latin typeface="#9Slide03 AmpleSoft" panose="02000000000000000000" pitchFamily="2" charset="0"/>
              </a:rPr>
              <a:t>?</a:t>
            </a:r>
          </a:p>
          <a:p>
            <a:r>
              <a:rPr lang="en-US" dirty="0">
                <a:latin typeface="#9Slide03 AmpleSoft" panose="02000000000000000000" pitchFamily="2" charset="0"/>
              </a:rPr>
              <a:t>  </a:t>
            </a:r>
          </a:p>
          <a:p>
            <a:pPr marL="285750" indent="-285750" algn="ctr">
              <a:buFontTx/>
              <a:buChar char="-"/>
            </a:pPr>
            <a:endParaRPr lang="vi-VN" dirty="0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DBA3623D-0B69-44BD-87EB-8710536C0C99}"/>
              </a:ext>
            </a:extLst>
          </p:cNvPr>
          <p:cNvSpPr/>
          <p:nvPr/>
        </p:nvSpPr>
        <p:spPr>
          <a:xfrm>
            <a:off x="6030368" y="4630967"/>
            <a:ext cx="5636897" cy="162348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endParaRPr lang="en-US" dirty="0"/>
          </a:p>
          <a:p>
            <a:r>
              <a:rPr lang="en-US" dirty="0">
                <a:latin typeface="#9Slide03 AmpleSoft" panose="02000000000000000000" pitchFamily="2" charset="0"/>
              </a:rPr>
              <a:t>-   </a:t>
            </a:r>
            <a:r>
              <a:rPr lang="en-US" dirty="0" err="1">
                <a:latin typeface="#9Slide03 AmpleSoft" panose="02000000000000000000" pitchFamily="2" charset="0"/>
              </a:rPr>
              <a:t>Những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chiếc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lá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trên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được</a:t>
            </a:r>
            <a:r>
              <a:rPr lang="en-US" dirty="0">
                <a:latin typeface="#9Slide03 AmpleSoft" panose="02000000000000000000" pitchFamily="2" charset="0"/>
              </a:rPr>
              <a:t> ra </a:t>
            </a:r>
            <a:r>
              <a:rPr lang="en-US" dirty="0" err="1">
                <a:latin typeface="#9Slide03 AmpleSoft" panose="02000000000000000000" pitchFamily="2" charset="0"/>
              </a:rPr>
              <a:t>từ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việc</a:t>
            </a:r>
            <a:r>
              <a:rPr lang="en-US" dirty="0">
                <a:latin typeface="#9Slide03 AmpleSoft" panose="02000000000000000000" pitchFamily="2" charset="0"/>
              </a:rPr>
              <a:t> in </a:t>
            </a:r>
            <a:r>
              <a:rPr lang="en-US" dirty="0" err="1">
                <a:latin typeface="#9Slide03 AmpleSoft" panose="02000000000000000000" pitchFamily="2" charset="0"/>
              </a:rPr>
              <a:t>chà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xát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lá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cây</a:t>
            </a:r>
            <a:r>
              <a:rPr lang="en-US" dirty="0">
                <a:latin typeface="#9Slide03 AmpleSoft" panose="02000000000000000000" pitchFamily="2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dirty="0" err="1">
                <a:latin typeface="#9Slide03 AmpleSoft" panose="02000000000000000000" pitchFamily="2" charset="0"/>
              </a:rPr>
              <a:t>Những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chiếc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lá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có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hình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dáng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và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màu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sắc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được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tạo</a:t>
            </a:r>
            <a:r>
              <a:rPr lang="en-US" dirty="0">
                <a:latin typeface="#9Slide03 AmpleSoft" panose="02000000000000000000" pitchFamily="2" charset="0"/>
              </a:rPr>
              <a:t> ra </a:t>
            </a:r>
            <a:r>
              <a:rPr lang="en-US" dirty="0" err="1">
                <a:latin typeface="#9Slide03 AmpleSoft" panose="02000000000000000000" pitchFamily="2" charset="0"/>
              </a:rPr>
              <a:t>khác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nhau</a:t>
            </a:r>
            <a:r>
              <a:rPr lang="en-US" dirty="0">
                <a:latin typeface="#9Slide03 AmpleSoft" panose="02000000000000000000" pitchFamily="2" charset="0"/>
              </a:rPr>
              <a:t>. (</a:t>
            </a:r>
            <a:r>
              <a:rPr lang="en-US" dirty="0" err="1">
                <a:latin typeface="#9Slide03 AmpleSoft" panose="02000000000000000000" pitchFamily="2" charset="0"/>
              </a:rPr>
              <a:t>Lá</a:t>
            </a:r>
            <a:r>
              <a:rPr lang="en-US" dirty="0">
                <a:latin typeface="#9Slide03 AmpleSoft" panose="02000000000000000000" pitchFamily="2" charset="0"/>
              </a:rPr>
              <a:t> thon </a:t>
            </a:r>
            <a:r>
              <a:rPr lang="en-US" dirty="0" err="1">
                <a:latin typeface="#9Slide03 AmpleSoft" panose="02000000000000000000" pitchFamily="2" charset="0"/>
              </a:rPr>
              <a:t>dài</a:t>
            </a:r>
            <a:r>
              <a:rPr lang="en-US" dirty="0">
                <a:latin typeface="#9Slide03 AmpleSoft" panose="02000000000000000000" pitchFamily="2" charset="0"/>
              </a:rPr>
              <a:t>, </a:t>
            </a:r>
            <a:r>
              <a:rPr lang="en-US" dirty="0" err="1">
                <a:latin typeface="#9Slide03 AmpleSoft" panose="02000000000000000000" pitchFamily="2" charset="0"/>
              </a:rPr>
              <a:t>lá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ngắn</a:t>
            </a:r>
            <a:r>
              <a:rPr lang="en-US" dirty="0">
                <a:latin typeface="#9Slide03 AmpleSoft" panose="02000000000000000000" pitchFamily="2" charset="0"/>
              </a:rPr>
              <a:t>, </a:t>
            </a:r>
            <a:r>
              <a:rPr lang="en-US" dirty="0" err="1">
                <a:latin typeface="#9Slide03 AmpleSoft" panose="02000000000000000000" pitchFamily="2" charset="0"/>
              </a:rPr>
              <a:t>lá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tròn</a:t>
            </a:r>
            <a:r>
              <a:rPr lang="en-US" dirty="0">
                <a:latin typeface="#9Slide03 AmpleSoft" panose="02000000000000000000" pitchFamily="2" charset="0"/>
              </a:rPr>
              <a:t>…).</a:t>
            </a:r>
          </a:p>
          <a:p>
            <a:pPr marL="285750" indent="-285750">
              <a:buFontTx/>
              <a:buChar char="-"/>
            </a:pPr>
            <a:r>
              <a:rPr lang="en-US" dirty="0" err="1">
                <a:latin typeface="#9Slide03 AmpleSoft" panose="02000000000000000000" pitchFamily="2" charset="0"/>
              </a:rPr>
              <a:t>Từ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lá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cây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chà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xát</a:t>
            </a:r>
            <a:r>
              <a:rPr lang="en-US" dirty="0">
                <a:latin typeface="#9Slide03 AmpleSoft" panose="02000000000000000000" pitchFamily="2" charset="0"/>
              </a:rPr>
              <a:t>, </a:t>
            </a:r>
            <a:r>
              <a:rPr lang="en-US" dirty="0" err="1">
                <a:latin typeface="#9Slide03 AmpleSoft" panose="02000000000000000000" pitchFamily="2" charset="0"/>
              </a:rPr>
              <a:t>chúng</a:t>
            </a:r>
            <a:r>
              <a:rPr lang="en-US" dirty="0">
                <a:latin typeface="#9Slide03 AmpleSoft" panose="02000000000000000000" pitchFamily="2" charset="0"/>
              </a:rPr>
              <a:t> ta </a:t>
            </a:r>
            <a:r>
              <a:rPr lang="en-US" dirty="0" err="1">
                <a:latin typeface="#9Slide03 AmpleSoft" panose="02000000000000000000" pitchFamily="2" charset="0"/>
              </a:rPr>
              <a:t>có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thể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tưởng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tượng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để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tạo</a:t>
            </a:r>
            <a:r>
              <a:rPr lang="en-US" dirty="0">
                <a:latin typeface="#9Slide03 AmpleSoft" panose="02000000000000000000" pitchFamily="2" charset="0"/>
              </a:rPr>
              <a:t> ra </a:t>
            </a:r>
            <a:r>
              <a:rPr lang="en-US" dirty="0" err="1">
                <a:latin typeface="#9Slide03 AmpleSoft" panose="02000000000000000000" pitchFamily="2" charset="0"/>
              </a:rPr>
              <a:t>nhiều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hình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ảnh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khác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nhau</a:t>
            </a:r>
            <a:r>
              <a:rPr lang="en-US" dirty="0">
                <a:latin typeface="#9Slide03 AmpleSoft" panose="02000000000000000000" pitchFamily="2" charset="0"/>
              </a:rPr>
              <a:t>.</a:t>
            </a:r>
          </a:p>
          <a:p>
            <a:r>
              <a:rPr lang="en-US" dirty="0">
                <a:latin typeface="#9Slide03 AmpleSoft" panose="02000000000000000000" pitchFamily="2" charset="0"/>
              </a:rPr>
              <a:t>  </a:t>
            </a:r>
          </a:p>
          <a:p>
            <a:pPr marL="285750" indent="-285750" algn="ctr">
              <a:buFontTx/>
              <a:buChar char="-"/>
            </a:pP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634150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>
            <a:extLst>
              <a:ext uri="{FF2B5EF4-FFF2-40B4-BE49-F238E27FC236}">
                <a16:creationId xmlns:a16="http://schemas.microsoft.com/office/drawing/2014/main" id="{CA646AA4-CF01-4C3C-9A96-298CAF30FC9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8019" y="5172363"/>
            <a:ext cx="12594294" cy="2287848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27990EFA-EBF1-41FE-B701-23F4CB1384C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0066" y="71120"/>
            <a:ext cx="1409205" cy="12801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7F49324-DDF7-4327-922B-7754708739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225" y="189009"/>
            <a:ext cx="4006849" cy="28417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C930DE-0AB1-42B4-858D-4F6CF2776A9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0398" b="3731"/>
          <a:stretch/>
        </p:blipFill>
        <p:spPr>
          <a:xfrm>
            <a:off x="6483927" y="204585"/>
            <a:ext cx="3519633" cy="28170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D4C870B-574F-4BC7-A2B8-D38DA0305970}"/>
              </a:ext>
            </a:extLst>
          </p:cNvPr>
          <p:cNvSpPr txBox="1"/>
          <p:nvPr/>
        </p:nvSpPr>
        <p:spPr>
          <a:xfrm>
            <a:off x="2419927" y="3257869"/>
            <a:ext cx="7352146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Em</a:t>
            </a:r>
            <a:r>
              <a:rPr lang="en-US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hãy</a:t>
            </a:r>
            <a:r>
              <a:rPr lang="en-US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nêu</a:t>
            </a:r>
            <a:r>
              <a:rPr lang="en-US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nôi</a:t>
            </a:r>
            <a:r>
              <a:rPr lang="en-US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dung </a:t>
            </a:r>
            <a:r>
              <a:rPr lang="en-US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của</a:t>
            </a:r>
            <a:r>
              <a:rPr lang="en-US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bức</a:t>
            </a:r>
            <a:r>
              <a:rPr lang="en-US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tranh</a:t>
            </a:r>
            <a:r>
              <a:rPr lang="en-US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en-US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Lá</a:t>
            </a:r>
            <a:r>
              <a:rPr lang="en-US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cây</a:t>
            </a:r>
            <a:r>
              <a:rPr lang="en-US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chà</a:t>
            </a:r>
            <a:r>
              <a:rPr lang="en-US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xát</a:t>
            </a:r>
            <a:r>
              <a:rPr lang="en-US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được</a:t>
            </a:r>
            <a:r>
              <a:rPr lang="en-US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tưởng</a:t>
            </a:r>
            <a:r>
              <a:rPr lang="en-US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tượng</a:t>
            </a:r>
            <a:r>
              <a:rPr lang="en-US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thành</a:t>
            </a:r>
            <a:r>
              <a:rPr lang="en-US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hình</a:t>
            </a:r>
            <a:r>
              <a:rPr lang="en-US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ảnh</a:t>
            </a:r>
            <a:r>
              <a:rPr lang="en-US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nào</a:t>
            </a:r>
            <a:r>
              <a:rPr lang="en-US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trong</a:t>
            </a:r>
            <a:r>
              <a:rPr lang="en-US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bức</a:t>
            </a:r>
            <a:r>
              <a:rPr lang="en-US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tranh</a:t>
            </a:r>
            <a:r>
              <a:rPr lang="en-US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?</a:t>
            </a:r>
            <a:endParaRPr lang="vi-VN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EBE38F9-D166-4EE8-8191-E3C598CA15D2}"/>
              </a:ext>
            </a:extLst>
          </p:cNvPr>
          <p:cNvSpPr txBox="1"/>
          <p:nvPr/>
        </p:nvSpPr>
        <p:spPr>
          <a:xfrm>
            <a:off x="2419927" y="4563129"/>
            <a:ext cx="7352146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Bức</a:t>
            </a:r>
            <a:r>
              <a:rPr lang="en-US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tranh</a:t>
            </a:r>
            <a:r>
              <a:rPr lang="en-US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1: </a:t>
            </a:r>
            <a:r>
              <a:rPr lang="en-US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Chú</a:t>
            </a:r>
            <a:r>
              <a:rPr lang="en-US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chim</a:t>
            </a:r>
            <a:r>
              <a:rPr lang="en-US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đậu</a:t>
            </a:r>
            <a:r>
              <a:rPr lang="en-US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trên</a:t>
            </a:r>
            <a:r>
              <a:rPr lang="en-US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cành</a:t>
            </a:r>
            <a:r>
              <a:rPr lang="en-US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cây</a:t>
            </a:r>
            <a:r>
              <a:rPr lang="en-US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xung</a:t>
            </a:r>
            <a:r>
              <a:rPr lang="en-US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quanh</a:t>
            </a:r>
            <a:r>
              <a:rPr lang="en-US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là</a:t>
            </a:r>
            <a:r>
              <a:rPr lang="en-US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những</a:t>
            </a:r>
            <a:r>
              <a:rPr lang="en-US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chiếc</a:t>
            </a:r>
            <a:r>
              <a:rPr lang="en-US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lá</a:t>
            </a:r>
            <a:r>
              <a:rPr lang="en-US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sắc</a:t>
            </a:r>
            <a:r>
              <a:rPr lang="en-US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màu</a:t>
            </a:r>
            <a:r>
              <a:rPr lang="en-US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Bức</a:t>
            </a:r>
            <a:r>
              <a:rPr lang="en-US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tranh</a:t>
            </a:r>
            <a:r>
              <a:rPr lang="en-US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2: Con </a:t>
            </a:r>
            <a:r>
              <a:rPr lang="en-US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bướm</a:t>
            </a:r>
            <a:r>
              <a:rPr lang="en-US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– </a:t>
            </a:r>
            <a:r>
              <a:rPr lang="en-US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Cánh</a:t>
            </a:r>
            <a:r>
              <a:rPr lang="en-US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bướm</a:t>
            </a:r>
            <a:r>
              <a:rPr lang="en-US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được</a:t>
            </a:r>
            <a:r>
              <a:rPr lang="en-US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tạo</a:t>
            </a:r>
            <a:r>
              <a:rPr lang="en-US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ra </a:t>
            </a:r>
            <a:r>
              <a:rPr lang="en-US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từ</a:t>
            </a:r>
            <a:r>
              <a:rPr lang="en-US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lá</a:t>
            </a:r>
            <a:r>
              <a:rPr lang="en-US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cây</a:t>
            </a:r>
            <a:r>
              <a:rPr lang="en-US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in </a:t>
            </a:r>
            <a:r>
              <a:rPr lang="en-US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chà</a:t>
            </a:r>
            <a:r>
              <a:rPr lang="en-US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xát</a:t>
            </a:r>
            <a:r>
              <a:rPr lang="en-US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trên</a:t>
            </a:r>
            <a:r>
              <a:rPr lang="en-US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giấy</a:t>
            </a:r>
            <a:r>
              <a:rPr lang="en-US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9E4F2F7-006D-488A-8908-2A8DDDCD3B1D}"/>
              </a:ext>
            </a:extLst>
          </p:cNvPr>
          <p:cNvSpPr txBox="1"/>
          <p:nvPr/>
        </p:nvSpPr>
        <p:spPr>
          <a:xfrm>
            <a:off x="5163706" y="2626984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  <a:endParaRPr lang="vi-VN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CCA6F50-0055-4477-83A4-7E0C1CB057A8}"/>
              </a:ext>
            </a:extLst>
          </p:cNvPr>
          <p:cNvSpPr txBox="1"/>
          <p:nvPr/>
        </p:nvSpPr>
        <p:spPr>
          <a:xfrm>
            <a:off x="9587924" y="2540903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8988418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5000">
        <p15:prstTrans prst="wind"/>
      </p:transition>
    </mc:Choice>
    <mc:Fallback xmlns:p14="http://schemas.microsoft.com/office/powerpoint/2010/main" xmlns:a14="http://schemas.microsoft.com/office/drawing/2010/main" xmlns:a16="http://schemas.microsoft.com/office/drawing/2014/main"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C09F252-F7DB-494D-A868-3AA96ACEFA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8399" y="-413997"/>
            <a:ext cx="3515201" cy="2515465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6004F4CE-0067-4731-8ED0-651D5735978B}"/>
              </a:ext>
            </a:extLst>
          </p:cNvPr>
          <p:cNvSpPr/>
          <p:nvPr/>
        </p:nvSpPr>
        <p:spPr>
          <a:xfrm>
            <a:off x="4754880" y="865557"/>
            <a:ext cx="26782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None/>
            </a:pPr>
            <a:r>
              <a:rPr lang="en-US" altLang="zh-CN" sz="4000" dirty="0">
                <a:solidFill>
                  <a:srgbClr val="B06C3E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GHI NHỚ</a:t>
            </a:r>
            <a:endParaRPr lang="zh-CN" altLang="en-US" sz="4000" dirty="0">
              <a:solidFill>
                <a:srgbClr val="B06C3E"/>
              </a:solidFill>
              <a:latin typeface="#9Slide03 AllRoundGothic" panose="020B0703020202020104" pitchFamily="34" charset="0"/>
              <a:cs typeface="+mn-ea"/>
              <a:sym typeface="+mn-lt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0" y="5008433"/>
            <a:ext cx="12192000" cy="184956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10DDE25-4ACD-46EF-88CB-480DB2CA081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4317" y="631569"/>
            <a:ext cx="1409205" cy="1280160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A63E1D40-882C-4C74-9D12-B9AB69EDDA1C}"/>
              </a:ext>
            </a:extLst>
          </p:cNvPr>
          <p:cNvGrpSpPr/>
          <p:nvPr/>
        </p:nvGrpSpPr>
        <p:grpSpPr>
          <a:xfrm>
            <a:off x="1460493" y="1573443"/>
            <a:ext cx="9013544" cy="4756532"/>
            <a:chOff x="726884" y="1271649"/>
            <a:chExt cx="4756532" cy="475653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92F8792-DCC8-41BA-9ABF-645745A3CED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6884" y="1271649"/>
              <a:ext cx="4756532" cy="4756532"/>
            </a:xfrm>
            <a:prstGeom prst="rect">
              <a:avLst/>
            </a:prstGeom>
          </p:spPr>
        </p:pic>
        <p:sp>
          <p:nvSpPr>
            <p:cNvPr id="16" name="文本框 18">
              <a:extLst>
                <a:ext uri="{FF2B5EF4-FFF2-40B4-BE49-F238E27FC236}">
                  <a16:creationId xmlns:a16="http://schemas.microsoft.com/office/drawing/2014/main" id="{0F39837C-2CE0-4E27-B473-975AE0A780D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96026" y="3079228"/>
              <a:ext cx="3218248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zh-CN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#9Slide03 AmpleSoft" panose="02000000000000000000" pitchFamily="2" charset="0"/>
                  <a:ea typeface="+mn-ea"/>
                  <a:cs typeface="+mn-ea"/>
                  <a:sym typeface="+mn-lt"/>
                </a:rPr>
                <a:t>Từ</a:t>
              </a:r>
              <a:r>
                <a:rPr kumimoji="0" lang="en-US" altLang="zh-CN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#9Slide03 AmpleSoft" panose="02000000000000000000" pitchFamily="2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#9Slide03 AmpleSoft" panose="02000000000000000000" pitchFamily="2" charset="0"/>
                  <a:ea typeface="+mn-ea"/>
                  <a:cs typeface="+mn-ea"/>
                  <a:sym typeface="+mn-lt"/>
                </a:rPr>
                <a:t>lá</a:t>
              </a:r>
              <a:r>
                <a:rPr kumimoji="0" lang="en-US" altLang="zh-CN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#9Slide03 AmpleSoft" panose="02000000000000000000" pitchFamily="2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#9Slide03 AmpleSoft" panose="02000000000000000000" pitchFamily="2" charset="0"/>
                  <a:ea typeface="+mn-ea"/>
                  <a:cs typeface="+mn-ea"/>
                  <a:sym typeface="+mn-lt"/>
                </a:rPr>
                <a:t>cây</a:t>
              </a:r>
              <a:r>
                <a:rPr kumimoji="0" lang="en-US" altLang="zh-CN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#9Slide03 AmpleSoft" panose="02000000000000000000" pitchFamily="2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#9Slide03 AmpleSoft" panose="02000000000000000000" pitchFamily="2" charset="0"/>
                  <a:ea typeface="+mn-ea"/>
                  <a:cs typeface="+mn-ea"/>
                  <a:sym typeface="+mn-lt"/>
                </a:rPr>
                <a:t>chà</a:t>
              </a:r>
              <a:r>
                <a:rPr kumimoji="0" lang="en-US" altLang="zh-CN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#9Slide03 AmpleSoft" panose="02000000000000000000" pitchFamily="2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#9Slide03 AmpleSoft" panose="02000000000000000000" pitchFamily="2" charset="0"/>
                  <a:ea typeface="+mn-ea"/>
                  <a:cs typeface="+mn-ea"/>
                  <a:sym typeface="+mn-lt"/>
                </a:rPr>
                <a:t>xát</a:t>
              </a:r>
              <a:r>
                <a:rPr kumimoji="0" lang="en-US" altLang="zh-CN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#9Slide03 AmpleSoft" panose="02000000000000000000" pitchFamily="2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#9Slide03 AmpleSoft" panose="02000000000000000000" pitchFamily="2" charset="0"/>
                  <a:ea typeface="+mn-ea"/>
                  <a:cs typeface="+mn-ea"/>
                  <a:sym typeface="+mn-lt"/>
                </a:rPr>
                <a:t>có</a:t>
              </a:r>
              <a:r>
                <a:rPr kumimoji="0" lang="en-US" altLang="zh-CN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#9Slide03 AmpleSoft" panose="02000000000000000000" pitchFamily="2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#9Slide03 AmpleSoft" panose="02000000000000000000" pitchFamily="2" charset="0"/>
                  <a:ea typeface="+mn-ea"/>
                  <a:cs typeface="+mn-ea"/>
                  <a:sym typeface="+mn-lt"/>
                </a:rPr>
                <a:t>thể</a:t>
              </a:r>
              <a:r>
                <a:rPr kumimoji="0" lang="en-US" altLang="zh-CN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#9Slide03 AmpleSoft" panose="02000000000000000000" pitchFamily="2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#9Slide03 AmpleSoft" panose="02000000000000000000" pitchFamily="2" charset="0"/>
                  <a:ea typeface="+mn-ea"/>
                  <a:cs typeface="+mn-ea"/>
                  <a:sym typeface="+mn-lt"/>
                </a:rPr>
                <a:t>tưởng</a:t>
              </a:r>
              <a:r>
                <a:rPr kumimoji="0" lang="en-US" altLang="zh-CN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#9Slide03 AmpleSoft" panose="02000000000000000000" pitchFamily="2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#9Slide03 AmpleSoft" panose="02000000000000000000" pitchFamily="2" charset="0"/>
                  <a:ea typeface="+mn-ea"/>
                  <a:cs typeface="+mn-ea"/>
                  <a:sym typeface="+mn-lt"/>
                </a:rPr>
                <a:t>tượng</a:t>
              </a:r>
              <a:r>
                <a:rPr kumimoji="0" lang="en-US" altLang="zh-CN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#9Slide03 AmpleSoft" panose="02000000000000000000" pitchFamily="2" charset="0"/>
                  <a:ea typeface="+mn-ea"/>
                  <a:cs typeface="+mn-ea"/>
                  <a:sym typeface="+mn-lt"/>
                </a:rPr>
                <a:t> ra </a:t>
              </a:r>
              <a:r>
                <a:rPr kumimoji="0" lang="en-US" altLang="zh-CN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#9Slide03 AmpleSoft" panose="02000000000000000000" pitchFamily="2" charset="0"/>
                  <a:ea typeface="+mn-ea"/>
                  <a:cs typeface="+mn-ea"/>
                  <a:sym typeface="+mn-lt"/>
                </a:rPr>
                <a:t>rất</a:t>
              </a:r>
              <a:r>
                <a:rPr kumimoji="0" lang="en-US" altLang="zh-CN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#9Slide03 AmpleSoft" panose="02000000000000000000" pitchFamily="2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#9Slide03 AmpleSoft" panose="02000000000000000000" pitchFamily="2" charset="0"/>
                  <a:ea typeface="+mn-ea"/>
                  <a:cs typeface="+mn-ea"/>
                  <a:sym typeface="+mn-lt"/>
                </a:rPr>
                <a:t>nhiều</a:t>
              </a:r>
              <a:r>
                <a:rPr kumimoji="0" lang="en-US" altLang="zh-CN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#9Slide03 AmpleSoft" panose="02000000000000000000" pitchFamily="2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#9Slide03 AmpleSoft" panose="02000000000000000000" pitchFamily="2" charset="0"/>
                  <a:ea typeface="+mn-ea"/>
                  <a:cs typeface="+mn-ea"/>
                  <a:sym typeface="+mn-lt"/>
                </a:rPr>
                <a:t>các</a:t>
              </a:r>
              <a:r>
                <a:rPr kumimoji="0" lang="en-US" altLang="zh-CN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#9Slide03 AmpleSoft" panose="02000000000000000000" pitchFamily="2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#9Slide03 AmpleSoft" panose="02000000000000000000" pitchFamily="2" charset="0"/>
                  <a:ea typeface="+mn-ea"/>
                  <a:cs typeface="+mn-ea"/>
                  <a:sym typeface="+mn-lt"/>
                </a:rPr>
                <a:t>hình</a:t>
              </a:r>
              <a:r>
                <a:rPr kumimoji="0" lang="en-US" altLang="zh-CN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#9Slide03 AmpleSoft" panose="02000000000000000000" pitchFamily="2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#9Slide03 AmpleSoft" panose="02000000000000000000" pitchFamily="2" charset="0"/>
                  <a:ea typeface="+mn-ea"/>
                  <a:cs typeface="+mn-ea"/>
                  <a:sym typeface="+mn-lt"/>
                </a:rPr>
                <a:t>ảnh</a:t>
              </a:r>
              <a:r>
                <a:rPr lang="en-US" altLang="zh-CN" dirty="0">
                  <a:solidFill>
                    <a:schemeClr val="accent2">
                      <a:lumMod val="75000"/>
                    </a:schemeClr>
                  </a:solidFill>
                  <a:latin typeface="#9Slide03 AmpleSoft" panose="02000000000000000000" pitchFamily="2" charset="0"/>
                  <a:ea typeface="+mn-ea"/>
                  <a:cs typeface="+mn-ea"/>
                  <a:sym typeface="+mn-lt"/>
                </a:rPr>
                <a:t> </a:t>
              </a:r>
              <a:r>
                <a:rPr lang="en-US" altLang="zh-CN" dirty="0" err="1">
                  <a:solidFill>
                    <a:schemeClr val="accent2">
                      <a:lumMod val="75000"/>
                    </a:schemeClr>
                  </a:solidFill>
                  <a:latin typeface="#9Slide03 AmpleSoft" panose="02000000000000000000" pitchFamily="2" charset="0"/>
                  <a:ea typeface="+mn-ea"/>
                  <a:cs typeface="+mn-ea"/>
                  <a:sym typeface="+mn-lt"/>
                </a:rPr>
                <a:t>khác</a:t>
              </a:r>
              <a:r>
                <a:rPr lang="en-US" altLang="zh-CN" dirty="0">
                  <a:solidFill>
                    <a:schemeClr val="accent2">
                      <a:lumMod val="75000"/>
                    </a:schemeClr>
                  </a:solidFill>
                  <a:latin typeface="#9Slide03 AmpleSoft" panose="02000000000000000000" pitchFamily="2" charset="0"/>
                  <a:ea typeface="+mn-ea"/>
                  <a:cs typeface="+mn-ea"/>
                  <a:sym typeface="+mn-lt"/>
                </a:rPr>
                <a:t> </a:t>
              </a:r>
              <a:r>
                <a:rPr lang="en-US" altLang="zh-CN" dirty="0" err="1">
                  <a:solidFill>
                    <a:schemeClr val="accent2">
                      <a:lumMod val="75000"/>
                    </a:schemeClr>
                  </a:solidFill>
                  <a:latin typeface="#9Slide03 AmpleSoft" panose="02000000000000000000" pitchFamily="2" charset="0"/>
                  <a:ea typeface="+mn-ea"/>
                  <a:cs typeface="+mn-ea"/>
                  <a:sym typeface="+mn-lt"/>
                </a:rPr>
                <a:t>nhau</a:t>
              </a:r>
              <a:r>
                <a:rPr lang="en-US" altLang="zh-CN" dirty="0">
                  <a:solidFill>
                    <a:schemeClr val="accent2">
                      <a:lumMod val="75000"/>
                    </a:schemeClr>
                  </a:solidFill>
                  <a:latin typeface="#9Slide03 AmpleSoft" panose="02000000000000000000" pitchFamily="2" charset="0"/>
                  <a:ea typeface="+mn-ea"/>
                  <a:cs typeface="+mn-ea"/>
                  <a:sym typeface="+mn-lt"/>
                </a:rPr>
                <a:t>.</a:t>
              </a:r>
              <a:endParaRPr kumimoji="0" lang="zh-CN" altLang="en-US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#9Slide03 AmpleSoft" panose="02000000000000000000" pitchFamily="2" charset="0"/>
                <a:ea typeface="+mn-ea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134847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C09F252-F7DB-494D-A868-3AA96ACEFA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4836" y="-702429"/>
            <a:ext cx="7022327" cy="251546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0" y="5008433"/>
            <a:ext cx="12192000" cy="1849568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7F876977-192E-4A13-93DC-FEEBA4BA9AB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8120" y="918609"/>
            <a:ext cx="3515200" cy="6247014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10DDE25-4ACD-46EF-88CB-480DB2CA081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4317" y="631569"/>
            <a:ext cx="1409205" cy="128016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A17D388-EA88-4872-91DE-4B4331028A0D}"/>
              </a:ext>
            </a:extLst>
          </p:cNvPr>
          <p:cNvSpPr txBox="1"/>
          <p:nvPr/>
        </p:nvSpPr>
        <p:spPr>
          <a:xfrm>
            <a:off x="3005405" y="441556"/>
            <a:ext cx="557207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buNone/>
            </a:pPr>
            <a:r>
              <a:rPr lang="en-US" altLang="zh-CN" sz="2800" dirty="0">
                <a:solidFill>
                  <a:srgbClr val="B06C3E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HOẠT ĐỘNG 2:</a:t>
            </a:r>
          </a:p>
          <a:p>
            <a:pPr lvl="0">
              <a:buNone/>
            </a:pPr>
            <a:r>
              <a:rPr lang="en-US" altLang="zh-CN" sz="2800" dirty="0">
                <a:solidFill>
                  <a:srgbClr val="B06C3E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 KIẾN TẠO KIẾN THỨC – KĨ NĂNG </a:t>
            </a:r>
            <a:endParaRPr lang="zh-CN" altLang="en-US" sz="2800" dirty="0">
              <a:solidFill>
                <a:srgbClr val="B06C3E"/>
              </a:solidFill>
              <a:latin typeface="#9Slide03 AllRoundGothic" panose="020B0703020202020104" pitchFamily="34" charset="0"/>
              <a:cs typeface="+mn-ea"/>
              <a:sym typeface="+mn-lt"/>
            </a:endParaRPr>
          </a:p>
        </p:txBody>
      </p:sp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674B3DF7-9BB9-46F3-AC21-7D20A147CED0}"/>
              </a:ext>
            </a:extLst>
          </p:cNvPr>
          <p:cNvSpPr/>
          <p:nvPr/>
        </p:nvSpPr>
        <p:spPr>
          <a:xfrm rot="1160967">
            <a:off x="5529483" y="2217723"/>
            <a:ext cx="5430981" cy="2733964"/>
          </a:xfrm>
          <a:prstGeom prst="cloudCallou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#9Slide03 AmpleSoft" panose="02000000000000000000" pitchFamily="2" charset="0"/>
              </a:rPr>
              <a:t>SÁNG TẠO BỨC TRANH TỪ NHỮNG LÁ CÂY CHÀ XÁT!</a:t>
            </a:r>
            <a:endParaRPr lang="vi-VN" sz="2800" dirty="0">
              <a:latin typeface="#9Slide03 AmpleSof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57395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0" y="5008433"/>
            <a:ext cx="12192000" cy="184956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62AFF118-54BC-439A-85C4-B9A97AEF50F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0401" y="1348940"/>
            <a:ext cx="8862621" cy="5113965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BA7B7AC6-085B-4F72-9B85-E17D1A758DE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08241" y="2803412"/>
            <a:ext cx="2978265" cy="342216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96933" y="1032933"/>
            <a:ext cx="19111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/>
              <a:t>Tạo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hình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mẫu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471046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bmeybk4">
      <a:majorFont>
        <a:latin typeface="微软雅黑" panose="020F0302020204030204"/>
        <a:ea typeface="方正卡通简体"/>
        <a:cs typeface=""/>
      </a:majorFont>
      <a:minorFont>
        <a:latin typeface="微软雅黑" panose="020F0502020204030204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574</TotalTime>
  <Words>634</Words>
  <Application>Microsoft Office PowerPoint</Application>
  <PresentationFormat>Widescreen</PresentationFormat>
  <Paragraphs>71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4" baseType="lpstr">
      <vt:lpstr>微软雅黑</vt:lpstr>
      <vt:lpstr>宋体</vt:lpstr>
      <vt:lpstr>#9Slide03 AllRoundGothic</vt:lpstr>
      <vt:lpstr>#9Slide03 Ample</vt:lpstr>
      <vt:lpstr>#9Slide03 AmpleSoft</vt:lpstr>
      <vt:lpstr>#9Slide03 Arima Madurai</vt:lpstr>
      <vt:lpstr>Arial</vt:lpstr>
      <vt:lpstr>Calibri</vt:lpstr>
      <vt:lpstr>Montserrat Semi</vt:lpstr>
      <vt:lpstr>Times New Roman</vt:lpstr>
      <vt:lpstr>方正卡通简体</vt:lpstr>
      <vt:lpstr>方正大标宋简体</vt:lpstr>
      <vt:lpstr>第一PPT，www.1ppt.com</vt:lpstr>
      <vt:lpstr>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www.freeppt7.com</Manager>
  <Company>www.freeppt7.com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templates</dc:title>
  <dc:creator>www.freeppt7.com</dc:creator>
  <cp:keywords>www.freeppt7.com</cp:keywords>
  <dc:description>www.freeppt7.com</dc:description>
  <cp:lastModifiedBy>Techsi.vn</cp:lastModifiedBy>
  <cp:revision>39</cp:revision>
  <dcterms:created xsi:type="dcterms:W3CDTF">2020-01-29T09:42:18Z</dcterms:created>
  <dcterms:modified xsi:type="dcterms:W3CDTF">2023-12-13T04:22:01Z</dcterms:modified>
</cp:coreProperties>
</file>