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1" r:id="rId2"/>
    <p:sldMasterId id="2147483653" r:id="rId3"/>
  </p:sldMasterIdLst>
  <p:notesMasterIdLst>
    <p:notesMasterId r:id="rId17"/>
  </p:notesMasterIdLst>
  <p:sldIdLst>
    <p:sldId id="256" r:id="rId4"/>
    <p:sldId id="264" r:id="rId5"/>
    <p:sldId id="294" r:id="rId6"/>
    <p:sldId id="272" r:id="rId7"/>
    <p:sldId id="266" r:id="rId8"/>
    <p:sldId id="269" r:id="rId9"/>
    <p:sldId id="282" r:id="rId10"/>
    <p:sldId id="274" r:id="rId11"/>
    <p:sldId id="286" r:id="rId12"/>
    <p:sldId id="285" r:id="rId13"/>
    <p:sldId id="275" r:id="rId14"/>
    <p:sldId id="295" r:id="rId15"/>
    <p:sldId id="296" r:id="rId16"/>
  </p:sldIdLst>
  <p:sldSz cx="9144000" cy="5143500" type="screen16x9"/>
  <p:notesSz cx="6858000" cy="9144000"/>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1756">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84807"/>
    <a:srgbClr val="E79F0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66" d="100"/>
          <a:sy n="66" d="100"/>
        </p:scale>
        <p:origin x="-1506" y="-510"/>
      </p:cViewPr>
      <p:guideLst>
        <p:guide orient="horz" pos="1756"/>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A3B07C-0D9F-42F9-A6B3-1D818CD0EF33}" type="datetimeFigureOut">
              <a:rPr lang="vi-VN" smtClean="0"/>
              <a:t>11/12/2023</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9DED8B-DD50-44A0-AAE1-233643F3052F}" type="slidenum">
              <a:rPr lang="vi-VN" smtClean="0"/>
              <a:t>‹#›</a:t>
            </a:fld>
            <a:endParaRPr lang="vi-VN"/>
          </a:p>
        </p:txBody>
      </p:sp>
    </p:spTree>
    <p:extLst>
      <p:ext uri="{BB962C8B-B14F-4D97-AF65-F5344CB8AC3E}">
        <p14:creationId xmlns:p14="http://schemas.microsoft.com/office/powerpoint/2010/main" val="2795656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5A9DED8B-DD50-44A0-AAE1-233643F3052F}" type="slidenum">
              <a:rPr lang="vi-VN" smtClean="0"/>
              <a:t>4</a:t>
            </a:fld>
            <a:endParaRPr lang="vi-VN"/>
          </a:p>
        </p:txBody>
      </p:sp>
    </p:spTree>
    <p:extLst>
      <p:ext uri="{BB962C8B-B14F-4D97-AF65-F5344CB8AC3E}">
        <p14:creationId xmlns:p14="http://schemas.microsoft.com/office/powerpoint/2010/main" val="23961509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5A9DED8B-DD50-44A0-AAE1-233643F3052F}"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1" hangingPunct="1">
                <a:lnSpc>
                  <a:spcPct val="100000"/>
                </a:lnSpc>
                <a:spcBef>
                  <a:spcPts val="0"/>
                </a:spcBef>
                <a:spcAft>
                  <a:spcPts val="0"/>
                </a:spcAft>
                <a:buClrTx/>
                <a:buSzTx/>
                <a:buFontTx/>
                <a:buNone/>
                <a:tabLst/>
                <a:defRPr/>
              </a:pPr>
              <a:t>12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535169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png"/><Relationship Id="rId7" Type="http://schemas.openxmlformats.org/officeDocument/2006/relationships/image" Target="../media/image12.png"/><Relationship Id="rId2" Type="http://schemas.openxmlformats.org/officeDocument/2006/relationships/image" Target="../media/image1.jp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1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Picture 3" descr="E:\002-KIMS BUSINESS\007-02-Fullslidesppt-Contents\20161219\02-abs\flower-item02.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691680" y="512578"/>
            <a:ext cx="814415" cy="80597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E:\002-KIMS BUSINESS\007-02-Fullslidesppt-Contents\20161219\02-abs\flower-item01.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784098" y="3161022"/>
            <a:ext cx="853097" cy="82320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E:\002-KIMS BUSINESS\007-02-Fullslidesppt-Contents\20161219\02-abs\flower-item01.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539552" y="2506984"/>
            <a:ext cx="1355576" cy="1308076"/>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9"/>
          <p:cNvSpPr>
            <a:spLocks noGrp="1"/>
          </p:cNvSpPr>
          <p:nvPr>
            <p:ph type="body" sz="quarter" idx="10" hasCustomPrompt="1"/>
          </p:nvPr>
        </p:nvSpPr>
        <p:spPr>
          <a:xfrm>
            <a:off x="3779912" y="1779662"/>
            <a:ext cx="5364088" cy="1149022"/>
          </a:xfrm>
          <a:prstGeom prst="rect">
            <a:avLst/>
          </a:prstGeom>
        </p:spPr>
        <p:txBody>
          <a:bodyPr anchor="ctr"/>
          <a:lstStyle>
            <a:lvl1pPr marL="0" indent="0" algn="l">
              <a:lnSpc>
                <a:spcPct val="100000"/>
              </a:lnSpc>
              <a:buNone/>
              <a:defRPr sz="3600" b="1" baseline="0">
                <a:solidFill>
                  <a:schemeClr val="accent1"/>
                </a:solidFill>
                <a:latin typeface="+mj-lt"/>
                <a:cs typeface="Arial" pitchFamily="34" charset="0"/>
              </a:defRPr>
            </a:lvl1pPr>
          </a:lstStyle>
          <a:p>
            <a:r>
              <a:rPr lang="en-US" altLang="ko-KR" dirty="0">
                <a:ea typeface="맑은 고딕" pitchFamily="50" charset="-127"/>
              </a:rPr>
              <a:t>FREE </a:t>
            </a:r>
          </a:p>
          <a:p>
            <a:r>
              <a:rPr lang="en-US" altLang="ko-KR" dirty="0">
                <a:ea typeface="맑은 고딕" pitchFamily="50" charset="-127"/>
              </a:rPr>
              <a:t>PPT TEMPLATES</a:t>
            </a:r>
            <a:endParaRPr lang="en-US" altLang="ko-KR" b="1" dirty="0"/>
          </a:p>
        </p:txBody>
      </p:sp>
      <p:sp>
        <p:nvSpPr>
          <p:cNvPr id="11" name="Text Placeholder 9"/>
          <p:cNvSpPr>
            <a:spLocks noGrp="1"/>
          </p:cNvSpPr>
          <p:nvPr>
            <p:ph type="body" sz="quarter" idx="11" hasCustomPrompt="1"/>
          </p:nvPr>
        </p:nvSpPr>
        <p:spPr>
          <a:xfrm>
            <a:off x="3779764" y="3069594"/>
            <a:ext cx="5364088" cy="438259"/>
          </a:xfrm>
          <a:prstGeom prst="rect">
            <a:avLst/>
          </a:prstGeom>
        </p:spPr>
        <p:txBody>
          <a:bodyPr anchor="ctr"/>
          <a:lstStyle>
            <a:lvl1pPr marL="0" indent="0" algn="l">
              <a:buNone/>
              <a:defRPr sz="1400" b="0" baseline="0">
                <a:solidFill>
                  <a:schemeClr val="accent1"/>
                </a:solidFill>
                <a:latin typeface="+mn-lt"/>
                <a:cs typeface="Arial" pitchFamily="34" charset="0"/>
              </a:defRPr>
            </a:lvl1pPr>
          </a:lstStyle>
          <a:p>
            <a:pPr>
              <a:spcBef>
                <a:spcPts val="0"/>
              </a:spcBef>
              <a:defRPr/>
            </a:pPr>
            <a:r>
              <a:rPr lang="en-US" altLang="ko-KR" sz="1400" b="1" dirty="0"/>
              <a:t>INSERT THE TITLE </a:t>
            </a:r>
          </a:p>
          <a:p>
            <a:pPr>
              <a:spcBef>
                <a:spcPts val="0"/>
              </a:spcBef>
              <a:defRPr/>
            </a:pPr>
            <a:r>
              <a:rPr lang="en-US" altLang="ko-KR" sz="1400" b="1" dirty="0"/>
              <a:t>OF YOUR PRESENTATION HERE</a:t>
            </a:r>
            <a:endParaRPr lang="en-US" altLang="ko-KR" sz="1400" dirty="0"/>
          </a:p>
        </p:txBody>
      </p:sp>
      <p:pic>
        <p:nvPicPr>
          <p:cNvPr id="1026" name="Picture 2" descr="E:\002-KIMS BUSINESS\007-02-Fullslidesppt-Contents\20161219\02-abs\flower-item01.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94524" y="915566"/>
            <a:ext cx="2232248" cy="2154029"/>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E:\002-KIMS BUSINESS\007-02-Fullslidesppt-Contents\20161219\02-abs\flower-item02.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50658" y="195486"/>
            <a:ext cx="1250988" cy="123802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E:\002-KIMS BUSINESS\007-02-Fullslidesppt-Contents\20161219\02-abs\flower-item02.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9952" y="1645346"/>
            <a:ext cx="936104" cy="92640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E:\002-KIMS BUSINESS\007-02-Fullslidesppt-Contents\20161219\02-abs\flower-item02.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7504" y="3818086"/>
            <a:ext cx="1250988" cy="12380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E:\002-KIMS BUSINESS\007-02-Fullslidesppt-Contents\20161219\02-abs\flower-item02.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532538" y="4291593"/>
            <a:ext cx="853097" cy="84425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descr="E:\002-KIMS BUSINESS\007-02-Fullslidesppt-Contents\20161219\02-abs\flower-item02.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736525" y="512578"/>
            <a:ext cx="814415" cy="80597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descr="E:\002-KIMS BUSINESS\007-02-Fullslidesppt-Contents\20161219\02-abs\flower-item02.png"/>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3039767" y="-99490"/>
            <a:ext cx="596129" cy="58995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E:\002-KIMS BUSINESS\007-02-Fullslidesppt-Contents\20161219\02-abs\flower-item02.png"/>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308304" y="35094"/>
            <a:ext cx="596129" cy="58995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descr="E:\002-KIMS BUSINESS\007-02-Fullslidesppt-Contents\20161219\02-abs\flower-item02.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244408" y="666144"/>
            <a:ext cx="814415" cy="80597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descr="E:\002-KIMS BUSINESS\007-02-Fullslidesppt-Contents\20161219\02-abs\flower-item02.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837200" y="4155926"/>
            <a:ext cx="814415" cy="80597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descr="E:\002-KIMS BUSINESS\007-02-Fullslidesppt-Contents\20161219\02-abs\flower-item02.png"/>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6773408" y="4291593"/>
            <a:ext cx="534896" cy="5293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2736505"/>
      </p:ext>
    </p:extLst>
  </p:cSld>
  <p:clrMapOvr>
    <a:masterClrMapping/>
  </p:clrMapOvr>
  <p:extLst>
    <p:ext uri="{DCECCB84-F9BA-43D5-87BE-67443E8EF086}">
      <p15:sldGuideLst xmlns=""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1418" y="0"/>
            <a:ext cx="9144000" cy="5143500"/>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Picture Placeholder 2"/>
          <p:cNvSpPr>
            <a:spLocks noGrp="1"/>
          </p:cNvSpPr>
          <p:nvPr>
            <p:ph type="pic" idx="1" hasCustomPrompt="1"/>
          </p:nvPr>
        </p:nvSpPr>
        <p:spPr>
          <a:xfrm>
            <a:off x="0" y="0"/>
            <a:ext cx="4572000" cy="51435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18501018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0"/>
            <a:ext cx="9144000" cy="5143500"/>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Picture Placeholder 2"/>
          <p:cNvSpPr>
            <a:spLocks noGrp="1"/>
          </p:cNvSpPr>
          <p:nvPr>
            <p:ph type="pic" idx="12" hasCustomPrompt="1"/>
          </p:nvPr>
        </p:nvSpPr>
        <p:spPr>
          <a:xfrm>
            <a:off x="0" y="0"/>
            <a:ext cx="3059832" cy="2196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9" name="Picture Placeholder 2"/>
          <p:cNvSpPr>
            <a:spLocks noGrp="1"/>
          </p:cNvSpPr>
          <p:nvPr>
            <p:ph type="pic" idx="14" hasCustomPrompt="1"/>
          </p:nvPr>
        </p:nvSpPr>
        <p:spPr>
          <a:xfrm>
            <a:off x="6084000" y="2947500"/>
            <a:ext cx="3060000" cy="2196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19607893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0"/>
            <a:ext cx="9144000" cy="5143500"/>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Picture Placeholder 2"/>
          <p:cNvSpPr>
            <a:spLocks noGrp="1"/>
          </p:cNvSpPr>
          <p:nvPr>
            <p:ph type="pic" idx="12" hasCustomPrompt="1"/>
          </p:nvPr>
        </p:nvSpPr>
        <p:spPr>
          <a:xfrm>
            <a:off x="0" y="1521683"/>
            <a:ext cx="9144000" cy="2100134"/>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3" name="Rectangle 2"/>
          <p:cNvSpPr/>
          <p:nvPr userDrawn="1"/>
        </p:nvSpPr>
        <p:spPr>
          <a:xfrm>
            <a:off x="0" y="3621024"/>
            <a:ext cx="4572000" cy="152247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9" name="Rectangle 8"/>
          <p:cNvSpPr/>
          <p:nvPr userDrawn="1"/>
        </p:nvSpPr>
        <p:spPr>
          <a:xfrm>
            <a:off x="4572000" y="0"/>
            <a:ext cx="4572000" cy="15224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Tree>
    <p:extLst>
      <p:ext uri="{BB962C8B-B14F-4D97-AF65-F5344CB8AC3E}">
        <p14:creationId xmlns:p14="http://schemas.microsoft.com/office/powerpoint/2010/main" val="25860643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0"/>
            <a:ext cx="9144000" cy="5143500"/>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Picture Placeholder 2"/>
          <p:cNvSpPr>
            <a:spLocks noGrp="1"/>
          </p:cNvSpPr>
          <p:nvPr>
            <p:ph type="pic" idx="12" hasCustomPrompt="1"/>
          </p:nvPr>
        </p:nvSpPr>
        <p:spPr>
          <a:xfrm>
            <a:off x="251520" y="202801"/>
            <a:ext cx="3059832" cy="3096344"/>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8" name="Picture Placeholder 2"/>
          <p:cNvSpPr>
            <a:spLocks noGrp="1"/>
          </p:cNvSpPr>
          <p:nvPr>
            <p:ph type="pic" idx="13" hasCustomPrompt="1"/>
          </p:nvPr>
        </p:nvSpPr>
        <p:spPr>
          <a:xfrm>
            <a:off x="3369809" y="202801"/>
            <a:ext cx="1405595" cy="1512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9" name="Picture Placeholder 2"/>
          <p:cNvSpPr>
            <a:spLocks noGrp="1"/>
          </p:cNvSpPr>
          <p:nvPr>
            <p:ph type="pic" idx="14" hasCustomPrompt="1"/>
          </p:nvPr>
        </p:nvSpPr>
        <p:spPr>
          <a:xfrm>
            <a:off x="3369809" y="1787145"/>
            <a:ext cx="1405595" cy="1512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10" name="Picture Placeholder 2"/>
          <p:cNvSpPr>
            <a:spLocks noGrp="1"/>
          </p:cNvSpPr>
          <p:nvPr>
            <p:ph type="pic" idx="15" hasCustomPrompt="1"/>
          </p:nvPr>
        </p:nvSpPr>
        <p:spPr>
          <a:xfrm>
            <a:off x="251520" y="3371153"/>
            <a:ext cx="1405595" cy="1512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11" name="Picture Placeholder 2"/>
          <p:cNvSpPr>
            <a:spLocks noGrp="1"/>
          </p:cNvSpPr>
          <p:nvPr>
            <p:ph type="pic" idx="16" hasCustomPrompt="1"/>
          </p:nvPr>
        </p:nvSpPr>
        <p:spPr>
          <a:xfrm>
            <a:off x="1751068" y="3371153"/>
            <a:ext cx="3024336" cy="1512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5052963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hapes se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6" y="92609"/>
            <a:ext cx="8679898" cy="543185"/>
          </a:xfrm>
          <a:prstGeom prst="rect">
            <a:avLst/>
          </a:prstGeom>
        </p:spPr>
        <p:txBody>
          <a:bodyPr anchor="ctr"/>
          <a:lstStyle>
            <a:lvl1pPr marL="0" indent="0" algn="ctr">
              <a:buNone/>
              <a:defRPr sz="4050" b="0" baseline="0">
                <a:solidFill>
                  <a:schemeClr val="tx1">
                    <a:lumMod val="85000"/>
                    <a:lumOff val="15000"/>
                  </a:schemeClr>
                </a:solidFill>
                <a:latin typeface="+mj-lt"/>
                <a:cs typeface="Arial" pitchFamily="34" charset="0"/>
              </a:defRPr>
            </a:lvl1pPr>
          </a:lstStyle>
          <a:p>
            <a:r>
              <a:rPr lang="en-US" altLang="ko-KR" dirty="0"/>
              <a:t>Fully Editable Shapes</a:t>
            </a:r>
          </a:p>
        </p:txBody>
      </p:sp>
    </p:spTree>
    <p:extLst>
      <p:ext uri="{BB962C8B-B14F-4D97-AF65-F5344CB8AC3E}">
        <p14:creationId xmlns:p14="http://schemas.microsoft.com/office/powerpoint/2010/main" val="13745717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78"/>
            <a:ext cx="9144000" cy="576064"/>
          </a:xfrm>
          <a:prstGeom prst="rect">
            <a:avLst/>
          </a:prstGeom>
        </p:spPr>
        <p:txBody>
          <a:bodyPr anchor="ctr"/>
          <a:lstStyle>
            <a:lvl1pPr marL="0" indent="0" algn="ctr">
              <a:buNone/>
              <a:defRPr sz="3600" b="0" baseline="0">
                <a:solidFill>
                  <a:schemeClr val="accent1"/>
                </a:solidFill>
                <a:latin typeface="+mj-lt"/>
                <a:cs typeface="Arial" pitchFamily="34" charset="0"/>
              </a:defRPr>
            </a:lvl1pPr>
          </a:lstStyle>
          <a:p>
            <a:pPr lvl="0"/>
            <a:r>
              <a:rPr lang="en-US" altLang="ko-KR" dirty="0"/>
              <a:t>ICON SETS LAYOUT</a:t>
            </a:r>
          </a:p>
        </p:txBody>
      </p:sp>
      <p:sp>
        <p:nvSpPr>
          <p:cNvPr id="11" name="Rounded Rectangle 10"/>
          <p:cNvSpPr/>
          <p:nvPr userDrawn="1"/>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 name="Rounded Rectangle 16"/>
          <p:cNvSpPr/>
          <p:nvPr userDrawn="1"/>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bg1"/>
              </a:solidFill>
            </a:endParaRPr>
          </a:p>
        </p:txBody>
      </p:sp>
      <p:sp>
        <p:nvSpPr>
          <p:cNvPr id="18" name="Half Frame 17"/>
          <p:cNvSpPr/>
          <p:nvPr userDrawn="1"/>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Tree>
    <p:extLst>
      <p:ext uri="{BB962C8B-B14F-4D97-AF65-F5344CB8AC3E}">
        <p14:creationId xmlns:p14="http://schemas.microsoft.com/office/powerpoint/2010/main" val="7381822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Break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3203848" y="1995686"/>
            <a:ext cx="5940152" cy="1152128"/>
          </a:xfrm>
          <a:prstGeom prst="rect">
            <a:avLst/>
          </a:prstGeom>
          <a:solidFill>
            <a:schemeClr val="accent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Text Placeholder 9"/>
          <p:cNvSpPr>
            <a:spLocks noGrp="1"/>
          </p:cNvSpPr>
          <p:nvPr>
            <p:ph type="body" sz="quarter" idx="10" hasCustomPrompt="1"/>
          </p:nvPr>
        </p:nvSpPr>
        <p:spPr>
          <a:xfrm>
            <a:off x="3419872" y="2139702"/>
            <a:ext cx="5724128" cy="576064"/>
          </a:xfrm>
          <a:prstGeom prst="rect">
            <a:avLst/>
          </a:prstGeom>
        </p:spPr>
        <p:txBody>
          <a:bodyPr anchor="ctr"/>
          <a:lstStyle>
            <a:lvl1pPr marL="0" indent="0" algn="l">
              <a:buNone/>
              <a:defRPr sz="3600" b="0" baseline="0">
                <a:solidFill>
                  <a:schemeClr val="bg1"/>
                </a:solidFill>
                <a:latin typeface="+mj-lt"/>
                <a:cs typeface="Arial" pitchFamily="34" charset="0"/>
              </a:defRPr>
            </a:lvl1pPr>
          </a:lstStyle>
          <a:p>
            <a:pPr lvl="0"/>
            <a:r>
              <a:rPr lang="en-US" altLang="ko-KR" dirty="0"/>
              <a:t>SECTION BREAK</a:t>
            </a:r>
          </a:p>
        </p:txBody>
      </p:sp>
      <p:sp>
        <p:nvSpPr>
          <p:cNvPr id="11" name="Text Placeholder 9"/>
          <p:cNvSpPr>
            <a:spLocks noGrp="1"/>
          </p:cNvSpPr>
          <p:nvPr>
            <p:ph type="body" sz="quarter" idx="11" hasCustomPrompt="1"/>
          </p:nvPr>
        </p:nvSpPr>
        <p:spPr>
          <a:xfrm>
            <a:off x="3419872" y="2700526"/>
            <a:ext cx="5724128" cy="288032"/>
          </a:xfrm>
          <a:prstGeom prst="rect">
            <a:avLst/>
          </a:prstGeom>
        </p:spPr>
        <p:txBody>
          <a:bodyPr anchor="ctr"/>
          <a:lstStyle>
            <a:lvl1pPr marL="0" indent="0" algn="l">
              <a:buNone/>
              <a:defRPr sz="1400" b="0" baseline="0">
                <a:solidFill>
                  <a:schemeClr val="bg1"/>
                </a:solidFill>
                <a:latin typeface="+mn-lt"/>
                <a:cs typeface="Arial" pitchFamily="34" charset="0"/>
              </a:defRPr>
            </a:lvl1pPr>
          </a:lstStyle>
          <a:p>
            <a:pPr lvl="0"/>
            <a:r>
              <a:rPr lang="en-US" altLang="ko-KR" dirty="0"/>
              <a:t>Insert the title of your subtitle Here</a:t>
            </a:r>
          </a:p>
        </p:txBody>
      </p:sp>
      <p:pic>
        <p:nvPicPr>
          <p:cNvPr id="6" name="Picture 2" descr="E:\002-KIMS BUSINESS\007-02-Fullslidesppt-Contents\20161219\02-abs\flower-item01.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27584" y="1494735"/>
            <a:ext cx="2232248" cy="21540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82354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nd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3219822"/>
            <a:ext cx="9144000" cy="576063"/>
          </a:xfrm>
          <a:prstGeom prst="rect">
            <a:avLst/>
          </a:prstGeom>
        </p:spPr>
        <p:txBody>
          <a:bodyPr anchor="ctr"/>
          <a:lstStyle>
            <a:lvl1pPr marL="0" indent="0" algn="ctr">
              <a:buNone/>
              <a:defRPr sz="3600" b="0" baseline="0">
                <a:solidFill>
                  <a:schemeClr val="accent1"/>
                </a:solidFill>
                <a:latin typeface="+mj-lt"/>
                <a:cs typeface="Arial" pitchFamily="34" charset="0"/>
              </a:defRPr>
            </a:lvl1pPr>
          </a:lstStyle>
          <a:p>
            <a:pPr lvl="0"/>
            <a:r>
              <a:rPr lang="en-US" altLang="ko-KR" dirty="0"/>
              <a:t>Thank you</a:t>
            </a:r>
          </a:p>
        </p:txBody>
      </p:sp>
      <p:sp>
        <p:nvSpPr>
          <p:cNvPr id="11" name="Text Placeholder 9"/>
          <p:cNvSpPr>
            <a:spLocks noGrp="1"/>
          </p:cNvSpPr>
          <p:nvPr>
            <p:ph type="body" sz="quarter" idx="11" hasCustomPrompt="1"/>
          </p:nvPr>
        </p:nvSpPr>
        <p:spPr>
          <a:xfrm>
            <a:off x="-148" y="3795886"/>
            <a:ext cx="9144000" cy="288032"/>
          </a:xfrm>
          <a:prstGeom prst="rect">
            <a:avLst/>
          </a:prstGeom>
        </p:spPr>
        <p:txBody>
          <a:bodyPr anchor="ctr"/>
          <a:lstStyle>
            <a:lvl1pPr marL="0" indent="0" algn="ctr">
              <a:buNone/>
              <a:defRPr sz="1400" b="0" baseline="0">
                <a:solidFill>
                  <a:schemeClr val="accent1"/>
                </a:solidFill>
                <a:latin typeface="+mn-lt"/>
                <a:cs typeface="Arial" pitchFamily="34" charset="0"/>
              </a:defRPr>
            </a:lvl1pPr>
          </a:lstStyle>
          <a:p>
            <a:pPr lvl="0"/>
            <a:r>
              <a:rPr lang="en-US" altLang="ko-KR" dirty="0"/>
              <a:t>Insert the title of your subtitle Here</a:t>
            </a:r>
          </a:p>
        </p:txBody>
      </p:sp>
      <p:grpSp>
        <p:nvGrpSpPr>
          <p:cNvPr id="2" name="Group 1"/>
          <p:cNvGrpSpPr/>
          <p:nvPr userDrawn="1"/>
        </p:nvGrpSpPr>
        <p:grpSpPr>
          <a:xfrm>
            <a:off x="3636217" y="843558"/>
            <a:ext cx="1871566" cy="2060548"/>
            <a:chOff x="539552" y="915566"/>
            <a:chExt cx="2787220" cy="3068660"/>
          </a:xfrm>
        </p:grpSpPr>
        <p:pic>
          <p:nvPicPr>
            <p:cNvPr id="4" name="Picture 2" descr="E:\002-KIMS BUSINESS\007-02-Fullslidesppt-Contents\20161219\02-abs\flower-item01.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784098" y="3161022"/>
              <a:ext cx="853097" cy="82320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E:\002-KIMS BUSINESS\007-02-Fullslidesppt-Contents\20161219\02-abs\flower-item01.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39552" y="2506984"/>
              <a:ext cx="1355576" cy="130807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E:\002-KIMS BUSINESS\007-02-Fullslidesppt-Contents\20161219\02-abs\flower-item01.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094524" y="915566"/>
              <a:ext cx="2232248" cy="215402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9224771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Agenda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1229933" y="950884"/>
            <a:ext cx="7518531" cy="3853114"/>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3" name="Group 2"/>
          <p:cNvGrpSpPr/>
          <p:nvPr userDrawn="1"/>
        </p:nvGrpSpPr>
        <p:grpSpPr>
          <a:xfrm>
            <a:off x="533" y="336506"/>
            <a:ext cx="2339219" cy="4683516"/>
            <a:chOff x="0" y="113767"/>
            <a:chExt cx="2339219" cy="4683516"/>
          </a:xfrm>
        </p:grpSpPr>
        <p:pic>
          <p:nvPicPr>
            <p:cNvPr id="4" name="Picture 3" descr="E:\002-KIMS BUSINESS\007-02-Fullslidesppt-Contents\20161219\02-abs\flower-item0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84" y="113767"/>
              <a:ext cx="940763" cy="93101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E:\002-KIMS BUSINESS\007-02-Fullslidesppt-Contents\20161219\02-abs\flower-item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82424" y="1044781"/>
              <a:ext cx="732759" cy="70708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E:\002-KIMS BUSINESS\007-02-Fullslidesppt-Contents\20161219\02-abs\flower-item0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9685" y="158580"/>
              <a:ext cx="1180496" cy="113913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E:\002-KIMS BUSINESS\007-02-Fullslidesppt-Contents\20161219\02-abs\flower-item0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2972" y="1510888"/>
              <a:ext cx="499452" cy="48195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E:\002-KIMS BUSINESS\007-02-Fullslidesppt-Contents\20161219\02-abs\flower-item0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82424" y="1992839"/>
              <a:ext cx="369083" cy="3561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E:\002-KIMS BUSINESS\007-02-Fullslidesppt-Contents\20161219\02-abs\flower-item02.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91147" y="656354"/>
              <a:ext cx="648072" cy="64135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E:\002-KIMS BUSINESS\007-02-Fullslidesppt-Contents\20161219\02-abs\flower-item02.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8936" y="1941171"/>
              <a:ext cx="648072" cy="6413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E:\002-KIMS BUSINESS\007-02-Fullslidesppt-Contents\20161219\02-abs\flower-item02.pn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50000"/>
            <a:stretch/>
          </p:blipFill>
          <p:spPr bwMode="auto">
            <a:xfrm>
              <a:off x="0" y="1086108"/>
              <a:ext cx="324036" cy="64135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E:\002-KIMS BUSINESS\007-02-Fullslidesppt-Contents\20161219\02-abs\flower-item02.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0987" y="4155926"/>
              <a:ext cx="648072" cy="64135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863722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78"/>
            <a:ext cx="9144000" cy="576064"/>
          </a:xfrm>
          <a:prstGeom prst="rect">
            <a:avLst/>
          </a:prstGeom>
        </p:spPr>
        <p:txBody>
          <a:bodyPr anchor="ctr"/>
          <a:lstStyle>
            <a:lvl1pPr marL="0" indent="0" algn="ctr">
              <a:buNone/>
              <a:defRPr sz="3600" b="0" baseline="0">
                <a:solidFill>
                  <a:schemeClr val="accent1"/>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0" y="699542"/>
            <a:ext cx="9144000" cy="288032"/>
          </a:xfrm>
          <a:prstGeom prst="rect">
            <a:avLst/>
          </a:prstGeom>
        </p:spPr>
        <p:txBody>
          <a:bodyPr anchor="ctr"/>
          <a:lstStyle>
            <a:lvl1pPr marL="0" indent="0" algn="ctr">
              <a:buNone/>
              <a:defRPr sz="1400" b="0" baseline="0">
                <a:solidFill>
                  <a:schemeClr val="accent1"/>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312904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0"/>
            <a:ext cx="9144000" cy="5143500"/>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Text Placeholder 9"/>
          <p:cNvSpPr>
            <a:spLocks noGrp="1"/>
          </p:cNvSpPr>
          <p:nvPr>
            <p:ph type="body" sz="quarter" idx="10" hasCustomPrompt="1"/>
          </p:nvPr>
        </p:nvSpPr>
        <p:spPr>
          <a:xfrm>
            <a:off x="0" y="123478"/>
            <a:ext cx="9144000" cy="576064"/>
          </a:xfrm>
          <a:prstGeom prst="rect">
            <a:avLst/>
          </a:prstGeom>
        </p:spPr>
        <p:txBody>
          <a:bodyPr anchor="ctr"/>
          <a:lstStyle>
            <a:lvl1pPr marL="0" indent="0" algn="ctr">
              <a:buNone/>
              <a:defRPr sz="3600" b="0" baseline="0">
                <a:solidFill>
                  <a:schemeClr val="accent1"/>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0" y="699542"/>
            <a:ext cx="9144000" cy="288032"/>
          </a:xfrm>
          <a:prstGeom prst="rect">
            <a:avLst/>
          </a:prstGeom>
        </p:spPr>
        <p:txBody>
          <a:bodyPr anchor="ctr"/>
          <a:lstStyle>
            <a:lvl1pPr marL="0" indent="0" algn="ctr">
              <a:buNone/>
              <a:defRPr sz="1400" b="0" baseline="0">
                <a:solidFill>
                  <a:schemeClr val="accent1"/>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1046432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0"/>
            <a:ext cx="9144000" cy="5143500"/>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 name="Rectangle 3"/>
          <p:cNvSpPr/>
          <p:nvPr userDrawn="1"/>
        </p:nvSpPr>
        <p:spPr>
          <a:xfrm>
            <a:off x="539552" y="1179215"/>
            <a:ext cx="2088232" cy="23042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 name="Rectangle 13"/>
          <p:cNvSpPr/>
          <p:nvPr userDrawn="1"/>
        </p:nvSpPr>
        <p:spPr>
          <a:xfrm>
            <a:off x="3376439" y="1179215"/>
            <a:ext cx="2088232" cy="230425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5" name="Rectangle 14"/>
          <p:cNvSpPr/>
          <p:nvPr userDrawn="1"/>
        </p:nvSpPr>
        <p:spPr>
          <a:xfrm>
            <a:off x="6213326" y="1179215"/>
            <a:ext cx="2088232" cy="230425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Text Placeholder 9"/>
          <p:cNvSpPr>
            <a:spLocks noGrp="1"/>
          </p:cNvSpPr>
          <p:nvPr>
            <p:ph type="body" sz="quarter" idx="10" hasCustomPrompt="1"/>
          </p:nvPr>
        </p:nvSpPr>
        <p:spPr>
          <a:xfrm>
            <a:off x="0" y="181632"/>
            <a:ext cx="9144000" cy="576064"/>
          </a:xfrm>
          <a:prstGeom prst="rect">
            <a:avLst/>
          </a:prstGeom>
        </p:spPr>
        <p:txBody>
          <a:bodyPr anchor="ctr"/>
          <a:lstStyle>
            <a:lvl1pPr marL="0" indent="0" algn="ctr">
              <a:buNone/>
              <a:defRPr sz="3600" b="0" baseline="0">
                <a:solidFill>
                  <a:schemeClr val="accent1"/>
                </a:solidFill>
                <a:latin typeface="+mj-lt"/>
                <a:cs typeface="Arial" pitchFamily="34" charset="0"/>
              </a:defRPr>
            </a:lvl1pPr>
          </a:lstStyle>
          <a:p>
            <a:pPr lvl="0"/>
            <a:r>
              <a:rPr lang="en-US" altLang="ko-KR" dirty="0"/>
              <a:t>IMAGES &amp; CONTENTS</a:t>
            </a:r>
          </a:p>
        </p:txBody>
      </p:sp>
      <p:sp>
        <p:nvSpPr>
          <p:cNvPr id="6" name="Text Placeholder 9"/>
          <p:cNvSpPr>
            <a:spLocks noGrp="1"/>
          </p:cNvSpPr>
          <p:nvPr>
            <p:ph type="body" sz="quarter" idx="11" hasCustomPrompt="1"/>
          </p:nvPr>
        </p:nvSpPr>
        <p:spPr>
          <a:xfrm>
            <a:off x="0" y="757696"/>
            <a:ext cx="9144000" cy="288032"/>
          </a:xfrm>
          <a:prstGeom prst="rect">
            <a:avLst/>
          </a:prstGeom>
        </p:spPr>
        <p:txBody>
          <a:bodyPr anchor="ctr"/>
          <a:lstStyle>
            <a:lvl1pPr marL="0" indent="0" algn="ctr">
              <a:buNone/>
              <a:defRPr sz="1400" b="0" baseline="0">
                <a:solidFill>
                  <a:schemeClr val="accent1"/>
                </a:solidFill>
                <a:latin typeface="+mn-lt"/>
                <a:cs typeface="Arial" pitchFamily="34" charset="0"/>
              </a:defRPr>
            </a:lvl1pPr>
          </a:lstStyle>
          <a:p>
            <a:pPr lvl="0"/>
            <a:r>
              <a:rPr lang="en-US" altLang="ko-KR" dirty="0"/>
              <a:t>Insert the title of your subtitle Here</a:t>
            </a:r>
          </a:p>
        </p:txBody>
      </p:sp>
      <p:sp>
        <p:nvSpPr>
          <p:cNvPr id="9" name="Picture Placeholder 2"/>
          <p:cNvSpPr>
            <a:spLocks noGrp="1"/>
          </p:cNvSpPr>
          <p:nvPr>
            <p:ph type="pic" idx="1" hasCustomPrompt="1"/>
          </p:nvPr>
        </p:nvSpPr>
        <p:spPr>
          <a:xfrm>
            <a:off x="651247" y="1275606"/>
            <a:ext cx="2164432" cy="2304256"/>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12" name="Picture Placeholder 2"/>
          <p:cNvSpPr>
            <a:spLocks noGrp="1"/>
          </p:cNvSpPr>
          <p:nvPr>
            <p:ph type="pic" idx="12" hasCustomPrompt="1"/>
          </p:nvPr>
        </p:nvSpPr>
        <p:spPr>
          <a:xfrm>
            <a:off x="3485815" y="1275606"/>
            <a:ext cx="2164432" cy="2304256"/>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13" name="Picture Placeholder 2"/>
          <p:cNvSpPr>
            <a:spLocks noGrp="1"/>
          </p:cNvSpPr>
          <p:nvPr>
            <p:ph type="pic" idx="13" hasCustomPrompt="1"/>
          </p:nvPr>
        </p:nvSpPr>
        <p:spPr>
          <a:xfrm>
            <a:off x="6320383" y="1275606"/>
            <a:ext cx="2164432" cy="2304256"/>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1665508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0"/>
            <a:ext cx="9144000" cy="5143500"/>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Text Placeholder 9"/>
          <p:cNvSpPr>
            <a:spLocks noGrp="1"/>
          </p:cNvSpPr>
          <p:nvPr>
            <p:ph type="body" sz="quarter" idx="10" hasCustomPrompt="1"/>
          </p:nvPr>
        </p:nvSpPr>
        <p:spPr>
          <a:xfrm>
            <a:off x="0" y="181632"/>
            <a:ext cx="9144000" cy="576064"/>
          </a:xfrm>
          <a:prstGeom prst="rect">
            <a:avLst/>
          </a:prstGeom>
        </p:spPr>
        <p:txBody>
          <a:bodyPr anchor="ctr"/>
          <a:lstStyle>
            <a:lvl1pPr marL="0" indent="0" algn="ctr">
              <a:buNone/>
              <a:defRPr sz="3600" b="0" baseline="0">
                <a:solidFill>
                  <a:schemeClr val="accent1"/>
                </a:solidFill>
                <a:latin typeface="+mj-lt"/>
                <a:cs typeface="Arial" pitchFamily="34" charset="0"/>
              </a:defRPr>
            </a:lvl1pPr>
          </a:lstStyle>
          <a:p>
            <a:pPr lvl="0"/>
            <a:r>
              <a:rPr lang="en-US" altLang="ko-KR" dirty="0"/>
              <a:t>IMAGES &amp; CONTENTS</a:t>
            </a:r>
          </a:p>
        </p:txBody>
      </p:sp>
      <p:sp>
        <p:nvSpPr>
          <p:cNvPr id="6" name="Text Placeholder 9"/>
          <p:cNvSpPr>
            <a:spLocks noGrp="1"/>
          </p:cNvSpPr>
          <p:nvPr>
            <p:ph type="body" sz="quarter" idx="11" hasCustomPrompt="1"/>
          </p:nvPr>
        </p:nvSpPr>
        <p:spPr>
          <a:xfrm>
            <a:off x="0" y="757696"/>
            <a:ext cx="9144000" cy="288032"/>
          </a:xfrm>
          <a:prstGeom prst="rect">
            <a:avLst/>
          </a:prstGeom>
        </p:spPr>
        <p:txBody>
          <a:bodyPr anchor="ctr"/>
          <a:lstStyle>
            <a:lvl1pPr marL="0" indent="0" algn="ctr">
              <a:buNone/>
              <a:defRPr sz="1400" b="0" baseline="0">
                <a:solidFill>
                  <a:schemeClr val="accent1"/>
                </a:solidFill>
                <a:latin typeface="+mn-lt"/>
                <a:cs typeface="Arial" pitchFamily="34" charset="0"/>
              </a:defRPr>
            </a:lvl1pPr>
          </a:lstStyle>
          <a:p>
            <a:pPr lvl="0"/>
            <a:r>
              <a:rPr lang="en-US" altLang="ko-KR" dirty="0"/>
              <a:t>Insert the title of your subtitle Here</a:t>
            </a:r>
          </a:p>
        </p:txBody>
      </p:sp>
      <p:pic>
        <p:nvPicPr>
          <p:cNvPr id="12291" name="Picture 3" descr="D:\Fullppt\005-PNG이미지\탭.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16200000">
            <a:off x="405444" y="1913769"/>
            <a:ext cx="2572469" cy="3168352"/>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D:\Fullppt\005-PNG이미지\핸드폰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771800" y="2160433"/>
            <a:ext cx="2304256" cy="2790410"/>
          </a:xfrm>
          <a:prstGeom prst="rect">
            <a:avLst/>
          </a:prstGeom>
          <a:noFill/>
          <a:extLst>
            <a:ext uri="{909E8E84-426E-40DD-AFC4-6F175D3DCCD1}">
              <a14:hiddenFill xmlns:a14="http://schemas.microsoft.com/office/drawing/2010/main">
                <a:solidFill>
                  <a:srgbClr val="FFFFFF"/>
                </a:solidFill>
              </a14:hiddenFill>
            </a:ext>
          </a:extLst>
        </p:spPr>
      </p:pic>
      <p:sp>
        <p:nvSpPr>
          <p:cNvPr id="9" name="Picture Placeholder 2"/>
          <p:cNvSpPr>
            <a:spLocks noGrp="1"/>
          </p:cNvSpPr>
          <p:nvPr>
            <p:ph type="pic" idx="1" hasCustomPrompt="1"/>
          </p:nvPr>
        </p:nvSpPr>
        <p:spPr>
          <a:xfrm>
            <a:off x="3347865" y="2282382"/>
            <a:ext cx="1319594" cy="2043433"/>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10" name="Picture Placeholder 2"/>
          <p:cNvSpPr>
            <a:spLocks noGrp="1"/>
          </p:cNvSpPr>
          <p:nvPr>
            <p:ph type="pic" idx="12" hasCustomPrompt="1"/>
          </p:nvPr>
        </p:nvSpPr>
        <p:spPr>
          <a:xfrm>
            <a:off x="423654" y="2571751"/>
            <a:ext cx="2348146" cy="1751996"/>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27539175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0"/>
            <a:ext cx="9144000" cy="5143500"/>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Text Placeholder 9"/>
          <p:cNvSpPr>
            <a:spLocks noGrp="1"/>
          </p:cNvSpPr>
          <p:nvPr>
            <p:ph type="body" sz="quarter" idx="10" hasCustomPrompt="1"/>
          </p:nvPr>
        </p:nvSpPr>
        <p:spPr>
          <a:xfrm>
            <a:off x="0" y="181632"/>
            <a:ext cx="9144000" cy="576064"/>
          </a:xfrm>
          <a:prstGeom prst="rect">
            <a:avLst/>
          </a:prstGeom>
        </p:spPr>
        <p:txBody>
          <a:bodyPr anchor="ctr"/>
          <a:lstStyle>
            <a:lvl1pPr marL="0" indent="0" algn="ctr">
              <a:buNone/>
              <a:defRPr sz="3600" b="0" baseline="0">
                <a:solidFill>
                  <a:schemeClr val="accent1"/>
                </a:solidFill>
                <a:latin typeface="+mj-lt"/>
                <a:cs typeface="Arial" pitchFamily="34" charset="0"/>
              </a:defRPr>
            </a:lvl1pPr>
          </a:lstStyle>
          <a:p>
            <a:pPr lvl="0"/>
            <a:r>
              <a:rPr lang="en-US" altLang="ko-KR" dirty="0"/>
              <a:t>IMAGES &amp; CONTENTS</a:t>
            </a:r>
          </a:p>
        </p:txBody>
      </p:sp>
      <p:sp>
        <p:nvSpPr>
          <p:cNvPr id="6" name="Text Placeholder 9"/>
          <p:cNvSpPr>
            <a:spLocks noGrp="1"/>
          </p:cNvSpPr>
          <p:nvPr>
            <p:ph type="body" sz="quarter" idx="11" hasCustomPrompt="1"/>
          </p:nvPr>
        </p:nvSpPr>
        <p:spPr>
          <a:xfrm>
            <a:off x="0" y="757696"/>
            <a:ext cx="9144000" cy="288032"/>
          </a:xfrm>
          <a:prstGeom prst="rect">
            <a:avLst/>
          </a:prstGeom>
        </p:spPr>
        <p:txBody>
          <a:bodyPr anchor="ctr"/>
          <a:lstStyle>
            <a:lvl1pPr marL="0" indent="0" algn="ctr">
              <a:buNone/>
              <a:defRPr sz="1400" b="0" baseline="0">
                <a:solidFill>
                  <a:schemeClr val="accent1"/>
                </a:solidFill>
                <a:latin typeface="+mn-lt"/>
                <a:cs typeface="Arial" pitchFamily="34" charset="0"/>
              </a:defRPr>
            </a:lvl1pPr>
          </a:lstStyle>
          <a:p>
            <a:pPr lvl="0"/>
            <a:r>
              <a:rPr lang="en-US" altLang="ko-KR" dirty="0"/>
              <a:t>Insert the title of your subtitle Here</a:t>
            </a:r>
          </a:p>
        </p:txBody>
      </p:sp>
      <p:pic>
        <p:nvPicPr>
          <p:cNvPr id="8" name="Picture 2" descr="D:\Fullppt\PNG이미지\핸드폰2.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339752" y="1491630"/>
            <a:ext cx="2808312" cy="3400810"/>
          </a:xfrm>
          <a:prstGeom prst="rect">
            <a:avLst/>
          </a:prstGeom>
          <a:noFill/>
          <a:extLst>
            <a:ext uri="{909E8E84-426E-40DD-AFC4-6F175D3DCCD1}">
              <a14:hiddenFill xmlns:a14="http://schemas.microsoft.com/office/drawing/2010/main">
                <a:solidFill>
                  <a:srgbClr val="FFFFFF"/>
                </a:solidFill>
              </a14:hiddenFill>
            </a:ext>
          </a:extLst>
        </p:spPr>
      </p:pic>
      <p:sp>
        <p:nvSpPr>
          <p:cNvPr id="9" name="Picture Placeholder 2"/>
          <p:cNvSpPr>
            <a:spLocks noGrp="1"/>
          </p:cNvSpPr>
          <p:nvPr>
            <p:ph type="pic" idx="1" hasCustomPrompt="1"/>
          </p:nvPr>
        </p:nvSpPr>
        <p:spPr>
          <a:xfrm>
            <a:off x="3037461" y="1629778"/>
            <a:ext cx="1619609" cy="2501798"/>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23071410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Basic Layout">
    <p:bg>
      <p:bgPr>
        <a:solidFill>
          <a:schemeClr val="bg1"/>
        </a:solidFill>
        <a:effectLst/>
      </p:bgPr>
    </p:bg>
    <p:spTree>
      <p:nvGrpSpPr>
        <p:cNvPr id="1" name=""/>
        <p:cNvGrpSpPr/>
        <p:nvPr/>
      </p:nvGrpSpPr>
      <p:grpSpPr>
        <a:xfrm>
          <a:off x="0" y="0"/>
          <a:ext cx="0" cy="0"/>
          <a:chOff x="0" y="0"/>
          <a:chExt cx="0" cy="0"/>
        </a:xfrm>
      </p:grpSpPr>
      <p:sp>
        <p:nvSpPr>
          <p:cNvPr id="7" name="Picture Placeholder 2"/>
          <p:cNvSpPr>
            <a:spLocks noGrp="1"/>
          </p:cNvSpPr>
          <p:nvPr>
            <p:ph type="pic" idx="1" hasCustomPrompt="1"/>
          </p:nvPr>
        </p:nvSpPr>
        <p:spPr>
          <a:xfrm>
            <a:off x="0" y="0"/>
            <a:ext cx="9144000" cy="5143500"/>
          </a:xfrm>
          <a:prstGeom prst="rect">
            <a:avLst/>
          </a:prstGeom>
          <a:solidFill>
            <a:schemeClr val="bg1">
              <a:lumMod val="95000"/>
            </a:schemeClr>
          </a:solidFill>
        </p:spPr>
        <p:txBody>
          <a:bodyPr lIns="648000" anchor="ctr"/>
          <a:lstStyle>
            <a:lvl1pPr marL="0" indent="0" algn="l">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229582480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6683050"/>
      </p:ext>
    </p:extLst>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ctr" defTabSz="914400" rtl="0" eaLnBrk="1" latinLnBrk="1"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extLst>
    <p:ext uri="{27BBF7A9-308A-43DC-89C8-2F10F3537804}">
      <p15:sldGuideLst xmlns="" xmlns:p15="http://schemas.microsoft.com/office/powerpoint/2012/main">
        <p15:guide id="1" orient="horz" pos="1620" userDrawn="1">
          <p15:clr>
            <a:srgbClr val="F26B43"/>
          </p15:clr>
        </p15:guide>
        <p15:guide id="2" pos="28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7555548"/>
      </p:ext>
    </p:extLst>
  </p:cSld>
  <p:clrMap bg1="lt1" tx1="dk1" bg2="lt2" tx2="dk2" accent1="accent1" accent2="accent2" accent3="accent3" accent4="accent4" accent5="accent5" accent6="accent6" hlink="hlink" folHlink="folHlink"/>
  <p:sldLayoutIdLst>
    <p:sldLayoutId id="2147483676" r:id="rId1"/>
    <p:sldLayoutId id="2147483652" r:id="rId2"/>
    <p:sldLayoutId id="2147483660" r:id="rId3"/>
    <p:sldLayoutId id="2147483668" r:id="rId4"/>
    <p:sldLayoutId id="2147483669" r:id="rId5"/>
    <p:sldLayoutId id="2147483670" r:id="rId6"/>
    <p:sldLayoutId id="2147483671" r:id="rId7"/>
    <p:sldLayoutId id="2147483672" r:id="rId8"/>
    <p:sldLayoutId id="2147483673" r:id="rId9"/>
    <p:sldLayoutId id="2147483675" r:id="rId10"/>
    <p:sldLayoutId id="2147483674" r:id="rId11"/>
    <p:sldLayoutId id="2147483677" r:id="rId12"/>
    <p:sldLayoutId id="2147483656" r:id="rId13"/>
  </p:sldLayoutIdLst>
  <p:txStyles>
    <p:titleStyle>
      <a:lvl1pPr algn="ctr" defTabSz="914400" rtl="0" eaLnBrk="1" latinLnBrk="1"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extLst>
    <p:ext uri="{27BBF7A9-308A-43DC-89C8-2F10F3537804}">
      <p15:sldGuideLst xmlns="" xmlns:p15="http://schemas.microsoft.com/office/powerpoint/2012/main">
        <p15:guide id="1" orient="horz" pos="1620" userDrawn="1">
          <p15:clr>
            <a:srgbClr val="F26B43"/>
          </p15:clr>
        </p15:guide>
        <p15:guide id="2" pos="288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4710703"/>
      </p:ext>
    </p:extLst>
  </p:cSld>
  <p:clrMap bg1="lt1" tx1="dk1" bg2="lt2" tx2="dk2" accent1="accent1" accent2="accent2" accent3="accent3" accent4="accent4" accent5="accent5" accent6="accent6" hlink="hlink" folHlink="folHlink"/>
  <p:sldLayoutIdLst>
    <p:sldLayoutId id="2147483654" r:id="rId1"/>
  </p:sldLayoutIdLst>
  <p:txStyles>
    <p:titleStyle>
      <a:lvl1pPr algn="ctr" defTabSz="914400" rtl="0" eaLnBrk="1" latinLnBrk="1"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extLst>
    <p:ext uri="{27BBF7A9-308A-43DC-89C8-2F10F3537804}">
      <p15:sldGuideLst xmlns="" xmlns:p15="http://schemas.microsoft.com/office/powerpoint/2012/main">
        <p15:guide id="1" orient="horz" pos="162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2.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16.xml"/><Relationship Id="rId5" Type="http://schemas.openxmlformats.org/officeDocument/2006/relationships/image" Target="../media/image39.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6.xml"/><Relationship Id="rId5" Type="http://schemas.openxmlformats.org/officeDocument/2006/relationships/image" Target="../media/image19.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3.xml"/><Relationship Id="rId4" Type="http://schemas.openxmlformats.org/officeDocument/2006/relationships/image" Target="../media/image26.jpe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2.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red and white pagoda structure&#10;&#10;Description automatically generated">
            <a:extLst>
              <a:ext uri="{FF2B5EF4-FFF2-40B4-BE49-F238E27FC236}">
                <a16:creationId xmlns="" xmlns:a16="http://schemas.microsoft.com/office/drawing/2014/main" id="{6660F074-956C-072D-F489-1D9D3237092C}"/>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5313" b="90625" l="2188" r="96250">
                        <a14:foregroundMark x1="5156" y1="87031" x2="26406" y2="90625"/>
                        <a14:foregroundMark x1="26406" y1="90625" x2="92500" y2="84375"/>
                        <a14:foregroundMark x1="33281" y1="7813" x2="35000" y2="8281"/>
                        <a14:foregroundMark x1="47188" y1="5313" x2="48750" y2="6406"/>
                        <a14:foregroundMark x1="89531" y1="88438" x2="96406" y2="85938"/>
                        <a14:foregroundMark x1="2188" y1="85313" x2="6875" y2="85313"/>
                      </a14:backgroundRemoval>
                    </a14:imgEffect>
                  </a14:imgLayer>
                </a14:imgProps>
              </a:ext>
              <a:ext uri="{28A0092B-C50C-407E-A947-70E740481C1C}">
                <a14:useLocalDpi xmlns:a14="http://schemas.microsoft.com/office/drawing/2010/main" val="0"/>
              </a:ext>
            </a:extLst>
          </a:blip>
          <a:stretch>
            <a:fillRect/>
          </a:stretch>
        </p:blipFill>
        <p:spPr>
          <a:xfrm>
            <a:off x="-122335" y="2283718"/>
            <a:ext cx="2767236" cy="2767236"/>
          </a:xfrm>
          <a:prstGeom prst="rect">
            <a:avLst/>
          </a:prstGeom>
        </p:spPr>
      </p:pic>
      <p:grpSp>
        <p:nvGrpSpPr>
          <p:cNvPr id="9" name="Group 8">
            <a:extLst>
              <a:ext uri="{FF2B5EF4-FFF2-40B4-BE49-F238E27FC236}">
                <a16:creationId xmlns="" xmlns:a16="http://schemas.microsoft.com/office/drawing/2014/main" id="{546CE8D8-2002-58B4-749D-D9068E09D062}"/>
              </a:ext>
            </a:extLst>
          </p:cNvPr>
          <p:cNvGrpSpPr/>
          <p:nvPr/>
        </p:nvGrpSpPr>
        <p:grpSpPr>
          <a:xfrm>
            <a:off x="-2967200" y="4011910"/>
            <a:ext cx="14502335" cy="1439832"/>
            <a:chOff x="-306853" y="5418637"/>
            <a:chExt cx="14502335" cy="1439832"/>
          </a:xfrm>
        </p:grpSpPr>
        <p:pic>
          <p:nvPicPr>
            <p:cNvPr id="10" name="Picture 9">
              <a:extLst>
                <a:ext uri="{FF2B5EF4-FFF2-40B4-BE49-F238E27FC236}">
                  <a16:creationId xmlns="" xmlns:a16="http://schemas.microsoft.com/office/drawing/2014/main" id="{226D673B-22A6-08EF-BF53-E55F98EE28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6853" y="5425013"/>
              <a:ext cx="4149479" cy="1433456"/>
            </a:xfrm>
            <a:prstGeom prst="rect">
              <a:avLst/>
            </a:prstGeom>
          </p:spPr>
        </p:pic>
        <p:pic>
          <p:nvPicPr>
            <p:cNvPr id="11" name="Picture 10">
              <a:extLst>
                <a:ext uri="{FF2B5EF4-FFF2-40B4-BE49-F238E27FC236}">
                  <a16:creationId xmlns="" xmlns:a16="http://schemas.microsoft.com/office/drawing/2014/main" id="{2088971B-6742-94B9-8126-52D6436FE23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56306" y="5421825"/>
              <a:ext cx="4149479" cy="1433456"/>
            </a:xfrm>
            <a:prstGeom prst="rect">
              <a:avLst/>
            </a:prstGeom>
          </p:spPr>
        </p:pic>
        <p:pic>
          <p:nvPicPr>
            <p:cNvPr id="12" name="Picture 11">
              <a:extLst>
                <a:ext uri="{FF2B5EF4-FFF2-40B4-BE49-F238E27FC236}">
                  <a16:creationId xmlns="" xmlns:a16="http://schemas.microsoft.com/office/drawing/2014/main" id="{6128E4B9-4188-A978-39C5-2A1839ECD2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82844" y="5421825"/>
              <a:ext cx="4149479" cy="1433456"/>
            </a:xfrm>
            <a:prstGeom prst="rect">
              <a:avLst/>
            </a:prstGeom>
          </p:spPr>
        </p:pic>
        <p:pic>
          <p:nvPicPr>
            <p:cNvPr id="13" name="Picture 12">
              <a:extLst>
                <a:ext uri="{FF2B5EF4-FFF2-40B4-BE49-F238E27FC236}">
                  <a16:creationId xmlns="" xmlns:a16="http://schemas.microsoft.com/office/drawing/2014/main" id="{C9E39BB3-1A63-774D-2D95-B9BEBE6F79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46003" y="5418637"/>
              <a:ext cx="4149479" cy="1433456"/>
            </a:xfrm>
            <a:prstGeom prst="rect">
              <a:avLst/>
            </a:prstGeom>
          </p:spPr>
        </p:pic>
      </p:grpSp>
      <p:sp>
        <p:nvSpPr>
          <p:cNvPr id="16" name="Rectangle: Rounded Corners 15">
            <a:extLst>
              <a:ext uri="{FF2B5EF4-FFF2-40B4-BE49-F238E27FC236}">
                <a16:creationId xmlns="" xmlns:a16="http://schemas.microsoft.com/office/drawing/2014/main" id="{0935B035-51FC-D16B-6CED-DFCBEC309E52}"/>
              </a:ext>
            </a:extLst>
          </p:cNvPr>
          <p:cNvSpPr/>
          <p:nvPr/>
        </p:nvSpPr>
        <p:spPr>
          <a:xfrm>
            <a:off x="4152956" y="1809115"/>
            <a:ext cx="2993404" cy="471240"/>
          </a:xfrm>
          <a:prstGeom prst="roundRect">
            <a:avLst>
              <a:gd name="adj" fmla="val 5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dirty="0">
                <a:latin typeface="Cambria" panose="02040503050406030204" pitchFamily="18" charset="0"/>
                <a:ea typeface="Cambria" panose="02040503050406030204" pitchFamily="18" charset="0"/>
              </a:rPr>
              <a:t>Lịch sử và địa lí 4</a:t>
            </a:r>
          </a:p>
        </p:txBody>
      </p:sp>
      <p:pic>
        <p:nvPicPr>
          <p:cNvPr id="21" name="Picture 20">
            <a:extLst>
              <a:ext uri="{FF2B5EF4-FFF2-40B4-BE49-F238E27FC236}">
                <a16:creationId xmlns="" xmlns:a16="http://schemas.microsoft.com/office/drawing/2014/main" id="{0C78237F-E29B-3882-3915-F143AC40B429}"/>
              </a:ext>
            </a:extLst>
          </p:cNvPr>
          <p:cNvPicPr>
            <a:picLocks noChangeAspect="1"/>
          </p:cNvPicPr>
          <p:nvPr/>
        </p:nvPicPr>
        <p:blipFill>
          <a:blip r:embed="rId5"/>
          <a:stretch>
            <a:fillRect/>
          </a:stretch>
        </p:blipFill>
        <p:spPr>
          <a:xfrm>
            <a:off x="5649658" y="2783766"/>
            <a:ext cx="1735998" cy="1043156"/>
          </a:xfrm>
          <a:prstGeom prst="rect">
            <a:avLst/>
          </a:prstGeom>
        </p:spPr>
      </p:pic>
      <p:pic>
        <p:nvPicPr>
          <p:cNvPr id="22" name="Picture 21">
            <a:extLst>
              <a:ext uri="{FF2B5EF4-FFF2-40B4-BE49-F238E27FC236}">
                <a16:creationId xmlns="" xmlns:a16="http://schemas.microsoft.com/office/drawing/2014/main" id="{A1CF7360-0C66-DB41-35A8-9B7D9E8CEDF2}"/>
              </a:ext>
            </a:extLst>
          </p:cNvPr>
          <p:cNvPicPr>
            <a:picLocks noChangeAspect="1"/>
          </p:cNvPicPr>
          <p:nvPr/>
        </p:nvPicPr>
        <p:blipFill>
          <a:blip r:embed="rId6"/>
          <a:stretch>
            <a:fillRect/>
          </a:stretch>
        </p:blipFill>
        <p:spPr>
          <a:xfrm>
            <a:off x="2771800" y="2328377"/>
            <a:ext cx="5157049" cy="2043573"/>
          </a:xfrm>
          <a:prstGeom prst="rect">
            <a:avLst/>
          </a:prstGeom>
        </p:spPr>
      </p:pic>
      <p:sp>
        <p:nvSpPr>
          <p:cNvPr id="2" name="TextBox 1"/>
          <p:cNvSpPr txBox="1"/>
          <p:nvPr/>
        </p:nvSpPr>
        <p:spPr>
          <a:xfrm>
            <a:off x="1491328" y="187772"/>
            <a:ext cx="6580648" cy="584775"/>
          </a:xfrm>
          <a:prstGeom prst="rect">
            <a:avLst/>
          </a:prstGeom>
          <a:noFill/>
        </p:spPr>
        <p:txBody>
          <a:bodyPr wrap="none" rtlCol="0">
            <a:spAutoFit/>
          </a:bodyPr>
          <a:lstStyle/>
          <a:p>
            <a:r>
              <a:rPr lang="en-US" sz="3200" b="1" dirty="0" smtClean="0">
                <a:solidFill>
                  <a:srgbClr val="FF0000"/>
                </a:solidFill>
                <a:latin typeface="Times New Roman" pitchFamily="18" charset="0"/>
                <a:cs typeface="Times New Roman" pitchFamily="18" charset="0"/>
              </a:rPr>
              <a:t>TRƯỜNG TIỂU HỌC LONG BIÊN</a:t>
            </a:r>
            <a:endParaRPr lang="en-US" sz="32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971841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 Placeholder 24">
            <a:extLst>
              <a:ext uri="{FF2B5EF4-FFF2-40B4-BE49-F238E27FC236}">
                <a16:creationId xmlns="" xmlns:a16="http://schemas.microsoft.com/office/drawing/2014/main" id="{449F4C57-1284-6AE0-E6B1-54331CF321C6}"/>
              </a:ext>
            </a:extLst>
          </p:cNvPr>
          <p:cNvSpPr>
            <a:spLocks noGrp="1"/>
          </p:cNvSpPr>
          <p:nvPr>
            <p:ph type="body" sz="quarter" idx="10"/>
          </p:nvPr>
        </p:nvSpPr>
        <p:spPr/>
        <p:txBody>
          <a:bodyPr/>
          <a:lstStyle/>
          <a:p>
            <a:endParaRPr lang="vi-VN"/>
          </a:p>
        </p:txBody>
      </p:sp>
      <p:sp>
        <p:nvSpPr>
          <p:cNvPr id="27" name="Text Placeholder 26">
            <a:extLst>
              <a:ext uri="{FF2B5EF4-FFF2-40B4-BE49-F238E27FC236}">
                <a16:creationId xmlns="" xmlns:a16="http://schemas.microsoft.com/office/drawing/2014/main" id="{D355A6E0-6502-9FC4-D7A8-EA44565BFB61}"/>
              </a:ext>
            </a:extLst>
          </p:cNvPr>
          <p:cNvSpPr>
            <a:spLocks noGrp="1"/>
          </p:cNvSpPr>
          <p:nvPr>
            <p:ph type="body" sz="quarter" idx="11"/>
          </p:nvPr>
        </p:nvSpPr>
        <p:spPr/>
        <p:txBody>
          <a:bodyPr/>
          <a:lstStyle/>
          <a:p>
            <a:endParaRPr lang="vi-VN"/>
          </a:p>
        </p:txBody>
      </p:sp>
      <p:pic>
        <p:nvPicPr>
          <p:cNvPr id="28" name="Picture 27">
            <a:extLst>
              <a:ext uri="{FF2B5EF4-FFF2-40B4-BE49-F238E27FC236}">
                <a16:creationId xmlns="" xmlns:a16="http://schemas.microsoft.com/office/drawing/2014/main" id="{CDB30A5D-5198-5A51-828E-C47CEE168E52}"/>
              </a:ext>
            </a:extLst>
          </p:cNvPr>
          <p:cNvPicPr>
            <a:picLocks noChangeAspect="1"/>
          </p:cNvPicPr>
          <p:nvPr/>
        </p:nvPicPr>
        <p:blipFill>
          <a:blip r:embed="rId2"/>
          <a:stretch>
            <a:fillRect/>
          </a:stretch>
        </p:blipFill>
        <p:spPr>
          <a:xfrm>
            <a:off x="107504" y="123478"/>
            <a:ext cx="4680520" cy="43204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9" name="Rectangle: Rounded Corners 28">
            <a:extLst>
              <a:ext uri="{FF2B5EF4-FFF2-40B4-BE49-F238E27FC236}">
                <a16:creationId xmlns="" xmlns:a16="http://schemas.microsoft.com/office/drawing/2014/main" id="{84987858-1C7F-3382-1D72-8468E2F35399}"/>
              </a:ext>
            </a:extLst>
          </p:cNvPr>
          <p:cNvSpPr/>
          <p:nvPr/>
        </p:nvSpPr>
        <p:spPr>
          <a:xfrm>
            <a:off x="1043608" y="4548782"/>
            <a:ext cx="2993404" cy="471240"/>
          </a:xfrm>
          <a:prstGeom prst="roundRect">
            <a:avLst>
              <a:gd name="adj" fmla="val 5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dirty="0">
                <a:latin typeface="Cambria" panose="02040503050406030204" pitchFamily="18" charset="0"/>
                <a:ea typeface="Cambria" panose="02040503050406030204" pitchFamily="18" charset="0"/>
              </a:rPr>
              <a:t>Cổng Đại Thành</a:t>
            </a:r>
          </a:p>
        </p:txBody>
      </p:sp>
      <p:pic>
        <p:nvPicPr>
          <p:cNvPr id="30" name="Picture 29">
            <a:extLst>
              <a:ext uri="{FF2B5EF4-FFF2-40B4-BE49-F238E27FC236}">
                <a16:creationId xmlns="" xmlns:a16="http://schemas.microsoft.com/office/drawing/2014/main" id="{15004917-14DD-467A-4BCF-4B579054C4FE}"/>
              </a:ext>
            </a:extLst>
          </p:cNvPr>
          <p:cNvPicPr>
            <a:picLocks noChangeAspect="1"/>
          </p:cNvPicPr>
          <p:nvPr/>
        </p:nvPicPr>
        <p:blipFill rotWithShape="1">
          <a:blip r:embed="rId3"/>
          <a:srcRect b="4836"/>
          <a:stretch/>
        </p:blipFill>
        <p:spPr>
          <a:xfrm>
            <a:off x="4952618" y="123478"/>
            <a:ext cx="4083877" cy="43204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1" name="Rectangle: Rounded Corners 30">
            <a:extLst>
              <a:ext uri="{FF2B5EF4-FFF2-40B4-BE49-F238E27FC236}">
                <a16:creationId xmlns="" xmlns:a16="http://schemas.microsoft.com/office/drawing/2014/main" id="{A29B8F17-9845-1DA4-5CBC-AA4D230D07E5}"/>
              </a:ext>
            </a:extLst>
          </p:cNvPr>
          <p:cNvSpPr/>
          <p:nvPr/>
        </p:nvSpPr>
        <p:spPr>
          <a:xfrm>
            <a:off x="5508104" y="4548782"/>
            <a:ext cx="2993404" cy="471240"/>
          </a:xfrm>
          <a:prstGeom prst="roundRect">
            <a:avLst>
              <a:gd name="adj" fmla="val 5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dirty="0">
                <a:latin typeface="Cambria" panose="02040503050406030204" pitchFamily="18" charset="0"/>
                <a:ea typeface="Cambria" panose="02040503050406030204" pitchFamily="18" charset="0"/>
              </a:rPr>
              <a:t>Cổng Thái Học</a:t>
            </a:r>
          </a:p>
        </p:txBody>
      </p:sp>
    </p:spTree>
    <p:extLst>
      <p:ext uri="{BB962C8B-B14F-4D97-AF65-F5344CB8AC3E}">
        <p14:creationId xmlns:p14="http://schemas.microsoft.com/office/powerpoint/2010/main" val="1205485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1000"/>
                                        <p:tgtEl>
                                          <p:spTgt spid="30"/>
                                        </p:tgtEl>
                                      </p:cBhvr>
                                    </p:animEffect>
                                    <p:anim calcmode="lin" valueType="num">
                                      <p:cBhvr>
                                        <p:cTn id="20" dur="1000" fill="hold"/>
                                        <p:tgtEl>
                                          <p:spTgt spid="30"/>
                                        </p:tgtEl>
                                        <p:attrNameLst>
                                          <p:attrName>ppt_x</p:attrName>
                                        </p:attrNameLst>
                                      </p:cBhvr>
                                      <p:tavLst>
                                        <p:tav tm="0">
                                          <p:val>
                                            <p:strVal val="#ppt_x"/>
                                          </p:val>
                                        </p:tav>
                                        <p:tav tm="100000">
                                          <p:val>
                                            <p:strVal val="#ppt_x"/>
                                          </p:val>
                                        </p:tav>
                                      </p:tavLst>
                                    </p:anim>
                                    <p:anim calcmode="lin" valueType="num">
                                      <p:cBhvr>
                                        <p:cTn id="21" dur="1000" fill="hold"/>
                                        <p:tgtEl>
                                          <p:spTgt spid="30"/>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1000"/>
                                        <p:tgtEl>
                                          <p:spTgt spid="31"/>
                                        </p:tgtEl>
                                      </p:cBhvr>
                                    </p:animEffect>
                                    <p:anim calcmode="lin" valueType="num">
                                      <p:cBhvr>
                                        <p:cTn id="25" dur="1000" fill="hold"/>
                                        <p:tgtEl>
                                          <p:spTgt spid="31"/>
                                        </p:tgtEl>
                                        <p:attrNameLst>
                                          <p:attrName>ppt_x</p:attrName>
                                        </p:attrNameLst>
                                      </p:cBhvr>
                                      <p:tavLst>
                                        <p:tav tm="0">
                                          <p:val>
                                            <p:strVal val="#ppt_x"/>
                                          </p:val>
                                        </p:tav>
                                        <p:tav tm="100000">
                                          <p:val>
                                            <p:strVal val="#ppt_x"/>
                                          </p:val>
                                        </p:tav>
                                      </p:tavLst>
                                    </p:anim>
                                    <p:anim calcmode="lin" valueType="num">
                                      <p:cBhvr>
                                        <p:cTn id="2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 xmlns:a16="http://schemas.microsoft.com/office/drawing/2014/main" id="{BB22057E-A1F8-4330-30EB-7EDB35880DFD}"/>
              </a:ext>
            </a:extLst>
          </p:cNvPr>
          <p:cNvSpPr>
            <a:spLocks noGrp="1"/>
          </p:cNvSpPr>
          <p:nvPr>
            <p:ph type="body" sz="quarter" idx="10"/>
          </p:nvPr>
        </p:nvSpPr>
        <p:spPr/>
        <p:txBody>
          <a:bodyPr/>
          <a:lstStyle/>
          <a:p>
            <a:endParaRPr lang="vi-VN"/>
          </a:p>
        </p:txBody>
      </p:sp>
      <p:sp>
        <p:nvSpPr>
          <p:cNvPr id="12" name="Text Placeholder 11">
            <a:extLst>
              <a:ext uri="{FF2B5EF4-FFF2-40B4-BE49-F238E27FC236}">
                <a16:creationId xmlns="" xmlns:a16="http://schemas.microsoft.com/office/drawing/2014/main" id="{576E6C9A-DA4E-BFC7-2BDD-9E595140C2A0}"/>
              </a:ext>
            </a:extLst>
          </p:cNvPr>
          <p:cNvSpPr>
            <a:spLocks noGrp="1"/>
          </p:cNvSpPr>
          <p:nvPr>
            <p:ph type="body" sz="quarter" idx="11"/>
          </p:nvPr>
        </p:nvSpPr>
        <p:spPr/>
        <p:txBody>
          <a:bodyPr/>
          <a:lstStyle/>
          <a:p>
            <a:endParaRPr lang="vi-VN"/>
          </a:p>
        </p:txBody>
      </p:sp>
      <p:pic>
        <p:nvPicPr>
          <p:cNvPr id="24" name="Picture 23">
            <a:extLst>
              <a:ext uri="{FF2B5EF4-FFF2-40B4-BE49-F238E27FC236}">
                <a16:creationId xmlns="" xmlns:a16="http://schemas.microsoft.com/office/drawing/2014/main" id="{E35E87BD-909E-E7E8-5B73-048B303BC1AA}"/>
              </a:ext>
            </a:extLst>
          </p:cNvPr>
          <p:cNvPicPr>
            <a:picLocks noChangeAspect="1"/>
          </p:cNvPicPr>
          <p:nvPr/>
        </p:nvPicPr>
        <p:blipFill rotWithShape="1">
          <a:blip r:embed="rId2"/>
          <a:srcRect t="11689"/>
          <a:stretch/>
        </p:blipFill>
        <p:spPr>
          <a:xfrm>
            <a:off x="179513" y="123477"/>
            <a:ext cx="4176464" cy="43204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3" name="Rectangle: Rounded Corners 32">
            <a:extLst>
              <a:ext uri="{FF2B5EF4-FFF2-40B4-BE49-F238E27FC236}">
                <a16:creationId xmlns="" xmlns:a16="http://schemas.microsoft.com/office/drawing/2014/main" id="{3F9320C3-0F12-794F-EB89-83FDB24EF672}"/>
              </a:ext>
            </a:extLst>
          </p:cNvPr>
          <p:cNvSpPr/>
          <p:nvPr/>
        </p:nvSpPr>
        <p:spPr>
          <a:xfrm>
            <a:off x="1043608" y="4548782"/>
            <a:ext cx="2993404" cy="471240"/>
          </a:xfrm>
          <a:prstGeom prst="roundRect">
            <a:avLst>
              <a:gd name="adj" fmla="val 5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dirty="0">
                <a:latin typeface="Cambria" panose="02040503050406030204" pitchFamily="18" charset="0"/>
                <a:ea typeface="Cambria" panose="02040503050406030204" pitchFamily="18" charset="0"/>
              </a:rPr>
              <a:t>Nhà Tiền Đường</a:t>
            </a:r>
          </a:p>
        </p:txBody>
      </p:sp>
      <p:sp>
        <p:nvSpPr>
          <p:cNvPr id="34" name="Rectangle: Rounded Corners 33">
            <a:extLst>
              <a:ext uri="{FF2B5EF4-FFF2-40B4-BE49-F238E27FC236}">
                <a16:creationId xmlns="" xmlns:a16="http://schemas.microsoft.com/office/drawing/2014/main" id="{750BD4EF-6657-8B4C-BC62-6D2C129EA4CE}"/>
              </a:ext>
            </a:extLst>
          </p:cNvPr>
          <p:cNvSpPr/>
          <p:nvPr/>
        </p:nvSpPr>
        <p:spPr>
          <a:xfrm>
            <a:off x="4542575" y="771550"/>
            <a:ext cx="4469761" cy="3600400"/>
          </a:xfrm>
          <a:prstGeom prst="roundRect">
            <a:avLst>
              <a:gd name="adj" fmla="val 7576"/>
            </a:avLst>
          </a:prstGeom>
          <a:solidFill>
            <a:srgbClr val="FEE7BA"/>
          </a:solidFill>
          <a:ln>
            <a:solidFill>
              <a:srgbClr val="6F1D1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231775" algn="just"/>
            <a:r>
              <a:rPr lang="vi-VN" sz="2600" dirty="0">
                <a:solidFill>
                  <a:schemeClr val="tx1"/>
                </a:solidFill>
                <a:latin typeface="Cambria" panose="02040503050406030204" pitchFamily="18" charset="0"/>
                <a:ea typeface="Cambria" panose="02040503050406030204" pitchFamily="18" charset="0"/>
              </a:rPr>
              <a:t>Nhà Tiền Đường là nơi trưng bày các hiện vật liên quan đến truyền thống hiếu học </a:t>
            </a:r>
          </a:p>
          <a:p>
            <a:pPr indent="231775" algn="just"/>
            <a:r>
              <a:rPr lang="vi-VN" sz="2600" dirty="0">
                <a:solidFill>
                  <a:schemeClr val="tx1"/>
                </a:solidFill>
                <a:latin typeface="Cambria" panose="02040503050406030204" pitchFamily="18" charset="0"/>
                <a:ea typeface="Cambria" panose="02040503050406030204" pitchFamily="18" charset="0"/>
              </a:rPr>
              <a:t>của dân tộc Việt Nam. Nhà Hậu Đường có hai tầng: Tầng 1 là nơi thờ Chu Văn, tầng </a:t>
            </a:r>
          </a:p>
          <a:p>
            <a:pPr indent="231775" algn="just"/>
            <a:r>
              <a:rPr lang="vi-VN" sz="2600" dirty="0">
                <a:solidFill>
                  <a:schemeClr val="tx1"/>
                </a:solidFill>
                <a:latin typeface="Cambria" panose="02040503050406030204" pitchFamily="18" charset="0"/>
                <a:ea typeface="Cambria" panose="02040503050406030204" pitchFamily="18" charset="0"/>
              </a:rPr>
              <a:t>hai là nơi thờ vua Lý Thánh Tông, Lý Nhân Tông, Lê </a:t>
            </a:r>
          </a:p>
          <a:p>
            <a:pPr indent="231775" algn="just"/>
            <a:r>
              <a:rPr lang="vi-VN" sz="2600" dirty="0">
                <a:solidFill>
                  <a:schemeClr val="tx1"/>
                </a:solidFill>
                <a:latin typeface="Cambria" panose="02040503050406030204" pitchFamily="18" charset="0"/>
                <a:ea typeface="Cambria" panose="02040503050406030204" pitchFamily="18" charset="0"/>
              </a:rPr>
              <a:t>Thánh Tông </a:t>
            </a:r>
            <a:endParaRPr lang="en-US" sz="2600"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86456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1000"/>
                                        <p:tgtEl>
                                          <p:spTgt spid="34"/>
                                        </p:tgtEl>
                                      </p:cBhvr>
                                    </p:animEffect>
                                    <p:anim calcmode="lin" valueType="num">
                                      <p:cBhvr>
                                        <p:cTn id="20" dur="1000" fill="hold"/>
                                        <p:tgtEl>
                                          <p:spTgt spid="34"/>
                                        </p:tgtEl>
                                        <p:attrNameLst>
                                          <p:attrName>ppt_x</p:attrName>
                                        </p:attrNameLst>
                                      </p:cBhvr>
                                      <p:tavLst>
                                        <p:tav tm="0">
                                          <p:val>
                                            <p:strVal val="#ppt_x"/>
                                          </p:val>
                                        </p:tav>
                                        <p:tav tm="100000">
                                          <p:val>
                                            <p:strVal val="#ppt_x"/>
                                          </p:val>
                                        </p:tav>
                                      </p:tavLst>
                                    </p:anim>
                                    <p:anim calcmode="lin" valueType="num">
                                      <p:cBhvr>
                                        <p:cTn id="21"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59952" y="195486"/>
            <a:ext cx="3386724" cy="4940364"/>
            <a:chOff x="-59952" y="195486"/>
            <a:chExt cx="3386724" cy="4940364"/>
          </a:xfrm>
        </p:grpSpPr>
        <p:pic>
          <p:nvPicPr>
            <p:cNvPr id="4" name="Picture 2" descr="E:\002-KIMS BUSINESS\007-02-Fullslidesppt-Contents\20161219\02-abs\flower-item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4098" y="3161022"/>
              <a:ext cx="853097" cy="82320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E:\002-KIMS BUSINESS\007-02-Fullslidesppt-Contents\20161219\02-abs\flower-item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552" y="2506984"/>
              <a:ext cx="1355576" cy="130807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E:\002-KIMS BUSINESS\007-02-Fullslidesppt-Contents\20161219\02-abs\flower-item0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4524" y="915566"/>
              <a:ext cx="2232248" cy="215402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E:\002-KIMS BUSINESS\007-02-Fullslidesppt-Contents\20161219\02-abs\flower-item0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658" y="195486"/>
              <a:ext cx="1250988" cy="123802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E:\002-KIMS BUSINESS\007-02-Fullslidesppt-Contents\20161219\02-abs\flower-item0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952" y="1645346"/>
              <a:ext cx="936104" cy="92640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E:\002-KIMS BUSINESS\007-02-Fullslidesppt-Contents\20161219\02-abs\flower-item0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504" y="3818086"/>
              <a:ext cx="1250988" cy="123802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E:\002-KIMS BUSINESS\007-02-Fullslidesppt-Contents\20161219\02-abs\flower-item0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32538" y="4291593"/>
              <a:ext cx="853097" cy="84425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p:cNvGrpSpPr/>
          <p:nvPr/>
        </p:nvGrpSpPr>
        <p:grpSpPr>
          <a:xfrm flipH="1">
            <a:off x="5771753" y="195486"/>
            <a:ext cx="3386724" cy="4940364"/>
            <a:chOff x="-59952" y="195486"/>
            <a:chExt cx="3386724" cy="4940364"/>
          </a:xfrm>
        </p:grpSpPr>
        <p:pic>
          <p:nvPicPr>
            <p:cNvPr id="13" name="Picture 2" descr="E:\002-KIMS BUSINESS\007-02-Fullslidesppt-Contents\20161219\02-abs\flower-item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4098" y="3161022"/>
              <a:ext cx="853097" cy="82320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E:\002-KIMS BUSINESS\007-02-Fullslidesppt-Contents\20161219\02-abs\flower-item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552" y="2506984"/>
              <a:ext cx="1355576" cy="130807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E:\002-KIMS BUSINESS\007-02-Fullslidesppt-Contents\20161219\02-abs\flower-item0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4524" y="915566"/>
              <a:ext cx="2232248" cy="215402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E:\002-KIMS BUSINESS\007-02-Fullslidesppt-Contents\20161219\02-abs\flower-item0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658" y="195486"/>
              <a:ext cx="1250988" cy="123802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descr="E:\002-KIMS BUSINESS\007-02-Fullslidesppt-Contents\20161219\02-abs\flower-item0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952" y="1645346"/>
              <a:ext cx="936104" cy="92640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descr="E:\002-KIMS BUSINESS\007-02-Fullslidesppt-Contents\20161219\02-abs\flower-item0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504" y="3818086"/>
              <a:ext cx="1250988" cy="123802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descr="E:\002-KIMS BUSINESS\007-02-Fullslidesppt-Contents\20161219\02-abs\flower-item0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32538" y="4291593"/>
              <a:ext cx="853097" cy="844257"/>
            </a:xfrm>
            <a:prstGeom prst="rect">
              <a:avLst/>
            </a:prstGeom>
            <a:noFill/>
            <a:extLst>
              <a:ext uri="{909E8E84-426E-40DD-AFC4-6F175D3DCCD1}">
                <a14:hiddenFill xmlns:a14="http://schemas.microsoft.com/office/drawing/2010/main">
                  <a:solidFill>
                    <a:srgbClr val="FFFFFF"/>
                  </a:solidFill>
                </a14:hiddenFill>
              </a:ext>
            </a:extLst>
          </p:spPr>
        </p:pic>
      </p:grpSp>
      <p:pic>
        <p:nvPicPr>
          <p:cNvPr id="21" name="Picture 2" descr="E:\002-KIMS BUSINESS\007-02-Fullslidesppt-Contents\20161219\02-abs\flower-item0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4237860" y="2433193"/>
            <a:ext cx="649229" cy="62648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 xmlns:a16="http://schemas.microsoft.com/office/drawing/2014/main" id="{ABA10E58-9330-AE7F-C627-F235BFD4A19E}"/>
              </a:ext>
            </a:extLst>
          </p:cNvPr>
          <p:cNvPicPr>
            <a:picLocks noChangeAspect="1"/>
          </p:cNvPicPr>
          <p:nvPr/>
        </p:nvPicPr>
        <p:blipFill>
          <a:blip r:embed="rId7"/>
          <a:stretch>
            <a:fillRect/>
          </a:stretch>
        </p:blipFill>
        <p:spPr>
          <a:xfrm>
            <a:off x="2586682" y="1134134"/>
            <a:ext cx="8602389" cy="2445685"/>
          </a:xfrm>
          <a:prstGeom prst="rect">
            <a:avLst/>
          </a:prstGeom>
        </p:spPr>
      </p:pic>
    </p:spTree>
    <p:extLst>
      <p:ext uri="{BB962C8B-B14F-4D97-AF65-F5344CB8AC3E}">
        <p14:creationId xmlns:p14="http://schemas.microsoft.com/office/powerpoint/2010/main" val="404444087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cartoon of a person wearing a conical hat&#10;&#10;Description automatically generated">
            <a:extLst>
              <a:ext uri="{FF2B5EF4-FFF2-40B4-BE49-F238E27FC236}">
                <a16:creationId xmlns="" xmlns:a16="http://schemas.microsoft.com/office/drawing/2014/main" id="{91D30FE3-DB0B-8552-E3C2-98DF4B19DF70}"/>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9980" b="90747" l="9980" r="89980">
                        <a14:foregroundMark x1="49333" y1="10384" x2="36485" y2="54101"/>
                        <a14:foregroundMark x1="36485" y1="54101" x2="36162" y2="54667"/>
                        <a14:foregroundMark x1="54263" y1="26182" x2="63798" y2="52202"/>
                        <a14:foregroundMark x1="63798" y1="52202" x2="64000" y2="54141"/>
                        <a14:foregroundMark x1="42101" y1="60242" x2="41697" y2="85859"/>
                        <a14:foregroundMark x1="41697" y1="85859" x2="54626" y2="90747"/>
                        <a14:foregroundMark x1="54626" y1="90747" x2="60929" y2="82061"/>
                        <a14:foregroundMark x1="60929" y1="82061" x2="59232" y2="78182"/>
                        <a14:foregroundMark x1="55273" y1="53818" x2="59556" y2="79838"/>
                      </a14:backgroundRemoval>
                    </a14:imgEffect>
                  </a14:imgLayer>
                </a14:imgProps>
              </a:ext>
              <a:ext uri="{28A0092B-C50C-407E-A947-70E740481C1C}">
                <a14:useLocalDpi xmlns:a14="http://schemas.microsoft.com/office/drawing/2010/main" val="0"/>
              </a:ext>
            </a:extLst>
          </a:blip>
          <a:stretch>
            <a:fillRect/>
          </a:stretch>
        </p:blipFill>
        <p:spPr>
          <a:xfrm>
            <a:off x="5058258" y="-318255"/>
            <a:ext cx="5753936" cy="5753936"/>
          </a:xfrm>
          <a:prstGeom prst="rect">
            <a:avLst/>
          </a:prstGeom>
        </p:spPr>
      </p:pic>
      <p:grpSp>
        <p:nvGrpSpPr>
          <p:cNvPr id="14" name="Group 13">
            <a:extLst>
              <a:ext uri="{FF2B5EF4-FFF2-40B4-BE49-F238E27FC236}">
                <a16:creationId xmlns="" xmlns:a16="http://schemas.microsoft.com/office/drawing/2014/main" id="{23AC90DB-7B2B-AD67-0FDE-C360750E023D}"/>
              </a:ext>
            </a:extLst>
          </p:cNvPr>
          <p:cNvGrpSpPr/>
          <p:nvPr/>
        </p:nvGrpSpPr>
        <p:grpSpPr>
          <a:xfrm>
            <a:off x="-2967200" y="4011910"/>
            <a:ext cx="14502335" cy="1439832"/>
            <a:chOff x="-306853" y="5418637"/>
            <a:chExt cx="14502335" cy="1439832"/>
          </a:xfrm>
        </p:grpSpPr>
        <p:pic>
          <p:nvPicPr>
            <p:cNvPr id="15" name="Picture 14">
              <a:extLst>
                <a:ext uri="{FF2B5EF4-FFF2-40B4-BE49-F238E27FC236}">
                  <a16:creationId xmlns="" xmlns:a16="http://schemas.microsoft.com/office/drawing/2014/main" id="{0A3A064A-D5A0-063E-2322-5088835D4F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6853" y="5425013"/>
              <a:ext cx="4149479" cy="1433456"/>
            </a:xfrm>
            <a:prstGeom prst="rect">
              <a:avLst/>
            </a:prstGeom>
          </p:spPr>
        </p:pic>
        <p:pic>
          <p:nvPicPr>
            <p:cNvPr id="16" name="Picture 15">
              <a:extLst>
                <a:ext uri="{FF2B5EF4-FFF2-40B4-BE49-F238E27FC236}">
                  <a16:creationId xmlns="" xmlns:a16="http://schemas.microsoft.com/office/drawing/2014/main" id="{24559A68-B6D2-C6CB-7AEC-428A6F1DC0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56306" y="5421825"/>
              <a:ext cx="4149479" cy="1433456"/>
            </a:xfrm>
            <a:prstGeom prst="rect">
              <a:avLst/>
            </a:prstGeom>
          </p:spPr>
        </p:pic>
        <p:pic>
          <p:nvPicPr>
            <p:cNvPr id="17" name="Picture 16">
              <a:extLst>
                <a:ext uri="{FF2B5EF4-FFF2-40B4-BE49-F238E27FC236}">
                  <a16:creationId xmlns="" xmlns:a16="http://schemas.microsoft.com/office/drawing/2014/main" id="{E976736B-1B20-89F1-2CCF-61496B0807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82844" y="5421825"/>
              <a:ext cx="4149479" cy="1433456"/>
            </a:xfrm>
            <a:prstGeom prst="rect">
              <a:avLst/>
            </a:prstGeom>
          </p:spPr>
        </p:pic>
        <p:pic>
          <p:nvPicPr>
            <p:cNvPr id="18" name="Picture 17">
              <a:extLst>
                <a:ext uri="{FF2B5EF4-FFF2-40B4-BE49-F238E27FC236}">
                  <a16:creationId xmlns="" xmlns:a16="http://schemas.microsoft.com/office/drawing/2014/main" id="{B4D115D9-9363-BAF8-719F-DBF6A1347EE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46003" y="5418637"/>
              <a:ext cx="4149479" cy="1433456"/>
            </a:xfrm>
            <a:prstGeom prst="rect">
              <a:avLst/>
            </a:prstGeom>
          </p:spPr>
        </p:pic>
      </p:grpSp>
      <p:pic>
        <p:nvPicPr>
          <p:cNvPr id="5" name="Picture 4">
            <a:extLst>
              <a:ext uri="{FF2B5EF4-FFF2-40B4-BE49-F238E27FC236}">
                <a16:creationId xmlns="" xmlns:a16="http://schemas.microsoft.com/office/drawing/2014/main" id="{E9E0A01E-0B24-15AE-6C23-2D698EB31F3A}"/>
              </a:ext>
            </a:extLst>
          </p:cNvPr>
          <p:cNvPicPr>
            <a:picLocks noChangeAspect="1"/>
          </p:cNvPicPr>
          <p:nvPr/>
        </p:nvPicPr>
        <p:blipFill>
          <a:blip r:embed="rId5"/>
          <a:stretch>
            <a:fillRect/>
          </a:stretch>
        </p:blipFill>
        <p:spPr>
          <a:xfrm>
            <a:off x="2192374" y="1131590"/>
            <a:ext cx="8619820" cy="2337098"/>
          </a:xfrm>
          <a:prstGeom prst="rect">
            <a:avLst/>
          </a:prstGeom>
        </p:spPr>
      </p:pic>
    </p:spTree>
    <p:extLst>
      <p:ext uri="{BB962C8B-B14F-4D97-AF65-F5344CB8AC3E}">
        <p14:creationId xmlns:p14="http://schemas.microsoft.com/office/powerpoint/2010/main" val="3665217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 xmlns:a16="http://schemas.microsoft.com/office/drawing/2014/main" id="{32C85724-83CB-A9DF-FB68-0F32C4555794}"/>
              </a:ext>
            </a:extLst>
          </p:cNvPr>
          <p:cNvPicPr>
            <a:picLocks noChangeAspect="1"/>
          </p:cNvPicPr>
          <p:nvPr/>
        </p:nvPicPr>
        <p:blipFill>
          <a:blip r:embed="rId2"/>
          <a:stretch>
            <a:fillRect/>
          </a:stretch>
        </p:blipFill>
        <p:spPr>
          <a:xfrm>
            <a:off x="2843808" y="1275606"/>
            <a:ext cx="8592947" cy="2445685"/>
          </a:xfrm>
          <a:prstGeom prst="rect">
            <a:avLst/>
          </a:prstGeom>
        </p:spPr>
      </p:pic>
      <p:pic>
        <p:nvPicPr>
          <p:cNvPr id="13" name="Picture 12" descr="A cartoon of a person wearing a conical hat&#10;&#10;Description automatically generated">
            <a:extLst>
              <a:ext uri="{FF2B5EF4-FFF2-40B4-BE49-F238E27FC236}">
                <a16:creationId xmlns="" xmlns:a16="http://schemas.microsoft.com/office/drawing/2014/main" id="{91D30FE3-DB0B-8552-E3C2-98DF4B19DF70}"/>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980" b="90747" l="9980" r="89980">
                        <a14:foregroundMark x1="49333" y1="10384" x2="36485" y2="54101"/>
                        <a14:foregroundMark x1="36485" y1="54101" x2="36162" y2="54667"/>
                        <a14:foregroundMark x1="54263" y1="26182" x2="63798" y2="52202"/>
                        <a14:foregroundMark x1="63798" y1="52202" x2="64000" y2="54141"/>
                        <a14:foregroundMark x1="42101" y1="60242" x2="41697" y2="85859"/>
                        <a14:foregroundMark x1="41697" y1="85859" x2="54626" y2="90747"/>
                        <a14:foregroundMark x1="54626" y1="90747" x2="60929" y2="82061"/>
                        <a14:foregroundMark x1="60929" y1="82061" x2="59232" y2="78182"/>
                        <a14:foregroundMark x1="55273" y1="53818" x2="59556" y2="79838"/>
                      </a14:backgroundRemoval>
                    </a14:imgEffect>
                  </a14:imgLayer>
                </a14:imgProps>
              </a:ext>
              <a:ext uri="{28A0092B-C50C-407E-A947-70E740481C1C}">
                <a14:useLocalDpi xmlns:a14="http://schemas.microsoft.com/office/drawing/2010/main" val="0"/>
              </a:ext>
            </a:extLst>
          </a:blip>
          <a:stretch>
            <a:fillRect/>
          </a:stretch>
        </p:blipFill>
        <p:spPr>
          <a:xfrm>
            <a:off x="5058258" y="-318255"/>
            <a:ext cx="5753936" cy="5753936"/>
          </a:xfrm>
          <a:prstGeom prst="rect">
            <a:avLst/>
          </a:prstGeom>
        </p:spPr>
      </p:pic>
      <p:grpSp>
        <p:nvGrpSpPr>
          <p:cNvPr id="14" name="Group 13">
            <a:extLst>
              <a:ext uri="{FF2B5EF4-FFF2-40B4-BE49-F238E27FC236}">
                <a16:creationId xmlns="" xmlns:a16="http://schemas.microsoft.com/office/drawing/2014/main" id="{23AC90DB-7B2B-AD67-0FDE-C360750E023D}"/>
              </a:ext>
            </a:extLst>
          </p:cNvPr>
          <p:cNvGrpSpPr/>
          <p:nvPr/>
        </p:nvGrpSpPr>
        <p:grpSpPr>
          <a:xfrm>
            <a:off x="-2967200" y="4011910"/>
            <a:ext cx="14502335" cy="1439832"/>
            <a:chOff x="-306853" y="5418637"/>
            <a:chExt cx="14502335" cy="1439832"/>
          </a:xfrm>
        </p:grpSpPr>
        <p:pic>
          <p:nvPicPr>
            <p:cNvPr id="15" name="Picture 14">
              <a:extLst>
                <a:ext uri="{FF2B5EF4-FFF2-40B4-BE49-F238E27FC236}">
                  <a16:creationId xmlns="" xmlns:a16="http://schemas.microsoft.com/office/drawing/2014/main" id="{0A3A064A-D5A0-063E-2322-5088835D4F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6853" y="5425013"/>
              <a:ext cx="4149479" cy="1433456"/>
            </a:xfrm>
            <a:prstGeom prst="rect">
              <a:avLst/>
            </a:prstGeom>
          </p:spPr>
        </p:pic>
        <p:pic>
          <p:nvPicPr>
            <p:cNvPr id="16" name="Picture 15">
              <a:extLst>
                <a:ext uri="{FF2B5EF4-FFF2-40B4-BE49-F238E27FC236}">
                  <a16:creationId xmlns="" xmlns:a16="http://schemas.microsoft.com/office/drawing/2014/main" id="{24559A68-B6D2-C6CB-7AEC-428A6F1DC00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56306" y="5421825"/>
              <a:ext cx="4149479" cy="1433456"/>
            </a:xfrm>
            <a:prstGeom prst="rect">
              <a:avLst/>
            </a:prstGeom>
          </p:spPr>
        </p:pic>
        <p:pic>
          <p:nvPicPr>
            <p:cNvPr id="17" name="Picture 16">
              <a:extLst>
                <a:ext uri="{FF2B5EF4-FFF2-40B4-BE49-F238E27FC236}">
                  <a16:creationId xmlns="" xmlns:a16="http://schemas.microsoft.com/office/drawing/2014/main" id="{E976736B-1B20-89F1-2CCF-61496B0807C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82844" y="5421825"/>
              <a:ext cx="4149479" cy="1433456"/>
            </a:xfrm>
            <a:prstGeom prst="rect">
              <a:avLst/>
            </a:prstGeom>
          </p:spPr>
        </p:pic>
        <p:pic>
          <p:nvPicPr>
            <p:cNvPr id="18" name="Picture 17">
              <a:extLst>
                <a:ext uri="{FF2B5EF4-FFF2-40B4-BE49-F238E27FC236}">
                  <a16:creationId xmlns="" xmlns:a16="http://schemas.microsoft.com/office/drawing/2014/main" id="{B4D115D9-9363-BAF8-719F-DBF6A1347EE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46003" y="5418637"/>
              <a:ext cx="4149479" cy="1433456"/>
            </a:xfrm>
            <a:prstGeom prst="rect">
              <a:avLst/>
            </a:prstGeom>
          </p:spPr>
        </p:pic>
      </p:grpSp>
    </p:spTree>
    <p:extLst>
      <p:ext uri="{BB962C8B-B14F-4D97-AF65-F5344CB8AC3E}">
        <p14:creationId xmlns:p14="http://schemas.microsoft.com/office/powerpoint/2010/main" val="3101234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Rectangle with Corners Rounded 1">
            <a:extLst>
              <a:ext uri="{FF2B5EF4-FFF2-40B4-BE49-F238E27FC236}">
                <a16:creationId xmlns="" xmlns:a16="http://schemas.microsoft.com/office/drawing/2014/main" id="{81A7220A-B554-D6EE-43F7-A72C3A3129C4}"/>
              </a:ext>
            </a:extLst>
          </p:cNvPr>
          <p:cNvSpPr/>
          <p:nvPr/>
        </p:nvSpPr>
        <p:spPr>
          <a:xfrm>
            <a:off x="2105001" y="123478"/>
            <a:ext cx="6876255" cy="2141100"/>
          </a:xfrm>
          <a:prstGeom prst="wedgeRoundRectCallout">
            <a:avLst>
              <a:gd name="adj1" fmla="val -55406"/>
              <a:gd name="adj2" fmla="val 30119"/>
              <a:gd name="adj3" fmla="val 16667"/>
            </a:avLst>
          </a:prstGeom>
          <a:solidFill>
            <a:schemeClr val="bg1"/>
          </a:solidFill>
          <a:ln w="19050">
            <a:solidFill>
              <a:srgbClr val="6F1D1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dirty="0">
                <a:solidFill>
                  <a:schemeClr val="tx1"/>
                </a:solidFill>
                <a:latin typeface="Cambria" panose="02040503050406030204" pitchFamily="18" charset="0"/>
                <a:ea typeface="Cambria" panose="02040503050406030204" pitchFamily="18" charset="0"/>
              </a:rPr>
              <a:t>Năm 1999, Khuê Văn Các trong Văn Miếu – Quốc Tử Giám được chọn là biểu tượng </a:t>
            </a:r>
          </a:p>
          <a:p>
            <a:pPr algn="just"/>
            <a:r>
              <a:rPr lang="en-US" sz="2800" dirty="0">
                <a:solidFill>
                  <a:schemeClr val="tx1"/>
                </a:solidFill>
                <a:latin typeface="Cambria" panose="02040503050406030204" pitchFamily="18" charset="0"/>
                <a:ea typeface="Cambria" panose="02040503050406030204" pitchFamily="18" charset="0"/>
              </a:rPr>
              <a:t>của thủ đô Hà Nội. </a:t>
            </a:r>
          </a:p>
          <a:p>
            <a:pPr algn="just"/>
            <a:r>
              <a:rPr lang="en-US" sz="2800" dirty="0">
                <a:solidFill>
                  <a:schemeClr val="tx1"/>
                </a:solidFill>
                <a:latin typeface="Cambria" panose="02040503050406030204" pitchFamily="18" charset="0"/>
                <a:ea typeface="Cambria" panose="02040503050406030204" pitchFamily="18" charset="0"/>
              </a:rPr>
              <a:t>Em hãy chia sẻ hiểu biết về công trình kiến trúc này?</a:t>
            </a:r>
          </a:p>
        </p:txBody>
      </p:sp>
      <p:pic>
        <p:nvPicPr>
          <p:cNvPr id="3" name="Picture 2">
            <a:extLst>
              <a:ext uri="{FF2B5EF4-FFF2-40B4-BE49-F238E27FC236}">
                <a16:creationId xmlns="" xmlns:a16="http://schemas.microsoft.com/office/drawing/2014/main" id="{DB8E1303-F588-89F1-4E2B-28873A7FF4FE}"/>
              </a:ext>
            </a:extLst>
          </p:cNvPr>
          <p:cNvPicPr>
            <a:picLocks noChangeAspect="1"/>
          </p:cNvPicPr>
          <p:nvPr/>
        </p:nvPicPr>
        <p:blipFill>
          <a:blip r:embed="rId2"/>
          <a:stretch>
            <a:fillRect/>
          </a:stretch>
        </p:blipFill>
        <p:spPr>
          <a:xfrm>
            <a:off x="162744" y="1270153"/>
            <a:ext cx="2123728" cy="3873347"/>
          </a:xfrm>
          <a:prstGeom prst="rect">
            <a:avLst/>
          </a:prstGeom>
        </p:spPr>
      </p:pic>
      <p:grpSp>
        <p:nvGrpSpPr>
          <p:cNvPr id="4" name="Group 4">
            <a:extLst>
              <a:ext uri="{FF2B5EF4-FFF2-40B4-BE49-F238E27FC236}">
                <a16:creationId xmlns="" xmlns:a16="http://schemas.microsoft.com/office/drawing/2014/main" id="{7FA168AB-57F1-90A3-4DE8-06188BDCF794}"/>
              </a:ext>
            </a:extLst>
          </p:cNvPr>
          <p:cNvGrpSpPr>
            <a:grpSpLocks noChangeAspect="1"/>
          </p:cNvGrpSpPr>
          <p:nvPr/>
        </p:nvGrpSpPr>
        <p:grpSpPr>
          <a:xfrm>
            <a:off x="2771800" y="2402724"/>
            <a:ext cx="2664296" cy="2602630"/>
            <a:chOff x="0" y="0"/>
            <a:chExt cx="4828540" cy="4716780"/>
          </a:xfrm>
        </p:grpSpPr>
        <p:sp>
          <p:nvSpPr>
            <p:cNvPr id="5" name="Freeform 5">
              <a:extLst>
                <a:ext uri="{FF2B5EF4-FFF2-40B4-BE49-F238E27FC236}">
                  <a16:creationId xmlns="" xmlns:a16="http://schemas.microsoft.com/office/drawing/2014/main" id="{038AB117-7D93-6CA0-E731-A3A77DF812E4}"/>
                </a:ext>
              </a:extLst>
            </p:cNvPr>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blipFill>
              <a:blip r:embed="rId3"/>
              <a:stretch>
                <a:fillRect l="-23271" r="-23271"/>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9">
            <a:extLst>
              <a:ext uri="{FF2B5EF4-FFF2-40B4-BE49-F238E27FC236}">
                <a16:creationId xmlns="" xmlns:a16="http://schemas.microsoft.com/office/drawing/2014/main" id="{A7261596-2B24-3F9F-FF9B-C7F2858A62C4}"/>
              </a:ext>
            </a:extLst>
          </p:cNvPr>
          <p:cNvGrpSpPr>
            <a:grpSpLocks noChangeAspect="1"/>
          </p:cNvGrpSpPr>
          <p:nvPr/>
        </p:nvGrpSpPr>
        <p:grpSpPr>
          <a:xfrm>
            <a:off x="5652120" y="2367553"/>
            <a:ext cx="2736304" cy="2672971"/>
            <a:chOff x="0" y="0"/>
            <a:chExt cx="4828540" cy="4716780"/>
          </a:xfrm>
        </p:grpSpPr>
        <p:sp>
          <p:nvSpPr>
            <p:cNvPr id="7" name="Freeform 10">
              <a:extLst>
                <a:ext uri="{FF2B5EF4-FFF2-40B4-BE49-F238E27FC236}">
                  <a16:creationId xmlns="" xmlns:a16="http://schemas.microsoft.com/office/drawing/2014/main" id="{3CC815D5-18D2-CF1E-1CA7-3BCE894C9338}"/>
                </a:ext>
              </a:extLst>
            </p:cNvPr>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blipFill>
              <a:blip r:embed="rId4"/>
              <a:stretch>
                <a:fillRect l="-23133" r="-23133"/>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816452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59952" y="195486"/>
            <a:ext cx="3386724" cy="4940364"/>
            <a:chOff x="-59952" y="195486"/>
            <a:chExt cx="3386724" cy="4940364"/>
          </a:xfrm>
        </p:grpSpPr>
        <p:pic>
          <p:nvPicPr>
            <p:cNvPr id="4" name="Picture 2" descr="E:\002-KIMS BUSINESS\007-02-Fullslidesppt-Contents\20161219\02-abs\flower-item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4098" y="3161022"/>
              <a:ext cx="853097" cy="82320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E:\002-KIMS BUSINESS\007-02-Fullslidesppt-Contents\20161219\02-abs\flower-item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552" y="2506984"/>
              <a:ext cx="1355576" cy="130807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E:\002-KIMS BUSINESS\007-02-Fullslidesppt-Contents\20161219\02-abs\flower-item0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4524" y="915566"/>
              <a:ext cx="2232248" cy="215402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E:\002-KIMS BUSINESS\007-02-Fullslidesppt-Contents\20161219\02-abs\flower-item0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658" y="195486"/>
              <a:ext cx="1250988" cy="123802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E:\002-KIMS BUSINESS\007-02-Fullslidesppt-Contents\20161219\02-abs\flower-item0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952" y="1645346"/>
              <a:ext cx="936104" cy="92640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E:\002-KIMS BUSINESS\007-02-Fullslidesppt-Contents\20161219\02-abs\flower-item0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504" y="3818086"/>
              <a:ext cx="1250988" cy="123802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E:\002-KIMS BUSINESS\007-02-Fullslidesppt-Contents\20161219\02-abs\flower-item0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32538" y="4291593"/>
              <a:ext cx="853097" cy="84425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p:cNvGrpSpPr/>
          <p:nvPr/>
        </p:nvGrpSpPr>
        <p:grpSpPr>
          <a:xfrm flipH="1">
            <a:off x="5771753" y="195486"/>
            <a:ext cx="3386724" cy="4940364"/>
            <a:chOff x="-59952" y="195486"/>
            <a:chExt cx="3386724" cy="4940364"/>
          </a:xfrm>
        </p:grpSpPr>
        <p:pic>
          <p:nvPicPr>
            <p:cNvPr id="13" name="Picture 2" descr="E:\002-KIMS BUSINESS\007-02-Fullslidesppt-Contents\20161219\02-abs\flower-item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4098" y="3161022"/>
              <a:ext cx="853097" cy="82320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E:\002-KIMS BUSINESS\007-02-Fullslidesppt-Contents\20161219\02-abs\flower-item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552" y="2506984"/>
              <a:ext cx="1355576" cy="130807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E:\002-KIMS BUSINESS\007-02-Fullslidesppt-Contents\20161219\02-abs\flower-item0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4524" y="915566"/>
              <a:ext cx="2232248" cy="215402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E:\002-KIMS BUSINESS\007-02-Fullslidesppt-Contents\20161219\02-abs\flower-item0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658" y="195486"/>
              <a:ext cx="1250988" cy="123802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descr="E:\002-KIMS BUSINESS\007-02-Fullslidesppt-Contents\20161219\02-abs\flower-item0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952" y="1645346"/>
              <a:ext cx="936104" cy="92640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descr="E:\002-KIMS BUSINESS\007-02-Fullslidesppt-Contents\20161219\02-abs\flower-item0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504" y="3818086"/>
              <a:ext cx="1250988" cy="123802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descr="E:\002-KIMS BUSINESS\007-02-Fullslidesppt-Contents\20161219\02-abs\flower-item0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32538" y="4291593"/>
              <a:ext cx="853097" cy="844257"/>
            </a:xfrm>
            <a:prstGeom prst="rect">
              <a:avLst/>
            </a:prstGeom>
            <a:noFill/>
            <a:extLst>
              <a:ext uri="{909E8E84-426E-40DD-AFC4-6F175D3DCCD1}">
                <a14:hiddenFill xmlns:a14="http://schemas.microsoft.com/office/drawing/2010/main">
                  <a:solidFill>
                    <a:srgbClr val="FFFFFF"/>
                  </a:solidFill>
                </a14:hiddenFill>
              </a:ext>
            </a:extLst>
          </p:spPr>
        </p:pic>
      </p:grpSp>
      <p:pic>
        <p:nvPicPr>
          <p:cNvPr id="21" name="Picture 2" descr="E:\002-KIMS BUSINESS\007-02-Fullslidesppt-Contents\20161219\02-abs\flower-item0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4237860" y="2433193"/>
            <a:ext cx="649229" cy="62648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a:extLst>
              <a:ext uri="{FF2B5EF4-FFF2-40B4-BE49-F238E27FC236}">
                <a16:creationId xmlns="" xmlns:a16="http://schemas.microsoft.com/office/drawing/2014/main" id="{127E44D2-4239-C77F-2BDF-47490CD9DC16}"/>
              </a:ext>
            </a:extLst>
          </p:cNvPr>
          <p:cNvPicPr>
            <a:picLocks noChangeAspect="1"/>
          </p:cNvPicPr>
          <p:nvPr/>
        </p:nvPicPr>
        <p:blipFill>
          <a:blip r:embed="rId7"/>
          <a:stretch>
            <a:fillRect/>
          </a:stretch>
        </p:blipFill>
        <p:spPr>
          <a:xfrm>
            <a:off x="2026837" y="1173824"/>
            <a:ext cx="8730945" cy="2427395"/>
          </a:xfrm>
          <a:prstGeom prst="rect">
            <a:avLst/>
          </a:prstGeom>
        </p:spPr>
      </p:pic>
    </p:spTree>
    <p:extLst>
      <p:ext uri="{BB962C8B-B14F-4D97-AF65-F5344CB8AC3E}">
        <p14:creationId xmlns:p14="http://schemas.microsoft.com/office/powerpoint/2010/main" val="13524073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a:extLst>
              <a:ext uri="{FF2B5EF4-FFF2-40B4-BE49-F238E27FC236}">
                <a16:creationId xmlns="" xmlns:a16="http://schemas.microsoft.com/office/drawing/2014/main" id="{41392221-4715-986D-7FA0-7B1E776FD32E}"/>
              </a:ext>
            </a:extLst>
          </p:cNvPr>
          <p:cNvGrpSpPr/>
          <p:nvPr/>
        </p:nvGrpSpPr>
        <p:grpSpPr>
          <a:xfrm>
            <a:off x="417635" y="123478"/>
            <a:ext cx="8308730" cy="657909"/>
            <a:chOff x="3383463" y="1620888"/>
            <a:chExt cx="8308730" cy="657909"/>
          </a:xfrm>
        </p:grpSpPr>
        <p:sp>
          <p:nvSpPr>
            <p:cNvPr id="37" name="Rectangle: Rounded Corners 36">
              <a:extLst>
                <a:ext uri="{FF2B5EF4-FFF2-40B4-BE49-F238E27FC236}">
                  <a16:creationId xmlns="" xmlns:a16="http://schemas.microsoft.com/office/drawing/2014/main" id="{717169D9-9311-5C35-B729-66219AB66ABD}"/>
                </a:ext>
              </a:extLst>
            </p:cNvPr>
            <p:cNvSpPr/>
            <p:nvPr/>
          </p:nvSpPr>
          <p:spPr>
            <a:xfrm>
              <a:off x="3383463" y="1620888"/>
              <a:ext cx="8308730" cy="657909"/>
            </a:xfrm>
            <a:prstGeom prst="roundRect">
              <a:avLst/>
            </a:prstGeom>
            <a:solidFill>
              <a:srgbClr val="FFC8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 xmlns:a16="http://schemas.microsoft.com/office/drawing/2014/main" id="{5FDD5C44-D7A1-C088-1B34-79CFFEFC4FEA}"/>
                </a:ext>
              </a:extLst>
            </p:cNvPr>
            <p:cNvSpPr txBox="1"/>
            <p:nvPr/>
          </p:nvSpPr>
          <p:spPr>
            <a:xfrm>
              <a:off x="3383463" y="1662604"/>
              <a:ext cx="8156893" cy="523220"/>
            </a:xfrm>
            <a:prstGeom prst="rect">
              <a:avLst/>
            </a:prstGeom>
            <a:noFill/>
          </p:spPr>
          <p:txBody>
            <a:bodyPr wrap="square">
              <a:spAutoFit/>
            </a:bodyPr>
            <a:lstStyle/>
            <a:p>
              <a:pPr algn="ctr"/>
              <a:r>
                <a:rPr lang="vi-VN" sz="2800" b="1" i="1" dirty="0">
                  <a:solidFill>
                    <a:schemeClr val="tx1"/>
                  </a:solidFill>
                  <a:latin typeface="Cambria" panose="02040503050406030204" pitchFamily="18" charset="0"/>
                  <a:ea typeface="Cambria" panose="02040503050406030204" pitchFamily="18" charset="0"/>
                </a:rPr>
                <a:t>Tìm hiểu về khu di tích, Văn Miếu – Quốc Tử Giám</a:t>
              </a:r>
              <a:endParaRPr lang="en-US" sz="2800" b="1" dirty="0"/>
            </a:p>
          </p:txBody>
        </p:sp>
      </p:grpSp>
      <p:sp>
        <p:nvSpPr>
          <p:cNvPr id="39" name="TextBox 38">
            <a:extLst>
              <a:ext uri="{FF2B5EF4-FFF2-40B4-BE49-F238E27FC236}">
                <a16:creationId xmlns="" xmlns:a16="http://schemas.microsoft.com/office/drawing/2014/main" id="{3A0F7CAD-B19B-B843-9D4A-CA246E4CA0EA}"/>
              </a:ext>
            </a:extLst>
          </p:cNvPr>
          <p:cNvSpPr txBox="1"/>
          <p:nvPr/>
        </p:nvSpPr>
        <p:spPr>
          <a:xfrm>
            <a:off x="1979216" y="1059582"/>
            <a:ext cx="7164784" cy="2785378"/>
          </a:xfrm>
          <a:prstGeom prst="rect">
            <a:avLst/>
          </a:prstGeom>
          <a:noFill/>
        </p:spPr>
        <p:txBody>
          <a:bodyPr wrap="square" rtlCol="0">
            <a:spAutoFit/>
          </a:bodyPr>
          <a:lstStyle/>
          <a:p>
            <a:pPr marL="457200" indent="-457200" algn="just">
              <a:buAutoNum type="arabicPeriod"/>
            </a:pPr>
            <a:r>
              <a:rPr lang="vi-VN" sz="2500" dirty="0">
                <a:latin typeface="Cambria" panose="02040503050406030204" pitchFamily="18" charset="0"/>
                <a:ea typeface="Cambria" panose="02040503050406030204" pitchFamily="18" charset="0"/>
              </a:rPr>
              <a:t>Xác định vị trí một số công trình kiến trúc tiêu </a:t>
            </a:r>
          </a:p>
          <a:p>
            <a:pPr algn="just"/>
            <a:r>
              <a:rPr lang="vi-VN" sz="2500" dirty="0">
                <a:latin typeface="Cambria" panose="02040503050406030204" pitchFamily="18" charset="0"/>
                <a:ea typeface="Cambria" panose="02040503050406030204" pitchFamily="18" charset="0"/>
              </a:rPr>
              <a:t>biểu trong khu di tích Văn Miếu – Quốc Tử Giám </a:t>
            </a:r>
          </a:p>
          <a:p>
            <a:pPr algn="just"/>
            <a:r>
              <a:rPr lang="vi-VN" sz="2500" dirty="0">
                <a:latin typeface="Cambria" panose="02040503050406030204" pitchFamily="18" charset="0"/>
                <a:ea typeface="Cambria" panose="02040503050406030204" pitchFamily="18" charset="0"/>
              </a:rPr>
              <a:t>trên sơ đồ hình 2.</a:t>
            </a:r>
          </a:p>
          <a:p>
            <a:pPr algn="just"/>
            <a:r>
              <a:rPr lang="vi-VN" sz="2500" dirty="0">
                <a:latin typeface="Cambria" panose="02040503050406030204" pitchFamily="18" charset="0"/>
                <a:ea typeface="Cambria" panose="02040503050406030204" pitchFamily="18" charset="0"/>
              </a:rPr>
              <a:t>2. Đọc thông tin, quan sát các hình từ 3 đến 5. </a:t>
            </a:r>
          </a:p>
          <a:p>
            <a:pPr algn="just"/>
            <a:r>
              <a:rPr lang="vi-VN" sz="2500" dirty="0">
                <a:latin typeface="Cambria" panose="02040503050406030204" pitchFamily="18" charset="0"/>
                <a:ea typeface="Cambria" panose="02040503050406030204" pitchFamily="18" charset="0"/>
              </a:rPr>
              <a:t>Em hãy:</a:t>
            </a:r>
          </a:p>
          <a:p>
            <a:pPr algn="just"/>
            <a:r>
              <a:rPr lang="vi-VN" sz="2500" dirty="0">
                <a:latin typeface="Cambria" panose="02040503050406030204" pitchFamily="18" charset="0"/>
                <a:ea typeface="Cambria" panose="02040503050406030204" pitchFamily="18" charset="0"/>
              </a:rPr>
              <a:t>- Mô tả kiến trúc, chức năng của một trong các công trình: Văn Miếu, Quốc Tử Giám, nhà bia Tiến Sĩ. </a:t>
            </a:r>
          </a:p>
        </p:txBody>
      </p:sp>
      <p:pic>
        <p:nvPicPr>
          <p:cNvPr id="41" name="Picture 40" descr="A couple of kids wearing traditional clothing&#10;&#10;Description automatically generated">
            <a:extLst>
              <a:ext uri="{FF2B5EF4-FFF2-40B4-BE49-F238E27FC236}">
                <a16:creationId xmlns="" xmlns:a16="http://schemas.microsoft.com/office/drawing/2014/main" id="{3C480243-81A1-738A-044B-30ED2C72F4B6}"/>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3960" b="97131" l="9933" r="98201">
                        <a14:foregroundMark x1="59633" y1="26020" x2="71664" y2="28162"/>
                        <a14:foregroundMark x1="74138" y1="22222" x2="77624" y2="25697"/>
                        <a14:foregroundMark x1="73201" y1="24687" x2="75937" y2="27152"/>
                        <a14:foregroundMark x1="86319" y1="36040" x2="94565" y2="26020"/>
                        <a14:foregroundMark x1="63268" y1="3960" x2="80397" y2="8404"/>
                        <a14:foregroundMark x1="96552" y1="24364" x2="98238" y2="26182"/>
                        <a14:foregroundMark x1="61282" y1="97131" x2="67391" y2="89859"/>
                        <a14:foregroundMark x1="83883" y1="93010" x2="92429" y2="87394"/>
                        <a14:foregroundMark x1="87106" y1="93010" x2="95202" y2="87717"/>
                      </a14:backgroundRemoval>
                    </a14:imgEffect>
                  </a14:imgLayer>
                </a14:imgProps>
              </a:ext>
              <a:ext uri="{28A0092B-C50C-407E-A947-70E740481C1C}">
                <a14:useLocalDpi xmlns:a14="http://schemas.microsoft.com/office/drawing/2010/main" val="0"/>
              </a:ext>
            </a:extLst>
          </a:blip>
          <a:stretch>
            <a:fillRect/>
          </a:stretch>
        </p:blipFill>
        <p:spPr>
          <a:xfrm>
            <a:off x="-2034437" y="1274297"/>
            <a:ext cx="4068874" cy="3773944"/>
          </a:xfrm>
          <a:prstGeom prst="rect">
            <a:avLst/>
          </a:prstGeom>
        </p:spPr>
      </p:pic>
    </p:spTree>
    <p:extLst>
      <p:ext uri="{BB962C8B-B14F-4D97-AF65-F5344CB8AC3E}">
        <p14:creationId xmlns:p14="http://schemas.microsoft.com/office/powerpoint/2010/main" val="3233491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9"/>
                                        </p:tgtEl>
                                        <p:attrNameLst>
                                          <p:attrName>style.visibility</p:attrName>
                                        </p:attrNameLst>
                                      </p:cBhvr>
                                      <p:to>
                                        <p:strVal val="visible"/>
                                      </p:to>
                                    </p:set>
                                    <p:animEffect transition="in" filter="fade">
                                      <p:cBhvr>
                                        <p:cTn id="14" dur="1000"/>
                                        <p:tgtEl>
                                          <p:spTgt spid="39"/>
                                        </p:tgtEl>
                                      </p:cBhvr>
                                    </p:animEffect>
                                    <p:anim calcmode="lin" valueType="num">
                                      <p:cBhvr>
                                        <p:cTn id="15" dur="1000" fill="hold"/>
                                        <p:tgtEl>
                                          <p:spTgt spid="39"/>
                                        </p:tgtEl>
                                        <p:attrNameLst>
                                          <p:attrName>ppt_x</p:attrName>
                                        </p:attrNameLst>
                                      </p:cBhvr>
                                      <p:tavLst>
                                        <p:tav tm="0">
                                          <p:val>
                                            <p:strVal val="#ppt_x"/>
                                          </p:val>
                                        </p:tav>
                                        <p:tav tm="100000">
                                          <p:val>
                                            <p:strVal val="#ppt_x"/>
                                          </p:val>
                                        </p:tav>
                                      </p:tavLst>
                                    </p:anim>
                                    <p:anim calcmode="lin" valueType="num">
                                      <p:cBhvr>
                                        <p:cTn id="16"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 xmlns:a16="http://schemas.microsoft.com/office/drawing/2014/main" id="{FC3049F2-B9CB-A6D2-928B-F6E5DDD26D3E}"/>
              </a:ext>
            </a:extLst>
          </p:cNvPr>
          <p:cNvPicPr>
            <a:picLocks noChangeAspect="1"/>
          </p:cNvPicPr>
          <p:nvPr/>
        </p:nvPicPr>
        <p:blipFill>
          <a:blip r:embed="rId2"/>
          <a:stretch>
            <a:fillRect/>
          </a:stretch>
        </p:blipFill>
        <p:spPr>
          <a:xfrm>
            <a:off x="21733" y="1910"/>
            <a:ext cx="9100533" cy="4370040"/>
          </a:xfrm>
          <a:prstGeom prst="rect">
            <a:avLst/>
          </a:prstGeom>
        </p:spPr>
      </p:pic>
      <p:sp>
        <p:nvSpPr>
          <p:cNvPr id="42" name="TextBox 41">
            <a:extLst>
              <a:ext uri="{FF2B5EF4-FFF2-40B4-BE49-F238E27FC236}">
                <a16:creationId xmlns="" xmlns:a16="http://schemas.microsoft.com/office/drawing/2014/main" id="{E835A61C-0887-D33D-172A-3D3B51A2E703}"/>
              </a:ext>
            </a:extLst>
          </p:cNvPr>
          <p:cNvSpPr txBox="1"/>
          <p:nvPr/>
        </p:nvSpPr>
        <p:spPr>
          <a:xfrm>
            <a:off x="-54261" y="4443958"/>
            <a:ext cx="9252520" cy="430887"/>
          </a:xfrm>
          <a:prstGeom prst="rect">
            <a:avLst/>
          </a:prstGeom>
          <a:noFill/>
        </p:spPr>
        <p:txBody>
          <a:bodyPr wrap="square" rtlCol="0">
            <a:spAutoFit/>
          </a:bodyPr>
          <a:lstStyle/>
          <a:p>
            <a:pPr algn="ctr"/>
            <a:r>
              <a:rPr lang="vi-VN" sz="2200" b="1" dirty="0">
                <a:latin typeface="Cambria" panose="02040503050406030204" pitchFamily="18" charset="0"/>
                <a:ea typeface="Cambria" panose="02040503050406030204" pitchFamily="18" charset="0"/>
              </a:rPr>
              <a:t>Khu Văn Miếu – Quốc Tử Giám ở Hà Nội được xây dựng từ thời nhà Lý</a:t>
            </a:r>
          </a:p>
        </p:txBody>
      </p:sp>
    </p:spTree>
    <p:extLst>
      <p:ext uri="{BB962C8B-B14F-4D97-AF65-F5344CB8AC3E}">
        <p14:creationId xmlns:p14="http://schemas.microsoft.com/office/powerpoint/2010/main" val="658340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그림 개체 틀 2">
            <a:extLst>
              <a:ext uri="{FF2B5EF4-FFF2-40B4-BE49-F238E27FC236}">
                <a16:creationId xmlns="" xmlns:a16="http://schemas.microsoft.com/office/drawing/2014/main" id="{CD70B4DD-CA28-4ABB-94F8-23EDF0CD9CFF}"/>
              </a:ext>
            </a:extLst>
          </p:cNvPr>
          <p:cNvSpPr>
            <a:spLocks noGrp="1"/>
          </p:cNvSpPr>
          <p:nvPr>
            <p:ph type="pic" idx="12"/>
          </p:nvPr>
        </p:nvSpPr>
        <p:spPr/>
        <p:txBody>
          <a:bodyPr/>
          <a:lstStyle/>
          <a:p>
            <a:endParaRPr lang="vi-VN"/>
          </a:p>
        </p:txBody>
      </p:sp>
      <p:sp>
        <p:nvSpPr>
          <p:cNvPr id="5" name="그림 개체 틀 4">
            <a:extLst>
              <a:ext uri="{FF2B5EF4-FFF2-40B4-BE49-F238E27FC236}">
                <a16:creationId xmlns="" xmlns:a16="http://schemas.microsoft.com/office/drawing/2014/main" id="{4902AAA5-3558-4890-940D-656F572D883C}"/>
              </a:ext>
            </a:extLst>
          </p:cNvPr>
          <p:cNvSpPr>
            <a:spLocks noGrp="1"/>
          </p:cNvSpPr>
          <p:nvPr>
            <p:ph type="pic" idx="14"/>
          </p:nvPr>
        </p:nvSpPr>
        <p:spPr/>
        <p:txBody>
          <a:bodyPr/>
          <a:lstStyle/>
          <a:p>
            <a:endParaRPr lang="vi-VN"/>
          </a:p>
        </p:txBody>
      </p:sp>
      <p:sp>
        <p:nvSpPr>
          <p:cNvPr id="2" name="TextBox 1">
            <a:extLst>
              <a:ext uri="{FF2B5EF4-FFF2-40B4-BE49-F238E27FC236}">
                <a16:creationId xmlns="" xmlns:a16="http://schemas.microsoft.com/office/drawing/2014/main" id="{33914928-93FC-3689-EBC8-DEB4C3FA566D}"/>
              </a:ext>
            </a:extLst>
          </p:cNvPr>
          <p:cNvSpPr txBox="1"/>
          <p:nvPr/>
        </p:nvSpPr>
        <p:spPr>
          <a:xfrm>
            <a:off x="3275856" y="267494"/>
            <a:ext cx="6067317" cy="2123658"/>
          </a:xfrm>
          <a:prstGeom prst="rect">
            <a:avLst/>
          </a:prstGeom>
          <a:noFill/>
        </p:spPr>
        <p:txBody>
          <a:bodyPr wrap="square" rtlCol="0">
            <a:spAutoFit/>
          </a:bodyPr>
          <a:lstStyle/>
          <a:p>
            <a:pPr algn="just"/>
            <a:r>
              <a:rPr lang="en-US" sz="2600" dirty="0">
                <a:latin typeface="Cambria" panose="02040503050406030204" pitchFamily="18" charset="0"/>
                <a:ea typeface="Cambria" panose="02040503050406030204" pitchFamily="18" charset="0"/>
              </a:rPr>
              <a:t>        Văn Miếu gồm các công trình tiêu </a:t>
            </a:r>
          </a:p>
          <a:p>
            <a:pPr algn="just"/>
            <a:r>
              <a:rPr lang="en-US" sz="2600" dirty="0">
                <a:latin typeface="Cambria" panose="02040503050406030204" pitchFamily="18" charset="0"/>
                <a:ea typeface="Cambria" panose="02040503050406030204" pitchFamily="18" charset="0"/>
              </a:rPr>
              <a:t>biểu: cổng Văn Miếu, Khuê Văn Các, </a:t>
            </a:r>
          </a:p>
          <a:p>
            <a:pPr algn="just"/>
            <a:r>
              <a:rPr lang="en-US" sz="2600" dirty="0">
                <a:latin typeface="Cambria" panose="02040503050406030204" pitchFamily="18" charset="0"/>
                <a:ea typeface="Cambria" panose="02040503050406030204" pitchFamily="18" charset="0"/>
              </a:rPr>
              <a:t>nhà bia Tiến sĩ, khu Đại Thành…Đây là </a:t>
            </a:r>
          </a:p>
          <a:p>
            <a:pPr algn="just"/>
            <a:r>
              <a:rPr lang="en-US" sz="2600" dirty="0">
                <a:latin typeface="Cambria" panose="02040503050406030204" pitchFamily="18" charset="0"/>
                <a:ea typeface="Cambria" panose="02040503050406030204" pitchFamily="18" charset="0"/>
              </a:rPr>
              <a:t>nơi thờ Khổng Tử và các học trò của ông.</a:t>
            </a:r>
          </a:p>
          <a:p>
            <a:pPr algn="just"/>
            <a:endParaRPr lang="vi-VN" sz="2800" dirty="0">
              <a:latin typeface="Cambria" panose="02040503050406030204" pitchFamily="18" charset="0"/>
              <a:ea typeface="Cambria" panose="02040503050406030204" pitchFamily="18" charset="0"/>
            </a:endParaRPr>
          </a:p>
        </p:txBody>
      </p:sp>
      <p:sp>
        <p:nvSpPr>
          <p:cNvPr id="4" name="TextBox 3">
            <a:extLst>
              <a:ext uri="{FF2B5EF4-FFF2-40B4-BE49-F238E27FC236}">
                <a16:creationId xmlns="" xmlns:a16="http://schemas.microsoft.com/office/drawing/2014/main" id="{FC6191B6-2ACA-FE16-8196-9385697A042D}"/>
              </a:ext>
            </a:extLst>
          </p:cNvPr>
          <p:cNvSpPr txBox="1"/>
          <p:nvPr/>
        </p:nvSpPr>
        <p:spPr>
          <a:xfrm>
            <a:off x="0" y="2886230"/>
            <a:ext cx="5994164" cy="2246769"/>
          </a:xfrm>
          <a:prstGeom prst="rect">
            <a:avLst/>
          </a:prstGeom>
          <a:noFill/>
        </p:spPr>
        <p:txBody>
          <a:bodyPr wrap="square" rtlCol="0">
            <a:spAutoFit/>
          </a:bodyPr>
          <a:lstStyle/>
          <a:p>
            <a:pPr algn="just"/>
            <a:r>
              <a:rPr lang="en-US" sz="2800" dirty="0">
                <a:latin typeface="Cambria" panose="02040503050406030204" pitchFamily="18" charset="0"/>
                <a:ea typeface="Cambria" panose="02040503050406030204" pitchFamily="18" charset="0"/>
              </a:rPr>
              <a:t>     Quốc Tử Giám ở phía sau Văn Miếu </a:t>
            </a:r>
          </a:p>
          <a:p>
            <a:pPr algn="just"/>
            <a:r>
              <a:rPr lang="en-US" sz="2800" dirty="0">
                <a:latin typeface="Cambria" panose="02040503050406030204" pitchFamily="18" charset="0"/>
                <a:ea typeface="Cambria" panose="02040503050406030204" pitchFamily="18" charset="0"/>
              </a:rPr>
              <a:t>là khu thái học gồm nhà Tiền Đường </a:t>
            </a:r>
          </a:p>
          <a:p>
            <a:pPr algn="just"/>
            <a:r>
              <a:rPr lang="en-US" sz="2800" dirty="0">
                <a:latin typeface="Cambria" panose="02040503050406030204" pitchFamily="18" charset="0"/>
                <a:ea typeface="Cambria" panose="02040503050406030204" pitchFamily="18" charset="0"/>
              </a:rPr>
              <a:t>và nhà Hậu Đường. Đây là nơi học tập </a:t>
            </a:r>
          </a:p>
          <a:p>
            <a:pPr algn="just"/>
            <a:r>
              <a:rPr lang="en-US" sz="2800" dirty="0">
                <a:latin typeface="Cambria" panose="02040503050406030204" pitchFamily="18" charset="0"/>
                <a:ea typeface="Cambria" panose="02040503050406030204" pitchFamily="18" charset="0"/>
              </a:rPr>
              <a:t>của các hoàng tử, con gia đình quý tộc.</a:t>
            </a:r>
          </a:p>
          <a:p>
            <a:pPr algn="just"/>
            <a:endParaRPr lang="vi-VN" sz="2800" dirty="0">
              <a:latin typeface="Cambria" panose="02040503050406030204" pitchFamily="18" charset="0"/>
              <a:ea typeface="Cambria" panose="02040503050406030204" pitchFamily="18" charset="0"/>
            </a:endParaRPr>
          </a:p>
        </p:txBody>
      </p:sp>
      <p:grpSp>
        <p:nvGrpSpPr>
          <p:cNvPr id="6" name="Group 4">
            <a:extLst>
              <a:ext uri="{FF2B5EF4-FFF2-40B4-BE49-F238E27FC236}">
                <a16:creationId xmlns="" xmlns:a16="http://schemas.microsoft.com/office/drawing/2014/main" id="{F9128AFC-8C65-1E52-DFB4-DA3BE0A4609D}"/>
              </a:ext>
            </a:extLst>
          </p:cNvPr>
          <p:cNvGrpSpPr>
            <a:grpSpLocks noChangeAspect="1"/>
          </p:cNvGrpSpPr>
          <p:nvPr/>
        </p:nvGrpSpPr>
        <p:grpSpPr>
          <a:xfrm>
            <a:off x="0" y="10502"/>
            <a:ext cx="3059832" cy="2196000"/>
            <a:chOff x="0" y="0"/>
            <a:chExt cx="4828540" cy="4716780"/>
          </a:xfrm>
        </p:grpSpPr>
        <p:sp>
          <p:nvSpPr>
            <p:cNvPr id="7" name="Freeform 5">
              <a:extLst>
                <a:ext uri="{FF2B5EF4-FFF2-40B4-BE49-F238E27FC236}">
                  <a16:creationId xmlns="" xmlns:a16="http://schemas.microsoft.com/office/drawing/2014/main" id="{5928AF96-5587-02B3-14D9-3802DB569F0F}"/>
                </a:ext>
              </a:extLst>
            </p:cNvPr>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blipFill>
              <a:blip r:embed="rId2"/>
              <a:stretch>
                <a:fillRect l="-23271" r="-23271"/>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5" name="Group 9">
            <a:extLst>
              <a:ext uri="{FF2B5EF4-FFF2-40B4-BE49-F238E27FC236}">
                <a16:creationId xmlns="" xmlns:a16="http://schemas.microsoft.com/office/drawing/2014/main" id="{C7F61E46-457F-A3C1-FC92-101A508A4145}"/>
              </a:ext>
            </a:extLst>
          </p:cNvPr>
          <p:cNvGrpSpPr>
            <a:grpSpLocks noChangeAspect="1"/>
          </p:cNvGrpSpPr>
          <p:nvPr/>
        </p:nvGrpSpPr>
        <p:grpSpPr>
          <a:xfrm>
            <a:off x="6101916" y="2957331"/>
            <a:ext cx="3042084" cy="2195999"/>
            <a:chOff x="0" y="0"/>
            <a:chExt cx="4828540" cy="4716780"/>
          </a:xfrm>
        </p:grpSpPr>
        <p:sp>
          <p:nvSpPr>
            <p:cNvPr id="26" name="Freeform 10">
              <a:extLst>
                <a:ext uri="{FF2B5EF4-FFF2-40B4-BE49-F238E27FC236}">
                  <a16:creationId xmlns="" xmlns:a16="http://schemas.microsoft.com/office/drawing/2014/main" id="{C41B83C7-6161-9B42-EB15-32A905CB9384}"/>
                </a:ext>
              </a:extLst>
            </p:cNvPr>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blipFill>
              <a:blip r:embed="rId3"/>
              <a:stretch>
                <a:fillRect l="-23133" r="-23133"/>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2859169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1000"/>
                                        <p:tgtEl>
                                          <p:spTgt spid="25"/>
                                        </p:tgtEl>
                                      </p:cBhvr>
                                    </p:animEffect>
                                    <p:anim calcmode="lin" valueType="num">
                                      <p:cBhvr>
                                        <p:cTn id="25" dur="1000" fill="hold"/>
                                        <p:tgtEl>
                                          <p:spTgt spid="25"/>
                                        </p:tgtEl>
                                        <p:attrNameLst>
                                          <p:attrName>ppt_x</p:attrName>
                                        </p:attrNameLst>
                                      </p:cBhvr>
                                      <p:tavLst>
                                        <p:tav tm="0">
                                          <p:val>
                                            <p:strVal val="#ppt_x"/>
                                          </p:val>
                                        </p:tav>
                                        <p:tav tm="100000">
                                          <p:val>
                                            <p:strVal val="#ppt_x"/>
                                          </p:val>
                                        </p:tav>
                                      </p:tavLst>
                                    </p:anim>
                                    <p:anim calcmode="lin" valueType="num">
                                      <p:cBhvr>
                                        <p:cTn id="2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 xmlns:a16="http://schemas.microsoft.com/office/drawing/2014/main" id="{35D0A4DD-D4A2-8713-6328-363F0A7E5C90}"/>
              </a:ext>
            </a:extLst>
          </p:cNvPr>
          <p:cNvPicPr>
            <a:picLocks noChangeAspect="1"/>
          </p:cNvPicPr>
          <p:nvPr/>
        </p:nvPicPr>
        <p:blipFill rotWithShape="1">
          <a:blip r:embed="rId2"/>
          <a:srcRect l="22235" r="23342"/>
          <a:stretch/>
        </p:blipFill>
        <p:spPr>
          <a:xfrm>
            <a:off x="893871" y="2067694"/>
            <a:ext cx="3778532" cy="3243261"/>
          </a:xfrm>
          <a:prstGeom prst="ellipse">
            <a:avLst/>
          </a:prstGeom>
          <a:ln>
            <a:noFill/>
          </a:ln>
          <a:effectLst>
            <a:softEdge rad="112500"/>
          </a:effectLst>
        </p:spPr>
      </p:pic>
      <p:sp>
        <p:nvSpPr>
          <p:cNvPr id="30" name="Rectangle: Rounded Corners 29">
            <a:extLst>
              <a:ext uri="{FF2B5EF4-FFF2-40B4-BE49-F238E27FC236}">
                <a16:creationId xmlns="" xmlns:a16="http://schemas.microsoft.com/office/drawing/2014/main" id="{D346C1AA-7669-CE14-723F-BE1623DAE514}"/>
              </a:ext>
            </a:extLst>
          </p:cNvPr>
          <p:cNvSpPr/>
          <p:nvPr/>
        </p:nvSpPr>
        <p:spPr>
          <a:xfrm>
            <a:off x="179512" y="51470"/>
            <a:ext cx="8503344" cy="2798043"/>
          </a:xfrm>
          <a:prstGeom prst="roundRect">
            <a:avLst>
              <a:gd name="adj" fmla="val 7576"/>
            </a:avLst>
          </a:prstGeom>
          <a:solidFill>
            <a:srgbClr val="FEE7BA"/>
          </a:solidFill>
          <a:ln>
            <a:solidFill>
              <a:srgbClr val="6F1D1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568325" algn="just"/>
            <a:r>
              <a:rPr lang="vi-VN" sz="2600" dirty="0">
                <a:solidFill>
                  <a:schemeClr val="tx1"/>
                </a:solidFill>
                <a:latin typeface="Cambria" panose="02040503050406030204" pitchFamily="18" charset="0"/>
                <a:ea typeface="Cambria" panose="02040503050406030204" pitchFamily="18" charset="0"/>
              </a:rPr>
              <a:t>Tại khu Văn Miếu Quốc Tử Giám, gác Khuê Văn là một trong những công trình có kiến trúc vô cùng ấn tượng, độc đáo, được xây dựng nhờ sự góp công của Tổng trấn Bắc thành Nguyễn Văn Thành - một vị quan võ vào năm 1805 dưới thời vua Gia Long triều Nguyễn, nhằm đề cao giá trị của tri thức, học vấn. Đây cũng là nơi tổ chức khảo thí học trò vào mỗi mùa xuân và mùa thu hàng năm. </a:t>
            </a:r>
            <a:endParaRPr lang="en-US" sz="2600" dirty="0">
              <a:solidFill>
                <a:schemeClr val="tx1"/>
              </a:solidFill>
              <a:latin typeface="Cambria" panose="02040503050406030204" pitchFamily="18" charset="0"/>
              <a:ea typeface="Cambria" panose="02040503050406030204" pitchFamily="18" charset="0"/>
            </a:endParaRPr>
          </a:p>
        </p:txBody>
      </p:sp>
      <p:pic>
        <p:nvPicPr>
          <p:cNvPr id="34" name="Picture 33">
            <a:extLst>
              <a:ext uri="{FF2B5EF4-FFF2-40B4-BE49-F238E27FC236}">
                <a16:creationId xmlns="" xmlns:a16="http://schemas.microsoft.com/office/drawing/2014/main" id="{75AD3D95-4571-EA9B-5DCB-5B07FA059B33}"/>
              </a:ext>
            </a:extLst>
          </p:cNvPr>
          <p:cNvPicPr>
            <a:picLocks noChangeAspect="1"/>
          </p:cNvPicPr>
          <p:nvPr/>
        </p:nvPicPr>
        <p:blipFill>
          <a:blip r:embed="rId3"/>
          <a:stretch>
            <a:fillRect/>
          </a:stretch>
        </p:blipFill>
        <p:spPr>
          <a:xfrm>
            <a:off x="4713810" y="2787774"/>
            <a:ext cx="3060457" cy="2200847"/>
          </a:xfrm>
          <a:prstGeom prst="ellipse">
            <a:avLst/>
          </a:prstGeom>
          <a:ln>
            <a:noFill/>
          </a:ln>
          <a:effectLst>
            <a:softEdge rad="112500"/>
          </a:effectLst>
        </p:spPr>
      </p:pic>
    </p:spTree>
    <p:extLst>
      <p:ext uri="{BB962C8B-B14F-4D97-AF65-F5344CB8AC3E}">
        <p14:creationId xmlns:p14="http://schemas.microsoft.com/office/powerpoint/2010/main" val="19800906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 xmlns:a16="http://schemas.microsoft.com/office/drawing/2014/main" id="{19706CBB-6C25-3B0F-581A-C16BE376A2C6}"/>
              </a:ext>
            </a:extLst>
          </p:cNvPr>
          <p:cNvPicPr>
            <a:picLocks noChangeAspect="1"/>
          </p:cNvPicPr>
          <p:nvPr/>
        </p:nvPicPr>
        <p:blipFill rotWithShape="1">
          <a:blip r:embed="rId2"/>
          <a:srcRect l="17052"/>
          <a:stretch/>
        </p:blipFill>
        <p:spPr>
          <a:xfrm>
            <a:off x="251520" y="195486"/>
            <a:ext cx="4464496" cy="35903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1" name="Rectangle: Rounded Corners 30">
            <a:extLst>
              <a:ext uri="{FF2B5EF4-FFF2-40B4-BE49-F238E27FC236}">
                <a16:creationId xmlns="" xmlns:a16="http://schemas.microsoft.com/office/drawing/2014/main" id="{0768A3D5-B021-9874-E4FC-5A12B271067C}"/>
              </a:ext>
            </a:extLst>
          </p:cNvPr>
          <p:cNvSpPr/>
          <p:nvPr/>
        </p:nvSpPr>
        <p:spPr>
          <a:xfrm>
            <a:off x="5652120" y="4555158"/>
            <a:ext cx="2993404" cy="471240"/>
          </a:xfrm>
          <a:prstGeom prst="roundRect">
            <a:avLst>
              <a:gd name="adj" fmla="val 5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dirty="0">
                <a:latin typeface="Cambria" panose="02040503050406030204" pitchFamily="18" charset="0"/>
                <a:ea typeface="Cambria" panose="02040503050406030204" pitchFamily="18" charset="0"/>
              </a:rPr>
              <a:t>Cổng Đại Thành</a:t>
            </a:r>
          </a:p>
        </p:txBody>
      </p:sp>
      <p:pic>
        <p:nvPicPr>
          <p:cNvPr id="32" name="Picture 31">
            <a:extLst>
              <a:ext uri="{FF2B5EF4-FFF2-40B4-BE49-F238E27FC236}">
                <a16:creationId xmlns="" xmlns:a16="http://schemas.microsoft.com/office/drawing/2014/main" id="{DAE9BA1F-FCE5-7BBB-08BD-4742F201F17D}"/>
              </a:ext>
            </a:extLst>
          </p:cNvPr>
          <p:cNvPicPr>
            <a:picLocks noChangeAspect="1"/>
          </p:cNvPicPr>
          <p:nvPr/>
        </p:nvPicPr>
        <p:blipFill>
          <a:blip r:embed="rId3"/>
          <a:stretch>
            <a:fillRect/>
          </a:stretch>
        </p:blipFill>
        <p:spPr>
          <a:xfrm>
            <a:off x="4932040" y="195486"/>
            <a:ext cx="4104456" cy="424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3" name="Rectangle: Rounded Corners 32">
            <a:extLst>
              <a:ext uri="{FF2B5EF4-FFF2-40B4-BE49-F238E27FC236}">
                <a16:creationId xmlns="" xmlns:a16="http://schemas.microsoft.com/office/drawing/2014/main" id="{20DD7E11-A499-5F23-AAA4-937F71B537B6}"/>
              </a:ext>
            </a:extLst>
          </p:cNvPr>
          <p:cNvSpPr/>
          <p:nvPr/>
        </p:nvSpPr>
        <p:spPr>
          <a:xfrm>
            <a:off x="1208048" y="3972718"/>
            <a:ext cx="2993404" cy="471240"/>
          </a:xfrm>
          <a:prstGeom prst="roundRect">
            <a:avLst>
              <a:gd name="adj" fmla="val 5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dirty="0">
                <a:latin typeface="Cambria" panose="02040503050406030204" pitchFamily="18" charset="0"/>
                <a:ea typeface="Cambria" panose="02040503050406030204" pitchFamily="18" charset="0"/>
              </a:rPr>
              <a:t>Nhà bia Tiến sĩ</a:t>
            </a:r>
          </a:p>
        </p:txBody>
      </p:sp>
    </p:spTree>
    <p:extLst>
      <p:ext uri="{BB962C8B-B14F-4D97-AF65-F5344CB8AC3E}">
        <p14:creationId xmlns:p14="http://schemas.microsoft.com/office/powerpoint/2010/main" val="3295831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1000"/>
                                        <p:tgtEl>
                                          <p:spTgt spid="33"/>
                                        </p:tgtEl>
                                      </p:cBhvr>
                                    </p:animEffect>
                                    <p:anim calcmode="lin" valueType="num">
                                      <p:cBhvr>
                                        <p:cTn id="13" dur="1000" fill="hold"/>
                                        <p:tgtEl>
                                          <p:spTgt spid="33"/>
                                        </p:tgtEl>
                                        <p:attrNameLst>
                                          <p:attrName>ppt_x</p:attrName>
                                        </p:attrNameLst>
                                      </p:cBhvr>
                                      <p:tavLst>
                                        <p:tav tm="0">
                                          <p:val>
                                            <p:strVal val="#ppt_x"/>
                                          </p:val>
                                        </p:tav>
                                        <p:tav tm="100000">
                                          <p:val>
                                            <p:strVal val="#ppt_x"/>
                                          </p:val>
                                        </p:tav>
                                      </p:tavLst>
                                    </p:anim>
                                    <p:anim calcmode="lin" valueType="num">
                                      <p:cBhvr>
                                        <p:cTn id="14"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barn(inVertical)">
                                      <p:cBhvr>
                                        <p:cTn id="19" dur="500"/>
                                        <p:tgtEl>
                                          <p:spTgt spid="32"/>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barn(inVertical)">
                                      <p:cBhvr>
                                        <p:cTn id="2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3" grpId="0" animBg="1"/>
    </p:bldLst>
  </p:timing>
</p:sld>
</file>

<file path=ppt/theme/theme1.xml><?xml version="1.0" encoding="utf-8"?>
<a:theme xmlns:a="http://schemas.openxmlformats.org/drawingml/2006/main" name="Cover and End Slide Master">
  <a:themeElements>
    <a:clrScheme name="ALLPPT-COLOR-A12">
      <a:dk1>
        <a:sysClr val="windowText" lastClr="000000"/>
      </a:dk1>
      <a:lt1>
        <a:sysClr val="window" lastClr="FFFFFF"/>
      </a:lt1>
      <a:dk2>
        <a:srgbClr val="1F497D"/>
      </a:dk2>
      <a:lt2>
        <a:srgbClr val="EEECE1"/>
      </a:lt2>
      <a:accent1>
        <a:srgbClr val="984807"/>
      </a:accent1>
      <a:accent2>
        <a:srgbClr val="E79F05"/>
      </a:accent2>
      <a:accent3>
        <a:srgbClr val="984807"/>
      </a:accent3>
      <a:accent4>
        <a:srgbClr val="E79F05"/>
      </a:accent4>
      <a:accent5>
        <a:srgbClr val="984807"/>
      </a:accent5>
      <a:accent6>
        <a:srgbClr val="E79F05"/>
      </a:accent6>
      <a:hlink>
        <a:srgbClr val="3F3F3F"/>
      </a:hlink>
      <a:folHlink>
        <a:srgbClr val="3F3F3F"/>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ntents Slide Master">
  <a:themeElements>
    <a:clrScheme name="ALLPPT-COLOR-A12">
      <a:dk1>
        <a:sysClr val="windowText" lastClr="000000"/>
      </a:dk1>
      <a:lt1>
        <a:sysClr val="window" lastClr="FFFFFF"/>
      </a:lt1>
      <a:dk2>
        <a:srgbClr val="1F497D"/>
      </a:dk2>
      <a:lt2>
        <a:srgbClr val="EEECE1"/>
      </a:lt2>
      <a:accent1>
        <a:srgbClr val="984807"/>
      </a:accent1>
      <a:accent2>
        <a:srgbClr val="E79F05"/>
      </a:accent2>
      <a:accent3>
        <a:srgbClr val="984807"/>
      </a:accent3>
      <a:accent4>
        <a:srgbClr val="E79F05"/>
      </a:accent4>
      <a:accent5>
        <a:srgbClr val="984807"/>
      </a:accent5>
      <a:accent6>
        <a:srgbClr val="E79F05"/>
      </a:accent6>
      <a:hlink>
        <a:srgbClr val="3F3F3F"/>
      </a:hlink>
      <a:folHlink>
        <a:srgbClr val="3F3F3F"/>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Section Break Slide Master">
  <a:themeElements>
    <a:clrScheme name="ALLPPT-COLOR-A12">
      <a:dk1>
        <a:sysClr val="windowText" lastClr="000000"/>
      </a:dk1>
      <a:lt1>
        <a:sysClr val="window" lastClr="FFFFFF"/>
      </a:lt1>
      <a:dk2>
        <a:srgbClr val="1F497D"/>
      </a:dk2>
      <a:lt2>
        <a:srgbClr val="EEECE1"/>
      </a:lt2>
      <a:accent1>
        <a:srgbClr val="984807"/>
      </a:accent1>
      <a:accent2>
        <a:srgbClr val="E79F05"/>
      </a:accent2>
      <a:accent3>
        <a:srgbClr val="984807"/>
      </a:accent3>
      <a:accent4>
        <a:srgbClr val="E79F05"/>
      </a:accent4>
      <a:accent5>
        <a:srgbClr val="984807"/>
      </a:accent5>
      <a:accent6>
        <a:srgbClr val="E79F05"/>
      </a:accent6>
      <a:hlink>
        <a:srgbClr val="3F3F3F"/>
      </a:hlink>
      <a:folHlink>
        <a:srgbClr val="3F3F3F"/>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1227</TotalTime>
  <Words>391</Words>
  <Application>Microsoft Office PowerPoint</Application>
  <PresentationFormat>On-screen Show (16:9)</PresentationFormat>
  <Paragraphs>33</Paragraphs>
  <Slides>13</Slides>
  <Notes>2</Notes>
  <HiddenSlides>0</HiddenSlides>
  <MMClips>0</MMClips>
  <ScaleCrop>false</ScaleCrop>
  <HeadingPairs>
    <vt:vector size="4" baseType="variant">
      <vt:variant>
        <vt:lpstr>Theme</vt:lpstr>
      </vt:variant>
      <vt:variant>
        <vt:i4>3</vt:i4>
      </vt:variant>
      <vt:variant>
        <vt:lpstr>Slide Titles</vt:lpstr>
      </vt:variant>
      <vt:variant>
        <vt:i4>13</vt:i4>
      </vt:variant>
    </vt:vector>
  </HeadingPairs>
  <TitlesOfParts>
    <vt:vector size="16" baseType="lpstr">
      <vt:lpstr>Cover and End Slide Master</vt:lpstr>
      <vt:lpstr>Contents Slide Master</vt:lpstr>
      <vt:lpstr>Section Break Slide Master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 NON</cp:keywords>
  <cp:lastModifiedBy>Admin</cp:lastModifiedBy>
  <cp:revision>76</cp:revision>
  <dcterms:created xsi:type="dcterms:W3CDTF">2016-12-05T23:26:54Z</dcterms:created>
  <dcterms:modified xsi:type="dcterms:W3CDTF">2023-12-11T03:20:04Z</dcterms:modified>
</cp:coreProperties>
</file>