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9"/>
  </p:notesMasterIdLst>
  <p:sldIdLst>
    <p:sldId id="528" r:id="rId4"/>
    <p:sldId id="521" r:id="rId5"/>
    <p:sldId id="483" r:id="rId6"/>
    <p:sldId id="267" r:id="rId7"/>
    <p:sldId id="47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8" r:id="rId12"/>
    <p:sldLayoutId id="2147483679" r:id="rId13"/>
    <p:sldLayoutId id="2147483680" r:id="rId14"/>
    <p:sldLayoutId id="2147483681" r:id="rId15"/>
    <p:sldLayoutId id="2147483683" r:id="rId16"/>
    <p:sldLayoutId id="2147483684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2778034" y="1430292"/>
            <a:ext cx="6644640" cy="2016125"/>
            <a:chOff x="2118480" y="1316166"/>
            <a:chExt cx="1623863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71715" y="1556684"/>
              <a:ext cx="1470628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Kể</a:t>
              </a:r>
              <a:r>
                <a:rPr kumimoji="0" lang="en-US" altLang="zh-CN" sz="8000" b="0" i="0" u="none" strike="noStrike" kern="1200" cap="none" spc="30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chuyện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gợi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ý,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đoán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172436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941147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257103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86977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90924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9024" t="28916" r="15663" b="25129"/>
          <a:stretch/>
        </p:blipFill>
        <p:spPr>
          <a:xfrm>
            <a:off x="3288226" y="1096903"/>
            <a:ext cx="4861861" cy="26137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710609"/>
            <a:ext cx="4876801" cy="27564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84</Words>
  <Application>Microsoft Office PowerPoint</Application>
  <PresentationFormat>Widescreen</PresentationFormat>
  <Paragraphs>10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21" baseType="lpstr">
      <vt:lpstr>Microsoft YaHei</vt:lpstr>
      <vt:lpstr>SimSun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Nunito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1. Dựa vào câu hỏi gợi ý, đoán nội dung của từng tranh: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THUY LINH</cp:lastModifiedBy>
  <cp:revision>63</cp:revision>
  <dcterms:created xsi:type="dcterms:W3CDTF">2021-06-19T10:18:58Z</dcterms:created>
  <dcterms:modified xsi:type="dcterms:W3CDTF">2023-12-07T05:43:59Z</dcterms:modified>
</cp:coreProperties>
</file>