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207" y="1439778"/>
            <a:ext cx="8789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THẦY, CÔ VỀ DỰ GIỜ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 – LỚP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4869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69962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531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</p:spTree>
    <p:extLst>
      <p:ext uri="{BB962C8B-B14F-4D97-AF65-F5344CB8AC3E}">
        <p14:creationId xmlns:p14="http://schemas.microsoft.com/office/powerpoint/2010/main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</a:p>
        </p:txBody>
      </p:sp>
    </p:spTree>
    <p:extLst>
      <p:ext uri="{BB962C8B-B14F-4D97-AF65-F5344CB8AC3E}">
        <p14:creationId xmlns:p14="http://schemas.microsoft.com/office/powerpoint/2010/main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10965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204</Words>
  <Application>Microsoft Office PowerPoint</Application>
  <PresentationFormat>On-screen Show (4:3)</PresentationFormat>
  <Paragraphs>28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CÁCH NẶN CHIẾC BÁNH SINH NHẬT</vt:lpstr>
      <vt:lpstr>BÀI THAM KHẢO</vt:lpstr>
      <vt:lpstr>PowerPoint Presentation</vt:lpstr>
      <vt:lpstr>PowerPoint Presentation</vt:lpstr>
      <vt:lpstr>VẬN DỤNG- PHÁT TRIỂN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THIS_PC</cp:lastModifiedBy>
  <cp:revision>21</cp:revision>
  <dcterms:created xsi:type="dcterms:W3CDTF">2021-07-18T13:08:39Z</dcterms:created>
  <dcterms:modified xsi:type="dcterms:W3CDTF">2024-01-03T01:59:34Z</dcterms:modified>
</cp:coreProperties>
</file>