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8"/>
  </p:notesMasterIdLst>
  <p:sldIdLst>
    <p:sldId id="257" r:id="rId6"/>
    <p:sldId id="263" r:id="rId7"/>
    <p:sldId id="436" r:id="rId8"/>
    <p:sldId id="437" r:id="rId9"/>
    <p:sldId id="433" r:id="rId10"/>
    <p:sldId id="280" r:id="rId11"/>
    <p:sldId id="406" r:id="rId12"/>
    <p:sldId id="405" r:id="rId13"/>
    <p:sldId id="407" r:id="rId14"/>
    <p:sldId id="417" r:id="rId15"/>
    <p:sldId id="438" r:id="rId16"/>
    <p:sldId id="439" r:id="rId17"/>
    <p:sldId id="425" r:id="rId18"/>
    <p:sldId id="428" r:id="rId19"/>
    <p:sldId id="410" r:id="rId20"/>
    <p:sldId id="445" r:id="rId21"/>
    <p:sldId id="440" r:id="rId22"/>
    <p:sldId id="441" r:id="rId23"/>
    <p:sldId id="442" r:id="rId24"/>
    <p:sldId id="443" r:id="rId25"/>
    <p:sldId id="444" r:id="rId26"/>
    <p:sldId id="4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90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28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09215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75815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96403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8272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7688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7624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43329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6060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3765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94018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93742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3024482" y="1557401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Bµi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latin typeface=".VnAvant" panose="020B7200000000000000" pitchFamily="34" charset="0"/>
              </a:rPr>
              <a:t>71: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180039" y="1203166"/>
            <a:ext cx="10065633" cy="445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atin typeface="VNI-Avo" pitchFamily="2" charset="0"/>
              </a:rPr>
              <a:t>t</a:t>
            </a:r>
            <a:r>
              <a:rPr lang="en-US" sz="6600" b="1" dirty="0" err="1" smtClean="0">
                <a:latin typeface="VNI-Avo" pitchFamily="2" charset="0"/>
              </a:rPr>
              <a:t>h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öôùc</a:t>
            </a:r>
            <a:r>
              <a:rPr lang="en-US" sz="6600" b="1" dirty="0" smtClean="0">
                <a:latin typeface="VNI-Avo" pitchFamily="2" charset="0"/>
              </a:rPr>
              <a:t> </a:t>
            </a:r>
            <a:r>
              <a:rPr lang="en-US" sz="6600" b="1" dirty="0" err="1" smtClean="0">
                <a:latin typeface="VNI-Avo" pitchFamily="2" charset="0"/>
              </a:rPr>
              <a:t>keû</a:t>
            </a:r>
            <a:r>
              <a:rPr lang="en-US" sz="6600" b="1" dirty="0" smtClean="0">
                <a:latin typeface="VNI-Avo" pitchFamily="2" charset="0"/>
              </a:rPr>
              <a:t>       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VNI-Avo" pitchFamily="2" charset="0"/>
              </a:rPr>
              <a:t> </a:t>
            </a:r>
            <a:r>
              <a:rPr lang="en-US" sz="6600" b="1" dirty="0" err="1" smtClean="0">
                <a:latin typeface="VNI-Avo" pitchFamily="2" charset="0"/>
              </a:rPr>
              <a:t>d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öôïc</a:t>
            </a:r>
            <a:r>
              <a:rPr lang="en-US" sz="6600" b="1" dirty="0" smtClean="0">
                <a:latin typeface="VNI-Avo" pitchFamily="2" charset="0"/>
              </a:rPr>
              <a:t> </a:t>
            </a:r>
            <a:r>
              <a:rPr lang="en-US" sz="6600" b="1" dirty="0" err="1" smtClean="0">
                <a:latin typeface="VNI-Avo" pitchFamily="2" charset="0"/>
              </a:rPr>
              <a:t>só</a:t>
            </a:r>
            <a:r>
              <a:rPr lang="en-US" sz="6600" b="1" dirty="0" smtClean="0">
                <a:latin typeface="VNI-Avo" pitchFamily="2" charset="0"/>
              </a:rPr>
              <a:t>         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VNI-Avo" pitchFamily="2" charset="0"/>
              </a:rPr>
              <a:t> </a:t>
            </a:r>
            <a:r>
              <a:rPr lang="en-US" sz="6600" b="1" dirty="0" err="1" smtClean="0">
                <a:latin typeface="VNI-Avo" pitchFamily="2" charset="0"/>
              </a:rPr>
              <a:t>l</a:t>
            </a:r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öôùt</a:t>
            </a:r>
            <a:r>
              <a:rPr lang="en-US" sz="6600" b="1" dirty="0" smtClean="0">
                <a:latin typeface="VNI-Avo" pitchFamily="2" charset="0"/>
              </a:rPr>
              <a:t> </a:t>
            </a:r>
            <a:r>
              <a:rPr lang="en-US" sz="6600" b="1" dirty="0" err="1" smtClean="0">
                <a:latin typeface="VNI-Avo" pitchFamily="2" charset="0"/>
              </a:rPr>
              <a:t>vaùn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-350964" y="2713127"/>
            <a:ext cx="118689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löôïc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ngöôïc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	  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nöôùc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	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löôït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	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möôùt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möôït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thöôùc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keû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döôïc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só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vaùn</a:t>
            </a:r>
            <a:endParaRPr lang="en-US" sz="36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3590" y="349145"/>
            <a:ext cx="564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48570" y="1373468"/>
            <a:ext cx="3191929" cy="1345172"/>
            <a:chOff x="351187" y="1752600"/>
            <a:chExt cx="3223766" cy="19691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64434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51187" y="2731154"/>
              <a:ext cx="3223766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6" y="1378981"/>
            <a:ext cx="52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6109182" y="1378981"/>
            <a:ext cx="142147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3884" y="1965600"/>
            <a:ext cx="152317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öôïc</a:t>
            </a:r>
            <a:endParaRPr lang="en-US" sz="4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906716" y="170481"/>
            <a:ext cx="1227668" cy="5941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§</a:t>
            </a:r>
            <a:r>
              <a:rPr lang="en-US" sz="2400" b="1" dirty="0" err="1">
                <a:latin typeface=".VnAvant" panose="020B7200000000000000" pitchFamily="34" charset="0"/>
              </a:rPr>
              <a:t>äc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56185" y="119575"/>
            <a:ext cx="671891" cy="6450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25" y="5055212"/>
            <a:ext cx="1960760" cy="92073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6808" y="5780868"/>
            <a:ext cx="1379349" cy="195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18" y="4579150"/>
            <a:ext cx="2526731" cy="14636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40" y="4579150"/>
            <a:ext cx="2636502" cy="14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15128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7" y="1536372"/>
            <a:ext cx="11012556" cy="25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0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1236" l="10000" r="96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46705"/>
            <a:ext cx="10654748" cy="534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756" y="1"/>
            <a:ext cx="2514600" cy="838200"/>
            <a:chOff x="-1484244" y="76201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-751740" y="122905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484244" y="76201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9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52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783" y="1600201"/>
            <a:ext cx="119932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hoïc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haùt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só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nghe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trôû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vöôït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soùng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phi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coâng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Nam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töï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hoûi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Bao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giôø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mình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môùi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nhæ</a:t>
            </a: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?”</a:t>
            </a:r>
            <a:endParaRPr lang="vi-VN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60503" y="2428734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714459" y="3246064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279101" y="4085859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932956" y="4152044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240668" y="49530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8591550" y="140489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383081" y="2563576"/>
            <a:ext cx="236483" cy="766958"/>
            <a:chOff x="6400800" y="194146"/>
            <a:chExt cx="236483" cy="766958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Oval 21"/>
          <p:cNvSpPr/>
          <p:nvPr/>
        </p:nvSpPr>
        <p:spPr bwMode="auto">
          <a:xfrm>
            <a:off x="10426979" y="2365786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36301" y="1794139"/>
            <a:ext cx="236483" cy="766958"/>
            <a:chOff x="6400800" y="194146"/>
            <a:chExt cx="236483" cy="76695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Oval 25"/>
          <p:cNvSpPr/>
          <p:nvPr/>
        </p:nvSpPr>
        <p:spPr bwMode="auto">
          <a:xfrm>
            <a:off x="3782239" y="4082546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3658" y="4198818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Oval 29"/>
          <p:cNvSpPr/>
          <p:nvPr/>
        </p:nvSpPr>
        <p:spPr bwMode="auto">
          <a:xfrm>
            <a:off x="4374904" y="495300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92009" y="5078948"/>
            <a:ext cx="236483" cy="766958"/>
            <a:chOff x="6400800" y="194146"/>
            <a:chExt cx="236483" cy="76695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Oval 33"/>
          <p:cNvSpPr/>
          <p:nvPr/>
        </p:nvSpPr>
        <p:spPr bwMode="auto">
          <a:xfrm>
            <a:off x="7390957" y="5069326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64087" y="6091042"/>
            <a:ext cx="236483" cy="766958"/>
            <a:chOff x="6400800" y="194146"/>
            <a:chExt cx="236483" cy="766958"/>
          </a:xfrm>
        </p:grpSpPr>
        <p:cxnSp>
          <p:nvCxnSpPr>
            <p:cNvPr id="36" name="Straight Connector 35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Oval 37"/>
          <p:cNvSpPr/>
          <p:nvPr/>
        </p:nvSpPr>
        <p:spPr bwMode="auto">
          <a:xfrm>
            <a:off x="2209800" y="5881981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193246" y="5148311"/>
            <a:ext cx="236483" cy="766958"/>
            <a:chOff x="6400800" y="194146"/>
            <a:chExt cx="236483" cy="766958"/>
          </a:xfrm>
        </p:grpSpPr>
        <p:cxnSp>
          <p:nvCxnSpPr>
            <p:cNvPr id="40" name="Straight Connector 3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734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30" grpId="0" animBg="1"/>
      <p:bldP spid="34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21" y="3124201"/>
            <a:ext cx="6558280" cy="372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3601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9" name="Cloud Callout 8"/>
          <p:cNvSpPr/>
          <p:nvPr/>
        </p:nvSpPr>
        <p:spPr>
          <a:xfrm>
            <a:off x="1133061" y="244439"/>
            <a:ext cx="5549325" cy="3124200"/>
          </a:xfrm>
          <a:prstGeom prst="cloudCallout">
            <a:avLst>
              <a:gd name="adj1" fmla="val 43728"/>
              <a:gd name="adj2" fmla="val 5694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am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ngheà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95324"/>
            <a:ext cx="1286512" cy="247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944217" y="231374"/>
            <a:ext cx="5927012" cy="3124200"/>
          </a:xfrm>
          <a:prstGeom prst="cloudCallout">
            <a:avLst>
              <a:gd name="adj1" fmla="val 42051"/>
              <a:gd name="adj2" fmla="val 57584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Haõy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seû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vôùi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ngheà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maø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mô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endParaRPr lang="vi-V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" y="1078746"/>
            <a:ext cx="12049539" cy="577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42461" y="240546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36381" y="1762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mô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352801" y="1600200"/>
            <a:ext cx="5005985" cy="3124200"/>
          </a:xfrm>
          <a:prstGeom prst="cloudCallout">
            <a:avLst>
              <a:gd name="adj1" fmla="val -40359"/>
              <a:gd name="adj2" fmla="val 57958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ñaõ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chöa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352800" y="1600200"/>
            <a:ext cx="5005985" cy="3124200"/>
          </a:xfrm>
          <a:prstGeom prst="cloudCallout">
            <a:avLst>
              <a:gd name="adj1" fmla="val -40359"/>
              <a:gd name="adj2" fmla="val 5795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66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Moïi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ngöôøi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thöôøng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khi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89220" y="120977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99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" y="0"/>
            <a:ext cx="10817817" cy="517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92990" y="337088"/>
            <a:ext cx="2898183" cy="747794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Nhận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endParaRPr lang="vi-V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1" y="5388114"/>
            <a:ext cx="929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.VnAvant" pitchFamily="34" charset="0"/>
              </a:rPr>
              <a:t>H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aø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ñöôïc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soùng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0235" y="5393369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öôt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7035" y="5394434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öôc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727" y="5395996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öôc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080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6235436" y="1870087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280202" y="188495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smtClean="0">
                <a:solidFill>
                  <a:srgbClr val="00B050"/>
                </a:solidFill>
                <a:latin typeface="VNI-Avo" pitchFamily="2" charset="0"/>
              </a:rPr>
              <a:t>c   </a:t>
            </a:r>
            <a:endParaRPr lang="en-US" sz="8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7680465" y="1893335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smtClean="0">
                <a:solidFill>
                  <a:srgbClr val="7030A0"/>
                </a:solidFill>
                <a:latin typeface="VNI-Avo" pitchFamily="2" charset="0"/>
              </a:rPr>
              <a:t>t</a:t>
            </a:r>
            <a:endParaRPr lang="en-US" sz="88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034927" y="3771556"/>
            <a:ext cx="10589239" cy="21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böôùc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löôïc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ngöôïc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nöôùc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löôùt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löôït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möôùt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möôït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6494" y="601427"/>
            <a:ext cx="564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öôc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13583" y="1574419"/>
            <a:ext cx="3275760" cy="1925505"/>
            <a:chOff x="351188" y="1752600"/>
            <a:chExt cx="3203887" cy="19691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364434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51188" y="2731154"/>
              <a:ext cx="3203887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6" y="1677698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ñ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6076117" y="1677700"/>
            <a:ext cx="142147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7014" y="2668927"/>
            <a:ext cx="1657826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öôïc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305160" cy="7362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714301" cy="6450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52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7" grpId="0"/>
      <p:bldP spid="18" grpId="0" animBg="1"/>
      <p:bldP spid="20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92860" y="5557250"/>
            <a:ext cx="564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err="1" smtClean="0">
                <a:latin typeface="VNI-Avo" pitchFamily="2" charset="0"/>
              </a:rPr>
              <a:t>thöôùc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5600" b="1" dirty="0" err="1" smtClean="0">
                <a:latin typeface="VNI-Avo" pitchFamily="2" charset="0"/>
              </a:rPr>
              <a:t>keû</a:t>
            </a:r>
            <a:endParaRPr lang="en-US" sz="5600" dirty="0"/>
          </a:p>
        </p:txBody>
      </p:sp>
      <p:sp>
        <p:nvSpPr>
          <p:cNvPr id="11" name="Rectangle 10"/>
          <p:cNvSpPr/>
          <p:nvPr/>
        </p:nvSpPr>
        <p:spPr>
          <a:xfrm>
            <a:off x="5157987" y="5557249"/>
            <a:ext cx="1756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err="1" smtClean="0">
                <a:solidFill>
                  <a:srgbClr val="FF0000"/>
                </a:solidFill>
                <a:latin typeface="VNI-Avo" pitchFamily="2" charset="0"/>
              </a:rPr>
              <a:t>öôùc</a:t>
            </a:r>
            <a:endParaRPr lang="en-US" sz="5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4" y="147296"/>
            <a:ext cx="11158331" cy="52397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4292860" y="5557250"/>
            <a:ext cx="564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5600" b="1" dirty="0" err="1" smtClean="0">
                <a:latin typeface="VNI-Avo" pitchFamily="2" charset="0"/>
              </a:rPr>
              <a:t>döôïc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5600" b="1" dirty="0" err="1" smtClean="0">
                <a:latin typeface="VNI-Avo" pitchFamily="2" charset="0"/>
              </a:rPr>
              <a:t>só</a:t>
            </a:r>
            <a:endParaRPr lang="en-US" sz="5600" dirty="0"/>
          </a:p>
        </p:txBody>
      </p:sp>
      <p:sp>
        <p:nvSpPr>
          <p:cNvPr id="11" name="Rectangle 10"/>
          <p:cNvSpPr/>
          <p:nvPr/>
        </p:nvSpPr>
        <p:spPr>
          <a:xfrm>
            <a:off x="5157987" y="5557249"/>
            <a:ext cx="1756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5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5613"/>
            <a:ext cx="9137374" cy="52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2860" y="5557250"/>
            <a:ext cx="5640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5600" b="1" dirty="0" err="1" smtClean="0">
                <a:latin typeface="VNI-Avo" pitchFamily="2" charset="0"/>
              </a:rPr>
              <a:t>löôùt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5600" b="1" dirty="0" err="1" smtClean="0">
                <a:latin typeface="VNI-Avo" pitchFamily="2" charset="0"/>
              </a:rPr>
              <a:t>vaùn</a:t>
            </a:r>
            <a:endParaRPr lang="en-US" sz="5600" dirty="0"/>
          </a:p>
        </p:txBody>
      </p:sp>
      <p:sp>
        <p:nvSpPr>
          <p:cNvPr id="9" name="Rectangle 8"/>
          <p:cNvSpPr/>
          <p:nvPr/>
        </p:nvSpPr>
        <p:spPr>
          <a:xfrm>
            <a:off x="4899571" y="5557249"/>
            <a:ext cx="1756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b="1" dirty="0" err="1" smtClean="0">
                <a:solidFill>
                  <a:srgbClr val="FF0000"/>
                </a:solidFill>
                <a:latin typeface="VNI-Avo" pitchFamily="2" charset="0"/>
              </a:rPr>
              <a:t>öôùt</a:t>
            </a:r>
            <a:endParaRPr lang="en-US" sz="5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4" y="365124"/>
            <a:ext cx="9965410" cy="48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224</Words>
  <Application>Microsoft Office PowerPoint</Application>
  <PresentationFormat>Widescreen</PresentationFormat>
  <Paragraphs>81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Öôùc mô cuûa 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37</cp:revision>
  <dcterms:created xsi:type="dcterms:W3CDTF">2020-08-20T10:02:23Z</dcterms:created>
  <dcterms:modified xsi:type="dcterms:W3CDTF">2020-08-30T09:45:21Z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