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27" r:id="rId2"/>
    <p:sldId id="349" r:id="rId3"/>
    <p:sldId id="348" r:id="rId4"/>
    <p:sldId id="352" r:id="rId5"/>
    <p:sldId id="331" r:id="rId6"/>
  </p:sldIdLst>
  <p:sldSz cx="16002000" cy="9144000"/>
  <p:notesSz cx="6858000" cy="9144000"/>
  <p:custDataLst>
    <p:tags r:id="rId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BBC"/>
    <a:srgbClr val="F8F7BF"/>
    <a:srgbClr val="F7E0BF"/>
    <a:srgbClr val="0000FF"/>
    <a:srgbClr val="F0C380"/>
    <a:srgbClr val="FFE5E6"/>
    <a:srgbClr val="76B28A"/>
    <a:srgbClr val="59AE52"/>
    <a:srgbClr val="5AC65A"/>
    <a:srgbClr val="FF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600" y="78"/>
      </p:cViewPr>
      <p:guideLst>
        <p:guide orient="horz" pos="2880"/>
        <p:guide pos="5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8625" y="685800"/>
            <a:ext cx="6000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B891CDE-6BAD-4566-95A4-685FBB5AEC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50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840568"/>
            <a:ext cx="136017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0300" y="5181600"/>
            <a:ext cx="112014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5BF0-C4E0-4E4A-BE12-BF9272222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4FA-FDE7-4317-B6C2-0010DD0E2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30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01450" y="366185"/>
            <a:ext cx="36004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366185"/>
            <a:ext cx="105346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B0300-713B-4C9D-9F7B-CD87CF4EAF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8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83CB6-799F-4980-A848-C9C55F2F2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6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48" y="5875867"/>
            <a:ext cx="136017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4048" y="3875618"/>
            <a:ext cx="13601700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7716-0984-47B1-8011-E8FE6729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7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4350" y="2133601"/>
            <a:ext cx="706755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531B-EF46-4F74-BEC4-B16BED23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40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2046817"/>
            <a:ext cx="7070329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0100" y="2899833"/>
            <a:ext cx="7070329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8795" y="2046817"/>
            <a:ext cx="707310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28795" y="2899833"/>
            <a:ext cx="7073106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643B-728C-4434-B5A7-5A3D8D9C0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5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4E927-B9FC-43F0-B575-9DCD6C1E16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03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64DD4-8051-41D5-9F48-2D5B91390C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93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364067"/>
            <a:ext cx="5264548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337" y="364067"/>
            <a:ext cx="894556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1" y="1913467"/>
            <a:ext cx="5264548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CDD7C-BCA5-4DCE-9C50-2F3943A91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1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504" y="6400800"/>
            <a:ext cx="9601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36504" y="817033"/>
            <a:ext cx="9601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36504" y="7156451"/>
            <a:ext cx="96012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64978-3241-4BC9-97F7-F747F0C76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2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0100" y="366713"/>
            <a:ext cx="14401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2133600"/>
            <a:ext cx="144018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67350" y="8326438"/>
            <a:ext cx="506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68100" y="8326438"/>
            <a:ext cx="37338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2617EFA2-66CE-485E-B347-99A5E496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657600" y="609600"/>
            <a:ext cx="98679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PHÒNG GIÁO DỤC VÀ ĐÀO TẠO</a:t>
            </a:r>
          </a:p>
          <a:p>
            <a:pPr algn="ctr" eaLnBrk="1" hangingPunct="1">
              <a:spcBef>
                <a:spcPts val="1200"/>
              </a:spcBef>
            </a:pPr>
            <a:r>
              <a:rPr lang="en-US" altLang="en-US" sz="3500" b="1" smtClean="0">
                <a:solidFill>
                  <a:srgbClr val="0000FF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00FF"/>
                </a:solidFill>
                <a:latin typeface="Times New Roman" pitchFamily="18" charset="0"/>
              </a:rPr>
              <a:t>TIỂU HỌC …………………..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95350" y="3298315"/>
            <a:ext cx="14427200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670068" y="7898374"/>
            <a:ext cx="58737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Giáo viên:……………………………</a:t>
            </a:r>
            <a:endParaRPr lang="en-US" altLang="en-US" sz="2400" b="1" i="1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imes New Roman" pitchFamily="18" charset="0"/>
              </a:rPr>
              <a:t>Lớp:………………………………….</a:t>
            </a:r>
          </a:p>
        </p:txBody>
      </p:sp>
      <p:pic>
        <p:nvPicPr>
          <p:cNvPr id="15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7" y="6684003"/>
            <a:ext cx="5521325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72200" y="1985797"/>
            <a:ext cx="5334000" cy="113078"/>
            <a:chOff x="6172200" y="1985797"/>
            <a:chExt cx="5334000" cy="11307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172200" y="1985797"/>
              <a:ext cx="5334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2098875"/>
              <a:ext cx="38862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7" t="45886" r="2917" b="12500"/>
          <a:stretch/>
        </p:blipFill>
        <p:spPr>
          <a:xfrm>
            <a:off x="12954000" y="7147517"/>
            <a:ext cx="2787094" cy="1728787"/>
          </a:xfrm>
          <a:prstGeom prst="rect">
            <a:avLst/>
          </a:prstGeom>
        </p:spPr>
      </p:pic>
      <p:pic>
        <p:nvPicPr>
          <p:cNvPr id="11" name="Picture 6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3974" y="6964100"/>
            <a:ext cx="2229307" cy="195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720928" y="2963822"/>
            <a:ext cx="1044494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46140" y="2954260"/>
            <a:ext cx="1044494" cy="123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64484" y="5257800"/>
            <a:ext cx="14097000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TOÁN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17: ÔN TẬP CÁC SỐ TRONG PHẠM VI 10 (T1)</a:t>
            </a:r>
            <a:endParaRPr lang="en-US" sz="44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6870792" cy="1012808"/>
            <a:chOff x="4807449" y="162528"/>
            <a:chExt cx="6870792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57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68707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95"/>
          <p:cNvSpPr>
            <a:spLocks noChangeArrowheads="1"/>
          </p:cNvSpPr>
          <p:nvPr/>
        </p:nvSpPr>
        <p:spPr bwMode="auto">
          <a:xfrm>
            <a:off x="4670397" y="1182688"/>
            <a:ext cx="66781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ONG ĐI TÌM HOA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0" y="7248284"/>
            <a:ext cx="1714500" cy="15684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200" y="7429420"/>
            <a:ext cx="1587500" cy="1454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19" y="7461250"/>
            <a:ext cx="1587500" cy="1454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399" y="4927814"/>
            <a:ext cx="1752601" cy="16033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99" y="4942391"/>
            <a:ext cx="1714500" cy="1568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39" y="4962670"/>
            <a:ext cx="1714500" cy="15684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365" y="4962670"/>
            <a:ext cx="1714500" cy="15684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19" y="2589250"/>
            <a:ext cx="1714500" cy="1568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48" y="2609579"/>
            <a:ext cx="1624567" cy="148617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599" y="2554932"/>
            <a:ext cx="1588045" cy="14527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527307"/>
            <a:ext cx="1714500" cy="15684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5716" y="2286000"/>
            <a:ext cx="1448518" cy="1304164"/>
            <a:chOff x="4035328" y="2291474"/>
            <a:chExt cx="1448518" cy="1304164"/>
          </a:xfrm>
        </p:grpSpPr>
        <p:pic>
          <p:nvPicPr>
            <p:cNvPr id="1033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oup 9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10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mười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1981200" y="2286000"/>
            <a:ext cx="1448518" cy="1304164"/>
            <a:chOff x="4035328" y="2291474"/>
            <a:chExt cx="1448518" cy="1304164"/>
          </a:xfrm>
        </p:grpSpPr>
        <p:pic>
          <p:nvPicPr>
            <p:cNvPr id="86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7" name="Group 86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9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chín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657600" y="2286000"/>
            <a:ext cx="1448518" cy="1304164"/>
            <a:chOff x="4035328" y="2291474"/>
            <a:chExt cx="1448518" cy="1304164"/>
          </a:xfrm>
        </p:grpSpPr>
        <p:pic>
          <p:nvPicPr>
            <p:cNvPr id="91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2" name="Group 91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8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tám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36912" y="3886200"/>
            <a:ext cx="1448518" cy="1304164"/>
            <a:chOff x="4035328" y="2291474"/>
            <a:chExt cx="1448518" cy="1304164"/>
          </a:xfrm>
        </p:grpSpPr>
        <p:pic>
          <p:nvPicPr>
            <p:cNvPr id="96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7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bảy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1972396" y="3886200"/>
            <a:ext cx="1448518" cy="1304164"/>
            <a:chOff x="4035328" y="2291474"/>
            <a:chExt cx="1448518" cy="1304164"/>
          </a:xfrm>
        </p:grpSpPr>
        <p:pic>
          <p:nvPicPr>
            <p:cNvPr id="101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" name="Group 101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6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sáu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648796" y="3886200"/>
            <a:ext cx="1448518" cy="1304164"/>
            <a:chOff x="4035328" y="2291474"/>
            <a:chExt cx="1448518" cy="1304164"/>
          </a:xfrm>
        </p:grpSpPr>
        <p:pic>
          <p:nvPicPr>
            <p:cNvPr id="106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7" name="Group 106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5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năm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16791" y="5638800"/>
            <a:ext cx="1448518" cy="1304164"/>
            <a:chOff x="4035328" y="2291474"/>
            <a:chExt cx="1448518" cy="1304164"/>
          </a:xfrm>
        </p:grpSpPr>
        <p:pic>
          <p:nvPicPr>
            <p:cNvPr id="111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 111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13" name="Rectangle 112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4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bốn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1952275" y="5638800"/>
            <a:ext cx="1448518" cy="1304164"/>
            <a:chOff x="4035328" y="2291474"/>
            <a:chExt cx="1448518" cy="1304164"/>
          </a:xfrm>
        </p:grpSpPr>
        <p:pic>
          <p:nvPicPr>
            <p:cNvPr id="116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" name="Group 116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18" name="Rectangle 117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3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ba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0" name="Group 119"/>
          <p:cNvGrpSpPr/>
          <p:nvPr/>
        </p:nvGrpSpPr>
        <p:grpSpPr>
          <a:xfrm>
            <a:off x="3628675" y="5638800"/>
            <a:ext cx="1448518" cy="1304164"/>
            <a:chOff x="4035328" y="2291474"/>
            <a:chExt cx="1448518" cy="1304164"/>
          </a:xfrm>
        </p:grpSpPr>
        <p:pic>
          <p:nvPicPr>
            <p:cNvPr id="121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2" name="Group 121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23" name="Rectangle 122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2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hai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129195" y="7380427"/>
            <a:ext cx="1448518" cy="1304164"/>
            <a:chOff x="4035328" y="2291474"/>
            <a:chExt cx="1448518" cy="1304164"/>
          </a:xfrm>
        </p:grpSpPr>
        <p:pic>
          <p:nvPicPr>
            <p:cNvPr id="126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7" name="Group 126"/>
            <p:cNvGrpSpPr/>
            <p:nvPr/>
          </p:nvGrpSpPr>
          <p:grpSpPr>
            <a:xfrm>
              <a:off x="4035328" y="3138438"/>
              <a:ext cx="1448518" cy="457200"/>
              <a:chOff x="4016403" y="4114800"/>
              <a:chExt cx="1448518" cy="457200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40164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1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572000" y="4114800"/>
                <a:ext cx="892921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một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2718379" y="7380427"/>
            <a:ext cx="1494818" cy="1304164"/>
            <a:chOff x="3989028" y="2291474"/>
            <a:chExt cx="1494818" cy="1304164"/>
          </a:xfrm>
        </p:grpSpPr>
        <p:pic>
          <p:nvPicPr>
            <p:cNvPr id="131" name="Picture 9" descr="Up Where We Belong: Short Short Fiction | Bee images, Cartoon bee, Honey  bee drawi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26" y="2291474"/>
              <a:ext cx="1091249" cy="777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2" name="Group 131"/>
            <p:cNvGrpSpPr/>
            <p:nvPr/>
          </p:nvGrpSpPr>
          <p:grpSpPr>
            <a:xfrm>
              <a:off x="3989028" y="3138438"/>
              <a:ext cx="1494818" cy="457200"/>
              <a:chOff x="3970103" y="4114800"/>
              <a:chExt cx="1494818" cy="457200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3970103" y="4114800"/>
                <a:ext cx="555597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>
                    <a:solidFill>
                      <a:srgbClr val="FF0000"/>
                    </a:solidFill>
                  </a:rPr>
                  <a:t>0</a:t>
                </a:r>
                <a:endParaRPr lang="en-US" sz="24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4488182" y="4114800"/>
                <a:ext cx="976739" cy="457200"/>
              </a:xfrm>
              <a:prstGeom prst="rect">
                <a:avLst/>
              </a:prstGeom>
              <a:solidFill>
                <a:srgbClr val="F8F7B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smtClean="0">
                    <a:solidFill>
                      <a:srgbClr val="0000FF"/>
                    </a:solidFill>
                  </a:rPr>
                  <a:t>không</a:t>
                </a:r>
                <a:endParaRPr lang="en-US" sz="2000" b="1">
                  <a:solidFill>
                    <a:srgbClr val="0000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913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4387E-6 -4.16667E-6 L 0.57576 -0.063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8" y="-3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3269E-7 -4.16667E-6 L 0.7259 -0.063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95" y="-3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2336E-7 -4.16667E-6 L 0.4879 -0.063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95" y="-3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415E-6 -4.16667E-6 L 0.4288 -0.2380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40" y="-11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871E-6 -4.16667E-6 L 0.32189 0.0119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5" y="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965E-6 -4.16667E-6 L 0.36473 0.011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37" y="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5018E-6 -8.33333E-7 L 0.83459 -0.179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29" y="-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268E-6 -8.33333E-7 L 0.60868 -0.179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4" y="-89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361E-6 -8.33333E-7 L 0.22312 0.095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6" y="4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1424E-6 -2.22222E-6 L 0.52687 -0.103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9" y="-5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494E-6 -2.22222E-6 L 0.57368 -0.111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9" y="-5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7705956" cy="1012808"/>
            <a:chOff x="4807449" y="162528"/>
            <a:chExt cx="7705956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0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770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3276600" y="1127836"/>
            <a:ext cx="9555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17: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ÔN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TẬP CÁC SỐ TRONG PHẠM VI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10 (T1)</a:t>
            </a:r>
            <a:endParaRPr lang="en-US" sz="3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1" t="20802" r="46344" b="73403"/>
          <a:stretch/>
        </p:blipFill>
        <p:spPr bwMode="auto">
          <a:xfrm>
            <a:off x="883565" y="1651056"/>
            <a:ext cx="561372" cy="694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9" t="44937" r="7207" b="31803"/>
          <a:stretch/>
        </p:blipFill>
        <p:spPr bwMode="auto">
          <a:xfrm>
            <a:off x="155575" y="3124200"/>
            <a:ext cx="8001334" cy="28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5" t="22217" r="7398" b="33628"/>
          <a:stretch/>
        </p:blipFill>
        <p:spPr bwMode="auto">
          <a:xfrm>
            <a:off x="7996270" y="2345537"/>
            <a:ext cx="7904608" cy="499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9" t="68197" r="7207" b="27532"/>
          <a:stretch/>
        </p:blipFill>
        <p:spPr bwMode="auto">
          <a:xfrm>
            <a:off x="158469" y="5949625"/>
            <a:ext cx="7693025" cy="46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68975" y="5123726"/>
            <a:ext cx="3048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006BBC"/>
                </a:solidFill>
              </a:rPr>
              <a:t>6</a:t>
            </a:r>
            <a:endParaRPr lang="en-US" sz="3100" b="1">
              <a:solidFill>
                <a:srgbClr val="006BB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5135598"/>
            <a:ext cx="3048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006BBC"/>
                </a:solidFill>
              </a:rPr>
              <a:t>9</a:t>
            </a:r>
            <a:endParaRPr lang="en-US" sz="3100" b="1">
              <a:solidFill>
                <a:srgbClr val="006BB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5123725"/>
            <a:ext cx="3048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006BBC"/>
                </a:solidFill>
              </a:rPr>
              <a:t>3</a:t>
            </a:r>
            <a:endParaRPr lang="en-US" sz="3100" b="1">
              <a:solidFill>
                <a:srgbClr val="006BB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67400" y="5135598"/>
            <a:ext cx="3048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006BBC"/>
                </a:solidFill>
              </a:rPr>
              <a:t>7</a:t>
            </a:r>
            <a:endParaRPr lang="en-US" sz="3100" b="1">
              <a:solidFill>
                <a:srgbClr val="006BB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10476" y="5123726"/>
            <a:ext cx="304800" cy="5693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100" b="1" smtClean="0">
                <a:solidFill>
                  <a:srgbClr val="006BBC"/>
                </a:solidFill>
              </a:rPr>
              <a:t>2</a:t>
            </a:r>
            <a:endParaRPr lang="en-US" sz="3100" b="1">
              <a:solidFill>
                <a:srgbClr val="006BB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8985" y="6553200"/>
            <a:ext cx="42719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6BBC"/>
                </a:solidFill>
              </a:rPr>
              <a:t>Số con trâu ít nhất: 2 con</a:t>
            </a:r>
            <a:endParaRPr lang="en-US" sz="24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115028"/>
            <a:ext cx="7705956" cy="1012808"/>
            <a:chOff x="4807449" y="162528"/>
            <a:chExt cx="7705956" cy="1012808"/>
          </a:xfrm>
        </p:grpSpPr>
        <p:grpSp>
          <p:nvGrpSpPr>
            <p:cNvPr id="11" name="Group 48"/>
            <p:cNvGrpSpPr>
              <a:grpSpLocks/>
            </p:cNvGrpSpPr>
            <p:nvPr/>
          </p:nvGrpSpPr>
          <p:grpSpPr bwMode="auto">
            <a:xfrm>
              <a:off x="7445925" y="728721"/>
              <a:ext cx="1573366" cy="446615"/>
              <a:chOff x="2756" y="336"/>
              <a:chExt cx="743" cy="211"/>
            </a:xfrm>
          </p:grpSpPr>
          <p:sp>
            <p:nvSpPr>
              <p:cNvPr id="17" name="Line 79"/>
              <p:cNvSpPr>
                <a:spLocks noChangeShapeType="1"/>
              </p:cNvSpPr>
              <p:nvPr/>
            </p:nvSpPr>
            <p:spPr bwMode="auto">
              <a:xfrm>
                <a:off x="2756" y="547"/>
                <a:ext cx="73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8" name="WordArt 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762" y="336"/>
                <a:ext cx="737" cy="174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6000" b="1" kern="1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TOÁN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4807449" y="162528"/>
              <a:ext cx="77059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Thứ……ngày……tháng……năm ……..</a:t>
              </a:r>
              <a:endPara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AutoShape 31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" name="AutoShape 33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5" name="AutoShape 35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AutoShape 37" descr="data:image/jpeg;base64,/9j/4AAQSkZJRgABAQAAAQABAAD/2wBDAAMCAgICAgMCAgIDAwMDBAYEBAQEBAgGBgUGCQgKCgkICQkKDA8MCgsOCwkJDRENDg8QEBEQCgwSExIQEw8QEBD/2wBDAQMDAwQDBAgEBAgQCwkLEBAQEBAQEBAQEBAQEBAQEBAQEBAQEBAQEBAQEBAQEBAQEBAQEBAQEBAQEBAQEBAQEBD/wAARCANKBAADASIAAhEBAxEB/8QAHQABAAICAwEBAAAAAAAAAAAAAAMEAgUGBwgBCf/EAF0QAAEDAgMEBQgFCAcGBAQBDQIAAQMEEgURIgYTITIxQUJRUgcUI2FicXKBM4KRkqIIFSShsbLS8DRDU3PBwuIWF1Rjk9FEg7PyCSU14fFkJjZFVVaUo3R1hLTD/8QAGwEBAAMBAQEBAAAAAAAAAAAAAAECAwQFBgf/xAA3EQEAAgIBAwMDAgUCBQQDAAAAAQIDEQQSITEFQVEGEyIUYTJxgZGhI7EVM0JSwQcW0fE04fD/2gAMAwEAAhEDEQA/AP1TREQEREBERAREQEREBERAREQEREBERAREQEREBERAREQEREBERAREQEREBERAREQEREBERAREQEREBERAREQEREBERAREQEREBERAREQEREBERAREQEREBERAREQEREBERAREQEREBERAREQEREBERAREQEREBERAREQEREBERAREQEREBERAREQEREBERAREQEREBERAREQEREBERAREQEREBERAREQEREBERAREQEREBERAREQERcL8qu3geTTYqt2p/N5Vc8RRQU1OH9ZPKdgMXs3Eq3vFKza3iCImZ1DmiLzN5Hvym8e2l8qlV5PNvKOipo6qD/5TVU0JxAVUEsoywFeT3XAAmBfEvTKpizUz16qeFrVmk6kREWqoiIgIiICIiAiIgIiICIiAiIgIiICIiAiIgIiICIiAiIgIiICIiAiIgIiICIiAiIgIiICIiAiIgIiICIiAiIgIiICIiAiIgIiICIiAiIgIiICIiAiIgIiICIiAiIgIiICIiAiIgIiICIiAiIgIiICIiAiIgIiICIiAiIgIiICIiAiIgIiICIiAiIgIiICIiAiIgIiICIiAiIgLo78rTHywDyeUXohcKjFIWMz5RsAz/wAq7xXnH8tqamDyeYNHPMQEGMNURW36jiglIRyHm+Fc/KjqxWhfHOrRLythu0eDy4tS0YVNdFiUtBFLh1SIEJynFUSynKJGXNeRaF+gvks2rLa7ZKGpqSZ8Qw+WXDq8c/8AxEJWkX1uB/WX5aYxtlgkVZg+JUGK1MtHhkVJFB5oP6RhxxRRel3oaDE7i0nbymu8PyfvylqXYHF8NoMZw2swzDK2j31cNXKdhGcohvYhs5jlvLWQ3XmvK4d5wX17S3yx1w/Q1FDDLHPEE0UgnGY3CQ9oVMvdcoiIgIiICIiAiIgIiICIiAiIgIiICIiAiIgIiICIiAiIgIiICIiAiIgIiICIiAiIgIiICIiAiIgIiICIiAiIgIiICIiAiIgIiICIiAiIgIiICIiAiIgIiICIiAiIgIiICIiAiIgIiICIiAiIgIiICIiAiIgIiICIiAiIgIiICIiAiIgIiICIiAiIgIiICIiAiIgIiICIiAiIgLqr8pPYb/b/AMkGO0FLRBVYlQU54lhzOdhDURCXEC7JOJGOftLtVQVEQT08kJcpiQqLR1RqUx2l+B9HjO1VBXYx/spNPhlVUVQU4jTWShOcQDBaQH2r/Y5zXd0PkvhoMLj2SxSaprJq2IBqJyrwGWADiEdImOs/OLSWrqPJbU435Qq7DZcNi2VwHE6+onxnF96R1ldLvd/5uIhbuoopbb7fAF67WLAazEvzbR7Qw12ITRUtXhBYgURRGNPW0ttLKRRW6r5Yh9my/srw8ltW1Dr0/SnYefD6nYvApsJcXojw2ment8G7G39S3y8ffkC+XibykQbT7AFT+bUmy8VJU0EU9RvKgQqDn3oloHSBAPw3Wr2CvZxW66RLkmNToREWiBERAREQEREBERAREQEREBERAREQEREBERAREQEREBERAREQEREBERAREQEREBERAREQEREBERAREQEREBERAREQEREBERAREQEREBERAREQEREBERAREQEREBERAREQEREBERAREQEREBERAREQEREBERAREQEREBERAREQEREBERAREQEREBFVkq5mkMIKM5rHtJ2MWyfJny4v3Oyzpql53MDhKI43ZiEnZ8s2zboQToiICIiAiIgIiICIiAiIg8D/AJR2H4DgPlcx9zqfNZjqqTFIwkMhEnlH0zW9sSsEvjBaQscw3CcWxLa2eapGaKil3tJ25wigKwNfa0leQh2wXP8A/wCIzPtDsjg2zO32zNBQzuUsuHVnnMZFr0lT2+D+vEvZN10ds/iXnu1FPWV9GMAhTxecREe9Eb5YvOLv/Klu+AF4PLxfayzNfd247dVIhyr/AOHX5PMLwHyxbSYrjFZJNilRg4V+GC0+mIJZS3wHbzkIbjmX6Nr80vJLiNLsJjeyG1+GMVDNRYRFhoxEZiG9ojlpagDD6v41+guwO3mBeUXZ8MfwCdyj3pwTxFzwThzxl62XocLPXJXo94YZqTE9TlCIi7mIiIgIiICIiAijnnCnjeSTN+LMzM2bu79DMoDq6iIN9PSWx9JOJsTg3e7f9ndBbRYSTRRRvNJIIgzZuTvwyUDVdRK/6PRHa/QcpWM/y4l+pBaRVinrY3a+hY2691Kz5feZlnBVQ1GbRk7EPMBM4kPvZ0EyIiAiIgIiICIiAiIgIsJpRhiOY+UBcn9zKsdbVAxGeGyMAs7uW8B8mb5oLiLEDaQBMegmZ2WSAiIgIiICIiAiIgIiICIiAiIgIiICIiAiIgIiICIq8tSQy+bwQvLIzMRcchFn6M3QWEVeKpJ5vN54XikyuHjmJN15Ovs9XFATRuxHITZjGDZk/r9Tet+CCdFWGauNs2ogD1HNk/6mdv1rF604s3qqSSIW7Yuxj73y4s3rdkFtFiBhILHGTEJNmzs+bOskBERAREQEREBERARFBUVBREMcUBTGTOTCLs3Bss34+9kE6KrFWSFMMM9IcLmzuOZC+eXT0OrSAiIgIiICIiAiIgIiICIiAiIgIiICIiAiIgIiICIvjuzM7u+TN0oPqKoFXUTBvoKS+PpFyNhI272bL9rsp4JwqI2lDNmzdnZ+Di7dLOgkRVHrnkdxpKc58nyc2dhBvm/T8s1kUtcLZ+Zxl6hm4/rFm/Wgsoq0dbEcjQygcMr9ASNln7n6H+TqygIiICIiAiqNhdGPERlF262mNn/avhHUUOqaR5qfrN21x+t8uDt6+r18XQXEUU9RHTxb083Z8mFm4uTv0MyhGnqKjXWTEDP0RRFaze8m4u/uyZBbRVGwujZ8xGVn72mPP9q+E9RQ5GUrzwZ5FdleGb9OfW36/egzpPpqv+/b/wBMFjTf06s98f7qypPpqv8Av2/9MFC1RHTVVZJI78XjYRZs3J7ehm63QX0VSOnmnZ5awzFy5Y45HFgb1uL8X7+ru73hYGkqN3RnLlGWUkpTGQs/WLM75O/f1N70GxREQEREBERAREQEREHXfl08mdH5XPJtimx9Te85WVlHYdn6TEV8Qk/gIhtL2SJfnlj2E1MWOYlXlvfS7L4mEtNyh53FSz9nxarfqL9UV4X/ACvPJ7NsJjdRtfBs9WYrg2MSy1QDAf8ARqiwpaiItPIdm95uwa8/nYfuRFob4b6nTpDbrFNm8Gw2nx7HsbgwyOrxKtqqDD6s91VSxVEt0voIuzf9ReoPyEcX4baYHDWkVJJNSYnTxFdrOXejLL7N1kX4V+aOE0vlR8qG2X+38FHJj2PYhLUVpTyShZFT3eillilGynpQI9F2grDsv517N/Jj2pDyK+UDZ3BMXhpqOhpqD/ZzFKkT4T32yhVesN6JjvfqrmwxXDkiYa3ibV0/RhFDFNHPGMsUgnGY3CQ8RIVMvZcYiIgIiICIiCvWCdscscd7xGxuLdLtk7Pl6+OfyUcmIQmDjTs8spNkIWu3H2s24N71JXGQU7kLuzuQDmz5cHJmf9qiqoAp6aWeKSZjAXJs5jds/c75IMaaDeSjHK9wUYhGLP1yWs7k/uZ2y97qaeqkCZqang3strGWZWiIu+TZvx6cn6GfoWMZbiuliPgNQ7SRv3kzMzt9jM/29yynp5mm86pZBaRxYCA+U2bPLo6H4vx/UgxKpq4nznomcOsopL3b5OzP9ma+04yTTlVyM4jk8cQu2T258Sf3/sy9a+NXtG9tZCdO/RcXEH+s3Bvnkvs2ctXFA5G0ZRGb2G45uzjlxZ/W6D5UMUtZFTvIYgURm9hOL5s4s3Fve6xtKmrYIgmlIZRO5jNy6MsulTR0cEUzTjvHNhcGc5SLJndnfg75dTL7PSw1BAcjHdHna4yELtn09DsgmRU5oWpmCSI5rt4A6pTJsnJmfg75dDr6Us9TIUVKTAAPacrtnx62Fu/19DetBbRVPzZTFk8pTSF1kUpcfkz5fqT83hG2dLNNCXTzuTfNizb9iC2irQVEjyvTVIsMrNczjymPe3+LdX2Ok9RK8vmtKwvLlmZFyxs/W/e/cyCyiqfm6KRs6maaYu95HFvsHJkbDoo2zp5ZoS72kd2+ws2QZYl/9Pqf7k/2Os6z+iT/AN2X7FUqppvM6umqWF5BgImIeg2yfjl1P6lbrP6JP/dl+xB9pf6ND/dj+xSqgFRIUUVJSMzy7sbidsxjbLpf19zf4cVJLT00ETy1FRPkLaiec2zf3M/S/czILaKpQxzNdKbGAFyRmZGTN3u7u/H1MraAiIgIiICIiAiIgIiICIiAiIgIiICIiAiIgKm8rUlTKU7O0czsQyM2bM7MzOz93Rn9quKrIO/rChM5GAYhJmEyHi7v3O3cgilqhlNqiIXeGmY5CN2yZ3tdsmz6enPu6FPRwPDHfLxmk1Sl3l3e5uhlDLTs8h0QHJZNAedxkXHNmbpd+9T0s/nMDEbM0g6ZB8Jdbfz1ZIIo6yqqR3tNSC8RcQKSWxybvZmF+HvQqypYXjeiMZ35GZ7gd39pupul88vUvkcdXQg0UINUQA2QtdbILdTceBfa3zU0NZBOTxiTjIzZvGbOJM3udBlTQ+bwjE5uTtxcn63fpf7VWp4Xq43mlnmYnkkHIZHFsmN2bg3qZfaeFqmN5Zjmu3kg6ZjFsmN2bgz5dDMrMEEdNE0MTOws7vxJyfN3d34vx6XdBDQGZRyiZOW7mMGd3zfJn4K0q3mFOxGY74XMnIrZjZs36eDPksGlCkknEzPdRgBNcTk+buTcM836m4ILiKoMFTVa6mU4QfoijfJ8vaJuOfuy+afmui8Env3x5/tQW0VQoKmm10kpSi3TDIWefwk/Fn9+fyU0NRFNC04vkPHPPhk7dLP3ZIJUVICqK5rwkKCnflcW1m3fx6G/W/qWT4XRu+ZDK7v1vMbv+1BbVY//AKjD/cSfvAsXpp6fXRzETN/VSk5M/uJ+LP8AayxjmGoq6eYWdmOCR8n6W1AgyqP6fSe6T9jK2qdUQhW0pmTCLNI7u/Q3BkB5a4t5mcVM3KzO4lJ68+lm7ut/d0hcRa+ojijNqeB55JybNh84kyFvEXHg37f2XYQOOIQM7yZsnLvQZoiICIiAiIgIiICIiAiIgIiICIiAiIgIiICjnjeaCSJnycwcc+7NlIiCnHiEAAwVDPFKLZFHY78fZybi3uUNksxNBIDxtVGUsg55O0bMzZe99OfvdS0sAVFNFPLJM5mLE+Uxs2fuZ8lEEpRjBWyPmAFJFITvyi5cHf3OLZv70FuecKSMBCJycnaOOMGZs3y6O5mZmf7FhvsRZmIqGJ+9hnzL9Ys361nU0/nAg4SPHJGV8ZZZ5Pk7cW62yd1G1VUQcKumfL+0h1j826W+zL1oMbzrpYxaOSOKPIzvHJ3LqH5dLu3q49KkrzIIRsJxvljB3bpyImZ/2r5U1AyUwSU8rEJyRjcD9TmzPxb1Ovr4fTE4uTzFaQmzPObtmz5twz48WQQ1kL0kDzxVE7kJDkxSO7cSZuhX1HPBFUxFDMzuBdLMTs/2txZRPRwszuxz5tx/pEn/AHQWUVIKuY4KeOIWOokiEyz6BZ24u/8A26/tWX5vGRv0qeaYn9twZvcwu3680Hx8LpRZypmKCTpaQCdnz9fU/wA1LSSlUUzFMDMeZAbN0Zs7s/y4KJ8VpCZxpieeTqjjF3fP193zyUtJEVPTMMxNe7kZu3Rm7u7/AC4oKVAzyVb05vmNAxCLPx5ndhf3sLZfNWakpJqgKKORwZxeSQhfImHPJmbuzfPj6lWw93jqyqCbJq9nIXfhyu9re9xfP5OrNSMkNQFbHGRiwPHKItmVuebOzdeXHh60Hz810bZlEBRyf2gm7F836/msgo5DkCSsmabd5WCw5Dn4nbrf9nUsfzrRPmMcrySf2YC7n9nSyed1ENp1lO0cZNm5CV279Rf924ftcM6T6ar/AL9v/TBZDRQDVnW2u8psw5u/BmbubqWNI+ctW7dDzN/6YKAq2eGtnaVmeljsZyZuMbu3S/e37P2Bmcp1s0lJETxxxPbKXQTvlnkPc2T9P2d6tRxxwxjFEDCAtkzM3BmUNRTPIQ1NMbBOLaS6jbwl6v2faz501SNQLta4SA+UgF0i/wDPWgmREQEREBERAREQEREBcE8tOyMe2/k3xvBBp3nq2pjqaIR5nqYtcWX1mt+sudoq2jqjSYnU7fldguHVOyldh9fsrRxFTnVHBKUAB6WIx108vb5CGzmC8A1LsDHJ9laynhmr4aaspfMAM6uKILorNURl9crjHs+Fc7/KD8ldT5MNqK7afZrDCbZzaWoCcAExIaPFTGXeiI8+6MAA7OT6Xl0rrzC6q3Fiw2oAsPqDMIpaKfmgM5d1KNvtn6X4DNfP3xWxXmsu2s9cbdmeRj8oTafYfbbD9g/KBWFV7LY7FfhuJTyxRxYSIBcA3duIuX/lWL2WJMQ3CvzKxbBgxTBazZXa/aSCfDYjl8y3V5VVLvaeWUTIrbNZxCNodhe5vyc9lKnY7yNbMYXWbTVmPTy0EVWVXUSEWTyjfuoruWIbrQbuXqcPPOTdJ9nPmrFe8O0URF3MRERAREQVsQ/oz/3kf77JiP8AQJ/7t0xD+jP/AHkf77JiP9An/u3QSzQxVAPHMDEL8fc/U7dzqDd19P8AQyDUA3QMj2m31m6fm2frQp6iokIaOxgjzZ5DbNiLwt/i/wAu/L5+cY4myrQKnJuDuTO4P7ibh/igkhqoqgigICjkZsyjkbJ8u/udvdmq0tHTwzRwyRCdNMTiIE2bRnlnw9T5Pw6uCyaUK6sp5KVnKOFyIpcnYXzF2tZ+vi+fy9ylrnzKnibiRzC7epm4u/6v1oIYqSmpcUj83hGO6CS61ss9QL7XQQ1NbSRTxsYZSPa/RnkylkyHEYCftRSA3vzF/wBjOsa0mgqKarkfKKNzEyy4Dm3B39XD9aCOppKKgppaqnpIxkjB3F2Hr6lZZoqCid+LhBG5P3vk2bv73UNRNTYhSzU9LUxSGQPkwkz8epTZxYhRuzO7BPG4v3tm2Tt72QQR0A1MbS1+cshtc4uT2Dn1M3Rw+1Dh/N5RyUzk0JGMZxO7uLXPkztn0ZO7fLNI8QCnBosQd4ZAa13dnsLLrZ+jL/uhztiJRxUtzwiYySS2uwuwvmzNn05uzdHVmgzxLRA1S3NAYmz+rPIv1O6+4c2dKMzvmVR6Yn+Li32Nk3yXzEvSU7UzPqqCYGb1Z5l+pnX3Di/RBhdsig9CTd1vBvtbJ/mgiihHEmeoqSIoid2jjYnYbWfLN2bpd8s+PQs2oXgdioJNz3g+ZA/yz4fJYQzBhovTVLOEQu7xyZO42u+bM79Ttnlx6Vm1e1QTBQDvs34yZOwC3v639TIMKmlCnw6re5zkOI3OQukny/ngrsgDLGUZZ5GLi+Xc6oVVU8lDVQTxvFM0Ju4u+bE2XSL9bfy6uVJlHTyyA+RCBO3vZkEYjTYXRE4ATRQi5PlmRPl1v3v61jBCdQY1dXk7txjjZ8xD1+t/X9nr+UNXJKAQ1bCM7gx8OAm3e3+LdSxcSw13MGd6R3zIW6YfW3s+rq93QF5F8EhIWIXZ2fizsvqAiIgIiICIiAiIgIiICIiAiIgIiICIiAiIgKsP/wBRk/uA/eJWVWH/AOoyf3AfvEgF/wDUY/7g/wB4V9mpBkPfRyFDLlleHW3c7dD/ADUdTPHT1gyyPkzQn0cXd7hyZm63Te4gDNOcAkD9MQ84N1ceh372+zNB939ZT/0mnaUG/rIelveL8fsd/csyClxCATZ2IX4gYvk4v3s/U/8A+DrB8VoWe05rD8BC7H9jtmmHgbDNKcbxtNK8gg7ZOzZM3FurPJ3y9aCGCjpKkpAq6aKSeIrTO3m4Zs/zZ1LhQDHRsANkIyyszdzbwllTPfWVRjys4R597s2b/ty+SYfkMJhnxCaVn9WZu/7HZBWpaCiqSqJZ6YJDeoNribN8mdSNTU8dbBSwwiEYCU7sLcHJnZmz+1397MvkFVT0Us8FXMMRPKRje9rEL8c2d+nuWZSxeewVQSMUcoFDcz5tnmztx+Tt73ZBnWSSFJDRwm4FNcRG3SwDlnl6+LN83WP5qoc7nidzboNzJyb555rKsCQJIqyIHkeG4SBulwLLPLvdnZn+1Y/nagbg8+ReBxe73ZZZoMqQpY5ZaOU3PdMJAZdLi+eTP3uzs/H3KrVDlXNQtwjrHEybvtzc2+bMzfN1apBlkllrJQIN4wiAF0sLZ8X7nd3fh7lVqnzr2remOjcQJ+67Nif5M4v9qC5WzHDCzRZbyQmjDPozfr+TZv8AJRthdIWRTiU0n9oZu5Z+ru+SkrYDmhZ4WbeRG0gM/Q7t1fNs2+aj/OtGOTTyPCfgkF2L/wC/yQfHoZiHcSVZlT55uL87t4XLpdv1+tZuIhXwAAsIjBIzM3VqBY+d1ZM80dGTws+WRaZCbrdhf9j8en1ZgmjnrYJYizF4ZfVk9wcH7kEtRRQVUkUk4uW5dyFs+Du/e3WsKqpMJY6SBm30zOTETaRZss39b8W4LGunqoZ6caYRNivcwfpJmboZ+p1mQ0+I07OzvlnmJNwICb9jt/8AZBnT00dOLszuRk9xmXST97qZVaeokGTzSryaVmzEmbIZG729fe3UrSAiIgIiICIiAiIgIiICIiAiIgIiICIiAiIgIiIK2Hf0CD+7ZKBmKlyds2c5G/G6Yd/QIP7tlXp6g2iGmpmYpiM3d36AG9+L/wCDdf2ugmakmp/6FMwh/ZSNmLe5+kf2epfQrbTGGrhKAyfIXzuAn7mL/vkvnnctM7jWxFa3RLGLuLt62biP7PWoKurp6+mOkoj30krWs4s7sD+J36sun9iCSupgjA6yMG4NdMGXCQW6c272bof1ZKGqoKCKOGenpowLfwuxC2T8TFXquQYaWWQmzYQd8u/h0KvODxYdA0j5booXJ+7IhzQZYszFh8ok2bE4s7d7OTL62E4az5tRRZt7K+4lGclFKMYuRNkTMzcXydnyb7F9jxKgldhCricn4W3MxZ92XSgxw5hOOSpy4yyF8hF3EW92TfrdYBH+cJJZJjPcxm8YRsTizuPByfLp455dXBlnh+UYSUrvqhkJnZ+53cmf7H/U6jCT83ySxzie5MykCRmcmZyfNxfLo4u+XvZBI2J0buzCchO/U0Ru/wCxfCGeu0SxlDTvzCTtfJ6ny6G/b6uhTT1IwEIbszImd2EGzfJZQThOG8Bibi7Oztk7OyD5PThURbosxydnFx6Rduh2ULVM9O1tZCRM39bELkzt6xbiz/aytogqfnSifLIzd36miN3+zJfCKprfRhGdPC/AiLgZN3M3V734+pulXEQUo5Ao5JxkCRmORiCyIibKwW6mfudZUrbyepmsJgkcWa4XF3ybjwfiraIKQhJQHaAEdK/Qwtm8T+pulx9XV7uiOpmhkJqin3wTg2Qk9PJkTeEtPR+z9uxVKfFaSnlKGVyYhzd8mz6Ms+Dce03V1oLURlJGJkDi7tm49yzWEUoTA0gPwfP9XBZoCIiAiIgIiICIiAiIg6y/KO2Vl2y8iW2GD0+MfmqoHCpqqCrdxAYjiHe6iLlArbDfwES/Leq8o22w7Ox7Z1GFUeHyYPQRUfnM8u9lxEDK6Iyi5PRAID9cF+yUgBKDxyAJCWkhfrX50flF+Qalwjyg45sDhssdNhON0Z43hovLrC44KWUB/uh5B+D2lxcuvaLNcU+zjXk/xegqtjaeaoxgamnxWgpKqoKe2/zvelR1R/CO/iK7wL2r+SptQ2NeTGPBpqiOSbZ+fzJnHpeIhE4i/EQ/UXgrD9mqDyN7K0tTLjFHBh+FV9RBX1M9KU8vm9fBcEWgtcoS0Yhpt13rl3kK/KlgwTyy4XhmzGFYfTYDjVRT01ZSFWnNWkMoERFLcVu9EhOURC+0BsMrjXLxpjHfftLXJHVGn6YoiL13KIiICIiCvXAR0zsLO7sQFkzccmJnf9ihq6mOpppaeIJnMxcRZ4TZs/e7K3LIMMbyHnk3csYKgKhitEhcHyISbJ2fLP8AY6CHdVVKTlTZSxO+bxE+Tj8L/wCD/ayPiVOGTThNEXccRcPm2bfrVtEFT84xG2VNFNMXcMbs32vkyyggl3r1VU7PK7WiI8sY9zd/rfrUk9TFTs28d3cnyERbMif1MyhKvYMnkpKkWfoexib55O+XzQSVUBTgLxkwyxldGTtwZ/X6nbNvmo/zgMbZVcMsJdHAHMX9zs3R78lZAhkATF82Jmdn9SxmmCALzzyzYWZm4u7vkzIKh1UNTU070zkZBI9z2EzMLi7PxdsunJSFFPSyFLSg0kZvccWeTs/W4v8A4fs455fnCmyjdid2lZnbh0M7s3H5uzKygqPidKOQytLGXWxxFw+eWX60/OEcjZUsM0xdGTA4t83fJlbVV8QiYnbdS2sVt9unPPLvQfYKeTevVVTsUrtaLNyxj3N/i/X9jJPBKMvnVI47x2ZjAuAyM3Rx6n9asogqfnGGPhURTQl0ZFG7t9rZt+tPzlAfCCOaYu4Inb9b5N+tW0Qa+emqqmnmknyaQoiCOIXzYc26363/AJ98lRVxSwSwgE7kQELNuDbjl35K4iCs9IM1LFEeYnGI2kPSBM3SyxjqziHd1kUjGL5XRxkQm3e2TPl7nVtYTSBDGUsj6QZ3f3IKVMbRVDR0oybg83cCiMd2/su7ZZerq6vVsFShxWkmNowcrndx4twzYreluHTwV1AREQEREBERAREQEREBERAREQEREBERAREQFUkNqesKaQTcCiEWcQIuLO79TP3q2oKisjpyyMTfIbycWzYR73+xBXMArqkTDegIRu1zgQOxZs7ZZt6lI01XT5DUwvMLcN5E3H5j/wBs/cytM7EzO3Q/FfUFT86UTdMhs/c8Rs/2ZI9TUVLWUkRgz/10g2szeoX4u/vyb3q2q51sbSFFFHJMQ8CsbgL9zu+TZ+rNBJBAFPE0QZ5Nxd3fN3frd/W6gkCammOogjeQJOMkbOzFmzczZ8H4ZM7epvnlFWxyy7l4poy4tlIGWbtx4P1/JWUFR8ToxfIykB26WKI2f9ijpgjqxqhcS3MsjED5OL8rZu2fFuLO6sHVwxzjTk73lk3RwzfPL9j/AGL7BVw1BEMbvmPHi3S2btn9rP8AYghGepptFVEcoN0TRjm+XtC3HP3Z/JffzrRZfSH7t0ef2ZK2o5phgjeQ83bNmZmbi7uggKoqanRSRFGL9M0g5ZN7Ivxd/fk3vU0VPFDC0AtmPHO7i5Z9Lv35rGCqGciDdyRkLZuJtk+SnQUxaooW3YxlPTtwG3nBu7J+lv1+9fXxSibNiORnbqeI2f7MlbRBUermn00UB8f6yUXEW+T8X/nisN01HPFKbySC0cjGdrk7kTi/Qzep/UryIKTyNU1kBxBJbGx3OcZD0s2XSzLKaGSGR6ukHMn+kj6GkbvbuL9vQ/qtogpVE9JUx7uUKhnZ8xdoDuEu9ny6VJQyzSRPvmd3F8mOxxvbvyfiyVVdBRuLTO+t2Zujrdmbp9bt9qypayGrFyhd3Zu9su//ALOgnREQEREBERAREQEREBERAREQEREBERAREQEREFGlqY6enip5QmYwFhfKE3bP3s2Sxp6WojjaenOyRyJyA20m1zu2bdLPk/T9uasQ1sU0jRiJi5M7i5NkxM2WeX2srCCp5/u2yqqaaJ262BzF/c45/ryT850jvbG8pl1MMRO/7FbWEkkcMZSymwiLZu79DIKzRz1cgyVAbqEHYhid83J+py6uHd8/dZljCaMopBzA2cXb1KB69mF5PM6lwbraPj93O79SmgnCcHILmye12dsnZ0FcKiakbd1kchiPRMAuVzetm4s/yy93QoqyupaillgiMykMHYG3Zc2XDq4cclsHdmZ3fqVYcQpzjeQbna4RZsuLuXFsvfmgSwSm4VUDsE7CzOxdBt4X/wAH6vtZfPzgEbZVUE0JdHI5s/ucWf8AwViKQJoxljfMTZiZ/Us0FSqAWOjzZicZmyd248hLUtEwU0ACAvdTwuGTkNpOQj2Xbhxzy9/FberpppjilhMGKJ3JmNnds8ss8mdup3+1UxwaYA3bSxOLsI8WN3BhdnZh1dTtnxzQVxhkOoakExY2kMXZ7nidhEXztuzz1M3Tl0vkvjVcox7h3Jg3A1NrG+eTszWXdLNc+efTkrbYTUMWe/jZ7nLeMxXu7szPm+eXQzdXUg4RI5CRSRC8cbRCwiTi4M2VpMTvm2SCtU0z0jO8wxm7wyGG7vFrhHPU13FvX0/alKEta4RPILkwEecrEQsLE4szCztx4O7u6sBhNQDGzHT5GDxkxNIWYv0tm5Zs3qb1KhVU9VSHumKIhF3taQijds+lxNibg79Iu/VmgmAD3tLFCbxHIcoSGxkT6Xye1yd8myzybjk+XdxrQVjOccsklLABu+cjVQO4M/Q91739WebcfUr9BSyVMQNM4juQdhOIXEWNyu058XZsm4v0vmswweRj4nCI8cnBizbPptFycRf1s3Wg14VE1S8MhjDJKTvvYykcTd89LA+bNll3fNnW1hw+kq4IpZc5ScGZzzdnfoz/AGN9ihfBjEo7ChcYiZwcmPNsiubPImYsn6M1sqeFqeEYWJyt6Xfpd+l3QfYowhBowbIWWaIgIiICIiAiIgIiICIiAvPn5X/kyxLa3YQNtdla6todotkmKqhnpBAjlpCt84iJiErxtG632S8S9BrEgExcS4iSpevXWaymJ6Z2/JjyoYdjG3myJUA4qNT5xfWywRnuqWWX0u6Mvryl8J+BdU+QmooNnvKNDslLQTkR1W6qqueoOCIZd0VgRDbo9LaISn+G5esfLBg8OwW3m0uz9BgkUtLSz+dwUcg+ilpz9LZ9y4bebQC4Fs/sfglBtJUYrhMJbzEKUK2jrpTOeoEOXdS6hvADiMfrh9XwLXnF1Y59nbEb1L3H+Th5WP8AbnZeHAMdrCk2gweNoKg5eaos0kXtGPC/4gLtruheAIcbxHZ/HKPbPY4gGqmAKqlKOK0Dl7AGHtgRB8HwivYPkZ8psXlZ2BodsRwibCKqY5aasoJivOmqIjIDG7tC9twl2hIXXq8PkfepqfMOfLj6Z3Hhz5ERdrEREQR1AiVPIxMzs4Pmzt6lpaSj85F3gGMSGGK95LiuLdtlkzEzM2WXHpz9y3VRE80BxCVrk2Wf/wCC1x4VUHbmdPkItGzMJjkLdDcC1N6n73QUXeUnzZnNpYWkhuciICdnezPNs20lk79bt0qzhrecyxyxvmLs828e65wd9HXlxyd+joyU1XA1LTMNzXnIBPJa+QWu2WQsz8GZuDfa/WrGGtcM0zs2ckruzszszi2TD0s3Vl880FSuJ3qzYydhc44iduDtG7E/T1XEzM6rscTzBDBS09PJJmAsLyA5Nlm4voyfgz/YttVUbVGsSETtcXuG4THuJutlUiwupjK8JooybLIhYjLLPi2Zu+TP15IKM1YU8UUjNEwOZRgEkoswiGTPpchud3+xsuHFYRVLlJTDfATtOLHC0rSML3jaTMxPbwfod3ZnZbF8GsjEYTDNnudiubV1uzi7OyzDCnGJvSA0guJBaL2s7FdxzfN83bi7ug1gR+h+jh/SgjJmsLKPOUWybV0dfv4+pZVIy0j7gcnkEt1czlnI5M27z48Gd2Jn9bdSvPhEm7EGkjbha7ZFkzXMTW8c24tn0rCukkjnNgJhNoHiF3YszJ3Z2Lgztw45et0E+HQ5udQD2xOTsAs75EzcLuLv0vm7erJQzQRnWEFrNdVM+bNxZ9w/H3rZQAMcMcYBaIizMPc2XQqMuGVMhFbOAsUm9Y8ivYssunPLo4dGSCg7E8RTjGDbmHeyM5HkWsmyHVpfIX48eruUgxS3uYSO7b2SITNyeRnESdnzzydsxyyy6FO+DykLg8kIjZu7RY8iHN3yLVm/S/2rP82VInvmlhvvI7bTsudnZ3yu6cnf1IK8Jy4oUZOQs8gkbMbO4iLPbkws7Zu78c36OChJzilgihfdynKcRmxEWTsQjmOb8GyLPJ8+PBW2wU44hjilB7Xd2Yr2sz6bSYmJm6M2d3zyXyfCqncC10T7hneNoxISZ3dnfLVx4sz5vxz60EQwbynjrSYd1JILW3G0trlk2ZXcX48Wyy6lBJJIEUpXx2NUvCEZy2C2Wbu+omufJm4Z9Ob5cMljG9U1UJE9KTDIxuQsdxceOUTvkxv35ZM75rZfms5IGJ3AZT1SCTO7Z5u7ZOzs7O2btmzoNaFcUY7sZohcpWGSOKZnd4ulzYWJ3F2yduHepqDXUZHud2R23wk7s7Oz5CTZ5s75s+bs3R1q2OEHaxFIDGBMYszE7O+fSTu7uXd09CypcKKGW+Qo2bMSJgu1W55Nqd8mZ3d8mQTx4ZRxSNKEbsTO5dL9Oef7eKtoiAiIgIiICIiAiIgIiICIiAiIgIiICIiAiIgLWYwMN8BTA5DbMxW8zjuyzZls1Uq6WaaaOaGQBKNnYXMXe13bLNmzZs8n60Gu8zmCOGySON6hnASjcrgJxd2zd3e9uGT5t6+CrDIZjAzC0Zzvu3YWK1zfImz1dFju/DwlxWxiwgxLIziEcnHQxZsz9LCxE7Bn0cG6O5RVj5zTxRiIXgETC4k7kzO+bs+WTaXdm49fHJBZoxIKKWpiG1pBI4h48G42u+bvxdslRF4mZ95AE7RhHu2kZ3G0hzc8mZ+Lk5ccupb1mZhYWbJmbJmWuqMKInZoSjcWd3FjuZwz6WEhdny9SCiFW0APPBHFaEjQgImdscheyQtk3H9aimqCjnku83IY5bXMqkWN2Z8ndyva1+nhlk3Rktk2EEYNFPKDw5s7xAGQs7Z8Wfpd3z4u79S+FhMrzX7yEs3YnImLN373Fitd/Xkg18ZFVHLA8kUm9mjEahmzJ29JkTOz5ZszcMuHF+lZhCc7byOKJnp4GKwGJt415s453erNvW/X0LYHhTsYvFIOWnNzzuzG7Imdnbjqf1L7DQnRyFUXMYgBMwiz3E2bvk/HLpd+pBrWLeSyRAwyM30bO5W63bdu2rN9Obl8L9C21RA0eGTxGW8bdFnd8KqUGZ1EEb2kMLSFpYshdye1uLNwYXdm97rY1kD1NOcDFle2T9OTt1tw4oNacQPMZuIux1MYG3Fs2eMOObO3FslUZjCADfMd7C0sdhnnxIRYTd3e5tTZu2T8H6M1sPzZVvN5w80F9zHbadlzMzMWV3Tk2XcsGwaURYGkiIWDdsxMb2jmz5Dq72bp48EETnUUUm6AwEjm83zFntzJhdiyd3yds396xKDOnetLJ4t5k7XG0rjdlndd09eWWXV61YPCJZPRyzg4vJvHPU0l2TNnnnl0MzdH619fCqjfbwZIM7r2JxLm8Tjdbn155dPFBSA5DlmpmfId/ugDMmDO4mzLjm/AOjPJ3dZ1UXmYVFzC8kYxkJA5sLCROz6bsmLg/H3cOCVtDU07nIJQ+mzI2IS3ZPnnk755i+bu7F1P3Jh8dRO5RSDC4yGBFuyI8mF3fUbu+bu+TMzPwbNBBVyzRTSRm9PKcYjmR1As5E7M79tnBuPDh6+K+y1jzbwBqoJAC3cHIdwO3STO7Pk7twbN+5bCTBzctBREGTDrvZ3ZuhiYSZiZuji3QkmDnqeOUCc3Zyc2JnzbPlcXa3p+zgg+UNLFVQEFQDs4ELtHc72cGdsn45s7tn0ur9PSQUrOMAOLP08Xf+elYUNH5pHa5C72iDMLOwiItkzNnm/2qygIiICIiAiIgIiICIiAiIgIiICIiAiIgIiICIiDRFTxTVhQhGLSPUS2kWdotaDlwZ2zd+HT63WE4SwFqtKOKV45YxcrXa1juFs8xdhZ2yzdvVxV08LqCZwaSBxc3k4idzk/DO5izZ8uHBZxUXmcZTyMMjgz5ADPlx6Xd3d3d3736mQa6FjkmOB2YzCRoWuutE3d3zbIuizjx7x4rYYjvIggCPMyADIGds75BB3HP9vyUWFs5zRMRCbQQWM4iTZFnxbizZ8GFmf1P0LYzwDUBaTuLs7EJN0i7dbINHNJRwxsbwQuzCx+cG53u+Wd1wi/7VlNUygE9M9gvCDSnnNa0hG7MOZPbw724dTK0+Ezby7OmyzzztPLPvsutz688ulZ/mgiY5JJ2kmIWByMM2McmbImb3M/DLj0INU1S7NJG0tPETsNoxzD6TjqGxjfPhxzbJ1PTMxy09TuoRYHp47BF2Z7gF8+npbob1Z9KvU+FEBXTGGWbPpcnd8ujMid3ybuZfI8KlBmyljZwssyEsnsyycmz7m6skGvCE4KOKbIPTRb0LWJt27ZOQi13hzdvW3X0Kzh8RVMgSCVuQuZGzlmTE+hunJnt4vw626FLNC9FS08BEzNHKJ3MxOwCztmLdL8WzbirOGM7wHKQ5FJIRO7Z5O2fDLNmfJmybo6kFxERAREQEREBERAREQEREBERAREQEREBERAREQEREHQP5T/AJEn26wwNu9m5Bgx/ABKeQMrRrqcBut/vB4WF7x7S8KbVeVej2F20wvZ6tDEMPxrEMLAbbgno4POJSsiMbr7DMBK7s6F+r9fEU1DUQAIkUsRCIl15ivxw2V2DrKLHvMNo8EocPxyir97tDiFTdLWwS78oIqcS1coRDLoXm8zDSJ63Rim0xp6AxaA8B25p8BwYyihOKWt0y2hBEA3XkN19vLYuf8A5Hu221VZ5eNqtkZdoHrMFfCqqvqIohcacq2Ksii3ogX0RWmV9vAtD9S6YHC8SxHGqXCsZxIvOsQpYsNrZeUJQslvK7n16lyf8lqsbZ/y67I4x5vuqrEKeXZzGea8pd1LYZf/AORSyj9YFxcS8UyxELZImav0aREXvuUREQEREBERAREQEREBERAREQEREBERAREQEREBERAREQEREBERAREQEREBERAREQEREBERAREQEREBERAREQEREBERAREQEREBERAREQEREBERAREQEREBERAREQEREBERAREQEREBERAREQEREBERAREQEREBERAREQEREBERAREQEREBERAREQEREBERAREQEREBERAREQF4/wDyu9hMEwva7DttIsLpv/zho5cOrbRH6aIgMZ7e0dum7m0svYC6b/KpwmnxPyOYkVRA8hUtRAcdnMN8rR6fXabrn5VPuYpqvjnVoeJMexGagpaqjmpqyeY6WKnp5YBMSEwP0RneI367vx/WRbX4f5Idv9mdpsZmLD6nEK8MROhEAl3oCVKVR6UNAXykVhewfiUOy8tNtzsrheN1sPpDl3VRLOVtoU8oxSyjf47S1fxLr/ykbGh5RtlaimADpcYwcwqKOepn3URUhmIyhoH/AJt11nOHtL5/FbotG3ZMdXZ+u+HYnR4zhtLi+GzhPS1sIT08o8pgQ3CSvLov8jLE8Ur/AMnvZ2k2griqcWwoqqgrLn1xmFQdoP6rHC32LV3ovpcduusS4JjU6kREVwREQEREBERAREQEREBERAREQEREBERAREQEREBERAREQEREBERAREQEREBERAREQEREBERAREQEREBERAREQEREBERAREQEREBERAREQEREBERAREQEREBERAREQEREBERAREQEREBERAREQEREBERAREQEREBERAREQEREBERAREQEREBERAREQEREBERAREQEREBERAXU/wCVDSYrW/k/7cxYDJUx4gGFlPTyU0u7liKIhO9i6rbbvku2FWqqOmraaWjqoRlhnAopYy4iQlzCotG40mJ1O35W4PtbiVRs7CdbTfpnmpzlUxRRCE8VRKNpiIclgc48631PVGONYb+dMNiihxOXENnK+3lHziKKWnts7N+oPYJc58oHkipvJjteex0MwlQjSnPQb07SKnD6K32gG0Du590uKQ0AYzHHRxV8W8PC9/LKOoyOl3tk/jAvNygst7dOC+XvWcd5rMO6JiY3Duz8jnHajBPKHtBsNUVhSDitIeJHGZfRVEBxRH97el9xew14L8hu1mFR+VnZjazEYSo6+rl/NtfEJGIDXSgcRezYYbqUfr+Fe9F7fAtM4tS5s0RFuwiIu5iIiICIiAiIgIiICIiAiIgIiICIiAiIgIiICIiAiIgIiICIiAiIgIiICIiAiIgIiICIiAiIgIiICIiAiIgIiICIiAiIgIiICIiAiIgIiICIiAiIgIiICIiAiIgIiICIiAiIgIiICIiAiIgIiICIiAiIgIiICIiAiIgIiICIiAiIgIiICIiAiIgIiICIiAiIgIiICIiAiIgIiIOlfyo9kKbFtgf9rwifz3ZiTzq4W1HSFpqIvhse76i/MryybdbVbH1VHR0+MV2EYLWhUVRy0lRLFFOZxFEAyyxa+zbYfbLtL9ftu8ALavYvG9mopGA8SoZqYSfqMg0/rX5h7ZbEYrh1TWYVi+AyxY1gUp34fXBaUoBcVgygXKYHcBB2wXlc2Pt3jJp04fyjTq3yG+WTyg1u1xYDWYnWbQx47ZT4XdLvfzYcQ7/fhKfIPoh085Wcor9U/IZ5eNn/ACt4QNPPJHQ7Q0rbuqoZDtKT/mxN2g93KvDGG4HgOM7MlWYRhsUVDhgUlbSxRaS0W+l9srt7eXtraSbQ4l5Ptn6zyo7M01+IbNQBXxDEGvQYlUAXjEwGX+SBY4OX05NRHaVr44tHZ+l6Ljew+2Oz3lF2SwrbfZWs87wnGqaOspZXC13AmzyIX5SblIe/NckXt+XIIiICIiAiIgIiICIiAiIgIiICIiAiIgIiICIiAiIgIiICIiAiIgIiICIiAiIgIiICIiAiIgIiICIiAiIgIiICIiAiIgIiICIiAiIgIiICIiAiIgIiICIiAiIgIiICIiAiIgIiICIiAiIgIiICIiAiIgIiICIiAiIgIiICIiAiIgIiICIiAiIgIiICIiAiIgIiICIiAiIgIiIC8z/lpYFg+HbL4L5UxCWDFMHxSnoDmgO3eUlQdpCfiESdj+/4l6YXmr8tatCbZTZnZ+apjhjq8WKsNyECLOGA91kB6S9LLF91Y8isWxzErUmYtGnmGlCHCcS2g/NNNLFCcQVoU0Vtl8v9Ii/zB7aDtl+ZqGQPNiKlrYKchjnP+lVFUNu69jWNp+wqu2UVNFDJGOJDTed4vLuiGotArBgiACv+Lwdla3EoqaXHIaOt0wxYSd11g6wp5ZQ3Xtah+4vnZiazDriY1p75/JjwXZXAvIVsdQbF+c/mkaC+HzmS4wMycpR9kd7fpXay6j/JTv8A9weyt/8AZVH/APsSrtxfSYu9Icc+RERaIEREBERAREQEREBERAREQEREBERAREQEREBERAREQEREBERAREQEREBERARYkYhzFkoCrqOP6StgH4pRZRuIFlFSfF8LHmxSkb3zivn54wj/APatH/1wUdUfIvIqg4nhx8mIUxe6UVKNRCfJNGX1lMTEiZERSCIiAiIgIiICIiAiIgIiICIiAiIgIiICIiAiIgIiICIiAiIgIiICIiAiIgIiICIiAiIgIiICIiAiIgIiICIiAiIgIiICIiAiIgIiICIiAiIgIiICIiAiIgIiICIiAiIgIiIC8J//ABJaytocW8mWKUOHTYlU4JW1GIwUwVBQeluisK/lvuDTpXuxdEflc7GltJ5PsL2iphyq9k8Zp8UaQYwIxhJiglyv5dEt31FjniZxzEL451aJeMaPZ6p2txLAzPFYqmnq6ykxSoIaopRnM5RKW28r9J6fxqaagrC24xKvqq+cSosDxAYoJdWiUIrLr9d2ovvmo/JHhNTs5S0uz1fMfnWy+I7qnnLScsRSjLp+HV9xXNpKcz2ywGY6aKWuI8Ywaopil7ZwTy09wXWa7dF3gXzsTue8uvW3sP8AI4xAJvIbh+AzRhFV7P19bhtVAL/RGNQZD+AxL5rvReAvycPKhH5OfKLUT41UyxYLtR5vR1+/EQ3EwaaeX6t26MvreFe+2diHMV73EzVy4+3s5clJrO/lkiIupmIiICIiAiIgIiICIiAiIgIiICIiAiIgIiICIiAiIgItPiO1GBYRcFZiUbSA30Y6z+6K4ninlewulu8xpCP2pisZZXzY8f8AFI7EUckscQ3ymIj7S6LxnyzYmQuEVWMIt1wja64VinlGxivK86kviL/WuHJ6php47q9UQ9LVe1Wz9ELvPikHuErloq7yr7J0egZ5ZS9kF5oqNq7/AOkVkspeyS18m0cw/RAI/EuHJ6zMfwwp92Hoiq8uFG13mGFSy/ES0dd5bcesvCjpKYfa/wBS6Hmx6sl+lqZbfitFU/zjeRbrUX/KBclvV8tvEq/dd0Vnljx2f/8AXBB/cAtLVeVKvMS3uJYnL8VRb+4urSqqk+YNPtEl59uYPqj/ABrlv6nmt7q/ds55UbfnL4pf7yUiVMtt6wbrIYBHxCK4fYGr00pl7Uv8CjKWHwRXcvKZfvrkvz8vnaeu0uZf7eV9uiaIPhtQdv8AEj5K8j+EVwvz84v9IiCk/Ok30Z70viNYzz7+9k7t8ubR7a7Q8/nlSX/lK1Dt1j3TvpfwLrv84mOuUBJSDjIds4hHw3Ao/wCJ2r/1I3+7tCl8om0MRZxVhRf+aC21H5V9rI2yarkP45106OMgI6qwfuKaHaGEOepL7q3p6veJ11rdUu+6Ly0bQC4+cAMg+0IsuQYf5aYyEfPMLcvEUb2rzdHtHR6bJpVaHaaEOWpL7i7cfreSP+raet6oovKjs5VNlI1RAXcQ5rfUe0mB19rUuJwER9lztJeS6XbAD/8AE6frrbUe1Qcm+XoYvXIn+JP3Ies0XnTB9uq+jtOhxKWMfBdoXM8J8rtQNoVwQ1AhzEz2EvRx+q4MnmdLxaJdsIuOYXtxgOJizecNAeXLJ/EuQAYSDeBiTP1s69CmSt43WUs0RFcEREBERAREQEREBERAREQEREBERAREQEREBERAREQEREBERAREQEREBERAREQEREBERAREQEREBERAREQEREBERAREQEREBERAREQEREBERAREQEREBa7GsGoNoMGrsCxSFp6PEYDpp4/EBjaX7VsUUTG+w/OLajAT2S2kxamIy88wqqlw6vgELpS3phZKP3hLs6DXC/KVimCbOYHi23OFnXYhiWFUtPKc5WEYhbKJxSxHyWadVmrxrsb/AOIPWYh5KfK/sp5TsCjjljx/DJqTFqK+0KoKeWIdXt2TjaX/AChXRO3XlB8nu3Wz8nmW1U+AyVA2l6WWIiC8SsIQEr9Yj2CD7y+cz4bYMutbh31mMte3l1Xsv5eNuccxCaXG8Ygnp9+EUuE4fRRRFWHLLaMQ2ReAiK4zHk9lfsx5CanEq7yMbEVeM1XnVbJgNE882X0h7odS/FWhGj2d3M2B4qWIV2/lngq4A3RUvMNgjbo7N5Frs0Bug5/1x/JT8tWxvlV8m2F4Rg8H5txbZ6hp6Ctwoi1RboAG+PxRlk2T/eXo8OKVvMx22xz71EO9kRF6bmEREBERAREQEREBERAREQEREBERAREQERccx/bzZ3Z7OOpq99UN/UQ6zVbXikbkcjWtxXHsIwWLe4nXQwDlpEi1F9VdQ7ReWDGKxypcPcaCMuFsZ3S/e7C6+xLaObeSTVExbw+cr7jL668/N6jjp2r3Vm8Q7qxnyu0dO9mFUd//ADKnQ33OZcBxvylYviLE1TiUhD/ZReiD+fiXVuJbTBaQRTc4WXcy0dVj00/9cXh1aV5PI9UtPiWP3XOsQ2rzErTtH2Vxeu2mMpC1kRLjc1aZ8+qzxFaqZVRn9FcQ+yvHy861vdSbzLcVGM1RkVh7r99U/PJri3s33lVHfS23nb8Kfo0RWOZER/GuK3Im3eZVXBnvLMlkNxEJ3qmVZpssiH8ShmxK0byMivWU8itfMjaCcI9gfiLUhVQBaz3EP3VoyrztHdBq9pQyV59upEb+yK5reoUp4IjbfFW2cm7FV5MUAOep+6C0Mhnbf6X62kViWpcmT1OyzaTYzDboAi+I1XLFzl0aBvVEQC0n59Ck3QdgLvxLivzslp8mvhNHX1JiQFMXs9lY3zHr1EsR7Rndd8akI7xvALrPYWE8i0+ZXjtBuprs7Ih+JZCEw3B6K4/ZWUejnjG3w6FIJej1gRDy6VWM/wAjGPfBdrtKzwqaMLy7X1rFHeA80JW9tTXmJfQxFo7RrSM37hBeZX/iVrdGQ/5hJU97NbeYCPi0q1CdTcV8A3fAuimbt3kSQ056tEo+1oUw74R+mK7+faVe+p7dNcPsgsvOKkLb4f8AKurHnr8i1HV1MVtlSQrYUu0OJRSZhN+Nacaip7QaT/5qyGX/APJi+rYuivK14k/k5the32JUBDvaYiFdgbM+V8IpBhirJ4C8JagXSolZaAQy/VViOtAvpT/64r0+L6pmwzE1smLTD1rgXlPoMQtCptL/AJkZf5VzKjxGir47qOoCVl4wocSmp9cVw+1BKuWYL5QcYoCGys3o+EjtMV9NxfXa3j/UheMke71ai6j2c8tVKbDBigG3tSc67JwraDCcZiGShqwO5uXtL3MPKxciN0leJ22aIi6UiIiAiIgIiICIiAiIgIiICIiAiIgIiICIiAiIgIiICIiAiIgIiICIiAiIgIiICIiAiIgIiICIiAiIgIiICIiAiIgIiICIiAiIgIiICIiAiIgIiIPyT/8AiCYttftB5e9osH2hmkGjwWKngw6MeUaIgil0+2RkS82RxU0twCBby8N1oDnXvL8v/YYcQ8rNHXx7oY8VwSK8r7S30Uso/uCP3V5JwPYM4JipqypIqze2CV2mwzXg8n1DDgy2pknvD0MOGMlImrjOH0XnVRJ5vTFu+bk5v51LtHyVbQbZ+Tza+k272dqJ8PfDyEuJWhUByWWdsOwrP+77CsNKTEqWbz4ZQCcRENPwW/hXIMLINzUHilpUtQBgf/K8BCILweb67Sto+xLWL4METTJ3l+sOF1r4jhdHiBQvCVXAEu7LpG4brVeXWf5OWNV+0PkT2QxLEd7vvMPN3KTmlCIyiA/rCAl812Yvt8N/uY4v8w8uY1IiItUCIiAiIgIiICIiAiIgIiICItJtBtXg2zsJHX1YtJbcMIvrJVtaKxuRu1xfaTyg7P7NRl5xUjNN/Zx9K6r2v8sddiG8psNk82p+tx/iXWGIbQzSkR74zLtkS8vkep0p2p3ZzkiHZG1PlexrFHKmp6jzGnL+rg5y+uuu6zGTuI99bf7a0NRi4BdZzeJaeoxG8rzPSvBz8+153MsLZJlvpseMLt14+ZaWoxYz3l1uvUS1NZXn2NXtKnIR1Fpmdq8vJzJ+VJttaqMUs5/9aqlVTFrG4faJR+hArD0EoyMIi06S8S4MnKhGpWBCES9LzeIlJ51p0HqPxLVyT/j1qEqgzjG+bTcuHLzax4WbQqzt6iUY152kAW+PxLXjKBSWCdwqwQejvA7e2vOycy0z5WiNMpKqYhs313wqqNRzHfd4rRWUgw9oPbuJRjouMDEfGIfxLmvyZ+U6kklO0bYfHzGpBv1GZ+k8IqOQzl5QEfBzqQZT5OYVlOaZREJo7D5guLX7CyvO2+wfYUe60j6a3taTWIhDqA7rj51n9ydrrHTadg2pz675dZc1qyEeU4gEdPi5kEwKHQqWyRHujTHXySw22+JSDEZ2/RF/lUch2R6g0nzEoSrb5Cv1FFpAea0VnOelfdOpbCMPR6+UPCshs1W3FZ4j5VrxlsGM7wMrOypACqlpyMTts1GNlqiOXUWpKjdcm6t5gUfnRgQ2GJX8wiKxGl5TLlPX8KxkoA7Rj2wtVo5UJ6VgaoDuvP8AApoyAS0Gd3wWrWlRQBINhlbdYQ3KxHBuuWbUB3aVP606V4Zd0V/3iFSDUU2XOVvtLXleEd7nq13joWJSmEZWHbedvICtTnT5NNpHUQ9k9SsFLqE+ZcdKomES1l91Bqjt5x5+1EunHz490dOnIhquW4BIfgJWI62EyEOb2RXHY6qsK0LBIeXTpUkOLVI3BKGnw8y7cXOgcmpzhAr9zH+6thHLcJABy/DJqBcVp8Wpj0HGV3wK9DW00ojZNq7Oq1ejh5tZ8SORR1FTS3HFcMfs6gW8wHa2vo5hOlrCiIO1Edv4Vw+OtPea6nV7SsecAZD51DEXtcv4gXqcfl2r3pJG4egdlPLaQ5Um0Ab+xvphG0l2vhWN4XjlP5xhlZHOPXaWoV43p6oxtAKm4Q5Bn/iXIsB2lr8IqBmo6iemku8f+ZfS8P1q1e2XvC9ckeHrdF1Zsv5Xd8A0+Ow3Hy7yIdX3e39VdkUOIUeJ041VBUxzwn0HGS+kw8nHnjdJaRO1tERbpEREBERAREQEREBERAREQEREBERAREQEREBERAREQEREBERAREQEREBERAREQEREBERAREQEREBRT1McFrExERvkIC2ZP8lKqkskcFeMk+QjJHYBv0M+ebtn1Z8PsQSBViUrQyRSRG7Zixs2r3OzuzqSWaKAHkmkEBbpcnyZV6uSM5IaYHYpd4J8OkBZ83d+7hm3zXylBqo/Ppmz4u0Iv0AOeWfvfpz7n96DMa1zd91SVBs3Xaw/vOy+PiEUb5VEc0DN0kYafvNm360OuFpCihp5pyB8i3bNkL92buzfYvjYjAObVAS05ZO+Ug9OXc7Zs7+rPNBaEhJmIXZ2fizsvqq4fEUcRGUbRb0nNo2bJgbqb39b+t3Xx/OZ55gjqXiGJ2HJgZ88xZ+v3oLaKtTHM00tPNLvLGEmK1mfjn3e5WUBERAREQEREBRT1EdOLObE7k+TCIuTu/TwZlKqlX/S6H+9L/0yQeMvy9NjNosYqMH2zoKHEhwimo/MKysigciozeXSZDzOOrmtLlXjR8O2hoN5QYaX58hvMAqZ6WWmAvBLaYjZo5xHmPVpX6n/AJSWIvhvkoxF2G4quaCjYe9pTYC/C5LwljWHVlURGARCR2eHQvzn6p5EcPlRWkbm8bn/AGTPIthrqrhuz9PWUuGiBHcRnuDJSFShKRYOcOqwztXIMNwszmsK0rIuWJMC2Qr9tttcL2NwwB84xisGl37f1QFzy/VASL6q+N4mK3Iy9EeZns4ZtfJbql7x/JUpaij8guy9PNEEUbRTlTiPVTlUSPF+BxXby12D4RRYDhNDguHRNFSYfBFTQB4QAbRb7FsV+48bHOLDWk+0Q7Y/cREW4IiICIiAiIgIiICIiAoKqqpqKAqirmGKEG1ET8GWg2s21wXZGnvrJhkqj+iphLWX8Irz/tr5TMX2imIp5fRgfooB5RXFyebTjx38q2tFfLsjbfy0Q0oyUez+ns+cl/lXS2NbVV+JSFNUTERHz3HqNaWorZp7jM7iWtqqo7iANS+c5XPyZZ7ywtkm3hamr7CLzg+TlWrqq85btZCKr1VVYWvm7C1c1V6Swj+FeLmzTpj1LklaBloPT4rFRmqJpS51GXNrP6qh3p22X2rz75/3Q2FHhtdiAlJR0Ms7A+Tm1rDn3M5O2b+5a+WaYJSjkAgMHtILcnF+52dc62WxGhkwSngjkCOSmjYJo88nEm6Sdu53zfP1ri+OHTY5tKMeFmJDK0dO8o8RcmcnIvXkP7qy5HTWkWrO5lpprY/OJjGGCCWeQ2zcIwcnJu98uj5q1Ls5tBLDvjweSzptGSPP7Ls1ziCkwrAMOOOnYIIIY7iIukn6yJ+t/wD8FQptu8IaVhCkrJgztKR4mZvfk5Z/qXJfHjr/AM23daK+zryoiOlljjraGWAuoZQcRk9bZ9PyWO6tt12kfiXPts8cwmowV46UYquapd2jAx4xu3Sbs/EXbPh15uy4FHDJHHcNjsIu+vm6F5XKmMN4rSdomup0nKnO2PRyaDt7SyLVCIFzdhcxfYShGLevis5ejusIQy6PcuER1gSQxZnrZ2f2A4Lm5GO+DU3nyvrSQgt3ZywiOjQV6yIAtLe70i5/YQju+i7YdrlQj9Jo5bbVwWzxVMRtjrG4+X2RBCG2MT85H2/YUkMRz+hiC4ebVpWNu6uv8NvOsp5Uya15L4Tt3p73RapN/MFoAHPZZcoSiC4g7XwK1Idm79DcSxtyJ8QnpYid8d4gRScimjH6Qy7HaFBCaUSs0iH1gvUhQHKJWHpvs5ln96flPdSbB8Tr3eamo5pYXLjJHG5Mz93D3ssPzZNTmVNWRnEUDM7gY5MxP0cFz7YqOzCKkCluIqsuUe1YC4ntfJIe0VXDFAQ8IriIubSuzPxaY+PGaJnc6TEb7IYxsjIzDV9KJDz60GK9xvPVbrVETmAo97MIifhPlVqOq3t26C6TwiK8+uT5RpcjsG6EDusvO1CzuvG0pD1clyplUVJDyCI8l1/KpJJd+5HLMQycum4QNWjNErRGloShu5yuPRaPMsZq8AHnH4hVGEId9z3WeI+wpNG8vAB1jzW22qZz6jyjTKSsphmsGpG0+QfF+JR+e0x/F4ewhHUxcgDbfo18qD5/vLyh08x9nmWtM/buvpjeBxjo08+klj51CBWHCREYaNGhTWzaZihgLXr7XbQhujK+gHsXK1eRqFJjcob6bLTp++KtR6BsGYtfj5FVEQ1Hudxf4SU0cRjdN4LPjW+PkV90TC5DuTu+iIla83MyG8B5eZauEprtYFbz81ytDUHFacoFbruXVTk1V0uWabC3twdlTDOYCWsSs7JaTVUa8N5YdTKJaObUrQ3lboilv9u1elg5PbtKFiHETitvAx9ktQ/eW6ocUhPRfaXhLkXGZCOIeQtCjhlvIeUiNezx+bevnupPZ2Zh9aBkOvdF+A1zDANr8RwWfzimqJYC7ZDqEviFdL0VfWU5CcVSQ+yS5Jhe1R0+iqhIez7JL6Hic+I1MTqUxbT1Jsz5QsOxoWpq5wpqnLmu9FJ8JLmK8tYXiUNRroKkfFuy/hXYuyvlErMPaOjrwKSDL6MuYfhJfV8T1OLxFcn929bRLuBFRwvFaDFafzmgqBkHteIfiV5evExMbhdhLLHCDyykwiPF3dQefgLMcsE0QF0GY5N8+ObfNmSvyEIpSFyCKUTNm48OPH5Pk/yWVRU0o0zmRDIEjOwizs+8z6m781Ind2Zs3fh3qt5/Eb5U8Us/tRjp+8+TfrUMUR1LhR1Du8dPGG9bqkN26H9TdOXXmysz1cVOQxMBySE2Yxxjm+Xf3M3vQYFWvHlvaOpBn62Bj/dd1NDPDUBvIJRMe9nzUH5wEHzqaWeAfGYs4/Nxd8vmsYLaisOriBhjFt3czZPK/W/rZssm+aC6irVJzPNFTwy7u9iJytZ34Zd/vWLecwTwhJUvKMruOTgzZZC79XuQW0REBERAREQEREGMkgRRlLI+Qi2bv6lVfEohzcqeqFm6SeAmZm96+4t/9Mqv7ov2LPEP6BU/3J/uugnF2JmJnzZ2zZfVHT/QR/A37FIgIiICIiAiIgIiICIiAiIgIiICIiAiIgIiICIiAqtVfJLHSibC0gkRPaxdGXU/vVpVpf6fT/3cn+VBFFCVFLFGMjEExOLs0Yjlpd8+DN3KTDi/RQidsig9ETdzjw/W2T/Nfan+kUn96X7hJNSk8nnFNJupssnd2zE26mJuv9qCMN/QPIzwlLCZlIxRtmQuT5uzj18X4ZZqeKopqpn3Ridr5O3Wz+tupReenDwraYo2/tA1h+ri3zbL1rOSnpqwRmEmuy0SxvxZvU7dLeroQYO9RPPMAVJRDETCzMLPnmLP1+9SU1MUDyGcxSlKTE7kzNlkzNlw9yrRQnLNLFNPJHMOTk8ZZNIPQxZdXRl8lNRMYS1MRTSSMEjWub5uzOLPkg+yUkj1BTxVZxuYiLiwi7cM+PFvWsBOeCrip5J3lGUDLiLNlbl3e9fCiOorZQepmAQAMhAsmzdyzfo9TKOqpd2wCE8xyTFuhIjzcRfiTt68mdBN5xPUk40TCIC7i8xtm2fcLdfv6Pej0UxPc+JVOfqsZvstUk8g0VNnHFnbaEYNwzd3yZvUyjGkqia6bEJWk6fRsLCPuZ2fP55oD+fU2Z3+dRt0tawyM3qy4F7smViKWOeMZYiYhJs2dQU00zSnSVLsUgMxCbNleL9eXU7dfV0d+SrVchUcxwwkweeM279mRyYXf8TP8nQWTqJpjKKjEXYXyOU+UX7mbtP+r1r49HOeTniNQz9djAzfZk/7VIZQ4fSO4i9kQ5MLdLv1N73f9bqIaarlbeVFbIBPxsiyYR9XFs3+f6kH1wroNUcrVIN0gbMJ/Im4P7nZveo5JwqJ6CWPPJ5TZ2dsnZ92WbO3U6ztxIWeFpAPN2tmdsnFuvMW4O/d0Nx6OHHCSEYJ6GMXJ/Sm7uT5u77suLoOn/ys6xovJ1R0QvrqcVhL5RiZfvWrynhmz9btDiLyRDuqWGTOeZ2zyftDH3v+z7Gf0r+U1CW0ddhuzjynHFSh5wTj0m5E/Bu7kHj7S6rra7CtmMHic8ogFsgjBuMj9wt1v6/m6/NfqekZufF7T2rGmd4ifLjFbsNgeEUFRXV2KVkYaCd7AY3cehm08X9Sv/kwQUg+XrDZCHJhhq9w5uznnuC6csmzsXF8bxWux3eT1huLXOEUWf0bf4v3v/hwXLPIpAQeXnZMKYN3fLKfN2Aopb14/pWbH+vxfbjt1Qxj+KHu5ERfsUOoREQEREBERAREQERQVFRDSwnUVMoxxxDcZE/KgnXWO3/lZpcFjPDtnJAqK3lKfmii/iJcc8onlaKuCXCsClKKk5ZZuU5P4RXSuKYucpEHLH4fGvG5vqVcf4Y/7s736fDYYxj1ZiVRNU1VSUskpa5SLWS0cku9G/lFQvL25dPhFVaqvMNF+oOXwivnMvJ6u8y5rW33SVU4B7C0dZiWrwpVVRy9u1a+bRHrP6q87LyoZyxkl3pKPe81hjrUNRKYc+j2VXKW8f3V5eXk690RG1h5+Yx02D2ljvdOvSRj95V9dunSKsEfKdlsZ/ueyvKz8n4axDe4JsTRY7QBiU1XMD3mNuh2a0nbrZ+5VKV6fZrasae59xSTiDyHkz2nFlm+XDg5/qXLtjLv9n4Mh4FLL/6hLiO0oxvtJiLk14nIH/pAr8nJGLDTJWO/ZfWoc8xjC5MXw6owspRFpWF2LLPIhJibNu7NmXCajBa3CcxraMoxb+uDVGfrzbo+eSkwnayuwuGGgtGtgFsmEiyOJu5i62buf7WXMMH2pw7FHaGOZ4ZS/qZWsJ/d1P8AJ3WV74OdqZnUtPLg1dOw0kpBY5Ri7M5B08FupfJ9TyMYyYpVPvB4sDBxzbs6Vt9otmKavpDnwqMYaxmd3jEsgl72y6Gd+9vmuEyY7jj00kw4xUuQA+QaeB5e5clox8S2s0b34Q7FGAI4zF3LIms5urwrjEHk5oYbbcRqs42yDNg/hXLQaQqV5r9ZAL5W9eXMuv6bFdoGphEcYqXKSJn5R6cvcr8/NhxxE5Y2tDXVFF5viEuHx3ytFOUMN0eZG7Pk3Butcnodg6mRmnxSsKmJ2zGCDJyH3k7O2fub5qTZHD46yrqMYnnOoljLdgRk2kybMy9+Ts3zdXNpsfrqSWLC8LERqJQ3hySPnuxd3Zsmfg7u7P09GXRxXm48WGlJ5GXx7LRHy+NsBQGL7qvq4ZCfgxkJML+trf8AsuM47s5X4PK01aYzxSnYNSzuzZ9xN2X+1vWr2H47tFEQSSVrzxM+ckRiORe52Znb+eDrnLR0ON4SElgnSzxZkL9LM7fqdv2spinH59J+3Gphbp+HU9wCQiGczvoJmbMTfqZm71yeg2Iq6oAqcSqyowfi0MbM55esn4M/qydNlcLKbHauaqFjPDHeBhztZ5s3a7l6mH8S3O02OTYQcdHQBG9XUs8l2WbRg3DPLrd36Org/ufLjcTHixzl5CI7MH8n+HOOR11aBR25s5i/2tatFiWy1dgw+cGTTUzvl5wD5OLn4h6vfnl7uCzgx3aKGRpgxgpXIc3A4xYJPkzM7fJ2UmK47VY1ENP6Onp7W3gEV7yF1s7+HPq6+vuVM2XhZKTMRqfZMxtt9jYgehqyCW62pIem3sAuMbX0MUm0FWUg2swxa3LTy+0uYbCuD4XUlGPF6ki0td2AV18BomxeTGqh2mkdg3Ym2mN2bK71v+xd1sH6ni1pH7LROnDsK2AOop/O8Qnlp2PJo4GdrmEess2fJ37urr48Ggx/AsOwkzgpa+WatZr93aDMEfcTsPD1N0v+tco2i2kakeTD8HFpa3LUTDmMfv7y7m+b9z8Kj87NiM2a83uMpHvkJ+93Xncz7HHr9rHXcq62r+ZVJDZLMQjKPZO1SDQQwQ2HcQ39nsqxutI2GREeu1ZCFTaW6Arj5dfjXjdMx3W7R4QjFTXD2dHa1KQooTEubsGY2LHcTatBW+EtVqy83O0bzi5PCkWNJBiprbA5VDMIF4iJXI6ciiGy4LwWO6m1GcIh7JLb2Qo/1ZaOx4ELRHpuuAO12lN5qdpXHF4A7X+ZR+amV0JnFaPaFT1a8ivJKYl6UyLQHMPsLIpZtzr+kvUhUp/2wlp8KxkpzCQbZhIjPtLSl58qzGmImeoLL79FwoMp7sbv3OX8SWmHLaQ8wCKxEDtIAhL2iWkXmPCJjawMu9LRqvDlL+JTQnTEP6QBB7Sqxh/UgFo36xPxqaoiC4jACtXXjyqrQkY6xmEvhTRLIOgbj/nsKqIaiM7LuzcspKcwEtdvbtHUvUwcmfCkx8rnJHfeQ2eLUrEcp3FupufsitOM9SBFruGxTR1p22Sw6fZXsYOVvuo5BS4kdKV+qIg8P8K5hgu15mQhVfpIhzkPN91dew1QSw6ZrSHskCuRlGFt9w+CQdS9nj86azqJTE6l3ts7tLNEQ1+A1/pPCP7hCu2NlttqPHWGjqhalr/7Mn0yesV5LwvEqmlKOYJtXYlE9BLn2C7X01aIw4tcJBy1I6SE19T6f6p06iZaVv7S9M1kpRQOYPkTuIs/dmTN/iqktKVHHJWBMLkAuT+iBrsurNmzXX+DbfVEEEeH7Qyb6nkljGnxEeV3vbTJ612NXEMmHVBATOJRE7O3uX0+HNXPXqq1idvsJWVtRCTZPJbKPrbJhf7Mm+1l8mjniqnrII2luBozDNmLJnd2cXfh1vwdS1FMFQw5k4GD3AY8wv6lE09ZT8KiDfD/AGkPT8xf/DP3LZLOKtp5i3VzhJ/ZyNaX2P0r5UFJvoqaGTdXiRO7Cz9GXf719YqPEInbRKLPxZ24i/u6Wf8AWqx05RzxwyzSPGWbQyMWsX6XB362ybg/q4+sLEdJI1QM8tWcjgJCwuIs3HLjwb1LKppineMwmKIoicmcWZ882dsuPvUIxHT1sQNUzGJgeYmWbZs45P0et1nWsZy00QzSRscj3OD5O7MLvkgjqHqqSLfvWFIzEA2kAsz5kzdTetSzVRtJ5tTRtJNlm+b5CDd5P/h0qOakjhiOaaonkCNr3EzzZ8uP+Clo4ngp2eXhIfpJXfxP0/Z0e5mQYPSVJtnLiErP3RCIt+tnf9aPBWxMzwVm9y7Mwtx+sLNl9jrCFqmuBqgqg4IjbOOMGZnt6nJ3Z3zfub9ayY6ikmCOaV5opStEyZmICy4M+WTOz5e/P38AmpqkahiZxcJAfIwLpF/561jUVLgTQQR72YmzYc8mZu8n6mUdc7U5xV2bNYTRyP3gT5fqd2f7e9ZYeGcDVRcZKj0pP6n6G+TZN9qD55rVytnNXmD90IiLN9rO7p5vWRNnBXFI7dmYWdn9WYszt+tYxvPX5zBUFDTu7sDAzXG3id3zybuyWW7racs4pfOQdsrZHYSZ+rImbo782/7IIa6peXDqyKSN45QiK4Hfqy4Oz9bKziH9Aqf7k/3XVWtgOPDauaeTeTHEVz9DM2XQzdTK9URb+nlgut3gEGfdm2SCu9TuoYYYQ3k5g1oZ9DZdLv1M388Vk8NUIucmIuOTZk7Riwt9vUlPTwYdARyS5uzM8kx8HfLv7m9SwaM8QJpJxcKdnzCJ+Dm/URerub5v3MGVDJPK5mUhHF2CMWFy9bMzdCtr50cGX1AREQEREBERAREQEREBERAREQEREBERAREQFWl/p9P/AHcn+VWVVqCGOtpzMmEbJGzd8mz0oPtVwnpHf+1L9wlg+IM+ckcBnAJWvILZ+92bpdm6M/8As6wrd1WFBBFOLuREzuJZuzWFxWYVbUwjDWRtBazCxi3onb1P2fc/60FmKaGcGkhkExfjmL5sqtG8fnlU1O/omszy5d5xuy9eVuak80w+p9P5vBJfxc2Fnu+fWhVNJSM1PEzOQtkMMTM5fY3R73yZAJ2/OMbDlm0J3feHL/H9a+Uz/pdWPXcD/K1v+yypYZBc6ioy3suWbM+bCLdAt+v5u6wnupajzwQc4zFglYWzdss8iZuvpfNv+yD7GQtiM4O/EooyZvVmTJWuwHTTPnkEzZ/WZxb9ZMvpR0OIAxu0czD0EL8R7+LcWUI0sY1ElFZ+jywZ25u/Fndn6fe32IJcQA3hGUAcyhkGS1ul2Z+LfZn81NFPDPG00UgkDtmxM6rhVFSs0NeWTNwGZ+Um9b9l/wBXd3Nm9HQTvvnpoJHPi5WM93/dBHAQ1VeVVE+cUUbwsTdBE7s75e7JvtfuVfFmYq2lkZ+FLlLI/cLmLZ/qJ/krclZBF6CmZpZR4NHH1e/qFvf+tfYKW2OTzh2kkn4yPlw6Msm9TNwQMQikmpTGJrjFxMR8TiTFl88slJBUw1MbSQmxN197P3O3U6rhMVCzQVbk8TcAmfi2XcXc/r6FKVLQVXpygglu7drPn8+tBieIQiRsAnIMeTSGDZsHv/8At0LCoMJKmgOM2ISkJ2dnzZ23ZKQ6mkpGaniYbmbTDEzXfY3R73yZVN0UE1NNOwRXzmZCL6QzjJunv7373QdK/lMVEWAVOEY6UZSjViVLIA9LCDuWbd/Pnl7K6Xxymw/H6WMDtkgka+GoAbnB+9vX1O3ydd8flT4bHiuwNHX00oG+H4jE8tpM/ozFx/eeNeUo8fn2XrhaZnkoJ23kohx3b+IfX3t1+9fmv1PMYufEX/htDK86YYkHmUgYZiBk1hbxjBtMg97f4t1LZeQnGqur/KG2aqYQ5qo49Zf1RUso2/dW8Om2d2ppio5J4ZGmbOKSOVrgcm4E3d/LOuoqzBto9ito4cagxcqafDi3lPPSzZEDj228Hrbq1r5/h0x8HlVzzP4xO2ffe4fqai8y/kuflE4h5QqybYnbGtGpxWKBp6OrcREqgB5wK3tjzfDcvTS/YOJy8fNxRlxeJdETsREXUkREQEREBEWrxzHsO2doJMSxSfdwhw6dRF4RUTMVjcifFMUoMGopMRxKpGCnibWZLz55QvKlU7SnJTU5lS4aBaImbVL7RLV7f+UWu2srSOQ93QxfRQ3aR/1rriurd6Wg9XhXzXqHqe90x+GN8ntCbEsUOW7w+FU4+0ZhdJ7ahvO6/Tcq9RW2jrXzWTPrvLnmWVVVWCWv4i8S1dRUAfwqGqqgPWSpzT732l5+blaVTTS2quRGaEYFz/hWI33az+qvKzcr3WiFeQT8F6rjot7Re0thUBMZWdkO0q9QAREW9O7tkIn215uXkzK2mJGcokdlxD+4ggGow5fZWQ+lLsjZ2hFYkNsxdqMCsXFfL7pdhbGAZ7ORiItcMsw//wAwlxLaSKV9oMQprClOSWOMAFuJO8QcGJcv2InjiwOIGqowK+XQ5Mz/AEhLSVld+b9sq3FipY54nIQcc2uZt2Gbg/Rn+3o4L0uTet+PSLTqOzSPDWVmH1uCDHBi9Fu2N2YTZ8wfNvo7u9u71dyqPBkdojYxcWdz459WXrXZ2GY5s/i8W6CeAiNsygmZmL2QcX6flmyshg+FUtR55BhtHCYdMgwiLj62fLguW3p9JmLY7dkxXazgoVElFRy1oN53uA3+fTfa12fzzXXeLUwb3ERisd5Jp3AW6LbiyXK8V2op93NSYNM002dryRPnFE3ff0OXczdHX3PxUmkilaOmgGLJslX1HPW0VpE700js52EBPTxvE7sLi1j92bLrKivGnjIzLJhZnCzmdmXOtm8epZqMMKxE9xUQC0YEZ5DKLcGyfvyybL5+6+ez+A1ZvUzYfAUhPc5Nw4975dLq3IwRzqVtS3hWJ77hqtiTAqetpYRtkCdpRcvCQszfrF1r9rqKenxMa92YYpoxDe6shMc+D92bZZfNa/C66owWvaqjGIZaZyjnE34yCz5O2fyzZ1zemxrBcXisKUT37ZvT1DMxF7xfpb1tmywxxj5OD7Fp1MLRMOBFuxkZiYWKV8hFmvcn6mZut12JgWHvhmDU9NI2UgRZm12eRO7u7fJ3yUlPQYTh5uYUlHSsLtnM0Qhk3v6mWox7aOKppjw3DZR3cjGMtS3KzdbA/bd+9uDdXHotg4+P0+s3vbuvtT2Vq6eoxLGpI5QynqWnja7mC4mz/Z9qpbdUZjU0+JRxu8Twboy6gdid2z99z/Z62WspTkw+sixDDnZi6AFwMIzHrF/U/wD2dc2wzHMGxeERvGOU2yKnqMmLPrFmfgTe7NZYctObhnFedSrMOupKmwrzNgcOy6mno8RpnCesop4GqY2KFzbLP1ep/U/Fdk02EYLRENYGGUcRxFm0oxCLj688uC1O0W0NDJSyYXQQQV0k72vwujjLvz6HJupm6H6clz39Ox4cc2y3TDDYeK3C6lt9c41RD9J7ALZQ4tTR47Jgs4tHKzC8Ru+k3ds7fU/d3qlsNV0w4XUjPJFE3nhOAETM+Vg8VptqaiKbG5jGwozeMmcXzu09Trsnk/p+LXJHfwnTd7R7LQ1TFiOFRu84DfJGxZNJ6/i9fX1ri4xxkQzRRizw8HZwyNn6ydu9cl2Z2naWRsOxM2aVm0TExM0jdzv4v2pj+EUla5YjhlVE1SzekjeQWaobw9PAvX19Drm5OLHzKffw+UzVxsh1Fuvo1j6EZBAjtG+zUZisKlwJxd43a8+Z2yFl9KI5ZC1hKV3hXhTuO0omEZVEN1m+EhDSVo9i9RkAf20+tXPMDCYjvvHxD9ZI6IBETv5PEWklWI+SUNOZxSDCYERc4XdlTEU0paQtj7RWEkNLurTiP2PRHcg0t/8AU3X6rrB1LSs9jSqQ1IDfvht/n2lXvmik11N33FtvNTC4DhLt/WUdRhswEQaf3rkmPcmNNfNUXxjdMV3Io7N0I/pInHrs13K5Jht0InKAmPtchH/JLIaAAjEB1jZdzcqVtZWY2okAby8QG6y+21QkIGVl/siJFyalcmot0MZ3lao46felr1WarrdKv1STG1eOI9Ic1gaNSmE9RaJRLs3LHzW0RmO/Xf8AVWUcGnzY5pQH+07atS9oRERLKMwOQrzDd/S8iyjstvCa0ucSUMMVt26mK4Cu8Vqk1kUd2rxkuvFm15UmGJRGBCZH8QrGSU94QWREILKSDdDr0XcihMb7gvIhAOZenhzRHbbOViOWH2hu06gV6nlrIhvp5rrOyS1PoTt9Np5rVNHvgLQfwEOleni5EwhyKnrAuHzgCppLOYeRbaGeaK0zC6M+SWD/ADCuI09eYF6W76q21DWx3fos1peFe1xeZ8oc5wrHKyg3IQOM1PJPExxlqEtY/cXcGF7cDh+HVQiUktHHCbyUpldJDwfiBdoV0FS1ksdRBMwATb2J3ON+q9ucVzzF66imwmqkiqwE2p5HA4jZzbS/QvrfTuZasdVZXraYeiqPHaPFYAqMHMayMw3lwFkzN1Nm/W/UyuwVcFSztGepuYC4EL9zs/Fl512C8pE2yUj02JxCNJLI5PVRi7xyO/8Aat0ift/sXfWGYlge09IFdRHT1QZdLZEQer1L6ji8unJruPLetossz7psRpt1lvnu3lv9na/T6rrVJXZbqNuFzzR2/ebP9WaZ0GHi+TQwMXHJmZnJ/c3F3WMYyVU41MsbhFHnugLmd+i526uHQ3rf3N2JfZnZq+mz6xkZvfpf/BKshCopCJ8meVx+bgWSyrIpDEJoWZ5YSvFn7XDJ2+bO6+BPR1wPCbCTu2qKRmub3s/7UGVbEU1HPEPScZC3vyX1iCspGIXdhnj+bM7KtJSxUZwS0wOOcrCep3zF2duv1u32LLXh5k9hHTE7lpbN43fp4dbP097fsDPD5xOAYDyGaFmCQOtnb/B+ln7lhVmNTPDRxPcQSDLI7dgRfNs/e7M329ykeOgr2aRxgnt4MWTE7erPqR5KGgHdDu4s+LRgOon9QtxdBFi4b6j81Z9U5gA/bm/6mdTYed9DA/DNoxEsuombJ2+1nWMEc003ndQNlrO0Ub9Is/S7+t/1fasSaSilOUAI4JHuMRbNwLrJm62frZB8w0xihGgMmaanaxxfpdm4MTep2U01XHEYwizySlxaMMs8u/1N63Xz9AxAWd2hnYe9mdxf/B18/QMPF8mhgYupmZnJ/wBruggrqmKpwqqKN3zaMmIXbIhfLodupW6mV4KeWdhzeMCPLvybNa6ujkqaeqq2h3Y7ggBnbIz9b9zdzev5K1XVFOVFUAM8bu8RszMTZu+ToMqeohxGnIJYsndmaWE+Ljn+1u51jHIdEY09QTlET5RSv1eyXr7n6/ehUpHFDPATBPGDMzv0E2XKXeyyGqpqmIoqmyMuWSKR24P/AIt60FpFRpp2hlaleZpgL6M2JndvZL/B/wCXvICIiAiIgIiICIiAiIgIiICIiAiIgIiICIiAopyphBvOiiYXfhvHbLP5qVU8QuDzeUCcSacB4dbETM7ILEcMAa4YoxzbpEWbNZuzPwdaamlq6eniYJ5TiZ2jGUgHdvxybhzZP0Z5+vLJYtitXunkM3CQTIJANhtB2F36W4u3B2b3Og2Z4dQSPcdHC797g2az/Q6KPP0UAfIWVehmqZZSY3kcBFrt4Is4k7M9rZd2fFU2m39RvSkICdiNyEbiYbnEQDg+WeTu/DNBtIqulmy3VTEefRabOplpnlYJL5HqN2ziRSTUxMYsLs+V2TcOHWsJ8YkE83OQWcGkYYxHgL9GblzPlxybLLPpQbOelw+R2KpggdyfJnMWzd1nBDSU5PFTxxRl0uIMzOtRLVyTkbVLyZNSkcZRsw3i7M92RcWf1P1s6+AVY0jZPI9ZvjubMbOQM8vlll6/Ug3rsztk7Zsq0mH4bxllo6fhxd3BlQHEagpY4hnK2RgfMhBiZnZ8+HRwtfP3OrkLyVVARTueRjcDuzMWWWbO+XBnQT00lGQuFJJC7D0tG7cPsUy0kE9UbRzlMbvbBG75M7tezZvk/Dpds1l57WgxE875C0hMZxDYQg+RZMz3Z5cW78upBuHZn4Oyrnh1BIVx0cLv32MqLYpLTO5VW8ybJiAxG5sxdxdnHhk9rtl05pJWVrBLLvJGGJ3YzABKMHbp4PqLLrdsujgg2cUEMA2wwhG3cIsyyIAMbTASbuds2Wqkr6qGaWB5bmjZrpHBnfN2HgLN05uTM2frQ6qshc99LNHZG8jAQA5HxZuBNw4Z8WdutuKCttTsvh202zmI4DNDEA19McObC2Yl2S4eEsnXgLaLBqwBqKaqpraiilOKWCzWJgWv7tpL9AJMXnGzfGYOcbSMMbCzW9Tu5Zs7vlnk3V0uvPHly2E8z2ifbOgp5jpMRpnmrI6aJmMpuDMTC+eTkOebcdUftr4/6t9Mvy8Fc+KPyp/sraNw8t0s0FHNvDaISHi+Yt4ljtVjVDi+FFGdCLzRXxSzxsQS/wCtczxLDcPqTN8MlmeKemKKQKkLDjImIXF8mbPJnZ8+9cbx3DBr5xhIYoZTkkIBbSDubjnn3vp6elfmtsdLT1xP5V9vZjFvty6t2K8pGN7K+UnC8bwmcaaqw2ffxTlLFbvbhvGcbgMBLlMyHkvX6z7BbW4ft3shhW1eGgQU+K0wVADnnl4svEN2epuZfnFVbOYbUYf5zLQQSzbq24e0vbP5JeOz4v5H6KgniASwSqmw0RHsgNpB+GRl9/8ASnqlc+S3H8dtuiMlLRqI7u6kRF92CIiAiLX4xjFDgWHTYricwxU9ONxl/gotMRG5GGN45h2zuGyYnikwxQxN8yLwivM23u3+I7XYkc0hFFSxPbFHdpEe9ffKH5Q67bPE3K/cUcP0UV3L/rXX9VV36A5fCvlfVPVOvePHPZje+/BXV9xWAtffq/hQj1XkZKnNVXcmkV8vl5MeZYT3KiqOJtHMtXUSmV3iViY2lHRb41r5rALR91eVn5UT7omdMSAyLT+JZXQlGP7yhvM7Sfm8QqMfpNVxLyM3K3PYiNLA6uxaPKst0ACRlygo+fdhF/JrIgACssu+rzLhyZtrnZ57bD8FypjFaVna9lbKOLe28oiHZLtKOSlAikv0/X5VyXyTKfbajGVglZCdv3lINKBDfKdgh4fGpBsAiAbSEPZVqOlqbZDBxt5Fl1dSPKejhoxAXZoL+U2bJ3U1RA8QZCLPFLrJmZW8Kdjwiqiqq2WGCmqYpI2YWImcmLMRz4Zu758ejJ1IQ0tRRSVQy1pQ0pC9SEzRvKMZZsJg7aSa7Jsss11249rViaz7NYiNNOFPDUOMbg0jB2HbO1WqGnjllslpAt5WtZbEaKkhxqqpwqKtqWGCSdphaN3tYWK7ucXZ2ZuvN1DRRx19XBCwOwS1LRgRZXsDv6uGeX61jPHyY9Rvz2IjSBpKKGUhCUBOMtJC/QrNQPnDk8swyEHKLPmrVJieNSVEv5ggmp6WEnaGGmiaR2bizOebO7u+XHNT18GJYnXU8clCFFKcW7fOEgBgByIjYfrdDdeSnJxt13Tcz/JeJ240bkwEwRk7n3rAqSnEpRhCG0bRdiy4fJb+moQrs6Wg/OL1FhbnzkBYJbWzdtLZg78cs8+5Y1YYbLg2FEUNbmbVDPu7L+drss+vPLL1Z58VlXiZI3MzpWK6aqkpr3AHeMxLU276FaaOlcspoRsDvLMltZYKKr2kraSKWubeSO+Y7vJ5WZ3cePU+TM3rz9SoRBTnhk9cRVQkUu5hjFgtucbmzz4tk2V3vbJY24uStpmsx23/AIXisR4fNzDTgDSPEL33tcLK1GVO1KwvIxv1OysYDU1EOIQtT1G4YglBxcrW0xk7F8nX3Cxpa2jqa6qqKl5YSjM7YgLe7x36M+1mz5u/Bs1MYJzUi0W7zvz+y8KM18RWWXWX8vOSqyQnNBu6jIoj5SNs+yttVUdJFBDJLUV7QVN4jTgANMJA+R3EOnJuGWXF8+pQR4dShiM1MVWTwQRjMU5NxeMmFxZh8TuTNl/+CzniZInsnShDhlIO868ughjzyBbB6KMnuYCAbNF2r4FZw+PC7qqaKsrYfNaeSoOCQIyOQRbpEm4N62dutuPSsoJYYI4zqHrTlqhc44qWMGJ42d2YicuHHJ8mbu6Uni31uZjX8yO0KHmEZvaUYu+vi7L5uoonKOKJhb1NlathLHFM+GjRVpyz1pm4tIAiEQi755sWb3Nlx45cH9Sr0502JTFSUEmIHVWPuzmhEYpHZ3fLJmuDPLg7u/rSeFljtsmUZ0bA0kRRSOGg8nJQBS0MLELwxOBc/FiVqMIWoqStqYq4I53N/OIYx3cDMWVpcHfN8vV09eSrAWJSxXkMTBKJMYm29cLjB34Pw7Dfa6znBGGY+5Oto2sRiwuwCAAAdHZKxfd1qtKbSHJrUcwzyVUjSTNvTlLPI7uLu7/4oWgdFp3rCbViflCQZYR133chWkpr6YNG+uhu5rP59lV91y3haJjo0c3tKQoL95fMRbrRp1KInumZ2ecU27v55LbbbTWIy3RiA0xXAegSWJUuotfP4TtEFlUbl5BPfXWDZ8QKJ37oTR2W2bm8vEMXKpClh32+l+oREsYYg3e+iAh18wh21JaHZuEbLtS0jwKN4GJemi9gR8arjLMcxTBaMnYuLmO9XJIubRyc/tLEgOK0C5ezrBUnfsNbYGm8B+7ddejRXDoAbbPArVRy2BaJaOUQH2VjTnU84W6C8IKYj5UV5IjuLdUwxF2rf8qjp4qkPr+E+RWC327vI7ViNRYXp/pr7j7PhJW1B3RlKYXXBcQEB8ir3hqM4dOv4lcGWEhK3e2iHaPwKO3sAFxGVtvtq/dGtIZChn4uZHIPZMewqc3L4bNHhuU0g3xkEWoTHWqcgh2A0nq/n8S6KXmGdp7pC0aN9p5guQjMBEx0+MbuZVZCABEAMhHsEnnGVpmfPze0vSw8ia+VZlsIZT8fJ2SViMgK0yhtLskJrUwTnFdcBiKtR1FNKVllpf8AKXqYs8WQ3dPXzwO575rMuOepbjCsVoCZiaGBiLocWawlxcJKiljc4agx3WoXbqduLP8Aat5X1FCNcFRXVVaU89NBNIMAgwtoZuLl0u/Tk2S9zhZZtXcTrQ5nh9QBOQRSXX9klybZfaCt2Vqo62kphraA9MtMWT2LrKjZqV5WHEZpGam88prBB45oss+guIFzZt3C63mE7QQNS0c1VLNBVVRmItkG5MRdmIu8m45N62dfRcXk2xTE71K0WmJ7PWGzGN7PbQYc2KYI8DRcpswsJRF4TbqW2CvoZHdgrIXdunI2XmrA8UrMFqp8aweUGqRKOFopH9DO5Zu7yN15M3DPULrujZvayn2joY6yAKxqiPJ5qeop3Ow8uYXEeDdxNw9S+x4fMryKxvy3rbbmjOztmyjngppRd6mKIxbrNmfL7VqpMT3MMccEhtHG7QXMLXETDxzcuAs3DqfisPzjNPHEzvIUJziBFazGxM7Pl3Oz8Hzbqz613LNnFTYdTuMkMNODlykzMzv7nVpcfMiYpd8U+7tk3Nrhn9KOefruyy9XTxU0lfXU4emltlF3GQSYbGey7NuvJ8ny9zoNnLQ0c73TUsRv3uDO6wg/NsMm5pnpwPotBxYvsUdDNUSyGxkbgLMxXiLOxOzPk2Xdnk/rVP8ASN+VLFKTiE52C78OACTN7md3dBukWn89q3sNp5XAgjN33Yejv6LuPH3Nlw63Xz84VkeZyk72ubcAbdk4M7kLdpuh8nfg+XQg2c1HSTvnNTRG/eQM7pDR0lO+cFNFG/eIMzqh5/UVUjNSubi7OQjGw52s+VxOXBs3Z8mZupYNX1gbhxkeUpyIWEo2BhdiYciyzfNnfpbNuD+pBt3ZnbJ1G1LTM9zU8WffYy1o1dYbRSNNKMUpiDSlGDg+b5cBzubPqd3fpbNlEWLVDRkTmbRjLumNhG8iy6O4W4Z5v3s3Sg3ijlipya+eON2ZukhZ8lqY8XmeNrTcmkmGBiMWzA3y4vlwJss+LZdGS+wVU1ZKdFK8wuTuJBKIs7Dk+pnZm68uH63QbGF6DNigaDN+DOLNmrC1dPg24nGbf55E75W8eJufT09L9C2iAiIgIiICIiAiIgIiICIiAiIgIiICIiAiIgKniASm0NkZmISjITAzO75PmzcXZXEQaWOGtYRpmp5mhEmIYnEcmyfNhc8+XP2c8l9qKaOMxjkgOpyjKSoEBfiTFeL8Ou7NmbrZ3W5UE1FS1BtJNAJE3W6D5QR7ukjzJiI2vMm7RFxd/tdUaugkB3eOMjDMnGxhd2ufNxIXyuHPj05stqIiAsIszMzZMzL6g0EeHSNHMMdA7PUxvEZuwhk3UzCzvw48Xd81nNQ1oEwCVVkINGzxk7i4t0OzXjaWXT0twzW8RBpXw6eKJ3YJieQDDJz3piz5ZO7k/Hod8s+vgpYoKsawJzhJieRzJ2ZnHJwEXbPPNn09zraog0ksEUsx2wm4nNuY5bXyETyeRvdmzsz95uzda21QxtTmMI6rcmbJYDQUYy74acWPPPP1qwg0YU9ZGwDHTz7sdzexANz7vLLLVlxy+XrQqaseHdFBNYwSgFoDc17dJNdlwz6un1LeIg0NXRVlZe0sMoyG4ZOIi4DaxNxe7Ptd3DJSyQ17DLA0UrBM7vIMYi7O79NpuWYs/TxZ3bN1uUQaCrGcZ5J3pZrZsvRDaxtawvmPHInZwzZuvN+CwGrkrmkeQJjdwaETKNoxzIh0s2bu78M37mFb6aGKcN3MDEPTk/7VgFHTxm0og7mzZMRm5Ozep3d8kGrqKKsjIRjKoyAGjF43chcWzye24ci45O/HPJlrMc2VjxvCqrCsQhqZaasheN23m8kB821O7k3r4M7ZdXeuXIq3pF46beB4H2vw6qwLaqo2br55aiTDhOkmmlHKSZ3LeATtm/BwtZs3zXHK6y3c1V42aNRcva/n413N+VFsjUYTtcW1MUZPSYvEB3D/AMREFpB9wRL766dqDhnhGYg9NKHMvw71vBbgeoXprUTPb+TCaxPZRw8jKOaglPeR33D/AKl3t+R9tOGE7Q4/5PK2W0q4QxSj48xjplH7u6+6a8808phVb7fSlZpPSHg7RLkWE7QVOyG1OB7fUNSQ/mqsCeX2qfllH64XLX0Pm/oPUKXnx4n+Uop+L9E0UME8NTCE0JiYSDcJD2hUy/bazFo3DoERYkbANxKRXrKymoKaSsrJgigiG85C5RFeYvKl5TKnbDE/MqAyGgpztgj8XtF7S3Plp8p547Uls3glR+gU5elMS+nL+FdWRxWjefMa+V9X9V1M4cU/zZ2nfaFeY7I7AP6ypkOm82V6aimP03MteRr4vk8mI3O1JrPhrayU/qqmZ3XeFXpov6wub2lTkOyQu0XiXiZ+X8qdOmJF8a19Uxnb961WrPSDcelQzRGAiYcpry8vJ6u6ZjUbVYw5rQL4RUxRZDepoYqaIRmYyKTtisqgz3Ymdpkeu1c85NxtCGGwJhAg0+ypo6XVqs1qSnpzujmimAvi8asGNNz+34dKyme20xEI44DC6wC0BfqFR1EQSlfLb7WrmWwjPVfYRCXIoZItQgQERctqystMaa2SK6ayIBuu8elSXGJSBfq5j18ymsC4k3R7zk3Vga7lXU+yswt4dPh4YdU09XBVjJKYHdGA5RW55E2b6uni3Dg7rJpYIaKWipo5p3qGA56iaNgawHzERFnd+ni7u/V9n2hoAl+IOz41eekB7WgDS/ON67f1FunWo+F4idEkFTFs9SnJh84zVBlSlLIDtdTxE5AL92bu2Xew9yrxU8lIcRQkW8HKYGdrciZ82UwBGR2Zs4l0Zyu7MllsxBpEbea9ZcjPN7xNfZaO8LBNhFaTzF51SuUjkcQRiQ3PxdwJ3bLPp4twzVyoxoYzw2ajoniClCWEI2k4lGWTczdp2Z3z6ny6Vqx3wAIWFKIatXIpIwvkG22IbtAjyqJ5147REQtE6fJasIwtjxPGagnZ2AJ5zgYH7zITzJ27myZ1raqSKpwyCjjKVqmn3ws1jWEJlnwfPPNsm6utX6kAAisAua7ekq9oRbyya4bOysr8u9p8QrLOpmCprZ6nD45mMp99ELxeleRnzZmYXfPoZ1tNpGAK9qCnoZKSGIRlEHZ8jkle4yZ+ts8h7tLsqUEYGQ+dQuXc7nk5eBW546WnGPdO5l2ncncx+1Rbkbx2rPmV4Q4aVNR4hFVVvnLCcZ2jEDFmZC4vnm7ZZZrKknp4sPqIQad5CkjeJ9yNuUbk43auGd3Hu9a+EO9tOze+IbOVSDvjj32m67mWVOROOsVrEe/+VmU2U1BTDGNRvYd45McQ7s2kcXLLV1W8O/1Kmc9G1XczVT0c9KFLP6LI2IGFhMHzdnfMc8n4LYR0/bPSQc3sAqMww7yyWYRE9Z2qP1mSLdohMxqHykqcKo2qBlmrKh6mkkpmmaEBaASbLlEtT+vNuj1r5GJTYZS1VdFWi8YlCFRHTtUCeTu7CYsTOBNdw72frSoOHdiBgW8DUZD2lJFHWwE8VN5xETNkRREUTuXrtds1avMrP43r2/ZERtYOQqGfCGoaGUZaWnlMopyZjyMnzYsuUiZ3fLquZRRSCASTBimMSjk4RwyznGwv1OZieZM3qZs1jHTFa7kY3s+buZ5u797upygprrIpt7p5bD1KLc23VM1jt/smIhFhtRRUZUU0VbiccsGT1IQhoqXzvy4m2WbcHzb3cVHEAMwSeZmG8eR+J8BB3NyZvd0KzH5sNswb2Ir+a20fwIRXiQea3fEfIuXNybZKxW3saVyPSJlTCFh6yLnU1LvtN8w7u/lHtIJn6YDtKwA1ex/NqxhlqfRhf97s6/8ASsIn5RE6ZFzb4+U79KckP0Nt56hHwINlxW1ha79KxHckPJORcgK1ZJjTLdAMe+OmHWdnpLU5rQAwErdFvIsRK0x9DqDxWKQgMZLwsEf3VaP3kiE0esRhKYR8Vv1vZUJVACXIVvw6VJGc1w6/umq9RubtXhs5FeO0JmdBGGo7B5daxI3tKm9ERHZqWNoAQ2brVr0/woUVgi95fVPmSZjSNsZLzEjv5+b2vZUJABkRxAVva1iNqyEboyAzv5NRHypaYCXb7HMq7QyvsmLtldp18yxLc3X+c3CfPq/1J2bCOW4+W1LmMSAKkdetWi24GI2AUl01u65v3ViVPvRE7IiINeoVYIj0h5yW75guVfe3lIAndYV46bjTaNKM1OBkWiD2hWvqIj31+q0+fWt5JTnaRiAl8Wla+QZitAAEh5C1KYtrsztG421c0QBHrh5/uqqPx6b9QitlUU/MAnKNnZHxqrUXnJqAeT+y5V24svsymNI4xqbhsAS1+JWC0XXw29g1VksAtT29jSVt31VJTyx2696N/Mu/DlieyulsXImESd2ZxZncWzdm63ZuvgtnNiWD1jhJfX0zxxRxEYQge9YRyzsu0l1dbZMy1o6+SYSsDQspKc7StAS9le1xs8441HeEbb+hrPOcVpJcOCQDpt3DBTZajiF8nuduHFiLN+hs1squWIa2ooRpjhjpGGmjGx2FgHrIX6c3d3z62dlxEYTF7WkkjbqF2zf9SvU2JS02bygbxv0mL3uvYx8z8NSnbmGC4vVYYU7QP5xTTsLSUrSMz5i+YnE78M2zfg/B1zjZDaLCyxGLF8KeccUpCyCGcBhbPuPi7kz9XQ2a6wp6/DaobytIT8Ok1sL5oCGpCY5Yw5Jx+liD2vZXs8P1C2LU1XraavVuz+JPjdAU1MM8EwTHJNAJZHEbvxYhua4XbJ+D8HW7iw6pcXmPzgnFxLKWR3cnYmfgNzsPBn683z4rzxsR5R6vCqunKrm1DoCX2PCXiFekMExmjx3D48QoZBIT5mZ+Uu5fb8HnU5dO3lvW0WjcKx0lWYZlDLbrEchG4bjE2za7Lhk7dKlrgCSUXlpTmyhvmABd9QOxDxbpfPNsutnfqW2UE1FS1BtJNAJE3WvQWfKGPdUkbOTERNeRN2ifi7/a61zxVwzFLHBI8u9KTNxGx2cWHLO7PobPoW4EWFmEWZmZsmZl9QaQaasGJ4ggmscIwO4BuexukWuy4+vo9aSU9XKNp0826vmIWEBv1sTcdWXC755Ldog0cNLX0QA8YGxsLgxCDHmLk7sxC5Nk7O75Oz9a+TR1UYRTNBKBU7mZFJbkbkTPm7s/Doyy6GZ+ngt6vjsxM4kzOz9LOg49DVm0sVCcNUMUMgu8RxsO7YXzzKS7JxbLNny45NxUo0VT5oEkW+EZC3+Ub5ExPm2RNm1zO2XDNsnZbRsOpGybdO4i+bA5k4t9XPL9SsdHBkGibDaqS2UxqDFizMZJH1N3CFzsPDrd8+PUpKCjqhkECadgAxNt6zMwMzPwbU+bvmzPlk3BbpEBERAREQEREBERAREQEREBERAREQEREBERAREQEREBERAREQEREBERAREQEREBERAREQEREHXPl3w7AMQ8mmKybRYvDhcNELVcNXI126lDl09q7O232l4ipcSwqejjxiKp9HUB6K3k+Bdn/lleUGsrdrodhIiKKiwuIJZYi/r5TG+4R7em0R+uvPVDT1+F7ujpYfNoT56YTuAb1+TfWnJxcnlxirGrV9/lTJXt1ORVlR5rJqP6W+UVckl86w2Sm3PJ7OjUuP4lvqeOnAQEtRnqPsLaYXBfHJMd39H7Xw9n66+QvMxMT8Md/k9yfk07Qz7TeRfZ2pqTuqKOA8NkLLm83MohL5iIrtNdDfkZMX+5xjIidjxitIbu69d8r939JyTm4WK9vM1j/ZvXvAunvLb5SPzTSSbLYPL+lSj+kyD/AFQeFcy8om2tNsRgRVeYFV1GcVNH7fi+EeleV66qrMXrpKmomKWaU7jIlxetep/pKfbp/FKZjavSxedSFNKC2EdF/JKjim02zGy8lPR43jEFNNUaAiPUQ+0XgFb6hqqCvo46zDqyKpp5eSSMrgJfBcrJbHXqt7tIxTEbamqGzRq+stLNFrIzBckrIt6S0NYHh+svm8+ffYmktTVatA82ta2TQXtAd/iW4mEC1utfJTgWs+XsrycuVnNVUg036VHJFMAiYaRAtHxqxaB26B1qaSIN3GB6e0Vy47X3Kk021NmmM7BIQ8Syk5fSmJEZeBXJopjt0B99RyUukbrvZ1pEzPhlMIx1yR7o9KtRgB68hUccTjo1e1ar1HAGqaU7dQW+NXjfumPhjHeY2ABD8XjUm4eUSvOW6zQrkdLMY74QG37qCOkjC8vhHQp1taI01oxQhGQAsiHdDvr7S5PaVwYDlkIzuEufT2VGVP2+UrPBzKETGmNPZE8gEBaw0XK1GWmZgAiH2VCMUNpXW3Aprz0gBj4tOo1MdiGIQTS82m8L7SUg0sMVRYcwl+JZSFvS9LpIOz21kVOcpDcFtni0qsyvDEZYQ3kP1hUlPLq5BAg1KTdahOUyGQ+e1ZRxBaVoaVnESvoKl3pDaAyjd2tNyo1FKBlJNYUQ38o6VvqcLBG0xErPiWvqgAyLXdvfrJMRMbTaGvjgO3053DyCXL95Wi82IhAQL7qxjKECKzl5TIhUnnpmRWgJjrG1Y21MIjyRhYW+sitMbVlHBZIIEd13hBVZgPTuphts8CkpwmAiCzk7Rcqz8LbWt6EXtFfbq8ap1U8N0e6CLk1LIQO0g0jfqTcABFN6W3wrO25lb20hKU7iCK0RM9JEADYsS1VRb0ytD2yJZR0+6k5NQe1csiot1UCB6h7fgJZzbQkGw5Pj0naay0GPJdJ7RoNOFtkp3X9qxSDBCZWABa79I3Cp3MExpXkO4Rs0iBWFcKxOUyGO8xG8OaxXJBABs3MvJ2kEQHeBubYwCy2+3trKYtJPZT/pV29mL4rliMW9G+/2FeETtHltv8CxHfBH6WsO09POp7+6JjaEaeY47weXm5RD6ykKlMxG/mCxSWekG+puINN16kGL2ytt1c+o+ZKxMeISxjpZrdVwafFzIVLfaY7q0LObUpBiALrzu0eBBiv0atfiWkU+SZV/NwC4N8P1Q51INOFw6+Tk1qR4jC30JCXhK5Zbi8hsphEebUPKtYp2RM6VfNaO3TDcIe3/AKUGCEbgGmAhDnJWiCy4wMR+4JKxDvju/SSIuW0e0piiNtX5leQ/ocWhVyozBh/Ru32Q5VvBim9nk0FyrHdahAN1rs1a9Kv9qPgmdtKNAYW/ox2/ByLIaWpuENNt2tbQYjOMvo7vgMUKgmqOWYfq3p9r4VmdNPNFUiJb2ERIPYBRlEYSR6OXTpW2KiqRuOLmv1jeoSp5dQSw3CGrtqftTPsTOmpIDtssVGoC64NWjQPaW8kgO68oYh+GW1U5opj5guH4+ZUthmJZzO2jmvOTnuEw8KrlfzgBD4bi5VuKiLzURuhtL2gVOosC7l1lo7KmK2U99taUobuw23vxGkZhcNxl/rUxRGEw8pEejSYEq4wBcRnp+or4816yotQxAOsT/wAqsRgcWt+Wxa8QtIt0fJrUl5jd7evnXpYOZqSZ03UMoEPZlUhRQylpmlEvwLSx1phIIFzK1T1h22Aele3x+ZS0d1VqoimpyysG3nuHksV7C8RMCHdHd7N6pw18MsdhBdYshgppRvituXq4M2p7SOTU9UFo7oNJ88ZafursHydeUis2TrRK+Wpw8ysqqcucPbXU0JzQdgvhLlW6o5fOrThmIZA8POK9/h8u+K0Xp5TW01ns9rYZidFi9FFiOHVAzU843AY9bK2vNPko8pUuzVcNBin9Dqy1CPLd4hXo+nqIKunCpgkGSOUbhIe0K+74XMpy6dUefd1Vt1RtOiIu1YREQEREBERAREQEREBERAREQEREBERAREQEREBERAREQEREBERAREQEREBERAREQEREBERAREQEREBERAREQeIPypdltsqfysx43HU4biFO2FmFAJgfnEASzymV3Y0lcIeyul8NosVim88xcxiv8Qr1h+VxgpDX7PbRU915RVFJL7htIP3jXm+sE5Y75bLuUy8K/Gfqyk4/VLWvHxplk3bs1tR5mZEfMMWrVze2rloRUs241XwXGtPHTzRfpMtpazWNdWhhdHJTabqgLNWm1fOZonp7MonT2j+RjJCXkLw9ocmIMRxAJM/F5wX+ld3VVVT0VPJV1JjHFEN5kXZFdB/kPxG3kLp621xiq8Xr5Is+0AS7r9sRLlXls2v8yoG2ZoTzlqGunt8HZFftvC5NeH6VjyX9qx/s6ccTMRDqnyl7XVO1+0M1XeQ04eipY/DF/rXWW0m1E2EYfiE2CTQeeUUR3zmFwwH2AEe3Ken4VNtBtCAQkFBNdNLeAEOq32wXG5Bo8GpcPweCEfRBvS+P2l8Rnz5OTlnPf5b16cfezS7M7LnheH1W0m1sMuOY9UAdRUDOe99L/ZCtx5M56/YrajD9icUxWCUsbpTqjphC3zWW8i+vcAkP1VamxeHDRGG8pajRZdya/wCbljtMFBT/AOzu0MQRDWU+0FEAyWWmYHcNv3CXB6jyJiejJ7uvjX+9E1dpV3LYtDVADj4lyisisu5lx+sHm7X4l8bny6ljNZaeoDt/hFUZojO3mtW0kA+0F6qzDuh9Lyn2b1598m5ZWrMeVGyzkAbT/Est0Yj2llzcun6qsU4HEW+5itWXVEyymNKJRGMgmeq/VqWJRBzgBXeythJFddy/d5FiMF8ZAHMGoyWtJ7sZhVGK+H+yG+9TU/NvOYgUkcWnV9QVIOotIafCumup7KJowu0FqHwjqWW6C3XzdtSebmejlH2QVgaPSNocimZ20hrZrLtGpYjTnvOTT2Llttxp0WisWi067bQURXaJjSjugIRPmk5NSyGnmERv+js+4asDEAEJqTdAQldcp760nSPdabx+vcpCCEy7Xt6uwstd2uy1Zbq7kAiE/EqLxGkf0REAHq5dKjIzDlO0f3gViywb+0Y6lkQboefsdlVmqVUt8esjtVWaLekR3rZRxZ69ZWa+dYjFJaR32KsVRMba8tyZXynpts0hoWNOGopgC2w7B7SubgLhYguv0mnm56ro9IHbqUdJpjYEU3ovB7KjqIglhvCECLXfdqWwKnOUb7NXauFR2gW+C8CkHWXa/nmXPbvK8Rpr46o9Qcw9j/IrAxGUJAYDcB3alJJF6SOaLSPZIh0rETAN5ujARILNIfvLCdR5Sx3E27Jwm+O3wJ5rYVgTDoPe3eJY3nEJa7tfMo5vSkIabeTV/wC1RFtomdJhGm0gVSIl4jLl8ak/RjjKw4rgEOU+ZQj5sMkkN423KQqiHeDfzH7CtaeqCLaZXwlDziNmu2zmUYiEo6QIpDK3nU29sLTdaY3cn8CXnucr+f2+wqzSJRtGMW9EvQlaerl/cWMcR7vSBAIarb7f55lJvQiET7V5jp/Aod6Acunn0kJfUUdMe5tMIXjGZaRQR3Q3iBEPLqBBqobbCmWJVQXWXj6XxACtERCFje2WnMcpWjyksZJwuvDVbpO41XGW+60CEtaDvjGwTK0Cv+utYjXYTSS6bwDs3fEshqDysC2IjLtAen8Kr26hAzuH4FJCfKFkF3hJWiNiYZZri1xa/EsiOYxsv/H2/vLG4CHRCIkfKsrZgIgCGIPqiSvFURO0xAcshHLWS6ItGkSu/EsfQGJABkf1P9Sebhdffbzn9FyrL0IXAR3abORX8STGyQgC0L7bdOpQylbIR33fcUgjCJXjCRDd7CjIYbhuo9IewHIrREyqxEwAbDhH/qrGY96RTBuhH2f3FkQU0pD6G74gUMg09u5OHtW6laN+4hI7bgNyEvEI3KOazdkG+H4SAx7KSDqG263lPm/iUMwGJbkAlGzs3lfepm2lNbQ1EsLduK7xKvJqGwKYZfqpMcwXAYD9a0VTklqf+G1fBcpiYlSZlDUUsNw/o26HxCJ6VD5vCAkAGVvxqwM57z0oafDeShuMRL0hfWBY5KRtWJQyUoAInzCqslOf+S5bDzq8uSK39xV5DhPn7ftrPUVjsNfIJ+j0XfEsR+l9EZj8WlXiCHd6DuK7tKuVLq16faXVhyzXyqyGqqdMzgNvsqaLEr5CewfgvVGQ7BIJdQ28wrG3Tf7XxL1cPImO9ZVidOQUOPAP/iS+ElyCjr6CqtsmGCoA+YV13zlYACXsiayjqjgKwjP63OC9njc+9O0kX+Xb0Upyj+lAOvVvIv5/Eu4fI75R5MPro9j8enPdVH9CnkfteBeXMJ20rMLkjCoPew+ItVq7MwOvwrailGGKbdVAa4tfKa+q9K9UrW8WpPf4a0nU9ns1F115JttZ8eoJMCxk/wD5rhosJkX9fF2T+Lxetdir9Bw5a5qRevu6YnYiItUiIiAiIgIiICIiAiIgIiICIiAiIgIiICIiAiIgIiICIiAiIgIiICIiAiIgIiICIiAiIgIiICIiAiIgIiIOkvyqom/2Ew6pb+qxQBf4SilXk+qOEbbLSL91e0PyicI/O3krxSQRuKgKKty9kC1/gIl4jrPRVkwb4t4GnSvyj62wa59Lz4mGWTs47iVf/wDNhAA0nfLuiPSuO7RThFS11ZPNcNPFrnLtLbYsN+IQ039YejSI6vBq+stPtBs1NtDs3UYVFNuo6izel4V8xSlZ11z22wjy/RjyIYdR+Tn8n3Y+nlyypMCp6qX2p5g3p/jkJeZ/K55Qa/G9oarBKff7swCor60SsuvLRTxfFbaZeBb3CPyjaTaXydYNsPicUmG7RYVRxQVURPnFW7uO0ZYj6eUb7ObV2uZdXYxiVNTxybSYzNENOB+gEjtAj/0L9B5vLpzq0wced46xDureKx+PlJVVQYRH55UH6bkijs0xGf8AAuM4Pi54ztAVZPNbSxa7iP8AnsXLVzlje3MkIYbv92Z373dFurPiO0P3lvMU2ExLZ7Zuqr6rEoCjp6f0o0wGRWS856/YXFe+HDqJln9jNks1s21Hn8f5ypw3Udaf6KPaK8ub7lq2n50psc2mwHY8qmKDdYlSVUskuopTuGwBH634F1fh21WF7QYoMOFhU+b4fVFS3VOki3Vw3CPhIhXd2z9FTV9ZsjCUN1VLtBFUQb0dYhEMspn9wQXy3qnMpTk9OSNz4/q9T0+nTM1n2d3YoGqTQuN1EB2kfZuXMq6ADG/tLjddEvi+RnjrmGlqb7tDNrHSCqzRX3eJbCaIAuVWTl/zLinJ3c14UysDQX4ksMuQFlury8Smhi+sr0t2c0q+6DsHcSkGK/lV7zfm0aVjHF2LF00+WUwr+a3lrUgxekV4g5QLseFYkBhJkEY8naXTE9SvTpjDT2DyewpozASLXz+FI4g1X3kRqaOI7lfYh69HLeo5Au5Li9kVsPNb0Kna3XMReyK0otLWjEf+pTR0um++4lsI6eEA7P1lYjiuIubXr8CvNdqtbHS2FfYsvNzDsXCGvlWw3QDzn7Shk3NogOv2r1FseoXU9x/JdpZebgZariLsCIq1vb4x0KOHtB+6s+gQ7oN5rDnFI4rCv0/cWTmFxaO1y+wsSlhuzANSRj2iZ0hIQ3g6y57FGQBvOyJdu4lNWS6tNxfhsUYy8xl+8rTjiO6JnbGQAESMLrf3lVKUOSzV8ayI+YLxu+BQ3ndq3ol2LQtXHeqdsi+kkAdXg7Ko1B6hAz9nSCmkCEJhu0lz3ESjkEDK8z1AHxLnvXt3RMsRlMeQNIGBHd2ljGRnJYACI8x3ahH+bljH6Uo7AP8A8uIFkUp6gC/k7UpLOKRravVLK2YiG/SXit5VMUpnuz31pc2og/dUccVwyb0C3ll4W6lly3ehH4eVTGpjslJ5ue8sMxuDtaP8im/RhEglm0n2dShEryKTc7oS9pSDeI2HbcGgB8CtGo9kxOkZRQ2/1h9rxXrGPzbd3gBfEQgpJBmASPfF4DKK9CvASsmlMg5NAqNblEwDqtspi5faWVpgPCEmvLw8n31iMV+gDGWzXdYrEYzD2CGwPErQtCG05h6RL6gaTQRPVfbaXwKYiO0tBD9RB3xyX77nLtf+1XgmdIyAy6Li0eNTQ05mOuYrgHtH/pTzWaX+uIhvVyOgstYZC5uYVetfchDurfoptPL/AO5Bp7i1VJD9Q/4Vejim3Y2b8fZvVrzUAGw97+NaxWZ7kxtqYae7Xfd8V+pZDS2EQDTFb4ryW4Gghl+iOe7saT/iSTC6km9FNLbo0y3q/wBrcbJjbUyUYXCAhbf8ZIMFMBEe+7OrUt1HQTTjZEchF9a1WCwmYPpaYdfhM1auLZ0y4zNS23WVkQifiNJqLlMDG3xXkX+VcgmwMIh4hpDw3KEcIpSjLXOQ39kLg/dV/tz8Extx/wA1PSAgNoeKXSq82HVJOQBYOq60Zda5BJg2rRTW6f7Ja+ow6pCTk5Oa24VE4olTUuP1GG1gbzRd9wjJUZqWYI7Ch7XaBb6SgmOOzTP8MtyozUVTSkRhDKIgfZvISVejXhS0bcfmpw9HfD9YTVWQ7CK8Of21vN1Mc2Utw8+m/mVeSiApNQD4xuVL0nzCvTqVEpXKPWZW29pV/QloI4hEFc81O76ESIfDcoSpbysO65YzE+6sxtCVEHZAfqqEg3REF53cniVworBHR8OhV6iI6iP6a7TYrTOvCsxprZj1XnZd7IoO55PwpJSzAJb09PY7SxEA0gdt3iDStsVt91ZjRJuS18vhtWMh9vSQhpMf9KkKlC2wDs7ah81mGbkEoz7Qr08NpqrMbZSU4S2nT8x/1ZGpsLxGvwmqvgMhkA+XlvUYmGnRd2DEtKmIQlET9LdEa9XBfcxavaVe++zvvya7eBjVdQ1Ec3m20GH6oCMrQqg7cRfEvU2E4jDi+H0+IwCYxzgx2lzD7JL87MPqJqCeOspZtIFeBD2V7B8g3lFDanDCw6qm/TIwv1dv2l+i/TvqU3/0Mk9/Z2Ysm/xl3AiIvsG4iIgIiICIiAiIgIiICIiAiIgIiICIiAiIgIiICIiAiIgIiICIiAiIgIiICIiAiIgIiICIiAiIgIiICIiDX4xhVPjWFV2EVgMVPXwSU8reyQ2uvz62k2cr8Jx7EMBxYCGsw+qOAiLk+Mfwr9FV55/Ke8k9fjeHnt7stC5V1LFbiMEYa54g5ZR9sP3fhXyX1b6Vfn8WMuGPzp/mPdW8bh5GxqiMyjqeUQ0gN/J2vuqEbNyIShqPWXa+t+JbKGlm83I597OPZITuJVcSp6anGM4g3sZnfaQW6/AvyzVprqXLPZxXHqWaWnKjHSUWuKS+44jVHC9r6CqrB/2ooyxDHKeUIqDf/wBFiiAOcQ5LluqqU6+nGaIxK8rT/wDcur9vWqcMEq+I91JSHd6P90f3VfhZ8vHyRipOos0x5ZxzuHe2D42eJDIfnPprDsItVpqHbbbemw7ZuQJQ883v6RLERWlLFEd1v1jsH4L11nsfimKy4PDNAdGQmF+qcBMlYxSiPaaqGmqoSKlCIBG6o3QkfiOy4/EOnx8677RrkVrlnVa99/u3w55m3eWpwmghp6iGGAIt4ZXSlF4z1GX3l6O8luEx1vlB2XqB5cMwbEqoh8JkUEQ/vfhXS8mzk1BUfnINnpRowA97U0mIlLFEHjKKUd79wyXcv5K+1WG7YVGJYrEYhNh+F0+FyxcpDKM8+9+rpiXl83j3yZf1NJ6q9+8fu9r0/DakTa3u71rItOtcXxTQWhcsqtY8647iFPzGviOTafuS1yRpxmaK7Wq+6v8AaWymia7Sq8gAF1yxrbUOG0alRIVJHFqvPSpJAM/h9lZRwLopPbs5bR3SW2R/xKMRk59StRjp0LKz7q6aSpPdiMV5eEfZSOIAJTRhp8KcmgF1VncKAhafsqbsj2VjYdv1O0sh5faD21vWfdHhl2bCNLQ7R6QQT1Fbd9VYjf7P1uddNJVSQ2XFurvqisr90Q39tVy9uaQR+NSehARtAj+qtoREppJQAuQiVOoqDt8PbFTER232FcHiNV5orxvH8KpfvCUImf0h3excpI7LtP7yDFdd+FZFEYfSmP3eVYwmI2hqJTu/kVHNLf29XaU0kQWjcdw3ak8zu5A59epW8ShRm31RdujL21jGF5DfNd2dIK9JFp5/q3rHcGEfwdqzSreyqmMQXajLXpMrlGQwho5u38StEBnaAWmoZChtj8P3bjXLkrESnaqQWtGcUNxXXarFGMR85zCIgfMr0kAW2CG9EwtuuWNkOmEgL7i58lo0mIa8ojItP4iDSrEYTS3TXkSyG/IQC4SvCwViMt9p7n2zuPmXLvvpbpLLBI7Bul5OypiihMhv3BDZ41GMoARWBcJ6NOlZRzgZEF4iIX9pRFoiNEJI7+cNQ9orLtakIDG28NXwqrfYXOO7s1Xf+5TQneO+CzRo5VMWJhMW+OST9JG3WJeJYlKYCIHWEI/EKjvMobDCcu1pvWQ3nu7QK7k1GStEbJnSYr95eVSQ3l2ZRSOCGoIQvlu9olD2ryDSBfCrEN5W6y1/DqW9K7k2y3RnIWi4T7RAf8KyjiAx1hpP2zUn0UgnfdZ2rAWRGF3ojIvhsW9aQiY0U9BDLo5Ly8RrcUOEUZfSgJDf4+2qMc/LYZXcq2Ue+CO8z5/Ea6qUrM+EwmhoqPdiZhaJ38oK15vQRD2rdfgUcJmMd5npt7JGSMfo9c0Qj95bRWK94haJ02VPFQEI2nKXb+iBWipaYI7/AEtprXwy+jEDO8v3UjirDcgGaIhCwjvPUt66mPC0SuQ0FNuysqSHX4Q5FjJRAJDDeUtn0tsoj2vbJIcNrJYSOWABJUd1iUUtRvaaUbLB8QqJr095hOzEgALv0OUtWgrbrvb5lINEBjz3CHhG1VxqKyIiD0RaPACR1V0ImQCMirE1mdzCm1qqpQIbN9do7Q2/5Vr5KIDEjC0u1zK1NOcsY2Q6vhVG6pCMjMNILS/T7QrMqdVS0xiJtTafZNaMqKmiIjiOURD+ewt5WAd3pdNnaEzWjqLLtenUselSVOopby/pOr66o1FKAXGe6IfxirkksJF/mvVcjC6y+XRzF2FlNYlm1tVS0wCRh8OlQlS+jK0+T21emihtv5iPmLmVeSy4s9Q/DaCwyU130NbUQTU8f9Gu/wAq18mj0N5DrW2mMAi1hq8QmtfNLvbjIyG8e0uS0d1GvIQMswO0vFZaq8kRhdd6XXzCrVVZvB5RK/TqtVUagNWvtWLOMk0nSoU5gP0I8iygILrDtHt2rKOW8hA7dfIloHcfm2m1duHlzXyiY2sFS33bq0i7Y+JYx0oclhDJ2SUY7m0t0ZDruViGtqYvSS6h5rrF7PG5lJnujpSR0BkMk0WmTm09pcs8n+1VZshjlHj1HcPm8ob+DxBdrXHaGth3mjSXsrdU+G3VHnMGou3H4gX0/Ay9NovjnvCY7TuHurCMVpcawylxajO6nq4gljL4lfXUf5PuLnPssOCSyZjT+lg+C7X+P95duL9T4ub9Rirk+XbE7jYiIuhIiIgIiICIiAiIgIiICIiAiIgIiICIiAiIgIiICIiAiIgIiICIiAiIgIiICIiAiIgIiICIiAiIgIiIC+dK+og8lflK+SjBNi6STbnZdoIgxCoGA8I5bpTO4jg8PbIh/wDavNNRvp5pglPdTBp7WjQvRH5Uu2RY95QaXZOimPc4KFp2naO9Mb5S+5aH310jiG5ip6isnCIYw1FOPMRn2F+Pet349/UslMEaiPP7z7ubL2cHwmv+kh326G/tGf8APOK678qFUEWHyAH0YXlpXIKev88qJjimHn3URFymd/IKt4XsBN5QsYGprQD8zUBeluPTPL/Ze3b2/urw/wAMV4y3n8a92NYm3aGr8g2ysuD7IR1+OzW1FWG9CmLsiZFaP3bVzvCzA6ySpsEeyGhb6PZmjij3O+lOS7s8q2EeEYbbuYLt52rlzcr1vDm3aZjvPs6sXHtvbi+1W1/mVCWCYXTb+qq90MojTnKAgZ8hfHaX1L1uNj8Pw3AcOkqcBmrqbabAsO9FJBcRTnzeli5JbzM/bXIKfyfYDixSBi+CUNWOgfSRCVy4vsXhwbJbabQYJhsIxU+H1UsUAjyRAZjKIB8N5Lh5HPx34lpwTMWp3n9/b/Z9Dxvwpv4emtj9qKPbDZ2jx6iO6OoDXot1hpPT8akxCIDXA/JNfgm0GKbJeezy0dRSxYzSjIV1pyykFQN3xCJfWXYldyl+FfO8y1Mkxlp4tG2mXy43NBp1KrJEArYTBzKmQmdy4In3cGTyplfagh8amIdSCB/+5dFJ1DmsyjHToWVurn1LKMfbWVvrXZS3ZlM7YiGpZFoG/wCqkdgF2VkWu5bU8qzGjXlrS7VeaxI/RjoSPl+NddEMh5tevT4FiRX+k12+ystf1VGV/s/WXTS3spaNEYwiV9g/WK1WtfsiqY82o+xrtUhS2CPoRH6i3iyq4UR9kxVeQZrecrfgTzzSQcvwqGasvu1qt5jS0zplujPRqIfiNYiNkn9UNmnnUMdRMJFo5FjeYEPL9UVlFiZ0sSHd27hDwrEjC0jsK4O0q8nLeV2tY6N0V128VptBE7TFKBjz9uzdCShE6YyHn5O0oSqAtEMxiEOXVcsSPgR3+wBCKdUKRO2UhQgRX+DlvWLy2zWAY7xR728tdwkfh0pNLMPY0nqtXLmnfhMSkLWIhYV3iUZAEVp7khjP6vbTn0WW+DVZcsagL9dnPq+FccysjK89Z7q6y/VKajvO2P6L0Xs3KQYvRjy283aWJRGQjZMNoRWdrSs+mfYQjZERWbi4OUt127udZCFgkd/Idumy1ZTCG+E4phu0HdEFutL9WoyG/wANnP8AUUREQMiM5YxsmlIhD2ORIzmMRADG65ZDfu+Qteg/vrIYtMl4HaYa9Nymda3BMMo79J6bgPsiZKPWMY2gNujmQooT1xHLd4telN0AkW6ArfCQcqtEwMrt0JfRex7SyjOp3gmIXiPtcqyt9IQABWnYNpWXqSGKaUfS0xfgW+OewsZVJ2+mtIOe41iN9w3w6Q/nxKaMQiKzclb2+VCEyIt6Bf2QjoXRTwtadrEPoiI1sB3Om+7X2fEHsKjThqviDT9RXhgs7BXAuqvZWI0vRyheQXy3X+BSFEB6AO4bbuQBsNQw0sOmYAtLmtsUg0QAItuezzLXcyuuRloGMDglEP7Tx+ypIbAj3Jw6TPs6df3lDHQBL9FcJeyBqSGlPd6N7d4d0Y3fhWtZmUxG0kJ0wDphlIu2V4kPIsS9A+5iMYoz9pZDS7gowObUZ9nerIqOY7vQ/wDqkrbsTGlWQw02VIjZ7WtRkR6v3hlViag9H6UB5b7rS/iVUaLe8gXEGjTcqxvaE01QEpWaYo/ZJV5NyNwdr2Ump7SvOEbu3dL/AKVHJZ4B+EZ7lbe1ZmVWoPsDf9Y1rZuYrwIxO+67xq1VQAZeihIiA7NJrX1QGMmre7tUZSpzRBcUem2/wLXzRARF6GK729KsVQHcVh2jy6tSpiZ3Eenx3WKsxVWZ0xIAiusDk5xEiVGbcmJX3bz2gVgn5j06y13GqdRUaiAvBzDqXPkntpEztDPKYCPpufxaVr6rmKQ7dammns5t0Vn1lDNLqs5xA/wLiyeVepRqDC2ywhHWqJayICDVy8ytVksIXb2632VTE6Y/oj1Livb8tIR7o+cQMy9k1JfaJAFwl4bEkP8A5w/dUMkuou1Z4QWtLxWETG0w1Rj/AEgB/dWQ1QEXSQj4VVjlhlt0EPi51l/V2X6vEK7sX5eJUmZhahqPSFylH7K5Rs/jh0tRGBHvRu+uK4bGc0RCBh9YVNT1s1LMJ+3oXt+n8jJgvG/C0WevfIhVwNiLtByTFvB09gw/iH8K74XljyI45uKyOYDHchYZ+zr1r1Ov2f0LL93jO2k7rAiIvaWEREBERAREQEREBERAREQEREBERAREQEREBERAREQEREBERAREQEREBERAREQEREBERAREQEREBERAVPEsQgw3D6rEqkrYaSI55C9gRudXF1d+UVip4f5Mqykim3UmKzRUF2fZLMjH7gEuXm5443Hvmn2iZHjXaDHpsWxzEtoJY/0jE5ZZ5SL2zJcFxjFDqsPrD5Y7DMC/CuXYlTnfJCGkYQtEhH2Fw3HMG8wwmoCI4pS3WrXzH7P4l+G4rXvktkyeZ7/3ceSZcLwWiOtmjo6cBKY5wip5C7Rnp5V3VXVFBhGHx4JhplHS0gbjTzl4z+uuA+TmlphhqqmohsqgqACL2QsEluMSqjiqiAzEpDLmXFzI+9PR7Jp+Mfu5JhOJTT1lOZB6G3dfXXJK7Dt02+peYw16Q51xPZs90V+ouS+3sncuwqr+jx7oxGPllK7sL5/Pxvz1D1OJM2hThxLDdlNnajaHGTlKGns3UQ/Sz1B/RRD7RmundhcdnxfFsQxishHfYhVHVluzuHUap+WDbWp2srsLw2gCWmwc97+bbjtKqDllrLee0/ooi8F5LZeTughEoziC3s2l2V1czhRweH0Wj87+f2j2h6GTJFdY48+7ufZuUh252XmH/wARQYlBL8F0BCu1awdJewuocDGal8o2ycwTRkNRT1tKUXbHSBX/AM+AF3JVDpzXg5Mf2uLiifj/AMujL3iHHZh1aFRINJLZVAmxcipkPNxXJWdy4simXN8CxHm5FIQB41GJgHWumm9OW3yyEdXhWRc3ZQS1LGQtWu5dWNjbwyENKy0W3maxKzk5bNKTAAiOsV0V7qxOzQfbQebRdaCQzhbx/cQpbi0aV1Y591WN53chF9a5RyX2jbCKxkvLnMvvqOS/trorKjIrzt1iKjKWwecvvrG+0RUch/j1XLfqUmdJpC3vxeFR3nqsuG0tAqP6/wBRYhKdtl/t6lnNZnuTKbtXnq7epRlfdycixG8u3p7SkmiAaggAwJUmEoylst0D9ZY70DHsj7QquR2SazK27Wsist5Lu1qVtCYfpCOUy0KET0jZpv8AZ0KO6zQIFd8Cxhl9JZYqSrsqpTiLRcQ/Aso5TlIaaIJdZByj21XklMysI+TXzisSm1CYWkIe3rXNedymJmVwqsz0DpEC5i0pVVk3oT3xctpWl2FDIR6TExt5+a72VjNLNbJMAWiZdoLlhKdyRyzAO+KYj0Wcx+BQyb4CG05dYa+clIQGMmvthouiu0dhYlEAl6WmHkAxGzmVI2E0p2Sc+8us1CdyFLYX9UQ3cunV+FLAPkoxG8NRKSH0Ud9hCQHeFo8v86lPRrwd2RSmd36TcPNd4PbWRT7oucuTlL/MheljjMHLw22ez8SEZ+jvhLXefYUTGgGWYrbtY9gfEH3kKWplEjC4i9rwJGE2oBC7R4BLQpBC0dHwalPTKdgnWHJJ6G6/4v4VNTyzCWqDs+C678Khh5hh0lz9slJDuXuvox+K7mXRjjUELEMs1pAEO6s57gt/yqYTO7fCHIVh/wCTsqvaF1/m3a5VMMUICNlLp7fP/CumPKJnbYDLaJQiGn+fZV6OcLitDVrs0rTxmBEX6MYauyN134VsKUoZZL9yHb5gXVTXunbZQymdvoe3oHl/yq0JBaVtHz6NX/tWtELvpaaL4SBbAYgDR5sNochewtaxvuvE7XKel/8AyYR/gWUct4laBaOchsUcemMf0C3ToKzwfWUhAFxX6SP+fEto7R2Sk9NFGLmdHuw5rogvIPuqG+/m3H4LLPZWJWSjzwEVmtQ6IhhD0VoHfz/6lM2iEbY7o3ITAIC8dqxLzyKErLRG3shyqben/YmYh2hs/gViOcCuOULS8JGH8KrqPlEztRknr2G8rx9kQVWSepiGzmv9hbColvLkLX4VVmO8bAhltvvVZ3tEtbUSnb2dHiDlWrKq1aQvIz8Gj91bSuhvhKwC+LXpWlksaQoRpi0WfcSe8aZzMo/Ot7HJv4S0HoIlrSKHUZ3Wn2eZXJDC4gJpRjP4Vr5BuEgKEeXRcqa0pM7NFtg71VZovSFa11g8t6TUu9EgIB+8oZA7Ynbf9W9c15RM6U5oGcSAbQv9tUZIgDWQXK5MFTaIBN2viWvqJTAdRxES48tu/aFJnTX1x70echG3WQj+FaWQbubT9RbyS8ueYdYeK1a+aUBId0erxCS8nPH5bJjarHf2DH+FYlKdONh8x6wt7SyGIDk5xSopTtLdaedKTaYUmdI/OjtG4/b1LGPEuYD5fEQLKOkPeWEe9FQjTmFx6SLwl+6vT4/VEwq2kdReMdgauXxCrG6O7k7YGFqp0tKEtoGHg5VyjD6DejJb6X/KvsPTsVcsak7ufeSOU6fGPMyMba2LdF8a9qU13m8V3NYOa8e+SnA5qrabC6Af+ICol9kL7V7JX6r9O45x8eYl24f4RERfQthERAREQEREBERAREQEREBERAREQEREBERAREQEREBERAREQEREBERAREQEREBERAREQEREBERAREQF5W/Kn2hOu2owbCKapkKkwaqAaoRbSFRPDLZ+EhXqleIvyg2r8Q2l2logli3jYjvaXV/WxBEUV31/86+Y+rOT+n9PmP8AunS9IiZ7uC4lXwxUI0ZwxDvS1l4lwHbIwip4zih1GZ3RCYl+Jb7EK8KwhhM9xUSj9ER6/rLi+1hnFHZZduuT0tuvwr8trE2jVnFaNy3mw+EBheA4WZmJVEsEtQRCd30p3AP3LfuLKqg83kkhsuWh2FxLGJcNmw2ejngkweslGnGc7rqS4bPuXW/cXLMWiAxjMD02h9ZcmbFbFaa38r3rMMdnag4qgodRCa5JtdS19bsbVBQQb2npx39VGBhEUtIGqURIxILrPGBB41xnBac6iqjhHTeYXez7K7C2siqaXyb7SeZfTfmuoCL68Vv+ZcNZ6ORS1fmHf6fEzbUvLeJUFm1VcYYxU41+lBKOIT89ZEcQyxEXgKwxG1dxbH0fpId0AiNl56OZdd4fQHW4pWVMIDufOjp4Lf7KIN0H3gi/Gu3NkaUwGO/9xdXr1Yvkm0LVmIyWiJ92+2Xotp9mdvsPxWtmo6yjxusOlGQgPewBuiIIvYHT2V3hVX/VXV+PWUWE4LX8slJj2Hnp9siiP8BLtSoBfIcrLbkYa2mPEzH9ntZK6x1t+zj1R9KqRaCLwrZVAek9pa+TmdefWHBf3U5RvJR2cdCsSczqMr10Y4ct2Ijq1pIsrfcknwCurGxtKFZSfH9ZBv7CkKIN2Jkf4bl0R2Z9KG8wFY8TL6isWgYlr/CqvsajJdFPBMaRyEGrmUch8ujV8ayI9RWePmvUchWFYfN95dNe7KUMhHzuGpCL4bfaWN+ojA7SWRS6tc3srdSJ0EZ/+1QlL29VxqQQvEfxisS5rOdRM6NMo5biHdHLrUMk4SiNhlyeJR6y0Bq/yrEn+791V6o8kzskOG3eXl9ZY72EbfTERfCoZHOXsERB7CxLRdbqVOpCSOoD2is1XJ5xDcMMW9Ij8KjIPEBa+1KBLHdejvMNXNy83ZWc3k7rHnAHGQDdcHhHWkkoFuziOUS/nWq8wem9FCQ6fBarEdgFG7mO70GehYeU+U0YmYkd+kx5rNKjkvusPTpDSsoymErD0xnzl7CryBZdafMFvwKkpmdLEcpnMRgZ7z2jHnUZGZwkAyag9u21VyDzcpIRMviFSTXyzSBqEv8AOoiNp7srjp5NdSIyXhf6Xl/CsvOL4xDfCF/iPmWIxGZRgB2kd/NpBCs59Ra7bea38SnSJnSSM9JW7r/q8yxEjtHslZaOv2+dZCZ2jZ29HIsRltITAAIuW2/lWcwTOmVpgIhUb22y+0fb+qpCimC67f27rSX7nZWIyw7sg3NxdlLgOGyKEbjO621CNMY+UjK7WdvLyLIdfYLQHhuWJfSX6S09kVIOqQrIYhjPk0GtqohMIwn2C0DzWq1ZqGy67s+i5lTawivKEfDbuj/iUgjDvit0kB82rx/EuivZMxtYjghG077R/ulYGIDK8JiIvEMVqpiYW/1QloEdKvRl7EVwX3aP9S1iSJ2tDSgBEBTfuq1HAYiPphLReJbpUYwuEbN129Nimjv3endCXY0LWJS2lOR7sfCfhG3/ACq0URmI+bgV3b5lobN16QAiu5uz41IOgbxhiHxaAW0W7aTtvhqJgKwAlEvgPSsSqrhK8KnxfREtSNVMOsDEtVwCpgqjPRLuCL65K3WmZXr4TIue34FIQ0ZiVp3ezYqJayK+gg0fHzpcHP8Am0fYtMv4lMWhGyonACGwzEbe1co5Ky6MrTH2tZrKao/RyDzYbjD2v4lTKU7R9Bq8WslM63tXqljJVHbyRkN6180thcmo/CKvTSgY697dZ4C0rV300shWWl2dX/tVZ7eJV3CvUXgJaCtP+fEqdRKZbuwyGzxSq9UbkLrwHQHKPaWvuMx/ow3e0q9lVcgO6/fBd7RKGoCbIe0PatV7nuM4fvGq8hw85AN3teBZTWJVlqZN8YjZbb7SqzReIBPV4VsvQ27wLfqqrURAfOHxEuS8eyHG6gg31+kezyCtXIBFMJgYkRldqBcgxCnhERsCUS+BauSI5bjACHX4F5GakzbvKsqslKZkN8MXs9lTDTzRR9oewFpqxCFNaOsxs5rQ5VlJZznMQ+0uvj4d91ZjbVkUxzfSXLIqey4x1dtWCsuIxM5fZUYVEwbsNS9TBjrEqxWZWKWCEt3uub41zrZmgmKOELPpSAStXFaM6Yo+S0uf4V2h5O8N39VQmOrdH9FZzL6/0nD1XisNcddz2d1+RbZWYMZqMenhtAAEQ/n+eVd3LWYBhMWCYVBQR5O4DqLxEtmv17h4I4+KKQ7axFY1AiIupIiIgIiICIiAiIgIiICIiAiIgIiICIiAiIgIiICIiAiIgIiICIiAiIgIiICIiAiIgIiICIiAiIgIiIPhcrrw75WJQxHbjGmDlPFKiK2PVd6Uta9p41VtQYRW1YlkUFLLLd3WjmvDkxnRTeeSzarNZF2jX599eZerDh48e87/ALJ17uC7dbDbH7af/UaO4qTRAUWndWe0ut9oNjdvNn6OPDaWEcaEL/Nykn3UoxGXIRdvm8a7q3VNFUEcJ3X3y3LU4lih1FUW9PUfoojL4+z+FfF4su/xnxDmv5dY4DWw4DXUNfUQ1MV99PX7/s39vwW3iucDVQ08clHLdz3RF4gWl2wrIRmpcNKjinKtlp6OWIf+bLbbf8BKHZQDnwWlhrZqmWopKqoo9Wm0IpSiD93mWfLiMmrQ0rWZp1TLnmzcEI4gJ2BdzrlXlEr4aDyc1hncfnZhFEI6Tls9KY/ciJanZml9NHeBCo/Kpi4eeYXsZEF29pzqJbezfKJAX3IJR/8ANXlcbHF+TET4jv8A2ehxf9Os3/Z1js/hO4p4zACiGwAtuu/Euxtmw81Igs7XgXH6elsl9FcOrTb8a5RQlupIwlO8ebSnNtOfbjwT+e5co24AD2PEwuIvzphm6tHt+dRLtqoA7RtXTO1WL0cuB4Pgk5kNRiuM0UVP4y3Uu9M/w/jXdEwejFfKfbtTjat/3S+myzE4qS0NZ9JyLW1AHd7S2ld9NZetXUay51xx5efkjSvIoy9pSEajLK7Suinhy37EmvsKOYAt7KF0qObl5F0447sLSXhdrNZb0N3zqEi0kkhH2QFdNY3LOUwywiInf+BVys3nOSCRmNl+q9Y3GGgzXVSuoVm24RyCGkNVvY18qhk9Lcdl3Y50kPlUJEd18V/s61pEbZzOyy/2hQj3QjrFR724rLC0fiWJaRvDe3LbWlEwmekAMR8SxkIzG8TuENGlRx37sg1aFHY1ursJM7GVswERmdyxKLV2uTxrEjmLeLGSeYJiPVy3Db2VS06GMlkRajuv59SFZux19nlUMhGBDoIrx02rEj0yBKBCXb1LOZ0MptzdeB3ewV6x0XSHFCQj7QKOSXl9DFdz23KMpzESAQ9g7T5lnMa7omdLUlhyFNYQiGsbeypKcgARh084XkKqwyhERaCuDVpUkdUYiR2F7Os9PtrOZiI2bj3WKmoMSvAxHkBBlvuCz0hlzF+NV5JT3eoCuNCqNN8oSiPi5tazmdp3tNefbm1HeNxdpY3TRbu8/wAKhKo3pEYQldff8IIJge7PSdl42qYRE7WBM7SAz9JzhzrGM7C+mG0+fUX8ShuhKPQdxclvsfdUw/Rieq0ytHT8KiJSkI5gjGypEdXNvfYWUcp77XNz+IvY+JRyFZ03FYHMIdj7qy3u9EjOb0hldbZ/pUwIyvO3emOvnIu0hGACV5jr0aeX95CLLktEg5xEVkUocmotAWaD/hUTGpPfaMSs4BNz/wA+JSXhcPHTz6v/AHKOTmKYOwIDbYWpY+xmFtl/0Rq8RMxtG1oSCXRub+3p7CyIwuENzLF7Kqx2XCfm0RD/AHSsDubSAwtEz5rLgW8b9jcLmi4jAJ9ZX8gqxTnDEN/px0adN3+Va8ZbXE7yKS/Wpn1QjugLl1rTUylsPOIQIfTT6/FAX8Kkjr4eQLh/8oxuVGMzH6c5REAt/nUpBAyjHteG4lrXqGyHFD9rX2rDWQ4pY995XfDKqZU8wXWMWrsiSxKCYtF8o+AiJaRNkxOlwsR9Jzy6PZKwlJDXw7uw/Nt57Qn/AAqiNHNdZeWjm+NZea1k42EBEQeyavG9o22RV9EEZGUNDd2SH/2rEa2mO68Ka7sfzaqMdHXxRl9KI3WaQJC3wCQSnKP3v4Vbcz4N7WKgoaq646b6ttyrlThaR76AR9pQyAd15GXJ4blXI6nkAyt7WlTMomUlRRHboOK4PEH+pY+mAS1+xpK1VZDAz1fhBQ1EvLzFo7JKkz2VTSaCK+GW49WkzUcOkimKGp3f9neaozFN6T0Mpe0R9hVSlO4rz3Rc/KuabTMqzbTaSFMYj+jT2qnUVADIRgE4kqcl5jmdSV31lVkIBK/mK/wKPuSda1vYQuvuVUjDsH2FHdZGXZsHWqs1VcWuaUyDRcue2TurtJJFCfbH2tC1tRS6f0cyAvhUhVRmQ6yEj0alVKvO4rLbvFeubJWs+TqYx0R05Ed5ay1pUS8oGFpcmoljUTzSjeOvUqdQFSctl+nRqsUYerH2rEqzaFiSUBEgIB+qo6eWEH5AuUI0s0vbG0/bU1PThF/XDddzL3eJjtfUybb7DYglIbu37K7w8j9AFbtBhdMHMZ70h8ILpfA4N7MMIcp9pem/yf8AZ+MMVlxPL+j0+6Ev5+JfoHoHGi2amm2GNy7+REX6e6xERAREQEREBERAREQEREBERAREQEREBFUHFMOd2FqyNs+jN8s/tVpnYmzF2dn62QfURYSzQwDfNKEY95PkgzRVGxXDnfLzyNs+t3yb7VaEhNmISYmfodnQVCesqJpRgqQiGI2DJ4rs9LPn0t3rKkkneWaCcxMonHUw255tn0L7SfTVf9+3/pgsab+nVnvj/dQW0UctTTwZNPPHHn0XkzZ/asAraIyYQrISJ+hmkZ3QToiICIiAiIgIiICIiAiIgIiICIiAiIgIiIOHeVmeaDycbQSUxE0h0RxDb7en/MvFePUvMFRq9og5V6a/KG26/M9FR7KUp+krT3s9rdgNQj+F/urzXWV/n8lhXRX89w9hfmP1dyseXlxjr3msJnw1OHUNZUwDg9JG0Ek5sAm+pmsbMXf3Mzv8lex3ydHDTS19PjFRNWhG7jHMIiErt1Nk2bX+91q67E8Qoqka3D3EJaXWBSDwdsshd/U7O7fNU9ofKjVzQBg+z2FvNjGJO8EOu4QN+tsuL/NmFeBxrcemK1snmGGuuezgmH4bX7aeUHDafC4Zp/zZPDWkD8MzHUL5j0N2812HsVsQ1dSvHiOKVHCqnkIIoWFhzmJxYSJnzHV3MuR+T7ZTCPJTsHWVM8wS4vjU7UFPkw3SkYsUht7LMX6mUVRi2Jw4vHheHsMEbxNI8zixPxzZmFn4dl8349LLk4l8eXHbk5I/GfDrtX7WOMXu5zgPk/gpTB6LEJmd+qoATZ/usK6p2mosWqNvsQxWsjhemt3VIUfESACaN/W2W5YuLdtdjz7eT7LYXU4jVYpHUy0tMUoU8rRiUj9lgcWbJ7renNddYTVT1cJ4rXyiJVMjxx5FwGGJ3jAW+qLu/rd1St8E4b5scd57N71nHh/mnOjppAzfdxlzWu+VqmgMXMWZ94Idzs65DsIEFXjJ5mJMFObu17F2wVzb56OiaiuIQZzN8+DZ6Vy04k5MU5d/0clYirQVWB1NbtFsvtXTw0dTDh9eFBONTddAEso+li1c19or0BIFsa6Iw7EYcQl2fwsKmHf1W0FIYA5M91gyyn+EfwrvmQchvdfNc+MkYYi3tM6/u+grbqw1aGvH0haFp5uZbTEKmIZCBpnIm4ZPx/YtTUTQHJYMo3eF+D/YvIjHaI3py5O6rIeX+k1Xvv6VNMZ5aeYFTI/GC1pGnHf4TdrkIlDMfbUT14NJY8jPJ2xbi/2MoDr4XKzgxeF+D/YuvHitHfTG07SzTDFCc5XG4i75Lc1Wyhw00kz4pm0YEdm5Zs8mzy6Vxusnsoqj4C/Yuf4hJdQ1DsxfRH+x17fpeDHmrbrjemTg0crmIm7EAkzOsb7h1W6FBBUeijO8uRg/Uq71lG7mJVETAXVey54rMTqGe1mQwuGwxtUcnj02goWqqSS0IpAKzS9pZrEqoPB7B61pFdT3V33ZFrEeXQkl5SXiGpVylhAiCxJqiH+AlrMKpinsttMB7I9lQlKYiQBcKxkMB57rgBRzSwkWi4r/AN9UNwSGYeG72VHfcRaLtN6x3sOZB2v3VGVhlffp5TWcqzO0hVB3a7tHhQi1c+nxeJVyMNVvbDx2oI3yR2HeWjVeelUtOiJ0ymqDC4HmAddvNcQrLemUd4Q3WauZVylPnOy0Neo1lIfm4jYZF4PjWc791dsoaowkIz0Waue25ZecTbu/c29nk5lX/szqPo7NFoeypNdohfpPmWekROkkk946QL4RUxThdp7fOIiSjILSK+0hCzlEVHHKBw7szERvtCS3lVpxzKyx51vbtZERlr0fjU0lVpktPeyX2adWj4lTEwtvIxLXrG//AFLEjvIt1ui/Cs9T7G9LBVUNOI8olf7POpCrw57LiDs6NZqnvbZBhMBIg0Dp0LHenFoDV/GpisnVK0VUEQjbpI+zo0ghShptMS7fY0qMzmN7LDH2b+2pLppZhCwRkv0jd27+yrzXZuZZSHqKwOfwmGlbDB8Gnx6aWWonaOnhZgk3TA5EbtmbNnwbJnbq61q5JTG6EAH0QHrV7BtpXwNpBOKOSCpkbOITYZBJmyzbMcn4MzZeplrxYx/diMng2kxrB58HkisqimhqZLBI2ZiE8s8ny4PmzP1N0KLCsJrsaJ/NG3ccT2nOQaXfuZu0/wBjetY4/tPHj0UclPGMNNT3PpdiJyyds3yHJsmd/tdc6oaSmw+iioY4yYIWaN8w6e9/e/T816eHi4c+a01/hhPmWnh2Mp4hHfYpXZhqvjABf7HF/wBqjq9k62IQmosQae0sxjljtd/cTcM/ezLT/wC1eLYjL5xDWBSwy8QjGMCybqzcmfN/sUw7VYg9NLRPLTERiQhO5CMod75Nwd8ujLLL1rWMnDndJhG4QbwgKSE3G8HcSFxDg7Pk7cFO2IQjKTNXRM3c5M31FrQPCoZggkqYYrWusbIv8655skFBPgNPJdAeckpEVjvn6QljxeLPJtMROoTDRw4iMjCXnrO4672NSjWHcJhVCQ33ndLzKlXS4ZFidcD1kAGNQTWuTNl0LOKlgkbOCaPJr+IyE6rkxWx2ms+ydrRVp/QluiHs9pPPz+mihgIbNfKoTpLYbpjcXDQLu+WhYtRuTbwKh8u+18lNMdpjtBtakxK6QQKjguUJVRmMe6CIfZHSso8PqSG5qkScT5YxvUM2G1MUmuErT5y83V4paETO03nU4lo029q+01GVVNcW6phMvFvVFJDOMVxVEgMHS7iogASDeDUXdnN3d2+1kimS3iELnnF0YmcxDef9qa+UMB4tXeahXSwE0RS383QQtll9ZYRU7SPnTTRkwatDg9n4le2Xg3eOHechENLJ03eONa8fHNssVvB7q2PYXWYT5u5YhPO0xE+WRDlk2fe61Emi4zOX60pLk23IR2UR2SE4SGXC7wrixmDBcLGLeOR7mU83HFMvTSFbdpVpJQ1H9LJ95Vaife9uIR5FKVVG+gz+7LGoTdibNnzD41516zVSZRFUapDKb4CVeSW+O8TILNKsSDCJag9rSFyqyShdz6T5v5tWEzEeVFWoP0lhBcQKqUtVdZFCJErgnCcnAC5Lbil5fxKEqgAETst1fEsZmuxr6iUwHUHtCKrlUH2jHeeG1WpDAuwVvwWqnoCSQ9z2f7JRE9VtqTuZQzXiWk9QGoZAmMrNZaLgVorJRv8AB2d0ofN5jKwjK32tK2xXmJ/ZGkdnblu/gV6lsu1hp8XNrVUaXVYeor1sMNpT84GEOX2V7fGvHVFV6V+XKNld9LXDDEFtniXrzyFUO6wmrq7OdwESu+L/AErzLsfhd9dGZ2j2rfEvYnk2w0cO2Sowbmlbekv0z6Zwf6nXPtDswx7uVoiL7h0CIiAiIgIiICxkkGKMpT5QFyf3MsljJGMsZRG2YmLi/udBWCOulj3p1O5MmzYGBnYfU+fF/k7LKKrtgOSqyjKF3GTLozbrb3s7P81W/OJ0zbiQ6eUw0sb1Ajn8TPxZ/dmvscLlPAEkjSObnUk48pE1rMzeps2y9zIJmKvqWuBxpgfoYhuN29bdA/rWRU1VloxCS72gB2+xmb9qVs0sbRRQOInPJu2ImzYeDu75db8Fi9LVsLW4lK5N4owcX+TMz/rQfWnqoCEaoAMCdhaWPhxfozF+j5O6skQgLkZMzN0u7qo0UxSDUV5RiMLZiwvpu6yfPo4dDdWb8VFXVtHJHFHHVwkRTxNa0jO7624ILY1dKZMIVMRO/QzGzuplRxUYoqGSS0AtcXcsmbLU3WpvP6F+DVtP/wBRkFhF8Z82zZ1DPW0dM9s9TGD9zk2f2IMAxGhlPdNO2ZcGuFxYn7md2yf5LGSlekznoAty4nCPKbepuov29fe1mWKOaMopQYwJsnF2zZ1DQOb0zCZubxkcdz8XdhJ2Z/W+TMg+S1bFFEVKzGdR9Hn0ZZZu7+pmSOlp6ZnqZzY5BbMppMs278vC3uVXDmzxCrjfop9IepjJyf8AY32KxMLVGIR08jZxxR721+gizybP3ZP9rIMhxOhMrGqGbPgzkzsL+53bJ1FURxUcgSUr7uWQst0LcJG6+HVl3/arpgEgOBixCTZOztmzsooKOCndyjF83Zhzd3d2Fuhmz6G9SDGk+mq/79v/AEwVXzko8QqqenDeTnu3YX6Ba3mJ+plapPpqv+/b/wBMFYYRZ3JhZnLpfLpQQQwx0cZzTS3G7XSynwz/AOzN1N/+KjBpa4mkNijpxfMA6Ck9Zdzer7e5sHznryhrGtENUAdk24an73Z+rq4P3Or6AiIgIiICIiAiIgIiICIiAiIgIiICIiAqldW02HUk1dVGMcFPGUkhF2RFlbXTHl+21iw3Cx2apqoBkmDf1XD+q7I/Neb6rz6em8W3Iv7eP5piNui/KHtjHtFtBUYjJcx1RHKwF/VB2NX1V1Pi21p0pRzahsP0QxcxLmFRQHXxyV50cpyWc0nOIeH+fEuE4phc1HJHTDaJeKLnFfiWXk25F5zZJ72nabz7KsW3D1uJYfEwR3SVUJS7zTb6QfES7k2TpAr8Mx3E7b54Y2gEh7I5ORfvD91dLYrRUNEdAJTCM9RVwXCWovpBHtLsGj2yq9kfJltHiWDUAV+KRPUBRUzaRmleNrbreyPMXsrqrinNxbUpPeZ0rx9RfqlwOl8oku2Pl62xwuoqnfA9kayLZzDWCLRFJGGdXKXrOQbc+oQDqzdu3oYdnYDpIsXaU5hYpYpaYCOSIHHmdh6Q9XFl542Bj2twX/aTaGvPDRxbaXEarE6yWOArYqioK70Wr4lb2aptp8Bxq4dpKxqcn3ZUsbuNLI9/aEsykf1vc/rW1M+CtpxW/wCXWIiNftEb/vPdvXNimZvadzLnXlM2RxHG9oJsV2cGLEqCmKB/ON2QHEzAMdzXaSe73LlOxdXhmAVIhPJJTU8FNuGYwLMTuDS7ZZs/B1yPCdoI8T2Wr8PqaWOGpOIHA4newyY2dmyfiz5ccuPQ/FaHHyE6DzsInCoppfNal37QNwYn9bOTE3vdXtXHfjxl40dqteXktkpW3tDnWF7SYRiE50VLUtJMI3vHkQu45s2fFvWyixjF8PwoRlrqsI3mdxBnzfN+nqZcL2EqBDHDbK2ykPm+MFtNuZmmegYgu1yW/dWWPPaME5ZhxVnfhY/PmE1VfhVZLUPPQUmJ07xFE9gQSudjyTObZEPG3T2iXctBhg4hG1ZWM7wFxiifgxt4i72fqboy78+HTuCYNJU7ODDGObVOJUok5dqIZQI/3V33XF5ph080YM3m8JEA9Wkc2b9S8CORX1KbZL1j8Oz2/wCDFWI92mxDEMNw39HlqYonFmyjHpZvhZayV8MxqnKJnhqgYdQvxeN/c/EXWuqIGjFnF3Iz1Gb9JE/S7rVjJLTYlS1MT5HvgiLLtARMLs/f05+9mXnYvVIyZftzXtLG9dd1fGsMLCpwsMjppnyjcnzcC8Lv18M8n9XHvevhWEDi8xSzOQ0kT2vaOTyF1tn1M3W7f91yXagXfBKp36RBpW94uz/4KHBmGDB6NgDK6EZH+Imud/td12U9Px/qOrXbzpyWlhUVGDYLCMZnBSxu+kGZmcn9TNxdYPUYLjMZQxzQVQdJRm2bt63F+LLiM9SdbWSV0wO7ymTNn2RZ3YR+Tf4qGchBxqY3OOQc2Y2JxJmduLZsp/4nFL9PT+MMLfLHaKmoqWWrpqKVpRGErhfM90Xhu6/2sub4hb5hUcumI/2OuvqsYgop4gFmZgfLIPUux5hEgIScXZ2ydmfpXZ6ZaMk3tEaiWUuC4BgcmKQxTVDEFE2Tt1FNw6G7h9fX1d65HiuK0WCUsbiDNI7W08AZM5ZdTdzN39X2MrtUU8dJMVFE0kwA+7jd7Wd2bg2fUuvZpp5pyqZ5i84J7ZDJsnF27OXZZu5dOSa8DH00jvPupMvlZWVdfP51WSmU7lkwjyA3cLfy7qsQmpJAAuQxt+JQkHph5i+FePNrXtufKvf3YyBqs08vgUJXhyW+DkUkoTXWMBkRnzdtQlfqsu8Ct1KzO2VumzTr8RqO70YhePsa+VSX2DqttVe+wbDDVd91VlDKMw3l53bntDf2L1D5uBDfYPitEbiUgyhFJ4r+cVGR384LPW4RKEgAN3efbu+iutBTboIo9cN14aezasZDC7RDcRa7RNY73SV5kNnaBY61KGMlm50W3eK7lUNQIAQmZ6gK7UPNyqQpbIdBldfy2KMarOYTiuuC+4S7KTWI8q7Y/RTaZh+K0BVqzzeaPXYXxquIb1owbmDktHmVq0DHfFutfZjWc1TE7YkZyjYU2kAs50jv3e5lAiEC0c46FJJKYfo3L7Pt/EoaiWG6ywbvZNJn8UshGbeFdMRCfaG9TRxVIQ3jvbgPmVMfox9CO7A9KtQmG8IBA9ZdoFSIiSJ0jkvGYj9KUd1u9Ls/iUJVE1ogRkXwmshlCUvppbQ7XKZLIjMys3w+i0jq8faUzv2V8rUcsxkQFMIyHoO4+X8SxkKaKPXbb961ZRznEOisG6zxpJUTRaJTEhuuP0v+lTHhYuqdzqhL0ocw/eXINgjn85rZZY5iHdRan09Zrj80obyMyAT9F+4K3uw0pecVgvFJbuoukR08TXX6f/8AkxBE933bgpCqaRjBzaSGZnYi9YLa7L4/T18IUVSbjXQCwkJF9Jk3MPf626vsWs22IRq6D0efoJ7tAldxBaCPdTsLSQX5Pa2noHx8y7cnJnjcq2o7dk71LmddslR1ss09GRUc0pvIQxxiQE/e4uP7HZaCvwSuweKSStphKH+0gHMW19bWZj+z1rDDtp8VpJGF6gqqBh+jlF3fL1H0t881zfC8VpcVpmqBAgZneKWM4xzEm6Rfv/7OurHHG5u5jtKe0tJs7juD0OEw09ZU7qYN48gkEji2Zk7cWbudlymgq6OvhjqoBEqc87SyICbJsn4Px6Wddf4hRUmEYvPQRyeibKSAbbcxJuj5Ozt7mZcs2PO3Z+nLeiXpJbuYv6wl18TPPXOG0eEwuybU4HTTFT1FQW8jK0gGOV83+TLQYviFBjWMCeHBvXmgjp49bi11xu+ebZ5Mz5u/ctfXSyDidfqgIfOT/tfUtzsrIMuMPvIaQnip3e0CLg7kzZ/Y361S3I/U5fsTHbafLdYVgeE4VG1TJGBzi2b1MjsLt35Z8re755qdtotmXleMcTiDPtA7uP3+j9a1u2OIznHR0DUwFHUkcsjiRPcwZZN7syz+TLRDO1xNLBquuMRqrP8AKujNzKcW3261NuX4lgGG4pC08TuMpDkFRC7E792eXM3v+WS4hXVFdSlLTlvWkjK0o78836su/PNsvet7sjVzM1Vh7DIMEVkkTecX23XZs3c2nP5umMBntZhZlU2b4MyARHi8bEQv9rt9itlpj5VK5K9pJ7s8H2ejiijqsWp3mqZPSWGW8CI+5mtyd/X9iuzY3hNObxT1YAYvkTs5Owv3O7Dk3zUG1GISwYSTQ1biU8o097Pa8bO/F/sZ2+a4fc8cbODgItwZ2BW5HJpw9UpBvTl2M0OD19IWI1MYx5Dd55GbZs3VxYdTeritBssJtjjuw5D5pJxF8s9Yccur3LXBITA1OTlaxvI0dziLF4sujNbXZkqUdojC7h5rJqEvbBcleTTPnpMRpXe5SbaxMXmAuBERymIALZuT29DaVlgeBQ4e7Vda2+qnbS2pxhbubvfvf5N6+QE9I5sbQCRDyuTWuy47thiNXT08UdIzQ0kmYzzxuVwdGTepn8Xy4ZrtyVx0mc1u8kxruo7SbREMc1BhLtvHzGWdnFmj7xHvL19De/o4U0QhHxiImtzFyfN3fvd1sSmp4owHJmZuZgBYb2ExH0JD4/aXzvL5X37bnwyn8lHlLXDcR6/olTKLTYdMQ+1b/pWwqKq2S84S1/8ANVWaW/jYWj2l5t7R4hWK6V5KWY7jOG4re0J86hkA/wCqAPittVwrNJnzdm1RzDeQmYWj2RvWU27J1HuozGcUf6RpL2lRKyWObRyc2hbKul9HYDRFZ4jVMqoIh5Bt9lUiZROvZrZLwk3dhCJCHMpIw084kXiUklVdJoh3vtWXKHezXCEoc/ZElvx8dpt2V2yGL0g67tXZXIsFoKkyK0N2PiWnoZYaKGSYj3sxkFi32H1kwCJ38/iX1XpvE1bcrVmJl2NseEP5whh9sAXfPkL2/HaijxXCJWtkoKo5IBL/AIci4fdXnrY+U5cSjMr+T8C3fkl2ik2T8q1JAR2wYnVHRyC/hLS347F+g+l8j9Leke09nVjnT2IiIvuHQIiICIiAiIgIiIK2HcaGB38DKvGEvm8VVCzmcMkuYt0kLk+bfsdvWzKxh39Ag/u2TD/6M395J++6D7nSYhA7cJAz4txZxdv1s7fasN1XU/0M7Th4JeBfIm/xb5qSaigmPe5FHL0bwHtL597ep1CctVQtfUm08DPqkZrTBu926Hb3ZZdzoMaiqGeLduBxyxyRmcZNqYWNnd2y6WyZ+jNSNilERCG8kZzJha6I2bN3yZs3bJZV8LyQPLG3poWc43bpzbq9z9DqOsNpaWCRug5oCb5mKCzPPFTRFPMVoA2bvln+xV3xSjJnFnlzfh9Af/ZfcV/oJ/EH7zK2g18G/miiohMo2iiBpjbpzy5Wfv7393ep86HDgZs44WJ/mT/td1jhmqm3rtqkkkIn79T/AODM3yXyhFpZJ6uRmeR5TjZ/CIu7MzfY7+90B5sRlZ446JoXfhvJJGJm9bM3F/1KQWhw+kycnsjbN3fpJ3f9bu7/AGusGnxF3ZmoI273efh+pl9CkkOQZqyVpCB8wAWyAX72brf1v+pBWgA6KSOqm0tUZtN3CRFmPybNx+bK3UwSGYVFOQtNFmzMXKQv0s/2Nx6lMYBILgYsQk2Ts/Q7KsMNZStbTSDNG3RHK7s7epi48Pe3zQfHqMRLMBoGAvGcrWfq4/qXwxq6MPOHqd8wtnKJ5C3rcX6vc/q49b5b/EX4Nh8bP65+H7EalmnNjrZBIRfMYgbIWfqd8+Z/1epB9oiY5KomzyKZn4/3YKvbUBiFVUQER2WMUTvwJreruf8Al/VYsqoJZSgijkaU73ukcctLNlyv3LKmhlGWaeZhEpXHSJZs2TZdOTIDtT4jTsQk+WeYk3AgJv2O3/2WNPUSBJ5pV5NKzZgTcBlbvb197dS+yU8kcz1NK4sRfSAT5Cfc/qf1/wD2UVRHWVMe7lpIW45iQ1Ds4v1Oz2dKC8iwiYxjFpSYjZsnfvdZoCIiAiIgIiICIiAiIgIiICIiAiIgp4nX0+E0E+JVJWw08ZSG/q6V422/2iPafFayurJogKqK4vg7ALvfy87WBQYP/s/Fr3obycRfLT2RXkzDa+baHEpK84Z93fureYB8Zfur8m+tvVZz8mvBpPavn+f/ANNIjUbbyMfNaGYDMpRIjLUXJeuJ1lfcW+lpiijDnIhDV7a51jVVDRYXJTSw7qQ/YtMl1fjWKUwRkEVNv9V4EQfj9hfFZcsYtUZWcZx2uhmxijzNop/PBcRj5jukH+Jdl4FRi2wmJ1BSEclRS1Eolb2SchJefNudpjwmV8SloxMaSRpgEXyKQLmLLPqzyXP9g/KHWV2wmG0M+DDAVZTPGRed3OATOT55WNmvc4dq4+Ja958z/wCGM5NS7B2Z2Uo54JKnEcjjmYmijjPl6rndu13N1dfHo1lTsVirVRtQzxVcQm5x6rJGu1cey/vzb3LUxYxX4TVSz0NS8Rk5OYO2YH7x/wAW4rcYf5RpiJgrMIYpAtzKKWxn+RNw+11lS/GyYum/ZnuHY+ymzGI/mepmxBo4CGllGOINT7xwzd3fo6Hfg2fT6lw7b7F6agxSbDKMpy88CmOWOoDdlpYnI25sh+iYSHm49y59sztlUVtJDJQ0cUJE9t8sl7t9Vv8AuuiPKZGWFeUCpB5T3cZlAMjjxaIoopAH1ABSy2Lo4nIw1xX4uLvM93pzWb8W2vZynYjEQh2kjF3JhngkhEn8WYk36hddi4zhU+K0tPNRtvJac39F0Xi7ZOzP0Z9C6Po3lq3EoDKIonYhIXycXbodn6nXb+y+1WIuEMdZRx1Zf2gFYT+8css/dl7lx25OGuKcOTs4+PHVMQ5dg+GVkFbs/hVbRnTbw6uqfKUXzYYXja7J37Uzv8l2/SVUWJUDlKLOWTxzB3FlxbLu/wAHZdLeTnHKzabbXaI66knhlwioalBiJnaOLi42szdpmcl2VUPNBIVTSVDxyZZPwzE27ibr/avBm2L0y/RWd1t3fRZaTqKz5hQxPBsSgzjpowqYm5H3jCbN1M+fB/fnx9SoUOBVRVcdZiIxRhCV4RCVzuXU5P0cOlmbrV6o2mq2yGXDgkdukgmyZ/k7cPtWqq9p8RlzCkoo4HftyHe7fJmb9qpWOBjt92J7uPJMzGn3ayqBqVsNFs5Kh2cmHpGNnzd39+WX29yh2brAmoWoSct5SNZk/WHZdvlw97LR1BGRnNLIUksj5mZPxd/56lSKcopRnp5ZKeUOUx6W9Xrb1Os6epT+o69fj4cl+0NrimzdSNTLVYazSRyk8hRXWkJO+b2v0OzvxyfLJQUuy2I1Mv8A8yPzeAXzeMHuM/Vm3AW+1/d0qaLa6tjZhqqCOb245Lc/quz/ALVHVbX10gs9NhYxufQUs1zN9Vm4/au+scG1vu7YzO2k2iwubCGljOaOWKUDeIndmPg3Fib7OLcPcuaYgIjQ1D26t0f7HXAqyoOtc5a2cpJpRcXN+pupmbqb1Lc1G2M1TBND+aIxYxcLvOXfLNunKxb8TkYMVr67RLLqRbN4+QBBh2IymTEItDOb8XfLlJ+/ufr6Onpu4/s+1ez1tCzhVi3Fs8hmZup/X3P8n4dHF2Ed00Rx3MwsL+tbWh2nr8NgaCopvOXi4AZzOBMPUz6Xz9//AOKvx+Zjy0nFn/uptpGeRzKInITBnEhJsnF26WdlEUV5EZhcthimKDiVSNUNANNMzZSnv+Bt3E1rZu3U+apzT72GPXyaVxZa1pf8J3CJ7Kd9hWZCWtYyX2l7HtqwPNoMbfEo5LLtNv1uyqTO1EJFfzgRDzavgULGd17XF7X1FNIHK34lHNqLfD9HdoG9U7wiUI6hIyPSAgo5LykEC1EYdoFYkAN3vuzyW2KGSwy1BpsstWdp7IRlLq5xtAObwpvT1WW29v2kE+UCArQ8J2rGOAJfEN/hHmWc27qzO2V5mWYXHeXZHUSqxygREFlpdki0qSYPN4bNQkB6xs8CrjS2zCHMN/j/AA6Em+1ZlYEJvR27oRu5t1pU29shEyt5e1eIlqUMcR88BjcA67v/AGprGSwZh0X6rrrvqqLTuNrROkknKJhaN+lY3QgMgajLl0/vpMU1o72EiktPwksY5TOSyKmLkP7iz2hkMsw7syvO+/TapCviG8biv1DZzKuNl1h6hC+zsisfOA3l+8Ld36df8+JIExU8cU253NwmNwy2l+FY+cHLJfyySnr5xVcpzHdzSn27R1av3VNJLNPuzGb41pExIvRyge7B+UAsLVb/AO9QjKco2WEHb7BXINRzWc2vSN3Io45/QyehuKXlU6ifC0zpJUS+jvs9jUHbXJtipBfEMSMafK6KLTb6z9lcTkqobr7yLXfycy2WBbQybPT1JhTRzFIws7PKIbsmd37nz6V0cO1cWaLXRWe/dvdtCqJq/DgjibeyjJELvJuxB3IOl1ZLY+mfDxgiqj87AHcps3cZHfrcbuDd2XR61xvGcaPFpYaiow8YHpwP0ZSX3ATtx5W7vxqTB9psWw4tzDK1ZAJZAMzPmzdzF0/bmu/7/GtltN43E+6ZmNrX+zW0DzCMkAuL6CMZgt/W2f6ly7A8KbCaAaUSc5SleeR2ydrnybJvUzMzfr9S0AbfZ0zOWDmz9oWmZmu97s37Fr8Q2pxLFIipReOkgNsyGOXWTdzlwyb3N81vivxOJHXjncp3EMsXxGPEMZqqmnkeSESGnCRugmHpf7Xdcm2Knp5MFaEXEfNZSjIe0+ZETfqJlwmKOONnKBrgYMiYvErWF1tZhVQ02GizmTkJsLZ3s3QDt6up2/7rDjcqK5pvfxKIs3eKbPYqOKz1FJStUQ1Eu8a2S0hd2bNnYnbr7lhheJNg+MiVfUFCbZwztmz2Z5Oz5tw4Plx7ndWB20mg1HgsmZdqKRma75sy1FXWliGIT4iMRA09uYaC1sLD05dzMuvJ9nHP3sU99r714c0x7ChxelEQrXimikviPLNmfTmz+p/+z9S45/s5jzPuRgpzLxtI1vv5M/1KLDtoMawoHpgj85hi6IZGFnBu4Sbq9Ts/qyWxbbWa6x8FMi9UgZfbkui1uLyfyvOpNw3eB4SWFU0jTVby1ExXSm7cOHQLepv8X9y4ri+MPLtDHi9PUb2ChMYwH+0Zs73bT1sTs3uZYYptHiuJC8XoaWGUMiAcnLLucuHD1MzfNapmmdgjeip2Zi6GK1Z5+TSIimHxCLW+HYkkeH45hxxDUhNT1AvJFIJfMSbT1OzLi57O45DPlHupxzyaRqkI2y9bPxb5ZrX4fj1RhZGVI0DwE9xQySWjn1uw9Iv7uHqW6h23uLI8BG4tWmrY2+3Jv2LW1uPyoicnaU9USlj2VnkpJJJ8Tcax3uEQlZ4hbwvnxf38Or50tmp3h2hngN4WkihlA7ZgJidjjzycFhWbS4lXxuFPSw0cBNkRgbySO3qLhl8mz9ao4TOWDVpVcdNTmO6KKzeEHS4vnnm/hWFr8emWvR217omYiezd7Y4jVUslBUUla0Ugym7WkWT6egm629St4ZjlNj+HyNfbI42z073Pln4e8X48f8eC4tjmMnjjQCVHDA0JEWbG555tl4WWoGoq6KdqyjKGOaMeD2cHbrF262dRflxTNuJ3VTr7r+0WDTYQzVUBTS0JP2nM3hd+p+8e5/k/e+l87Ax0+lLwrkFTtzUyO8RYGEgk2ZM0r5G3XwsXFJpnY3OCkqIICa0YjK+z1M+TcFx8zFgtPXinz7KWmPMJZK2204g5PrLGaWyTQekNHJzKvIE3bPdfX5eyq5ndoepu7XiD215k4oiVOtsJKg5Y7zD2Oa1U5KyEC7OguXmVOYDMpN7b47rVXqJg3hBLN2LvrrO1YhE22sSVphcBgQkZ2LWyVR3EYGP1juUkgwiNnPru1KEiphHR6UeTSFtyjHXaN7ZCX0YXqMbw3kxfCm9MNYaY/ZUJS3yDvTEV6eCa0V8rFPeB2TWxWBrW+wuUJeS7QYAFy46UoHJvgmu9rxLbUNUcEw6w3nKIr6Hg3mbdmkS7K2RrQgqowO0RvsMvCFybRec0G2ENZSh/R6oZw+//AO1a3ZUvOKinM/Hbb41zbHMJ8/qoZog1AYf5V9XjjqrWI8xMOqneHscdQs6yUcf0YqRfoceHWIiKQREQEREBERBWw7+gQf3bKpSlJUN5mB7sAIykdnyJ2cyyZu7o4v8AZ6rEI11NEEEdPCYxswsTzOzv8rV9HDwKEBkzGUCImMHycXd3fg/dx+aBuqyld/N3GeLpskLIh9TF1+5/tUczVlfGVMdL5vGfCQiNndx62Fmz49XFSf8AzKFsmaGpbqd33ZfPg7P+pN9iJPa1FGHtFNnl8mbigzrpXhpjt+kNrI27yfo/nuZ1HVx7nDxZmcmp92eTdbA7P+xlnDSk0jVFTJvZWbJuGQg3st/j0qw7M7ZOghq4XqqU4oybMmzF+rNuLfLNRPXTRjfUUEsYjzFeDi3r4Pnl8kGCqpNNK4SRNyxyO4uPqYuPD1OyxnKvqYZKd6EAaUHBy33Rm2WfQgzpH3EstETZZE8kftCT5v8AY7v9rL4UVTTSnLSgMscr3FG5Wuxdbs/Rx629/epZaUZ4wGQnYwycTF8iF+9lHniULW7uGo7iu3b5etsnb9nuQfamomA4Y4GD0z5MRM7tnlnlw9TOooMWpnhGSpmCNybNs2ds2fofj0Z8ODqSrIAlo482Z3m0t7gJakJ4/NomiqXESp4GkcT6MzEc/U+WfHpQbj85UOWfnA555Zcc/s6VI1VTPC9Rvw3TdJ58Fpw3JVbQnUG0Qyyi0m8diyYRdhvzzyzJ3yz6vUoWmkKQWA3MzpBqA63KW1muZut7WJ29bINw+KUDOzPUizvxZnZ2d/c3Wszr6QLc5xdya5mbN3du/Jlq5pYWjlfDauWUWppXlfekVjsOl83fMSz/AMe5R0Z04iD1dQ8UBMbuYyOLFJc/AiZ+obcm97oNvFiNDM9sVSBP6n4fag4hRGQiNQOp8hfqJ/U/Q61ZNvSogqCkKFyk589Q3swOTdefBs36nfvdU4aiR5BeaWrnLU88LiNztk+bEzyZCze5supByGWvpITcJJmZxdmfg75O/Qz9yo1eMTU07gEImFrkJPwZ209fru7up1rIJTbzQCq5o5LnGORnZxkcj6xzbN2d8nds/Wy5BQtGVJE7RsNo25dOWXDpQSU0rzwjK45O+f6nyUq+MzNwZl9QEREBERAREQEREBERAREQEREBVa6tp8Oo5q6qkshgDeGXcKtLp/y9bawYNhTYGEpemcSns8PZH/N8l53qvOp6dxbci/tH+UxG3TnlH2nbaPFayrqZitnl5fAHLYuL7O0FHFdNT2jDddqLSuN1gV+KY15/KZFT6DiET5jXLqWq/NuC74zG7lARC5fg+Xl/qsts9/dv0zpxPaismlrpjA5SjDmEiut+Fdf4teQzb23ec9w6SFcu2m325sp/SzVZmWpcXqg83wmQ5bSmliAbrfb7Opede82mb2c1+ziew/kqrfLH5R8I2LBp2paubOvkEvoqINcp/c0h7RCud+UDyaP5LdusY2Mo6VzoaWUazDCiiJ28ymfeRZ9OVjOUXHwr0v8AkdeTan2e2dxjyh18WVRihyUFIZ9mmiLWX1pRt/8AKFS/lWbH1lfsvhu2lDVVcFVgrRRnHBIQb2mNmzPhzEElrZdxP38f0zj+gfd9CjJePzn8o+dfH9mM49128pSl5z+kwRm4uO9GQQd2bx5u3QqELnLNd5vNuXl4S2PaIe/oXNGkMcbLAZppIJMSooxqrTcWjqjHgbi3QT5Az5eJaXGgrMICjwCWeUSjHzipi3jmzyG7EMbtnlkLMPDozfNfGTgpjrPVPj/dz9PeG92P24bDMTrcNxSIXhoB84OeNr93CJ8CkAdWT5cHDi/atXG9o5KHykVVdtLhO0dPJC+KQkG9pZoHaIachEAIuctPLw71lthhFbLhrYlhERR1LVAVJvGWckkcbMJsL9drtFJl6iWrpKWHbCvhpcRDG52jK8ppakLITy5+Ic7vwZ+nj717XDwcXHSuWsflaHtTyaUwTTXmGezB76aGOmYzMmzAAFyb7G4rtnZS05wCodhsId5fnbGLuzcW6WyzXXeANT4ds8BDiFbSueISQ1M1HGLlpfKMTJyFxa3j3O7ut7j+HVtTiGw82IVWLC1bWPQSVLNuylAychErTd5Azbr4OzLxuRwMefLFLW1tT03D1Xjbt7yLRzS4Tje1lRSSAeMYpLUmxg97QDK0cTerQ2fuXPKutgfJ2Pg/Q+T5P7u9UMApHwLZwMNiq53GGniGV3mLNy3wi+fHw8Pdw6FJXR1NVEFFDUSM0MjGLvK7WQlkzk3HpB2zbuYsmXl8zi4smSKV3/8AT1MuabWmzWVFRe5MzuT9zs7P+taucxekKsecGYZdzut0V12V3T0cvHPo6lsKuZq2U62QjfeE7xtI7vYHQLMz9HDp9butZUyxvhJubtZ+cWZ8+j6B15uPBT7lq63EQ48lp8qVRNG7mOrMWudrHzZu9+HBlROaJ+U7wzyuZntz7s+jNW8SxSuCCiNq6oEgpAlF2kLMyvLm8XAW4Pn0v3p5wcuPy0Bme4kkngenudo7GjN2yDobi2eeXS66Y4OPxEz7R/dyWtuVC8Tk3EbSEeWdoi5Pl7mVfziMizd2yZzF3JnyZ+73qaKpcMGopYaiSEJSl85kiNxd5WfSJE3FtOWTdeakrpaienwSPEp5CgmqDveQnbexsYWuffw636uPrWuHg13qZnf+GEy1bzuETE9+7J8hO17XfuZ8sndYSTjcwbsiJ+DDa9z/AC6Vdp6zFyxyOE56gqp6hhkp2J7Bju4tZ0MLD0Pl618mkYYcWqzqKwKh68o5J4WY5AgzK1s3JnEbmduD9TN0Lqrw6W8TLLSiUgixC4OBBzM7OLt72fisDleIXd2nE2beZFG7u7erPLPof7FcCpOSmoTAayskCtCSmkqBAWNm4lExXk7tmzcehn+xV5Tesp6qaGuqjihqRKamqibOOQ7ma0md+h82tybvdX/RVrE23s0jkktvcp4yscnEcsjfKVwztzfhwzzzWBS9v/KsMxZ72Fw1dluRYTVF+jlE/FpXNkmsz+EaUmdlwAWkwWPa3N5eFQ+cByXkoylvG/To9v6yynyzmZ90wygHPq+usSHUWi3t+JQ339js9kEKy3WYjZy3WqsyjqSEdokYgZCf82qEi5eYowLwrGQQt+vrK9MwB5NcujkHwrOSZ2yuOoIt1urgE9KjI5pxsALLLytvtAViRGfIY7zw2LLQY7nTbz3fU5VXZEbC0yRnubYw0+38ahGUwIt6cnP49VnsqSSDe08lSHYsHSqpVF8wn4NNpalTcqzOlqNz8ZDvg7IoMXbEOTQdyRmeqEqnUf8AWkfYSM5hHchaV/ZEdVim3dKMgDdkAzCV6DBvRvqNJBp5OZWCPSN5iUfh7ftrEhvHfaCE9FxdlZBGNsZHvrRPQBEfbUe6Mis0lYN2pSTexDdHfoEdKTRAJDfcN4aS5lbxIhH9IkEzD0gcxECkqIqYZJroYiG+wNaRRBcN299jRzLISA5CDzy0e39RW2AhDFaYwjLZZynzGsaeKbeazlCwb+b/AFK0MUPo7zHn16dVixjivL0ttx39u0BVt/KYhHJKAWzRXDydlTBHDUCTlUFTEMMswiQO+8YRcidnbg3BuvvQR843YDDb4hEvY5lcwSKZsYiiip45ZxhnEIyLN3fJ8mf1ZrfjRF8kVnwR3lrX3PmgzyPKEZhaJFmzSe53bJ1GwRU7swNI7k45E8Ltk/q4cVtMLmq8QqvNq+SpkpHjkHEGnIjjALXd3dn4A7EzZZMy+4fHVYlS0M1VW1LvhkjnVSecFcMbte0meeeekgzbj0LsrxqX8TKdNfGIFKUEcRZkWeRQOzl9qvU9OLRBX1uIx0ASNdSgUBSyOPisHoHud3VKprqyuKoq6nzo5prndnJ33Yu7uwtp4M2avV1pTR4jPSyvQ1EEbRlETDuzGO1483Z2F2dj4ZdfvVcOOkzaY76VjTE8MggpY52q6epiqJnADjaRiDJs8yF+Iv6kGOM43lYXeMXMCds3Bn9ZdCkKgw+PCWxaWmqIGOojiNp5BIyid2uNshZ2bLPL3K/U1ElPjXmsFTiomErDBTQxhu3jboYR3zM4O1vF29b5Ltni1md+P5LxCiFNVFSTTCLnFGQCTcRZ7s83z6Mmt4+9TvRVUTRGdoFLTsYBuyZ24u1vv4Z/NYHU1D0eLQ04VUFOdXEMcLzZMAFvLhyF3Zmd+Dsz5PkynrMTq8sPnGtrinGkEoyepJ8z3htm9r8c2ZmfvbgtJw4Yr3//ALunSMt8bsLG7u2t2CEs29l2y4L7v9301jWM/pStcrW63ybi+SvS1clMNbjMc1QLYiAebv5wbvmfE8+PB42EhbuzbLJaytKnipJDihl4iWZufO+Syy4qYrREd5RK5XwSUlWcBThWGDM8rhETZO7M7N158Hbj61jDVRU8N8dOID2SdnZpPc/WPuVyatCHbRgG+OQ5ohIc3e4dyObHl0twb7FRoMZqyp66SSeWf9DaoK4nJopLxa4GfkdmJ8ssssm7l0Thx2t8d/8AZOko1Me+eEqWISZsxYo3d8vc6xKomCIpTpg3OeYmMD2k/Jln0INWFRRU01dUlPEGJNT7yaVydoSACJnJuOWealfFsXjx0abezHVtUZNTMRNHu7ssrOiy3ry6OKrOCuomZnUomu1V55xdhjyAnfJ43jdnd/U3SoZTqY5ZWkmNjdt4QuBM4t3u2XBbKeuqHnxuogNmqoqho3l4uUdPedxDqzZuVny6G7lC+JV9Rs5ihg9S8bPBupCMndyc8jFivzdsss2zy4+t1FsFN9M790aaqaOc7ihkFxDmIQcox97t0Km4nIbRxPvjdhJmAXJ8u/JlvsXqQpa2CkoqzFaaBgjGkGmiHI2cWfMfSNe7u755tnnwVOtxF4ZsWKSixKjpJSjeaSAwCaCVmd8nZidsid3fK7p9apbiUjzKk0acaaSY2BnaMREMneHPmMR45u2XNn7mdRFThTMIHPHMJMx5QvmLcSbLPr6P1q9i8kr1Q+e1p1rzxRTCZRWuQELW3D1Pk3FUTaUtDQFby8y4M9opE013j3ZzCrIFhEABpWJQGBXnbEPxqaaHSIbkR1nzFyqEpT5w/cXHM/udkJBaIgf1blTqIg59990LbFamim57ytAreTmWvmCbUcR3eNc+S+v3RMbR72mEr4gllkDteFQ+cGf/AIa2PtkpLoYikuklIg7Kr1EpmI2hpMO1qStrTG0SryHMVpkGn7yr+cboRDmL8amKlM7jHUSeYU1KV85iQmHKK6ePjvaepSY0hjOpOQQpzEi7AittSy+bw36Sm5RHtkaoxlCJaYSEfZ0rZYTRHVVAtfbHzlL2Pqr3+HeaTERK0R31DsTZM7KPzkuUNV3iNdmbNy/nSuw2H/iKrdH9cxXUdHiPnEcmG0Gm8giD2Q8a7S2HnD/aTA8NiMbocUpLi+uK+59LtFprE/MO3F2evF9RF+iw6xERAREQEREBERBrQxcQnaKpcAucxZmEs2Ibc29fM3QrP5xobbvOByZ8n6c2f3dK1ryBvpCklcKV6k2kkEnHjaOTOTdDO+fzZmWBC8kgzUUshnHITwE5vmcTCxOLv2hvybjn0ug2r4lRNk71A8ejLNZzVIQxCYi8jm7MAj0k79GS1FLFMU9glIITkzgbSEznFzuT8enUIcePMruJxPbEMeQM4nEJZ5MBEOQv9vD5oI3xOe1zaSn6cm9HJu8/7zLL55ZK1FWjuDlqSCNozcHJn0v7lqJq2dmaGHeMTMwtTAYiTcOi1wf7c8kqCljlqKdpZX3ELFE4AJEzk7Xu2VrZs3XwfJ3QbhsQpHYnaZswG52dnZ8u/J1VjxYzYYniYZpHCwXZ+UmZ8/lnxWqE3mY4wOecXcLC0uEZ59N28d83bNnZlYpZCIoZDnkeUXphZ3kLO0gG7r6Hfp73ZBs6fFqKaIDKVgImbMXZ8xfufuUo19Gcm7GcXJagIyfDqeSCaQvOY2GTOV9UrZOObu/W7Wv358Vaw2A5X/SL7YWyscndmMtTt05Ows7C3dk6C/PSx1Ds5FIBDwYgNxfLuzZQthlO2eUk7MT5kzSkzE/e/HiriIKf5spsrXeVw8DyFa3y6F9bDaZ/pHlkfqc5CJx92b8PkraIKn5thd2d56l3bod5y4frVCpwicJiOkkqI8+1DLxdu4hd2Z8uPHPPit0iDX0OHPFG41LEYuLgwyHeTs75k5P1u7/JsmUrYdBnrkmMG7Byk4/Y/SraIKj4dBc7hLODO/KEpMP2dXT1KzGARAMcYsIi2TM3UyyRAREQEREBERAREQEREBERAREQEVOuxGhw2Dziuqo4I27RkuAbW+WzZ/AYXDDx87qOq7SI/NebzvV+F6dXfIyRH7e/9lq0tbxDkG3e22FbB4HJilcYnMfo6WnvtKeXqFv8xLyLthtLNtjjBVdZNvyIt7KXY+qrW3e2e023uLTS4xoo4Q3QReK/90VRo6CgCETqD3EMPOK/HPqf6on1zLGDj9sVf8t64+jyjqMBo8Xw0cKl5hslqLdOgOyocQqqY6yOjpbYqUNJCJ+BXpJQosJqjA/TSl/JrieLV8OHYP5zEd01RKY23cti+bveLRFK9tE2mIaPFqpsSxCy8hj5j9kE2Qwqr2x2votn6FwJ6qcaaAbbgAiL6X6i0dRUTUWDzVkv9IqL7S/sgXdP5D+yp49tliO19VExU+AU25gN+1US6bvqiErfXXr+kemz6nysWCPEzuf5OO8za+nsvBcAw/A8AodnqALKSgpwpohZ8nYQG1v2LHENnaDE6Cpw6rkqDirIihnbflmYkNr9fctui/faYq0pGOPHhd+b23+xUuwG3dfs9iJVNV+bajeRG0jNLUAT3xE5PnfeLceu/rWnnxGHF6yqqWeS+WRyykJiIM+ls2Zmyz6PVkvVH5YXk4qcbwTD/KBgkIfnDB76Oq08ZaWXl+4f75LyTQ2DVWTnuJrL9Raf/avy/wCoPRox5bVxx2nu5L1mtuzk50p4zg50dJLbUM28p3YnEhqQG21nbiwkJEPwEupqzGcYCsDDMUxSvnakMTiOaRwdmZ8mc2bpMHAhL2wJdkQ4t5qJHT+lqAG8Bu5l17tFXntNiUm0JBhkRedAG4pqgpTK8LZSITES54hL65r5nFh5GPBaviI7u3HX72C37OWbHRV0dQ1XRV0kMkluZAbs5+/v6XXeGHbOtjOMbJQ1TyyyQ1UuLzSE7udkI2hx6spZRXVvk/wY5dyAahPlL213J5I62s2j8+2nqsNKhhiAMJooyO47AMilP65kI/8AlL5mMubPmid9q93pcCv26Td2NNHkTyb+a8myI949xN3O/X0MtHXkAvMO6lJ5YSgEgkEWECyz4Oz5vw+xbCqqrLr1paqW4udT97JF+ve03mNKVQ0gCzPlmzdSoTvIUDwPUz7l2dni3j2cePR0K1NL7fIqNQd13Zv8KwiZrO6zpy3nsqVElSZicmIVMpRvcBFK7uL97dyqPNVMbztXVISsLC8m9e5x7s+5TTdpVyPTr5eZb1vf/uly2+UUdRUQSHNBVTxlI+ZkEjs5v3v3/NUayeomAgkq55QJ7nCQiISf1tmrpSgA89qoya+W0i9la1yZI7bYWlI2JjEYSBPijhG7GFMdWzwsTcWZzzvIWfqdlXhlnikGoaokCV3dykjJxJ3d836Op36lCQW8/bWOvVyl210Xz5Mmt+ysysyz1E8/nE1VNJOGRjIUjuQ+7u+SwqqmqnjAJqyeaON8xaSRyZn6M/W/rfiobj7dv3liZae0IqYvfUxtWZ2xI5Aj7XOoZJQ1HpDxpfp0W6/aUc2fJ2eW7wmqTCkyxvsuMNSx3VhDot+HsrEh5rzss8NyjLmHXaV2kis5FnMSoyG8fpdRc4CSkEzlk3OnX/Zh21CUp894eLUHMhGeoDDUHJ4E18jLe7qMswG4z1aeVNBjeOrRq5tKxkILbGDSAa+ysd1fHvB5QKz4llMb8QiJYyX7wj7XxLIYt6OsxtCzV21GRnpDSQhz2hy3qMbKjnMbr9RXXLOSZ0yI5hKwzIbNNpKEib+tuuOy8Uk30shWaRPXp5UGXdXTWFaBBpUKrUMsJyWX8h2CXZ+sphMzkKpOYiEDtO3mVWHl1wy/xKwJAY85eEBINRK3leJQ3hEN9hEJhZycqsFVBKNhnpisE9X8+0q9kMUl8Ry+2sZrIisIyK7nIjutWMxrumJ0uR1QGMYEF3ZDQP4llHLdNfYREFnY8ChkMLSAbea4dAEY+wsZIobRA4RLXd8St/JCx/4WQ7B5j1CaxuDfXjN6MC8ajjiAORhtM7bvCpN1ZGW6MiE+yStH7CaaUx3PakM9Q2oUp6g3xaLBL0X89tRledRZYRdjxXLHe72SPQAj2ytUW0mJ0k3ttx+ciPY1B7azarrIANqeqGI3bdStHKYlIXHg+XT0uqxShaIRXCNvKRrEv6RfYVplza9Kmlpp3qrvS5LWVtREdNNVzzU7E3opjImfIeBP38vWsxr6MKOoiKlmaaoBgMhKNhFhLNmyy6H4Z+royWumA7hPd3Cei4dKkIN6W+ECGEys7H4lvTkX31b3Kd6XBlhMLLLYzL6TQs6asrKQZI6SWaJ5TzIo5nZnfvduhUBMLYwIBu7dhisivuvlDteNK3tXvWdG9NgxSzyvNUTS1O/Eb3M3K7LPLPPuzfL3qeCoxKOlKGGrqYoWbIoxlkIWbubub1MqUI72S8A1JfDvCC+0dZ6h1LeM1one07WgmkseCGpKCAh9ILE7MceT8Hbr6X+1RBXHMA0jTySRQZnGxWuIv6m6lWkMzHtaOz21kWmSQwMuRTGa2tbTEtlUywT09HT0sNVDBSlIzb2cSuIyud+DNxz+WXUozjZyvaOa/NiGSNxZ2duh2e5VYyPc7n0vsXGhSwnHvj/Cr3zzkt1SWlbOetA3nOtrxnYXBjKofeMOeeWfdmzL5BU1wlKUFdiF8hXGcc7te3e/eqpbkiGy0SPwhzfhUm9Dd2Xjo/nwrSM1/eZOpmJyHSjQvPUjT5Zbl5nsyzz6OjpUpy1Q04U74hVNE3BgeoJmZu7l6PUq9/oxtO7n7H+lSCfYbdewpjNePEo3uOycSh351tWVaUjhYM0c776N8+kWd8nblZ2fg+a+VVcctMUQT1cu9Md7LVuzk7Dm4iIs7sLZvm755u6hKUzHni+IVDNUGOsKktCj9TlivTtE2mIZjXTU8bRUuI1cMbcXCGd2b5d3yUAVEtExtRVVTC8j5luzd7n49Pf0v0qE5ZgfSZENnjtVeSI7bwhGIjL+1Mll92861bwz6n2oqTKYqiUqicjucjlJ2Zz97j3KpJOfJubhu5VkJGHbIr+TTyqvIfNvQ0n2SJY37zuVZlYsMh40wh4yVWql843nZ8ZCpt+Fxbq64DMrtV6pyShLost1cqz1GlptEwjqiABHemVtvjWvkqN7MJhvfiEFeKX0gm2m/WOu7lUZb4yI7LfqXKk4otKkztTKlmuK+6Ij57i5kkopguM9JX386vFZRiJnNq9rUSpzTzVDeiC0efUa6KYqY43byhDfb9EAiPiUMdOdRIJ6iEOciVzzXT6U7vi7SyKIKWP9IO3t2iumsWyR27QnWkcdLTRWmIDKX4BSTEph9DEYl2pZf8qrke9EYYtHiW4wfAzlqPShaIdnw+0X8C7eNM9UUxx3XrG+7kWxtF5rT1GN1vNZov7S7M8iNLNjO21DNLdrqoqovj5v3BXVuLV4SyUuCUB2x85F7C9B/k1YYEmLFXgOmKIyD4eX/Mvu/Ra9WemKPZ00jcvSiIi/RnWIiICIiAiIgIiIKj4bA5XNJOLtnlbMTW+7ismpGgjMqa55ibK+QnIn9WbqyiDX4fSTQSsRxkDDE0bXSMWfF3z4M2Tvm+fy6FeMAkB45BYhJsnZ24OskQVPzbD0b6os8G+K3Lu6ej1L6GG0ccW5CK0WycbXdnHJsmyfqyZWkQVoqGGMryKSUm6HkNyt92fQsfzbTMNucuXC30j6Ph7uhuhW0QUKmkkGOOOnApBE2kJnkyIiZ2ds3dn4cFNQQyQU9kranMjfizvxfPi7M2fSrKICIiAiIgIiICIiAiIgIiICIiAiIgIiICIiAiIgLrnyneVvAPJy0FFUFvMUr4pZYIGAiEADmkPLlH95diE7CLkvz88uflTOi2gkq8UjrKybEP7CnutAPF4B1L5f6n9V5Hp3HinErvJftDbDj+5LnGMeU3HdrKqasrK4pLDMQiDs+EVoY5d7JIcpkW91n7K6ZHyjUZTEZmVGXbKpi3W9AOx8S5lh+1AHDeR2SS9kTX4lzuNzbT93l7m0/Lr6elzCaq3FLfZbHeBmqtRVecWw2ej8I6rjWpLEpKzdw692HN7S5Bs7S0w1Q1IwfRabu2vIjqm3TCsxtNthBN+bafehut0F1wnaX1l1HtNVYlTxwhf6MzvCX2B1LuraqnC0bIfRzHZcQXXfzqXS+2EGMbmoMQjKlLTF6XUOnUSjNMxmhlkr220O1VeYYfDCF2iKwfur3B+RXskezvkYgxSqBhn2grJa98+awcoh/wDSu+uvDf8As9iWKYlhcNPMUsmKlFSxR9kJTIRX6nbM4DR7MbPYZs3QDbT4ZRxUsTeyAWsv1v6B4v3Ml+TPtGo/q4qx+Xdt0RF+pLqeJYfSYtQz4diFOM1PUAUcsZdoV+bn5S2zVT5MfKRg9NT/ANFlnlo5xEOaI7SD/wBUfxr9L151/LD8ioeUjYf/AGjwmL/5ts/LFWaRzeWKIr8vqFq+8vJ9V4f6nF1V8wmsRP8AE8ZYfKFBtdQ00umHEIr6WUuQj7YfEthj2yUOG4wOK2f/AC/EDCnl8MR3EQfjIiu+MeyK0eKYXNUYph80ts+G4fW704CD6K8xvIS+rd8fxrsbHMZh/wBkcYo6qpijxKnE4hin07/dT2hLF49Yl9cF+Wepzes9Nffy7cHE3ETXxLcYXXw7G4TuaXdljFXZT4RTSf19QZCIfVC6413hszg0Oy+ztHggzFKVOHpZy55ZTO6WX65kRLrvye+TEMImw/afHsbqcVxIKf0ERaaWlv1HaOrV7d67MmqAtHI18xPFrx4mI8z5dVprjr9qkq9cVgrRznp51sqqXwrV1RaSXJaupctrb7tfNLaRKnNUXFz8isVHKtfM9/Iaz6Ihz3n2Ykd5aNSryVGqwAWM0ph4lVklvLxWK0xpzTPsyqJbyVWQ9XtLGaX+sVfe36zO7sK1Y2zmdymsM+W0rwWMfTfudXZ086xkIGutUe9AH022raIUmdpLtQ3GVt9yryGYj/ChShbeZ6vgUMhX9vT8ZqeqFJtokLTrANfJd2VVk+DVyqa6/wCi1XqGQ9W+D6TsJtnM92Ou0u0IalGOZiVvg8CmE5A0RHp7axYwtG0P833lMxslDvfH4+yCecGWgTIbw/1LKQ7B5NXitWO6BxK4yiK7lWdp9le/syGUxts7H1lDIcZj9CPxKQhDkJ7fGVvYWMgHbf2llIxE4SLn3Q+yakLsycpAN5aOVQ2mBez974yWJDMdwWFGQquiJ2yqIoSIjiMt32CJYzShq3pxFJf2S/Ggy6htuIQDlk7SjGUyjECtLUem+21VmvvCNthDL277JLQICEtALKGUzlktmK7nulHlUIWBGN93LotUn6MYEABuhsvG7Ui8MoZQaGT0w3cgdq5Y7oDIgs5CuJYyBdHpm0+GTTYgjNEJBZEV3PbaX4lWY7G1jze2YjlMiIDut5rliNgEIGY2heGoB0qMpd0JaLhu0XXoMplHeJkRAGoR8CiKwQtWh2zG0w0j2hBSDvtzuQtt9kzvVfRFbvbSIOTVypfMAiYWiQdndJETCU2sJivPUenSYF2+0sbTApDsIdB6RUMMsxW3+IB5keUzkLXz6rb+ZTEKxOkhGAXayEgG3nPV41GNlw2HqC+607liUv8AzpRI+XsqSPfbvWd1moLjSYTEbN7ZdD5z93t/hUm9u0X23hpH6qo70wC+U7iuPSJ9hTSAdQO+326H2lNZ12RE6TDPzax19lSFKfjDRYFqpyGcpXxGNva/1fhVwYt7HYADdZ8Iq+tJ2yEz3ZaIis0XWKQTCYhMoRt0BcPP+6q5WENgBEIh2RWVHFuJishi18hf5+ZSqsSFMYicodi3SSyhsuE7Lbz8V2hV49MlnasuWMO+318oWiei0e1+FWiV4ttsCKy05QH4i5Uj9KI2HB7HtKEaoxjIKe4hPnHm0INQeowMi8AkAXq0W0mZ2sXAJa5hFLY7iMTG0OzeChG8xIzkv9ki7f8AnWI6CsI4tesvZBW6pInS0UoGV++G3mtvWJSgJEfKWizX2FCJzHyyCNmv4liXng8pykPPb2P3Vbr+Vd7TFLp0gVt/NrUckGqwIR8V2u1RiZ3X74gLxXa1DJfaO9mIrNFolpWc23O0TOwjmIfD4yL21XkG8dM0Ql4R5yUIhCAkem3t3IQWyEF8Vo+FVmflSZ2x0GWn64koSG22wPZ08qkKUxkviArbuyKqySmceoC1loLepuuhiV/JeVpl8Kxks3g2TEVnZEVajpd7rMLLB5bLVGVKBzFfbaHKqRbqjUQiK7USrQIi/RtIdklXmqprRAjt7ForYFFDzkd4+HlBR23EIQQgN/hW1Md7+Z0jSjHQVMv9IC3t6tRq5HRWCRnZEIabi1GphE+xbcei5U5gmO3tEfZFb1xVx957kSxmrQp/6FDqP+tLnWvtmlkvvKWQ/rLYDS3c52iH4VYp4gARALvq9pbUrbNOo7QaQ4fhdhXymOsrLv4VaxLETpY/zbQeiIy1W9n/AFLGaqOLRFqqPZ5YgVejpTKYYaUN7USnaF34zXs8akYfxr5WbDBaKSWojh5pDD0tvg8C9meQLAXo8IqcTkjyExipYvVY1x/iP8K8y+T7Z+bFsdocOw4CkeoLdwH4vHL/AAL3Fs/g9Ns/gtJg1L9HSxCDL776a4cxM5rO3BX3bNERfaOgREQEREBERAREQEREBERAREQEREBERAREQEREBERAREQEREBERAREQEREBERAREQEREEcg3xkI9oV438p/kCxbD4Blx2qgqYzlGCnrRiuijuIB1DziRfH2V7MWh2xwiHG9na6glZnd4rw09oHuH8QrxvWfTqc3F1z/FTcw2w57YZ3D87I9ij88kwcsNoaOTenBLFXUpygR3c93hHQFy4zimwuPbG1XnlBDdCZ3EMf0EvsX9gv51r0ZjNFR0dfXVNlpUXm5zySiRWnKZb3k/urfrKriuHUxjJN5sVvm4Xxkfjt0/iEfqr8kn1XJ1Wrl/KG367vq0dnVOyeKVlfRw1nm0sF52ld4/i7YLs7ZOiozLfVR3Eeu0e0a47imymMUVHCGz50NHThS3nBJB4z0WldoHsci6Tr/Kv5RcOxQqCLAcM86pKg4qiCKoIqqy+23cfiXmR6ZPLyzfBH7626seOvIjqxy9WbST0EWDjQSmO8sut8P1l1Xi2GhLUeiC6SywRLwKbZ/HptpcPLGxrB3gCAHAQEJxGActp6/v8AsKaE6YZt9VVm7mPlHxGvnuZSbZZpaNTDK9OmdS2fkd2Tgk8puxQ1b5MGI+cONvaAClH8Qr3ovB+zOLHR+UDYyrpZZDvx7D6cwfTbvZxEy/EX317vboX7J/6cZYyen5I94t/4hw5IiJ7PqIi/RFBYkLE1pdCyRB4t8uXknbYLbk8dwugA8Ixe+SCIB5Ju1EtBszgezG3mx9LiWM4IMpef1ssBS6ZYgOqlKwiD4l7N262Ro9tdnajB6pmA897BJ/ZSjykvJ2F4RX7KtimCV9H5mUWKVBxQX3Wh/wC+4vrr83+pvTf02T7+OO0/7urBl6KzEOWUtQARjCJhaAWB8CyKqs+FcdhxLVrNWCrLxXwGaszO1+uLd2yKqVOaW4lVKqABvD66jKov13rjmu2U2+Col8WlU5g0lJ+JSSS6bOyq5HdyaVn0aY2ncqs3oufV4FrZogl1gwl7IrYTGB3GXMqdQJ+MbT7SRG3NLXzXiQ8yhjqG3mq7/OrEnKOu5V/pbua7/IrdEbVkKW4h0WpvbewdyhIbI+3rWO902dr2UmNyzmdpJDsLntGVV7w02/Cm6M5Lz1Cq8hGNwGZaOzbconcKJJL+SwiIOZQ73xXWlouLwIUuobQIfaE7rlGJgRFZyh4iU7iIU9015nbaH3tKk1lyGQifZvVe/UJ8vZG01lbywnYPtEqzIymMzHXpFRiF11oSkICsuctfb9nlTQUVw3W9u1V2EhARaLSs55FHvQMbLyuAFkRgY3hdd2rfGsRl1FotI+QR5VmTOliM/Q6ebkuHwH/JKuUFnYG5Yx7kdBh7J2naCyvAIyCXe2nyJOibIyiMPSSwy2+141lCF8ZaBuDVyfvLErxIQCp1BzCKtQy/pAgds9/OInzeyp0jyxjpztyA9XMZXKaSw7bjIis1j4vhWUZzaTOEbT0Xayt9oUkMLSMA1AdvNyqJqtE6Ykx7v0AaeS6LtLEQ0ictNb2jItX76kmEDp48riv59PL7CyIAiHQekPDyKJjZEI7jitm5ZLbhtUm6hKQt7qG/mtP/ADrK0wkG4zlK7lHVrSEQAbJbdevwq0UlZiVKEolvbhkDxS8qjjisKTQNui8R7X4lNIB+AbtGm/WXt8yR76ESvuuPkuVJrKPKMoqm4TDVeH3kqL9V4X6LriluuUl9/OF19l+hCHV7Xs3+D4lWImEeVeGwZIzLVfferF/6QRyzEYhzFbbashlABvCEubWXi++o91TXSBEZXcvJzJEaTEaRkQHJeBiRHfaV2tTeZABR6/Rno084goRviK8KkPvrKM2G0xD2j5fEp6ZRM7TWXD/WjeP7isaJY/RVNpX3/EfwqjGR8k+jwCQGrUPnMXpr7dX3ldMEgB6S5xKznIlYLTCPm4XRnZqI1GJgDlvZiH/MkoDKQnEcRdgRuv1qO5EaTVUWQjldbbfcJ/vKvJFeRTaijAeUT/EsajfXSZgVp81tyxqqo93IAeiENJ6ubWpPKxGJ3Ddby8wloSQ7CsOGK3mtH+fhUJWDHHbqv9jlUkl5EV2r6/MiWImYbsIjlIue0SJTR2ekPfF4e37Sj3oARXmOjlITPSsXMDjvviFQJiIDEd7bL2REjTQZDfDqOwiIhut+4sY5bLrjlItA3f6lHvTISOwv4knsMr4SLkERJRl47B9srf4FHJKYlyCI2abjUc1QcpXkY+DTep7qdmMxH2jL4eVRzAe7IzMvYFJB5eY7+W0LFDf6TkG2+3VqNJgmdEx7oR13fFLcoZJQ5L7hDSFqyEfYG3wqQojASAD5OclFa91ZnbIZQtG/T4tCryHDFJ6W6UvaUjgFv6R2EkiC4rAG3muW9KCvHrIgsK7t/ApN1bdcGkOz41JvfR2HqHsalCR3CVgXfDyrppXXaEzGgor7r/u2LEYgt02jHye2SkGJz+lO6/sisprAtY7RHwremGbfxIQlF51z6Y+yKjmqHiLzajC6Y+0IcqFLU1WiLTGfaUMh/wDhqMOfnLxLupXp7QnTEQvLzan1EfPb2luMNoAAZLj9Gf8ASJR7X/KFR4fhoU4kAnbf9LL2vgFdneSbyf1e12OUrnDuqcCviHwh2iXsen8S2XJFYjcy0rWZdu/k57BeZU022WJ0wDU1DbqnFx+iD2V3sqmHYfTYXRQ4fRg0cMA2AKtr9W4XGjiYYxw7q16Y0IiLrWEREBERAREQEREBERAREQEREBERAREQEREBERAREQEREBERAREQEREBERAREQEREBERAUcgBLG8cg3CTZOykRRMRMakdN+UTyQDiMMrbP07RPVz05zlzch/6l09JBWFVDQS4bFu6eUJa/elbvaeK637h7r65eyvYq49tZsXg+1+GyYfiMTjf/WR6SZfn3rP0TTPeeTw7at/2+0//CJiJeV6qgCWEayvqRnkrZYpbo7NQU/OfsXy3aezauB1mxuzG3UxVO02DxVk3nUp4ddvRIYjlKw7gIdB2jZ9Rd/Yl5J6nAqkgqqmmrKfzXzWlgHSRBvbvEALQ1VHDOMNMNfBFNbvdNgxQAHbEQtA+1rJfBRx+Vw82rx02jtpvxuvFliYns6bw/Y2mwYpJsLOqGOUwKUp6g5S0e2dxqxjmGw7yOanpot5EWjRcI+0pKXGfzoVdg883m1Vh9VZUBGfYu0GJdsTAVqZMSOtrhhimIbDP6y+d5mHLkz2m0T1PS5n4/lC15MqPEcW8seymDx9jEaSoEfYpy35F92Il+hDdC80/kw+SuSlxer8p+Jwyg0sBUeGMb8wk7b2b8IiPqvXpdfs/wBAel5fTvTZtmjU3nf9PZ5NrdQiIvulRERAXS/l42KE6R9s8PG2WG2OsHxByiXyXdCjMQlEgMWIS0kLrk5vDpzsM4b+48MSVRjJzqanxK4rL7SXNfLh5M59jMTLG8JgJ8Grj0MP/h5f7L4fCuqBrTCQV+O+qem5ODmnHeD7muzlkdVve38YoU56t031VoaWvcuY1eGqA+c9RrwrV79luuZXinvLxF2/ZVeQgVeY/SX36vGoyqDG4DAdfh5FzyymUklRqHeqnJKBfRGspCv1jqLwrXybu3Wo1plPaUxEZlnLzeIVGVngUZS6SAw0+IliRnq3QXdvSpiFCSL+yC3xqqVPNLIIWCf4VYGULSDk+JR3GZeH91RqN7Zyhaqqae63QXIetU5JbpBPSXxK9NF6TTza1VIeYy1djSKi3hWVeSU5ZCPx/hSMTIbIj3ogPL4ViQH4B5eVZX3Dye1cShnM7SXgYkx3aOXUst6FslhjrC3lQb5dBzD4R1rEgvuDta+VVmNLRO0glZGWsri/iUcjByBb8KyjADt9NbYesf8AOhDUgPpYdPb0e2s5qTG2Q6hIAtEjPRaCjGLTeQfdUclUG7GzexD4ewpI5bNcAD8N6jpVidE0QRSa9RH2vjUZdoDMfqqbXcRyhbYF+pQ3hKWi260/uJ4nZMaNG5Iy1F+8Cms08hDoWPm56dHJzaFNDEZxlaGq7Qame8phkNKAiLWEN4b26xSEAD6EKy4tFtxLGOK2ojv1CHNptuWNh59kx+JWiNJTCG9GT0No/wDK8ahIprb77byO/RaKjHIt4dgjosER/wBCmhCG4tEsWjx3feTyEZgQ+lu16AuO5ZRlqkDVcfJ8ayGzeWDNHcHIRDza+dY694P0BFfy721SJBsujCV+fWfOWj7yyhlDUdhbvwisRiqT3dsJCIaPRndcajvMCHziHVoMBIeZRImjsG0z5gK7UCFS366cxEgsu7Ov7yxu3pWCfIPaPmWVKen0UMRWa7pO0omsT4TCQQAIbJb+e24dVqyjvEezvObV/rS+/wClgu0/DrSjPe08hiBXdkR/Gq9Mp2r04TFd+jEXtXXfuKQhO0rwG0DAfwKanGEB9FbvD/iWMgHubwMuTRrstSKfBEMRO4R3p3fUSane0d1CI36uVZR66gT03aNI6v4lIIWlfT7oRA/pCC3WCt0SlXp9c2cto9m6z8akjC8hCW4h9m7kWPppSvlO4eRY2bqMuUS5+yqREhJKAzRwie6K2321kIh6bm8Aby1TSGdUOtucbLebX41H5uFvoodJ/wA+FXiJ9kRANLaIuDW+K0rUGIN4ICek/bTmm1AI3/z4VDYDiXh5DURUlMTb2QTGa3RzfvrEh5rAH8aRjCOgD3Qnp+oshELRC/6t/OrdOzyjGKwb8hIfgQgh3fZHR2VNaARxmYXcmnWSjK+0bQHnU/b2iY0jj3wDziX4TQgMLQvH95ZSS6hAjiUJVB2ly2/eSMfyhjuj5JbuTlWNoBoih0npWU0p3Fdr03KMjM/8oiCtFIJnQO+tKG/T4RSQIbrAQrx9kliRwmXPKRdkb1rWnwqx5OwI/XWJX2F2RNTcusIbfhFRyGem+0PhW+PFE+SI2xsutsDk1akIwtHenaKxkl5t0GnxEoxivK/mLxeFdVcevAyKoAfogUJRad9KelTWAJaQvJY7gD11eqTsRD2VvXHMphXKI6r/AJUIdlbKlogtG0LR8XiWUcFpicoauxEK3lHhpyzCGm7tez7HxL0eNxZvLStdJsBwGbEamH0O/kmKyCAf83sr2L5M9hotjMCCOUbq6cbpz/yrhHkR8mTYfCG1OM0/pi400ZdXtLutfo3ofpkcen3bx3l146a7yIiL6JqIiICIiAiIgIiICIiAiIgIiICIiAiIgIiICIiAiIgIiICIiAiIgIiICIiAiIgIiICIiAiIgIiICIiCnW4dTYhCUNQFwl0rpXyheR3aCOtlxvYLcyQvHLLPhssp/pEtvAb7uX2dK72ReXz/AEfi+oV1lr3+Y8rRaYfnBtMOPY9ikfnGzddgO12HxfQSU4xRCYFdLEQhzxEGq5dxfk+/k9RbZUVD5TtvoGjiqZSloMOCS+4AK0TkIdFp2XaOYSDUvRe3nkz2Y2+pQhxmisqoyugroRDziDp4iRCTZeyTWrf4LgtBs7g9DgWEwtDR4dAFNTx+EAG0W+xl4XC+lcXH5U5c2rVjx/8At28jl1y4a1jz7rkFPBSxBTwRDHFGNoiI2iIqdEX2ERFY1DgERFIIiICIiDXY3geG7RYXUYNi1KM9JVBZLGXWy8VeVfya4p5NtoCp53KfDai8qOpt+lDwH7Qr3MuP7YbI4LttgU+A49TtJTzcpNzRn2SH2mXj+relY/UsXTP8XtKl69UdngSnrTiLnW0hrbudWvKf5N8b8mGPFhuKAclHLqpakeWcP4vZXF6WsMB5xtX5Fz+Bl4eSaXjWmMWmO0uVDUWCP4EKe4SvMSFamnqgMNZ/jUhVAGN4Ly5x+6ZssSFCA+i1FdyqPzwJSK8P/eobwtHR/CSjLUPZuWM10pMpiqN1d8Fqr88nbEjTenFaeohss+FRiTmN6dO1JnSQpZotEoaeyQgsSPtxGI+yKxIg7fNyKGQQLksVZrpVlNUaR0au3asSqAAdYCV9nKsZL7RALSs7QqOYt6VmkS+6mlJlloqC9FbaaTRBFJyFr1CXKoRKYLrfwrLegVtt4+G5RqVUhRWR38xfuqG/sEY6zU0lnIEwrGazkPSXMo6ZsMrztIzAi7RXIMoAJHKZkWjtf5fuIN4CMMU2k+ZYyVF2vmINHIqTrSdhGFuq0SPxBahRQt9BqUZGFujsBykmgBE+yHJ2blWIhDLXEVgBq5VHHfFJH5xF4C8KyvsHn022WkHKsobyKMD0j4lPSAywylYPMevStlThMOjfXD4fEqcdh+ms0/51aGyUrxsuu8amI13lMAmGnWX3UGo1R9my87iWO61DaB6NYFbchRWCVt27PluURG0pP6RHycmo7gT0JENkJCNv3jQgDSBBbyCSmGKHkgMt5Ff6W/m+FTEaEMcUNpHfzj4bllur5o9cReAeVZEHbAx8Nt+pZSDMAkA2iIeJTqBX3QOJHeOvRzqxuDtsgOUhDRcIIV4lYcPpD/5SxEgKMtGq77yr0/IyIbbbw5Bu1BrvUeuLXp5TAtA3WKYtz4yDkP6VY70z9Mc0uv61yRHdMxpluqCIR/SSLxiKx352xw3xSj7J3LGPWVhGJD93/Ksi17sDASG++3s/5VMT8ESkED1AFw2cgifL9xQxy6r5QtEPxqwIAP0sPbuuutUk25AtExCJnr5CtsVvEbTCreFwnqIbNWtSCe6GQ7B1+EbedCvMdzvouTTpL+fEsZgPdiEQQFeXMJahVZmCGRFZoi5g7V2v95Cs1GcJDf2f5uTWce5sl1qTdai5vZuVena0RtDZbb2P5+FZRyhT3ct3YQgmEbNXxJJTzdgOwp6ZR7g6PDd2/wCbVl2eciIuZQlf27tajKK20GMSu18gqYhEzpMR3tpm5C8ZrK7SVp/GSrx3nGN5iQ/CKkjs7QSa/bV+nSJnbHm0XkQ+yklhnyF8VnMprjEiPcjd7RqMZea+0VGkIyDT6LscnsqObkWUxmY9otfhUegPi9pXiBHId3OdxLHegA6jK0NNorIQmltANXxLIaXm+DmI7VpWIn2Vmu1eQrR1afiWMd4/RBZYrVgBrDV2ORZX2dgbvaW1ap0hET7dxEhDfH2RFSc8YqPdXl/mJdFMc7WljGEJcgHL8SmvMuZZDTmRdoRTMA9DTgZEuumKZ7EQjtm5LPqq1S0fMeY6Ocj5QVgaXdW+dXER8sYlzK5S0FTVSelC4Q5Yx5BXfg4/fuvFdGH0d5XxXER9rtF8K708jPkn/ORx49jlMHmNOXoY/wC1L+FUPJJ5I5dpZo8YxcCHC4v/AOf7I+wvSVPT09FTx01NCMUMQ2gI8oivt/RvSd6zZY7e0OjHj95SiAgLAI5CKzRF9d4biIiAiIgIiICIiAiIgIiICIiAiIgIiICIiAiIgIiICIiAiIgIiICIiAiIgIiICIiAiIgIiICIiAiIgIiICIiAiIgIiICIiAiIgIiICIiDju2exeAbdYFLs/tBSDPTytpftxl4hLqJeI/Kh5K9ofJZjPm9ezzYbN/Q60Q0yD4PYL2V7+Wm2k2awbazB6jA8foY6ujqBtMDb36h7iXj+q+kYvUserR+XtLO+Pq7+787Y5e2B6lchqD5CArTXPfK95Ccd8mdTJiWGhLiGAmWcVSI64PZl/jXXVPiQRQiF5Fevyr1D0vLw8k47xqXNO47SvCYSlziN6kjMwL0sOkAuWvEt0IzRAMo+IeyrQ1QSwiAWlZ2V5c4ZhXaYjhMpLdQ9hYwjdriC4vCKrxgASFZby6xLsqS8DG8vRF4ljOOYlWJ2kqA0332iesxVXiMll42/hVgqgIrtFxGfMJqMiABIw+6Qqmu+pJRyDuhvK4dahkPej4h7dyxml3pCF/Y0LEYoTEjlPscynpiWcztkxGHLbo7JAsilhGTWY+HxCmi3n1fvKSOCS0QExIbL1E1EYxHaUw6ezp5VGW+Ev0i76yk3oGIw/RCHaEUuvGwDKUlWY1GxiNRaPIJdlZWmcY+kuHsrLRuxAgEvDyKEgtLQYrPohEprdJQgF2r76x0EN/a5LUsMC9KBa+RY3BqAwus8OpVmu0pOQRA2Hk5ViOi4BAdZeD/ADLEiCUrNI8gXXLIez6Qi7Fo9lIrpESkp9yQ/QkPOfiUkM+6tMLrrfiWIyw2lf8AScmnwKwIQy+msit7HMk12mI2Ff8ATb4buwPKo/OJrR12CHhNZQ09sl5AJWdkkk7W/D4xj/AoisrRO1oZdRb3UPLzfzpUIy+cEO95v58ar70yj0AY6NakGUwjI4rrT8WpTraNrQnTbmyKYrjHV7Kkhp+xfq5QG61VRlCW0PRW9tTFYcY3AX1VOkrGsbT1XByJcdvIJa7tQquV4n6I7bQ9pYyTnaNx6g0+JOnQmkOyT0unRrEedY6BIfQ6uctH+pR+eTWkZQ6TO21Y72EB9KGr4E0LUYwhrsl+4sfQ3DZN9UiNZFLYOgB5A7Rist9qI+yHh1WqIja7EgvhG2YdfPqBSDeIlrlKMNPYFBqLyENVwfCsbgIRuAbb/D2FMxtMREsYYDikI+0fOQ837qR0526zK0NSyjsuG8IvrAayGwrQs5wsNU6YQjuPVfd4ORZSCfYC4Q9hZWw7sbbrrliVgCLAco9kx/n4kiN9oFWYZt34S9oFlfIBag1Gd91iEAEN/nkv3/8ASsrIRjv33P2SUzTaZhDee5EBu1+xYsilm0tq9n+bVJ4daj3wRSR2hcX1lMV14V0xjDwXfWtU2u2MyCUtfaLsfeWMdg23h9YlJcdvZ0X8oK3R8piI92Np3X2Do8Kx0drlsUg6Lj1KOTm5PvKYp8DG+/kDkUfxfEsiE9Wu2zwghei0fVuI1tWnZWZ2xKWYBss0qvrMrH1ewphKE7r21eykdPpvIFpTHMoY3mA6zEfhUkMWkf8AMpBEPAV3YWJSncQNp8a6qYojuMSiv1y2im/AfotRJHTnUFr+8SuQ08MX0XpZF1Y8c28LaQw0c0/9ImtFXo4gpxspQG7+1JBimqC9rw9gVvMNwg6gt8en4l6XHwTPaPLStdtfh+FzVUxaC1nrIuYl3N5LfI+ePmGK42BR4UBZhF/brf8Aky8ju8ihxbaKmKOm54qYueX4vCPsLu2KEIAGGEBCMBtERblX2fpXonjNnj+jopjiPLClpaaip46WlhGKGIbRAW0i3crCIvq4iKxqGoiIpBERAREQEREBERAREQEREBERAREQEREBERAREQEREBERAREQEREBERAREQEREBERAREQEREBERAREQEREBERAREQEREBERAREQEREBERAREQVa2ipcQppKOsp45qeUbJIpBuEhXlTy2fk3VuClLtTsDTFU0H0s9ADXSQ/B4h9S9aouHm+n4efToyx/X3hW1IvGpfmdCdmgwtkU0YmUlgHb4l658sX5OmF7ZDLjuykcdDi76zh5Yqn+EvWvKWLYJimzuJzYXjtDJRVcBWlHJpzX5r6r6Nl4Nt2jdfaXFfHNJ7lKR+Abe2ppGsLsj2bh5FXjlAxEJbh9pTSTnExWGR/XXz18c+GaO6aKMbg0+ElGIXlfFo59QqaT0tPvgPVfcdyrkFmuXmBYTj7olDNLaQhL8dyRkdvZIbkLm5At+DmWInYQmIDd91V+3pSJTFuZSjmGHdCftab03R5iV948qkhE5ZBCUB16ljJFMJWCdw3Wae0qzXSWNmq/Vr5rUEDDQQWjyXWLKbu03eK5Rjy3/GOnsqsxvsjykHQI3W22mCyKIz0b4SLwlzCkYPcMI2Sj2Lg/EsbYbu1zc3Ms+n4TuWRSmTR+mt0Wf6FiNhjfYNt3Z50t1F/Z2eJRyWEV9hRCar06RsIQERPmv8XOmgLczIby12+NZDTzEJeEO1fckYWvfUU1vw6UmuyIWIag6eQZtJEfa8KyKzd/R2kZWauyhWRXBZcXiJZCdpEd/OHiUzC8HnADvDABEg5EvvCOTUJdj2lHZqssEiA+YeyaxjAAuALrvvWqvTrwbn3WoTvHRq8X8/eWWg5LBprZLLSG9VZAC4fN+XxCpivMvprSvs1J0/KYnaaOAAEjI/vBzGsqOnvjIzOLl7J2qHXFo0jfy3FaSm1lCISwlb2LU6AsPnqAltM+yCjKz+tAtHh0qb0wSXhCMRB7CjuO0js+G5V1PsIxvAfRHqPRydhIzASIDAdenSpBlOUoQG0/3BWVwBIWjTyKUxBGUJFGfm13912lkI73sEN/KshMLh3plyePmNLbbQ1DYfZtuUrMR3O7GybV95SWb0iALfrAoy+js5rPYUdobzSHP4gJRrQsRiYSWabvCI83srEezfzLGwBHQpCMDttMrQ8JffUahaY2yGWwRO8NHaEViQB6Qz02dmxYlqjELzt+JCsusE9PxJ0omNMbgIRC8tHZs5ljJ8Y6/urK8IhLslyXLItyI6A0qdR7nlDo6tJdsVNcByDdcQn2u0SxuYS5LviUm61Fo5O0SnplCHemIidl3wipBlmMr/ALiCFvIHsnpUgxXj4CBTFZ2Ibz06y+FYyX9kOfnWVhmWu32lJHFpEz/cWta7NbUyC4iM1iIwyleAXe0rVm95wG32tShklvIe0uimLasxoIvBDaXwrLXquPT2uyoyMzKy/TdyisSiMy1npXRXF2El4XFZ97xLKMdXtLKOJiLX2Fap6KYxvs0murHin2X0rjqksNbSGn0iABaPhFKGlciEADnXYmxHk3xHaerGno4tIfSylyCvU4vDvltFaxuWtab8uO4Bs7X4jVQ0dBQSzzSnaMYr0X5PvJBQ7OWYpjox1WIcwhl6KD3LkmxuwWD7G02VLHvaoxtOYh/CPhFcqX3fpno9OLEXy97OitIgREXvLCIiAiIgIiICIiAiIgIiICIiAiIgIiICIiAiIgIiICIiAiIgIiICIiAiIgIiICIiAiIgIiICIiAiIgIiICIiAiIgIiICIiAiIgIiICIiAiIgIiICIiAiIgLhXlF8ley3lKw56bHKRgqQHKCrj4Sxe5c1RZ5cVM1JpeNxKJiJ7S8G+UfyR7WeTCsLz6m86wsz9FXR8hfF4CXDt+E4+luJfoxX4fR4rSSUGJUsVRTyjbJFINwky82+VX8l0oimx7yb6hbWeFn/AP8AIv8AKvh/VPpqa7ycbvHw5cmDpjdXnmSI7iOAyuUe97EoWkfh5FlUU9fQVklHX00tNURHaccmkxWQnTWlcFxL4zLx7UmYlygjvdFhaxUcdLcPorvbViLeXXgBfDcpISAN5YF1mu5c00hXSEYgCHnuID5b1CNPNvBMLfrLZCE0o3xBcOvl7KrjShvCPTo1el5CVLV2TGle6Hklu+JZCB2iER3Rmd9pLLdGMl4/dWUh+kHRaXLpWE0k0jeAxL9I0/z2VlDEe87BfWVi/ejZKGnxdpYzRAE19LNdp0l/nVemVlcg9NYHNdZaSVGnnOK4NFsaCJiX6RpH76jGIOyYxaLP5FTr2V0mG8yEL7fGV6tDYYleG/sI7BI1TssLQBEJqxCczf0eG0g5u0o6IlaJ0kqvRDuZYREg8KhHc7zXfaHhBSFL6bUAkXOYrKMQMiADvI/b0KtqERtHfMJCGmIgLm5Sv+JZU4HnfZbZ2rbkIDMitMt54bOVZb3dehC4iMPvKvSsx0Hu4b9Pbu7KRjyn9Q1jrOMjE7vatWUIGW70F8RagTpInaYDO7kEvZUkdlvpQ1dm37yjjPV2rk3unXd9YLlHTIk9DaWjVeCF477CUInCdwXxEPNpNSFZdGF52nziBpoZWW8mogUlkN14hbf2xVPkLQdw+Ibx/EpBM7bBu5eUSSIiUwmILLjC7QXj0qErLvZ5OdSX6hOz0fitWJEYF6W1TFYlOtI5i03iAl8SyGK8tEJDfYoysP8ArhFZFqkHX9USSawlJeASa97+BSbywSCwhHnUI82u7n06lkJnaNpyj9dR0/Cdk0oAV/L4RvWIyhcIX2/XQTmKSO+76xrIh432SinRCATDkKy5ZEfNb9a8FHy238tqjj5iAuYOZWimxJvbNCkjnPUF6h+iKwIR5OZWLz577dWi1XishHedwXlzrIYpjHtePnTemY6TtWJMdt5nZer1p37rsi0FqPUsS5bwuK/xLEgC2/IrvZFZaPpHAR8K2pRExtGTab+yfhUZAZWhy+ysiqAPRfcshEwG9dFaTMo0xGIFJYdwsCmp6IzG+zSthT0YENghbf2l14sMyvFVeGjsEbtXsrcUOHHVW2AXsiK3Gy+yFZjM0dPRwyz1EvZEdS9CbB+SDD8BjjrsbAKms/s+wH8S+g9P9Jycqfxjt8tq4/dwLyeeRquxco8RxcfNqTuIdZfCu/MKwjDsEpAoMMpgghDoEVcEWFrR6FkvueF6fi4VdU8/LWIiI0IiLvSIiICIiAiIgIiICIiAiIgIiICIiAiIgIiICIiAiIgIiICIiAiIgIiICIiAiIgIiICIq888oyjT04CUhNc7k+kR73/7ILCKrvqiCUAqWjIJHtYwZ2yLqZ2fP7c1nPVDCTRCBSykzuMYdLt3vnwZvW6CdFWH84m7uT08TdTZEf8AiK+OeIxO7vDFOLeAnEvsfh+tBaRRQThUC5Bczs+RCQuzi/c7KVAREQEREBERAREQERV6qeSJ4o4QEpJicRud2bgzvxy9yCwipecVsMkQ1UUDDKdjPGbu+eTv1s3crqAiIgIiICIiAiIgIiICIiAiIgIiICIiDgXlE8j2yPlHpSbFaPcVrDlFWwNbKPxeL5ryj5Q/Iltn5OKgqqqpvzhhfYq6YNA/EPYXutQzxQ1EZQ1EQyRm1pCQ3CS8f1D0bBz43Pa3zDK+Kt35vDUHq5rbVahlDd6ebxXr1P5R/wAmHZ/H3mxXYwxwmvPWVOzeglL/ACrzZtRsXtNsPXfm7afC56QuxKX0UvwmvgPUfReRwp3eu6/MOO+K1J3KrTnMJDbdd7KmIzIryArj7REqtLLJuxsO4Q9tWCsMfRHaXa9peFamlNQR+i7AfWUckVw37zt9pbrCtm6/E6ca3ziKmiPjGxA5kbd/S2Td3Sq1bD+b5pKKpAIpYBY84z9HIL9Dt6un7Evx71r1WjsnpaiSlMRvAyu1/AqZBqv5bA7PZXIKDB8WxuPeU9PEFPnwlldxF/hZuL/s9atv5PqwmuHGYbvB5u4t9t/+CtTiZbRuIV6Zlxq8wjjAzuj5viU0fmwD+j2jICvYlsximFwtLPTtLDGGby0xuTCXe7O2be/i3rWvYZpCzY7Rst1eBZXwzjnVo0a0m3RxSWdkD1kKmEQ84kvDV8Kr05GXbsE+yStSShcIABW29jsmsJrpaJVZIj1X8vNbasSpTOa/6IeT6XQrlsIkJhNcXhUY3xXXhd2OZRoU7Zoh4n8WlTRkEQjeG9I7CFSSGG8/SDLwhp5gUe6vHRdo7V6dJEaY2XF6UCEr+ySy3QbwQimHwak8wvL0TEPiWRRVP9tFKIaNSr0iQTmHXEFxAPjFQ78wu3oah1alkOd2sCHtW3aL0G8uS6VV6YhaI0xGWE+e776jsvLk7XLZyrY4ZgVZjkD1FEdKwQyPE7SOWZuzM/U3rVWsp5MLrpKGoNiKMhd3bPLi2fWtLce9adcx2RpEJgZD6ElJHzarvvrEtyXNeEZlzEpIx9GIXlu7uyseiExGgLLis8VvYUkdm7LWVtyxHRGIAZD4VlbfHuRqfY1ApiNLQxtDef5kkCHTrHRzLEQ9CRkcV3+RCYz7A3J0ysSCBDyFasS3ICTldzdo1l2bADnNRvFeQ3ndZ7ZK0RtWZ2CIdg/wKa0LtB9q3lUYxatM31u2pPNT3fpbbewrRTaYjTEgu1kZF2AWW6AYyMu34VjZGPMAKYSA7vgV4pvwTG0IxX2hyipt17Y8niUdlwjddapo4tOkB1grRQiNAhaPx+JZaxITs+FRzX+NSaDt8XOtqYksbL49AXfEsRiuIVNGPYsLWspogf8ArtR+FdWPCRG1XcfyKuQ0phHfkBF4VYhogtsCG4j0XEuZbG+TbHto6gQo6MrfEXZXo8fhWyWiKRuV4r8ON0dFNLNHeH1SXZuwHkYxfaSQcSrYioaEv6yQdZfCK7Z2I8jmBbNBHU4gA1tYLdJDpFdisAANotay+u9P+n4rq/I/t/8ALeKa8tNs1slg2ytGNJhVIAeKQuYvet2iL6nHjrjr00jULiKKpn83juYHMidhEW6SJ+hlCclfCG+kCGRm4mAM7Ezep35vsZXFtFDJVQRQtOZ6SytybNyz6GZut1G0mISvmEMUAf8AMdyL7G4frQWkVYvziGTi9NK3WzsQf4ksoKppTeKSE4ZWbO0utu9nbg6CdERAREQEREBERAREQEUVVO1NTyVDtm0YuWXuVaWfE4YzmkhpbIxcnykLPJmz7kF5FiBMYCbdpmdZICIiAiIgIiICIiAiIgIiICIiAiIgIiICIiAiIgKrNvYKhqkIykAgYDEeZsnd2du/pdWlUqYwmqoIZRYgcTJxfod2ty/ag+SGdWYRRxGMQmJmZi455PmzMz8elmWWHjnD50bM8lR6R39nst8my/WsCp4aaopnp4hjvNxLLrawn/azLKhPdM9DI+UkOdufajz4O3ubJn/+7IPjT1tSZvS7qOMDILpBcnJ2fJ8mZ2ybNn6193uIw8JaeOfNnyKJ7ePUzs+fD15v7kKlnhMpaKQWY3ciikbS7v0uztxHPr6fcvo1zATR1cRQE75M5cQJ/UTcPk+ToM6SAoI33h3yyPfIXe/q9XU3qZQtTQVVTUPURsdhCw59TWs/+KxIKSWqn883b2kLBe/Va3R881ZpoqSMS80GNmIsysy4vl1/LJBFSxhDVTwxDaDCBMPUzvdn+xW1VqIMOOXeVIQ7xxZsydmd26v8VXZ6SnrYnpijGPdyFK4vw4W5O/60GyWLyRs+TmLP3O6qjHNXNvZyOKF+WIXcSJu8nbi3ub59zZPQYYLsJUlNm/RmA5v/AN0FpFUKh3WZ0J7kumzpjL1OPV8svmpaepaaMiMd2cb2yA78r/zxQTLEjAXyIxZ/W6qDvcQbePIUVM/KwvkUjd7v0s3u4+tZPQ4ZHkx0tPm/BnMWd3+b8XQWmdn4s6q1f9Lof70v/TJHoIw10ZPTn7HI/vHo+zJ/Wod+9RLQyEws7TGL2vmLuwFxZ+tkEuIc9H//AFI/ukripYiQgVIROzC1Qzu79WkkG/EXY3uClbiLdDy+t+4f2+7pC6i11TT0MZtBDRRyTm2YjlwZvET9TftVulgemhGJzuduLuzZN8m6mQTIiICIiAiIgIiICIiAiIgIiICL5cyxvQZoorvcsd4gnWtxnA8H2goTw3HMOgraWTmimG5nVkqgFGVUCrakXjVu8Hl552//ACVhukxHye1267RYfUno+qX8S6FxzBsb2Sriw3aXCqmhqA/tB0F/GvfhVoeNafaDDcA2loSoMew2mrqc+zOFy+b5/wBM8fk7vh/G3+GF8EW8PHOAba4XSYVBRYiUgnTA0YkMZGxi3BujPJ8sula6eph2p2mgZ4yjhmYYRFntLdAxG+eXQ76vtZd34r+TjsxJDLV7NtE5NNIzQ1jNJwYnyYTXRu0eDYtsHtXJJiGBy0cNHOBRuA5AQvGLEzFyZ5EXzXzHO9L5XErX7sbrvzDC9LV8uaYnVw4FhslXuiaOAREYwbK7N2ERbu4uzLjY7aYu119HRCAvqB2N3Zu67Nv2LkgVGF43hbiJDPS1I2553Z/9nZ/mzsuN1myWJRZth9SNXCHIErsEjfPlf9S4uTTNqJxeFbb9kuK7TSYphzUUdHLTHK7xy6s2s7hf1+7oz9649V00kVKTjwcgfLX6l9qClpgmpjjOKYAd3AxyJ+HTk67BgwzZZ4R3tBh5s4NmTsPFcUY78q27zrREdfeUBbLbPjRj/wDKaYjszzs68l1/DC7U1PK47tnBncRPn4LuEdzJHbYGls8/UtGeBbKGFrUmGZdngPFdOfiRmiNdtLzTbrsb4BIBApedBrYwkzOTk039hXpMMkrMZnw3CRA7qiRo2fkAGfm4dAsy5Vh2x+E0UTFPG9dMV10krZjn6g6Gb9frXDi4VskzrxDOKzLhAVAyT3RtGZdvJ7f9CljCGKMrd7uzHsh212A2A4FUCYNhFFI7cHtiHNvm3FlxzHNljw+EqzDpTemDjLETuRRt4mfpdm62fj15qcnAtWNx3W6NNJruv0kJ+JBsDjKFxfeSIKmqOKCmh30xlaA38B9b+pm4rmOGbJYRRgE2IA1VN0u0j5xs/cwdH25uscPGtm8eCI24aMoyaIath7FhOvhRWXABxaNOldifmnZ2o3kZYfQk7Dk4vAGbfq4LjO0Wy1HhtI2IYdMMYRkzFDJLmT5+B345+p/l3Ppk9PvSJtWdrzGl3YiJ48MqCjcy/SytuHl0AtHtKAHtDVehvK2O3jb2Vv8AYiM/zZU57wf0ki1fAC020Q1k+0c1NSg88koRxhH36en1N3utsuKbcasR+xMbhphi1Fo1B4SWJRQ6rDIr/EC55hWy2H0kD/nGmhq6g+JuQ5iPsiz9Xr6X/U3H8cqMFKV6PCMOpREXykqRjbi/cH8X2d65r8KcdOq0o6NNH5vMQ2BbaPOKxkAwLIdXbAhNXCst0BL7faUY2AOq7sabVx/b+VdIY/OTIjsIfEhX8lnZ7Kms1WWFbz9lSFexaDus5SVuiFlPWNu95vgQQ3pc/JzlarG606jEvGoSpTLRerRT5V0xh7PMXwqxIYAJXn7GklHDS2DuyMbfZUgiAR2XkVit0ansmI0R2GWmEviUYhzWfdUg6CsLsLIYu2HKCtXGljujt9q9SeLWPMgm280Bd8Kmjim7EIrqphmfYiNoyiMNYBb8SkH2lajoJpZNc1vwrfYPsfX4pIIUtNLJ7RLuw8S2SdRC8VmXG44DKTTd8IrkGD7G4ljNQMNLTSlIZaBELl21sv5G4fRzYzWWx/2UXOu2MBwvAdnqfc4TRxQeIu0X1l9Lwfp7Jk1bL2j/AC0jH8uvth/INS0ox1m0TWl/YCWpdxYfhlBhVO1Lh1NHBEPZAVANeHjUw1QL6zjcHDxK6xw1iNLlzL6qgzgpBlBdaU6KK73LK9BHVxymAHAzPJEbGLO+TFwdnb7HdRnWSmFtPSzNKXBrwyEH73fof5ZpXyZUz5P0kDP7nJmdRVlJSQUk00MAgYARCTNxZ2ZBlSwM1Q7PqGkAYY8+p7Wcn+x2b7e9STz1Dz+a0ohewMZHJnaLO7s3Bul+D9bL5f5tWFvHyjqcrS6mkZssn97M2Xu9yznpSklaogleKZmtuyzYmz6Hbr60GDlicWomgnHrEGcC+Wbuz/qWUEcskxVc7OL8sYeEe9/W/wD2ZY+dzwf02mdhb+sie4fm3S32ZetYVJ008tPvDAoDE3zd9Lvwy/xQZ1UYTVUEMo3A4mTj1O7W5ftWL00FLU0708bBeRMWXW1rv/gs6eDDgl3lMEO8YXbMXZ3Zuv8AwUlTFSSCPnYxuwlmN+XB8ur5ZoJkWrqo6GKJjo2iaVjBhsds+ds/1ZqyRzVchRU8jxRA9pyt0kXcPu63+XuCyRiDZkTN73yX1iZ2zZ2dvUqz0GHAN0tPEXeUrXP9pcUfDqTgVOG4LqKHT+puD/NnQWkVannlaV6Wqy3rNcJM2TSD3t3P3ssZJZqiUqamOwQ4SS5Zuz+EfXl9nBBaIhFsyJmb1ujEJNmJM7ep1W/N9AAuU0ISdbnNrf7S6F8/N9EQsUEQxP0scOh/1dPzzZAxb/6ZVf3RfsWeIf0Cp/uT/ddU6yWVqKtpJjGQo4XJjbpdnZ+BN1P+39SuYh/QKn+5P910ElP9BH8DfsUioBNJUgFNSFkwizSzeHhyt3l+zr7n+1FLhtNFfNAxPmwjnmRG/c3W7oLyKpQ0pQ3SmAxOfRGPQLet+t1bQEREBERAREQEREBERAREQEREBERAREQEREBVpf6fT/3cn+VWVWl/p9P/AHcn+VAqf6RSf3pfuEpJ6aGpFmlF8xfMSZ8iF+9nbiyhrZAhkppZCyEZCd39VhLFixCQfOQYQbPMYDbJ3H1v1P8As6H9QZWV9PyGNSDdk9J/a3B/s+akimhrIzBwfhpkjkHi3qdv5ZRjiEbNlNT1ERN0i8RFx9Tizs/ydKTeS1E1WURRhIIADE2ROw5vm7dXN18eCDCGnijqCpJYxkBhvicxZ3Yc8nHN+nJ8vtZZ0cccVRVjGAg28F8hbLsCvrvvMSFh/qYXu95O2Tfh/WyU75VtWGXF7D+Tjl/ldBiMEEuIVBSwgbtHG2ZCz+JfKuCFtzThEANNKzFkLNmzM5Oz++3L5pLMFJWnLOxDFLGLMdruzEzlmz5dHSyxqKmGWIKuA2NqeRjLg/AXzZ3+x3+xBNXSyRwsMJWySmMYvlnk7vxf5Nm/yXwMNoQBwKmCR35iNriJ+93fi6zq4SqIMoSFjF2ON36M2fNvk/R81GOIAzZTU9RHI3SG6IuPqdmdn+SD5TM9LVlQsTvGUe8iZ+NjM+Tj7uLZfNVsUdo6uKEc8q5miPJ+pib9dpE32K1TBLLUFWzRvHmO7jB+Zhzzd39bvlw9TKtiAvUVO9jFy8wZj4dLk5MTj77R/EguVsxU1KUkQtfpAM+hiJ2Zvlm6xiw2kBneSEZZC55JGYiJ/W7rOojGtpXGORsjZjA24tm2Ti/r4syjCvta2qp5o5G6WaMjF39Ts3H9qD4+GxsLwxymEBOzlEz6fc3cz9bN/i+apEQqaAAFmFpSZmZuDejJN/XTM8sFOwAPKMrOxSd/w/P9XSo5JxqKmidhICGYmICbJxfdlwQW6ilp6oRCoiaQQJjZn6M26FHW1JwNGEQtfMVgmXKD97/4N1usMSkqQGBqWQQM5mHU2bO2Tvk/2LOKWKtiOKWLIm0yxFxyf/Fu50GdNTBTi+TuZm+ZmXST+v8A7dSmVOOQ6Mxp6gnKInyjlfq9kvX3P1+/puICIiAiIgIiICIiAiL4XQg+rC9Fgg+3e5CJYkoyJBkUqjKVRkSryGgmKoVeStVeSVUZpTQXJK9U5sUs7a19RUGtPVVRoNxUY5b21q6jaGztrQ1laa4/XV82pBzjC9obqIiv6Zpf33XEce2ho6irr6OtCKeEpWuCULh+jBU8GrZSwtn/AObL++64FjtRX1u0NdQ0TEUhyC7u/KA7sMyf1KJiLRqRXxbAsBpqg67ZuqlwmQnzKKMs6cvfG/7elayDamooJWixiGJhfh5zA7uHzF+It9qj2lwnHKLOShOStiya5myaQXy48Otvdx9T9K4DWltDVSPTwYZXPIXD0kJALe8iZmZeVyPR+Nm71jpn9mVsVZdtYjSUGOUjxSMLSs10MzNm4P3t3t3t1rr+bzN4Zt7EEcwCYmNrcCbNnb7WWxgranCMNpaZ53/RoAjI3fg9oszvx9y6Zq/KjLHWV081NvIaiaaQLS7JE7t+p1816h9OZ/4sP5f4ljfDaO8PV991MNoiRbv/AAXVlNBBuYrwhHQPZbuW+wPb/AsVw+mMawY9/CJi0ujgQs/+K4rBXTwi1JNEblGzAw7onaTLhmzs2Tt62Xh+o8PNi1FqzCl9x5c72HhjeKsqxhF5N40A2t0CwsT5e9y/Uyq7X1gVVW2ExkUcUcYnK4u7bwizyZ7elmZuj1+pfNgsapzKqw+5maV2mj9psmEvsyH7Va2pwSeoqhxfDoXqGsaOSOPm4Z5EzdfS7O3T0LPptPH1j8p9uzjwUQU1tVQj5rMHEJo+Dv8A929XWuwcLnLFsKhqZAG6ojHejlwubgTe7NnXA6bCMRq5dzT0NQ8knC6eIowH1u7t/wDdc+oacMIwuOmedmjgjzlkPhnk2ZE/63VOFW8b6vCa93F9kMIGlxTFSBs/NJHponbqG53f9TB9i+ba4nPFLFhMUxRgce9me6xyZ3dmHPu4Pn38PWrOyOJCeK1ozBZ+cCeojZn62cncffa7fddXNq8CnxAo8QpIXOSMHjkjBtRBnmztn1s+fDrz+T3mvVgn7SZ7x2cBOKEC3kAjEYPnEcOkhfvZ24srFbU1uKSDLW1LzHELCDZMwjw4vk3W/W/+HBXGwipqjYYsNrGmN8sihIGb3uTMzfN1br9j8TwsI5nlGqjtZ5Rid8436+HaH1/qXnxhzTWdb0rqZbTYaMxwupYZNXnZaR8NgeFb0KGEKmWtGKJppGETly4uzdDe5ajYqklbC6njdnVE+X1AUdXjtZhe0NRSVeqiyja5mteJ3Hi/rbv7l6ePVMdepePDXbT49WFUy4NFEcEYZNLnwKZnbob2PX18W6M89I7xxs0TwWO3DJc7xjZ+nxmljK/KYWugqLs88+r1i64RPSVVFUHSVtKYTR3XDnmzt1Oz9bP3rh5eG/V1T3hWUJHCJDdMVoe0o79N++t+JTbpvGVvKFooUWm+8rVydP7IR6939MWtZCJgJXnd8SEAeAvvLEouay74SV4xgR3iNhjcsS6dcwrIac/v+ENCy8348hEtYxT8ERtGUv8AzlkIX3dr2lN5nUy/RU2n2lsIcIrJeYBEVvHHmU6lqd1qGwLlap6I5bQCmvU2JYjsrsuN+PbQ4fR2dkpbjXEcU/KA2Morodn8NqcVm/tZ/RRL0uJ6PyM8/jXsvXHOuznlPhp+yJeARuNXPMqOn/p9TFEX/NPX90F0rUeWHa3GSsimGhh/s6YLfxKTDccrJSvOYiL2iX0vG+m4jvmt/SGsYojy9AYXPgMRif0/xaR+6ubYXtXTU4iFOAxD7K874Xi1Tp1kuWYbik2nWS+g4/CwcaNY66XiNO/KPa2/trcUu0d3bXSuH4lNpXJsPr5tOtdaXbFPjd/bWwhxe7trrmhrT0reUdUaDnEOJX9KtR1i4rT1B9C2VPKaDkEdQphnWphlNWozQWq6XOm/8yP99lniD/oFS7f2RfsVKrL9G/8AMj/fZWcQJ2w+p/ui/YgtyDHKDxyiJCTZOztwdlDuKmD+iVLOH9nMzk3yLpb55qJpamqkMaU91EGbbxxzvLuZu5ut/kshrZItFZSygXijFzB/XmzZt82ZBPDWXybieEoZss2F3zYm7xfr/b6lFNBHTzhI0YvDOdsgOOYsT9BN3ceD9+bLEZHrKqnKKE2jgIjKQwcc3cXZmbPi/Tnn0cFJXOxDDA3NJMGWXcLsTv8AY360AoIIsQp3jhAHeOTiIs3hX2sjjlqKQZAE23hPkTZ9gl9ne2upXduBbwPnln/ldK1yjKnqGjIhikzO1s3YXF2zybi/F2QKmOnpaaWojgjYowImdgbpZlnEAUVIIu+mIMyfvy4u/wA+LqI6mkr4pKWKZieQHHodullLSytVUolILZkNsg9xdBN9uaCCko45owq6yMZZpWue5s2Bn7I59DMvkkUeHzRTUwtHHLI0ckbcruXBiZup88vl8l9gnOiBqWrjlfdtaMog5CYt0O+XQ/vX13OvmjyhMIISvd5BcXMm6GZn45M/HP1N8gYqYwU41j81PIJN7ne12+x1Jh4W0ULvzGLSF6yLi/63WGJC1QEdDlm85s5eoRdnd/2N81nhxZ0gRFzwtujZ+nMeH6+D+50ENJBFXRjX1UbSFJqjE2zaMX6GZu/LpdSvQRAbyUhebE7OxbtmyLh1t0Z+tRwSFh4NSzRSPEGbRSADm1vUz5cWdujudZ+dTVBsFJCQj2pZQcRb3M+Tv+xBHXU8VNhNVHEz/RE7u75uT5cXd+t1dkjCWMopGzE2cXbvZ1rq6pMsPqoKmLdzNCT8OIk2XSL/AOHSrlaZx0c8gPkQxEQv3OzIPh7rD6N9zA+7hHTHG3H5LClheRxragxkkJtFr5iAv1D/AIv1/YyxoqqV2Cnrct84sQmzZDK2XS3c/e3z930wOgJ5oRcoCfOSNukH8Qt+1vsQXEWIGEgNJGTEJNmzt0OyyQEREBERAREQEREBERAREQEREBERAREQEREBVapzjqIahojMRExdgbN+OWX7FaUU9Q0DgNhGRvkIi7Nn9rsgrSO1dJEBU0wgBO53ja2Ti7f4rNmraXSLPVRN0ZvlIzfPgXzyf3qxDMFREM0b5ibZs6zQVfzjALNvI6gHfqeA3y+bM7L49VUTaaSmJs/6yZrRb5cz+7h71bVeasCI3iADlkZs3EMtLet3yZvm6DKmpxpwdrnMze4zLpIu9YVEEu8GppnHegzi4l0GPc/d6nXwK5icWkppY2LLU9rjxfJuLO7dKtIKvn4A3p4KiJ+7dEX6xzZYwkM9YU8YybsoWAr4yHiz5t0s2fS6mnqY6fLeZ8Wd+HUzdL/rXwauEqh6Zs7md29WbMzu32OyCIY6iha2AHngboBnyMPU2fB29XV+pZfnGBsmOOoEn6ngN8vsbJWlhNKMMZSn0D0oK5T1VRmFNCUQvweWVssvWw9L/PL5qanp46eJogzduLu7vm5O/S7+tYw1TSnuyiOMnG5mJxfNu/S796nQU91PRk70oNJC7u7xZ5OL9dr9Hyf7Vl+cYGy3kVQBP2XgN8vmzO361aRBVeqnm00lMfH+slFxFvlzP7sm96hkpSpip52aSYglc5SZsyJ3B26Pm3DuWwRBQlkOrlpxCmmDdytITmGTZZO3+KnqaYjJqinJgnBtL9RN4S9SsIgpHVtJG8VRh9Q9zZENlzfb1r7QFNkURjLux5CkHIsu5+/LvWddXQ0EW+mzt4u7t1MzZv8AqZKauiqTKMBMSHPNiHLo6ff09KCyiIgIiICIiAiIgIiIMFgpl8tZBEsCFTWLG33IKpAoZIleIFiUSDUyQKnNSrfFAoSpfYQcXqKI8lq6qgNc0kolXkw2/sIOu6zCz1aFoa7BjPsLtabCQLsKjNgIH2EHU9KMOH0j01RTzuTSSFmEbk2Tk7tx+a4fiuGVpYrU4th5yQlIbONw8wsAs7EPW2bOu8KjBISO3clk57tizbK7jwyzz6n6lRqtjwL+pQdLHXuLOGJ0EkRdDyRNeD+vLmb3ZP71qMQrcGASfziQn8LU8mb/AIV3VVbCgX9StJW+TyPJyKLJm4u6DzVtnPieL08mH0NIdNSyNlIRP6SRvDw4C3fxzf1cc+r8S2Nqci9CvZFT5M5KgRODDjMD5CchC73MTs7rR1fkpYytOhOMrWK0wyfJ3dmfL5Og8vbP4hV4JTNhWK0c0tLHwilj4nGPhdutu524t0ZLdDtfhuHu0lJj1RTll0BBKL/Zau66zyOgf/hfwrQV3kbFg3h0uQOxuxWtxtfIvXwfvVbUreNWjaNbebKXyk+ULZ7EHkoKkKmGmmN6aQ48jsze3gPe3U/fku1tmvyqMNmhCHa3AKrD6hm1Sws80Retssyb3ZP71yKt8hxOZxnSWnGTiTWs+Tt7uC0tV5CTL/w34F59/SeJf/o1/JT7ddOWU/5SHkvlFmbaQr8uEZU5i7/azN9q+1flPw/asGgoK6nakJ83Bpszk7rsuDN6m+1118X5P1ZVyPFSUG9MWudswHh9Z2z6OpaefyE1UBlZAQEJOLsDs+Ts/Hi3B15vI+nceWJjHeYV+18O4Iq1nIZIZiAwJiAxO5xduh2XLcN23B2aLFIHjduG+iG4S9bj0t8s150h8mO2GG/0LFcQg+GU1sIcI8qNF9Fjc5Wf2oiS8v8A9s8nBP8Ap3iYV+1MPRp7X4K4uw1Mkj9QtTyZv+FafFdparE4zp6OI6anLgZE/pDbu4crfPN/UumocS8qNLzBTT/FAr0O1flCp/pcEo5fhvFZZPQvUJjURH9zotLt7ZrGaTCKSWnqxmuOd5BsjcmttFur3OqGKTPiGLT1lORNHIwMwmOT8ByfguvI9utsB+l2VgL/AM3/AEqYNvtpOgtjx/8A4j/SsL+hc+1IpNY/udFodj4Hjk+DONNVRvJRlm4sLZlE/qbrF+7qVnGcS2exqBhKKojnj4xS+bvmL9z97P1susf94O0//wC57/8A8QX8KNtvttILlS7HUxZMT274nLIXFn09PbH7VpT0TnxXomsJ6LOXsIuLOQNn13LPzcDut5fEuDTbZeUcjKOLAMOhICcCa0jydnyf9bKlNj3laqH9EdHB/d0v8aU+meVPnUf1PtT7uyCpbx18qea2Deen2iXU9VQeVrEtE+09cI+GP0X7i1dR5KtqsUK/EsSxCpv/ALSoMl2Y/pa0/wAd4/ot9qHa2IbV7GYMRHi20+HwF4fOBIvuAuK4p+UB5N8OuajmrsTk8NNS2h947VxWn8g83apvwLbUvkKP/hvwL0sX03xqd7zMrRjiGjxb8pbHp2INmdkooPBJVy3H90Fw3FvKD5V9qLgrdoamCE/6qmHdD+Bd1UfkPt/8N+Fbyj8idn/hvwr1cHp3GwfwUhaKxDzHS7KYlVSb6feyyHzkR3GuSYbsbU6fQr0pR+Ruz/w34FvqPyS2f+G/Au3WvCXnfDdjanT6Fcsw3ZKp06F31R+S8A/8Mt1R+TkBf6FB0vhuyswW6FyzD9mZgt0Ltal2DAf6lbil2NAOG5Qdb4fs9MFuYLklDgxh2Fzqn2XAOwtlT7PAHYQcRo8LMewt1S0B+BcihwYA7CuR4XZ2EGlp6M1soaVbKOgAeDKwNKgpx06tRxKwMCkGJBSq4SOncQF3diAsm9RM/wDgk871NPLTx0tQxSA4s7x5Nm7K8ZDDGUp9A9KQTBPczC4kDsxC+WbZtm3Rm3QggamqaYiOjJiEnd3hN3yz9l+r3cWWXn4iz7+mqInb/luefzHNXBHrWVrIKfnzG36NSzyu/RmDgze9yy/VmpKankaR6mpNildrWYeUB7m/xfr+xlJPUR07Nfm5E+QiLZkT+plCNeTla9FPzW6XAsn9eRcPmglqYGqI7GNwIXYgJukSbodRDWSxNbWU0guzcTjFzB/dlxb5t83VmOQZYxlB8xMWJn9Tr5LKMIPIWeTZNk3W7vkyCnLOFWcHm7TXRysfGIxbLJ2fi7ZdDupZKeaKUqmjcbj+kjJ8hN+/Pqf1/wD2y+liFOAgRXas36uGTsL5/N2ZWUFX84ALenp6iJ+54nL9Y5sj1pycKWllkd+0YvGLe/Pj9jOrSqjXgTs+6NgIrWPMcnf3Z5/qQZU1M8RFNMe8mkyYiyyZm6hZupl8mp5Bl85pHFpHZmIS5ZG9fc/r/arKIKrV4g2VRTTxO3D6NzZ/c45/ryR69jb9Gpp5XfvjcGb3uWX6s1aRBr6miqJ6aoOUmKeSIgAR5QZ+pu9+919qqkp6aaAKOpYpIyBnePhm7ZK+iCuVKE1MEMrOzizZOz5OJN1s/eowqaiBt1U08shDwY4xzYm7/U/qVxYTSjDEcxcoNm6ClTmYVWVPTzBDI7uYmGTC/e3+LLYKjBi9NUEICJs5E455cM2K1+PR0tkryAiIgIiICIiAiIgIiICIiAiIgIiICIiAiIgKnibM8cDuzcKmLL7zK4q1ZTHUbsgIGeMmNmNnds26H4OyDVQ0wBRx1cYRhE5iIgzO0gi5ZNrzzu49HR1KAilhiPevdJFI4PIA5HIzu4C/T03tk/xMtiOEztLvClhzzuvYCzu8TDdaxdeeXSsat/NZowp7Y3hhMQI2IryfoZ8mfhmzO79PBBLhsBMZy5RiI+i9GLsxk2TEXT4mdmVISuNnnhaRnaSRgJs2KTeOLu7NnnazD1dC29FGMVJCAi4sINwfp6OtQVWG75yKJwa97iExd2u6LmdnZxfLhmzoNaNSIHLMFPCLQA08sYPIGbN0Pk4szvm36lHPPIZsRPSmZRDI7ymLuxE2eWTu1o5ZdHF+nNbEMKmYHjeeMANnYwAH159bk7uTv3cckmwgiJt0cbgzWsx35sPhzEmuFupn70GvCZjeQgkgqAKlLLMt6wPk2YXZ8WZ+nvbJShRu8rYexAzjOb72zW+QA/Hj155P3twV6TC3KO0ZAIiYhO8XtcXZmyZmdsuDNkgYbIEwSb4StK9ydnvzyZn455ZOwt0s6DW3sM0YyRiA2ucgCD25Bm0nDPvyy+IVtqWAo6FxmEWIxciBm0jw6GVJyeWpOO1maWoAjitLO1mbN88ss3dhzbPLJvktrURPNCcQla5Nlmg0lLEJQRlkPBqQXZ2zZxcRZ2/WvhRtHE82TMBDMYMDkJtY+bM5Z5uztnm3VnwyVtsJnuA2lgF47MhETYXtytza7qy/75p+aZmF23kLsTELi4nazFzW6s2z/wDwyQVJp58LInZo3MbGdwFxEmIS6Wzfizj09OSkOBzp6mp9GQwEYvvGe87eZ72fMc8nyy4NwUx4McrEEsscgnlcRCV/BnZsnuy636utZSYRMUlzSxFnlqMSd3y6HJmJhJ24cXbqZBUnd4qioij0xBYIhm4sTlYzOXHN8nN3fo6GZZ1NP5oRiYQmW4KQHEHEWdiFnzBnyfpbJ+ng6+11DVRkVVvInOTMTfdkQO2TNkQ55sz5Mzu3Rkz5KvRhVSkcOUHpWYHaMikfK5ndyN3fJmZnybPpfoQYyySNumM6eUigGXOYxcmzzya0nbJsm6W4u+fRkj1jyi0Q1MBR7nMc5N7HHM75OLu2ebMzPlnnlmtlPhJGWcJhbxyYrmcWfjlmLtm2efB+9DwgnZyGWNyMLCYhdhYWdsmFmdrcsuCCLDoY6kDhqY48iBntB2cDbMmcmy4cc8svUtjBRU1MRHDHa5Zu759Lv0qKgoPNOJEObM4iw55Mzu7vxd3d3d34uriAiIgIiICIiAiIgIiICIiAiIgL5ay+ogwsSxZogi3Sx3QeBTogrFTgoypQV1fLWQcXrsOpyrJoyhEiOSBgcs7WLI+L5O2fDPh18FBW4RJG5xxBFvI92TMMdoSMRONpCz5Z58c26fkt/Phk0skzjJDbM7OTGDk75dDZ58MurLJ81jTYW8D7yUhKx72ELnciZuDu5O7vl1N0IOMvh8MlQdlKBR7tpQiINORszA3TwK/Nn+F1ZqNn4o6eGIxYhKYBkybg7OXRl3dXuW1pBeWohjdhsaaSVwZiZwd+Vs3Zs24k7+t2yz6VtZaaOeIopRYhJsnZBwGXBoJ4ylqaSKSWR33pSgZZFm7OLWi+TNlkoPzGExU4SExBUxkbSNIWe7BnfLMmZ2zz6e53XNJsFlkkuvgkz6SMSYi+K12Yu7iyzbCJCJjmq3I42fdEIMLhnlwZujLhll3dOaDrptn6ORxGoHDqYTF2aWOUBcCy08c8zbPg7P358FFPsnDUYdDnR07PTxzyOxRZ3OxNwds+h883734rsaLArTe54hB2t9GxZs3Ww3E7C3uZJsDaUiG4RjdpGbJnuyPpbpyyzy6upB13UbFUs1bPVy0dKUZzvCTFFmwvxYT6enN2z9TepUKXYSnqYt0VFA8kkhDcceZRsDZSZPn1E7M3uddpVGHbikqnkCM3qM82FiYWd2fU/S7fL7FlQQDNPLObNJoAANhcc2Zs3zZ2bJ7nJ/c7IOravyeUcNRBI1MGdszZ5f8AKJa4fJrhw05RPhtNIeVO8RED8HJ3Z88n4szDnl9q7kq8LKeUJYmjzBnZmkF3Zs2dn6HbqfJVh2dkEXBjjcStzd2NyG3O217urN+n55oOn5PJnRG4lHhdHv33omxxu8Wh2ydo88md7mz93DLNVH8nGGvLK/mA7oIo5xicnyuNgyF36bWcnf3My7rfZ6R2Yd4AsN2RMJXPdldm92XHJur3ZIGzosTyu0InZusgB7SDJmtJnd82yZu5B0zJ5LsPhebzjB8POQaWWWJ44bBYhZuYWfIm4tx6eHTxVam8lFG4hEFDSSylHvTOeDeMzOTsIiLvk3K+b9PFd2hs8YDIA+bsMoPGbOJlcL9Wblm3uZ1r6nCpKYtzbAQgRWtK5Ru2fWJsTZs75u4v1oOoS8lOF1J0FLHh0FO0pSvMYM7k7iRZsxO+bM+T5N1Zt3KvF5NsIlcGqqTBqenNn9LEYMUfDS7HnmfHLPPpXedFhHnQAUrCO5jYQOILBYrs9LP1Nwbj05Os49m2GRyyhBuLMUYlmzP02s5OI92bMg6KpPJnh5x0zDhmHTy5k88MwM0hk5abCfqyy4M/vZ81ZpvI7Qy04Fus2IMndnds+jP9Yt9i7r/2bYSisGBxgdnjchPNsiubPImYsn6M24K/BhUEEQxMLlb0u/S79boOkQ8kVG2f6OLu7u7u/W78XUw+Sij/AOGFd2eYB4Fl5hH4EHS4+Sqj/wCGFWI/JfRh/wCGFdweZB4HWXmYd6DqePybUYf+GFWI/J3Rj/Uiu0PNg8Cy81j8CDrePYOmHohFWo9iKYP6lc+81j8Cy3AeBBwmPZCmBuEKsR7Lwh2Fy7cB4FlukHGY9nIQ7CsR4HCHYXIN2ybtkGlHCADsKYcLAOwtpYliDXjQB4FINGCvWslrIKowApBiBTogi3SysWaIMLFlay+ogjqGZ4JGdmdnB+n3LS0dINS2cIQiQQw3PKDncVjZZNnkzZZdHFbmoieeA4hK1ybLNa+TCaiS246d2EWBmYDHIW6B4Fxb1Pn0ugo+lItIsbTQCcTHmTxm7PkLE78Wewsn9bKxhw+dyRnG7OL5zbxxe/d55A2fryJ/dkp6yDzalsYmvkMXeS18o7XbLJmZ+jLg32v1qfDde/ndmzkld2dmdmcWZmHpZurL55oKteRPVyMebBnDGT55ZRk5Z8fWTMzqApQeaKKKlgp5CeyNxaQC+HNgy6u/LgttVUY1GRM7CbM45uNwkL9Ik3WzqnHhVQDuQTQxF1GAkRN6mud7Wf1IKM1UU0Q5NCLBK9OMckjMLMDcXZndmJ8+/oZlhHNc8QtLTOQzjfABsbZZtadrPp624cM8nWzkwh7Mo5BuInMmJnyuzfUzs7OL8cuD9CyjwtxicSkG5uVhZ7WfNnzfN3cnfJuLug1xx7opZd3AW/GTg8ebDlKI8OPQ+eb978Uq4yoReN8yeNxbeCOs2JsgzfPi97ZP72V58JkcXzkidyuYhcStyJ2J8tWbcWz6VjWySQzhaYjJFCQCZiT3k7Nlnkz8M2Z8+ngglw2F2M5sgERfd6ByY3bJiLp8TPl6lV3ASV0kTNbnPLxZuh92HFbSjjGKkhjAXFhBmyfp6OtUSwqcie2eMdbmxsJX3OzM/G7LobLoQVBjYo2qBjiyGKApRtLi5dNvHTw62459K+SDLTi8zEz6phAnz3jPGxOzuWfHO182yy4q3+aZrWbeQswiIsIidpMPLdqzfL3+/NfXwmd3c3lhJ3c3cSE3BnLO52a7rzf7UEEDnicrO7gxEDyekG9ha5xYRHPLsu7v08VGwkJUwQu0JySSAZi7vxE2HS7u+TZO+Tccny7lafBiCMY4pQdhd3Ziua3PptcSZ2Z+53foWNRhdTuR1xvuGd42ijcSbN2fJmuyfizPx48OnpQRBAJ09PWmEW7mkj0Dmx5ETM2Z55k/Fs2fg/FVylk3JSXQ2+cPCEZkwg2nN3ZnfInyy4Pw6XXyF6kKsDd6UmGS53jY3MuPVE75CT9b5MzZvxWxbCjKmDMgaV2Z5Bdntu4vmzs7Oztm7Zs/Qg1wVjgLRNNCOcojLFDKzu8PS5Ws+l+Dtw6c+9TUGuoZpPN3Ajyvh4M7OxZAQ9Ld/FurpdXBwk2EHeUGOM7wZmJxu7yzd3J+ri/QvtJhRQyXmUTNcJO0bFqds8m1E+TNm75MgsR4bRRSNKEWRs+eefrz/bxVp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cB/30bLf8Biv/Sj/jT/AH0bLf8AAYr/ANKP+NBz5FwH/fRst/wGK/8ASj/jT/fRst/wGK/9KP8AjQc+RcB/30bLf8Biv/Sj/jT/AH0bLf8AAYr/ANKP+NBz5FwH/fRst/wGK/8ASj/jT/fRst/wGK/9KP8AjQc+RcB/30bLf8Biv/Sj/jT/AH0bLf8AAYr/ANKP+NBz5FwH/fRst/wGK/8ASj/jW32Y8oOC7V18mHYdTVsckcLzu84Aw2sQt1E/HMmQcnREQEREBERAREQEREBERAREQEREBERAREQEREBERAREQEREBERAREQEREBERAREQEREBERAREQEREBERAREQEREBERAREQEREBERAREQEREBERAREQEREBERAREQEREBERAREQEREBERAREQEREBERAREQEREBERAREQEREBERAREQEREBERAREQEREBERAREQeWUXPv9y+1P8Ax+Ff9WT+BP8AcvtT/wAfhX/Vk/gQaHG5qQqLA8QhwiigvikKSGISYJLZXbU7lc+bNk+rPuyWzeOhLaGnrWwUHhHCQqjpqSACG4oulhPNnycmfN2Lo4s6vH5HdrpI44pMVw0giZ2jEp5XYGd83yazhx4qUPJPtvFPHVRY5RBNCLBHINTMxALNkzM9mbMzcOCCKCkw1pZsbqKBxpzw4JAE8PgM6cnlIWd4REQNntd2J2bg7LOSjw2nrKt6fD6ameaanOM6nCynjKIomewQEX3ZuVz25N0szPwU4+THyghVlXhtLTjVGNpTtWT7x27nKzPJIvJl5QoJ5qmDaanjmqMt7IFbOxSZdFzsGb/NBo5oMMp63ajC6fDqSQKeOaWGchd5IspAaweNrM2btnln61LhcEUuEy4dV4HHHKWHST0xNSAW9exy3pTu9wZZcvRwyfpV4PI/thHvHDFsOHfC4yWzyteLvm7Po4tmzfYpw8lu30dG+HBtFSjSOzs8DVczRuz9OmzJBWx+jwcMOxDCaLCGhKgo4ZwrCpwYZGzDoNmvuK7pcnZ+LZMqVNT4bilbs1IWEUcA1Ec7nBALsMpAZ2s7k7k+bizcX68ltZfJZt5NSBQTbQUklLHlZCVXM8Y5dGQ2ZMov90O2LNCzYvh+VP8ARN5xL6Pjnp0cOPHh1oOO45nVYJSYjV4bT0NW9VNCww07QNJGwi+bizNna7u2fr49C3vkX/8A0pqv/wC3n/6kas1vko24xExkxHHaKqMWtEpqqY3Zu5ncFvvJ95PsZ2TxmbEcRqaKSOSlKFmhM3K5zB+sW4aXQdgo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" name="AutoShape 4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8" name="AutoShape 6" descr="Khối Rubik 3x3 X 3 56mm Đồ Chơi Giảm Stress | Shopee Việt Nam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3276600" y="1127836"/>
            <a:ext cx="9555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17: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ÔN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TẬP CÁC SỐ TRONG PHẠM VI </a:t>
            </a:r>
            <a:r>
              <a:rPr lang="en-US" sz="3200" b="1" smtClean="0">
                <a:solidFill>
                  <a:srgbClr val="0000CC"/>
                </a:solidFill>
                <a:latin typeface="Times New Roman" pitchFamily="18" charset="0"/>
              </a:rPr>
              <a:t>10 (T1)</a:t>
            </a:r>
            <a:endParaRPr lang="en-US" sz="3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0" t="43080" r="39916" b="51148"/>
          <a:stretch/>
        </p:blipFill>
        <p:spPr bwMode="auto">
          <a:xfrm>
            <a:off x="765175" y="1738655"/>
            <a:ext cx="2528252" cy="88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48852" r="35082" b="42557"/>
          <a:stretch/>
        </p:blipFill>
        <p:spPr bwMode="auto">
          <a:xfrm>
            <a:off x="1222375" y="2873021"/>
            <a:ext cx="4020185" cy="16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7" t="57443" r="34733" b="33966"/>
          <a:stretch/>
        </p:blipFill>
        <p:spPr bwMode="auto">
          <a:xfrm>
            <a:off x="1222375" y="5017910"/>
            <a:ext cx="4142105" cy="16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4" t="48852" r="20159" b="42557"/>
          <a:stretch/>
        </p:blipFill>
        <p:spPr bwMode="auto">
          <a:xfrm>
            <a:off x="5897880" y="2873021"/>
            <a:ext cx="4556760" cy="16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94" t="57443" r="21293" b="33966"/>
          <a:stretch/>
        </p:blipFill>
        <p:spPr bwMode="auto">
          <a:xfrm>
            <a:off x="5897880" y="5017910"/>
            <a:ext cx="4160520" cy="16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1" t="48852" r="7112" b="42557"/>
          <a:stretch/>
        </p:blipFill>
        <p:spPr bwMode="auto">
          <a:xfrm>
            <a:off x="10454640" y="2873021"/>
            <a:ext cx="4556760" cy="168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41" t="57443" r="7112" b="33966"/>
          <a:stretch/>
        </p:blipFill>
        <p:spPr bwMode="auto">
          <a:xfrm>
            <a:off x="10454640" y="5017910"/>
            <a:ext cx="4556760" cy="16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971800" y="3352800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6BBC"/>
                </a:solidFill>
              </a:rPr>
              <a:t>&lt;</a:t>
            </a:r>
            <a:endParaRPr lang="en-US" sz="5400" b="1">
              <a:solidFill>
                <a:srgbClr val="006BBC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69480" y="3352800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6BBC"/>
                </a:solidFill>
              </a:rPr>
              <a:t>&gt;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581400" y="5442655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6BBC"/>
                </a:solidFill>
              </a:rPr>
              <a:t>=</a:t>
            </a:r>
            <a:endParaRPr lang="en-US" sz="5400" b="1">
              <a:solidFill>
                <a:srgbClr val="006BBC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2262716" y="3352800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6BBC"/>
                </a:solidFill>
              </a:rPr>
              <a:t>=</a:t>
            </a:r>
            <a:endParaRPr lang="en-US" sz="5400" b="1">
              <a:solidFill>
                <a:srgbClr val="006BBC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237220" y="5442655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6BBC"/>
                </a:solidFill>
              </a:rPr>
              <a:t>&lt;</a:t>
            </a:r>
            <a:endParaRPr lang="en-US" sz="5400" b="1">
              <a:solidFill>
                <a:srgbClr val="006BBC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954000" y="5442655"/>
            <a:ext cx="8382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mtClean="0">
                <a:solidFill>
                  <a:srgbClr val="006BBC"/>
                </a:solidFill>
              </a:rPr>
              <a:t>&gt;</a:t>
            </a:r>
            <a:endParaRPr lang="en-US" sz="5400" b="1">
              <a:solidFill>
                <a:srgbClr val="006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94469"/>
            <a:ext cx="14668500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3"/>
          <p:cNvSpPr>
            <a:spLocks noChangeArrowheads="1" noChangeShapeType="1" noTextEdit="1"/>
          </p:cNvSpPr>
          <p:nvPr/>
        </p:nvSpPr>
        <p:spPr bwMode="auto">
          <a:xfrm>
            <a:off x="323850" y="3463131"/>
            <a:ext cx="15354300" cy="158273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4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16580</TotalTime>
  <Words>157</Words>
  <Application>Microsoft Office PowerPoint</Application>
  <PresentationFormat>Custom</PresentationFormat>
  <Paragraphs>53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HP PC</cp:lastModifiedBy>
  <cp:revision>2392</cp:revision>
  <dcterms:created xsi:type="dcterms:W3CDTF">2008-09-09T22:52:10Z</dcterms:created>
  <dcterms:modified xsi:type="dcterms:W3CDTF">2023-12-20T08:35:21Z</dcterms:modified>
</cp:coreProperties>
</file>