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5" r:id="rId2"/>
  </p:sldMasterIdLst>
  <p:notesMasterIdLst>
    <p:notesMasterId r:id="rId10"/>
  </p:notesMasterIdLst>
  <p:sldIdLst>
    <p:sldId id="338" r:id="rId3"/>
    <p:sldId id="371" r:id="rId4"/>
    <p:sldId id="372" r:id="rId5"/>
    <p:sldId id="373" r:id="rId6"/>
    <p:sldId id="358" r:id="rId7"/>
    <p:sldId id="374" r:id="rId8"/>
    <p:sldId id="375" r:id="rId9"/>
  </p:sldIdLst>
  <p:sldSz cx="6858000" cy="5143500"/>
  <p:notesSz cx="6858000" cy="9144000"/>
  <p:embeddedFontLst>
    <p:embeddedFont>
      <p:font typeface="Calibri" pitchFamily="34" charset="0"/>
      <p:regular r:id="rId11"/>
      <p:bold r:id="rId12"/>
      <p:italic r:id="rId13"/>
      <p:boldItalic r:id="rId14"/>
    </p:embeddedFont>
    <p:embeddedFont>
      <p:font typeface="Kalam" charset="0"/>
      <p:regular r:id="rId15"/>
      <p:bold r:id="rId16"/>
    </p:embeddedFont>
    <p:embeddedFont>
      <p:font typeface="HP001" charset="0"/>
      <p:regular r:id="rId17"/>
      <p:bold r:id="rId18"/>
    </p:embeddedFont>
    <p:embeddedFont>
      <p:font typeface="Calibri Light" pitchFamily="34" charset="0"/>
      <p:regular r:id="rId19"/>
      <p:italic r:id="rId20"/>
    </p:embeddedFont>
    <p:embeddedFont>
      <p:font typeface="Montserrat" pitchFamily="2" charset="0"/>
      <p:regular r:id="rId21"/>
    </p:embeddedFont>
  </p:embeddedFontLst>
  <p:custDataLst>
    <p:tags r:id="rId22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BEE7FB"/>
    <a:srgbClr val="B7D574"/>
    <a:srgbClr val="7EA131"/>
    <a:srgbClr val="8AB036"/>
    <a:srgbClr val="F95D51"/>
    <a:srgbClr val="FB4C43"/>
    <a:srgbClr val="96C2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249" autoAdjust="0"/>
  </p:normalViewPr>
  <p:slideViewPr>
    <p:cSldViewPr snapToGrid="0">
      <p:cViewPr varScale="1">
        <p:scale>
          <a:sx n="87" d="100"/>
          <a:sy n="87" d="100"/>
        </p:scale>
        <p:origin x="-1518" y="-90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presProps" Target="pres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89373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_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233932" y="194193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20782" y="1331119"/>
            <a:ext cx="6436810" cy="3602496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9009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879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0" indent="0">
              <a:buNone/>
              <a:defRPr sz="18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4713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1282304"/>
            <a:ext cx="5915025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3442098"/>
            <a:ext cx="5915025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51687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1369219"/>
            <a:ext cx="291465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7992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273844"/>
            <a:ext cx="5915025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1260872"/>
            <a:ext cx="2901255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1878806"/>
            <a:ext cx="2901255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1260872"/>
            <a:ext cx="2915543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1878806"/>
            <a:ext cx="2915543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16821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5650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2648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0950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342900"/>
            <a:ext cx="2211883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15543" y="740569"/>
            <a:ext cx="3471863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1543050"/>
            <a:ext cx="2211883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12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93552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6" y="273844"/>
            <a:ext cx="1478756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7" y="273844"/>
            <a:ext cx="4350544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1468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6.jp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90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273844"/>
            <a:ext cx="5915025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1369219"/>
            <a:ext cx="5915025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7EE3F8C9-5AF5-4E29-9AA3-54E8E1B2CEA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09/07/2021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514350">
              <a:buClrTx/>
            </a:pPr>
            <a:fld id="{93837FB5-DA3D-4AA8-9EB4-099F5E5F23FC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defTabSz="514350">
                <a:buClrTx/>
              </a:pPr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263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28588" indent="-128588" algn="l" defTabSz="514350" rtl="0" eaLnBrk="1" latinLnBrk="0" hangingPunct="1">
        <a:lnSpc>
          <a:spcPct val="90000"/>
        </a:lnSpc>
        <a:spcBef>
          <a:spcPts val="563"/>
        </a:spcBef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5" Type="http://schemas.microsoft.com/office/2007/relationships/hdphoto" Target="../media/hdphoto2.wdp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8154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UTM Avo" panose="020406030505060202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CF868A4D-D623-4D61-AB5D-C11395E49477}"/>
              </a:ext>
            </a:extLst>
          </p:cNvPr>
          <p:cNvGrpSpPr/>
          <p:nvPr/>
        </p:nvGrpSpPr>
        <p:grpSpPr>
          <a:xfrm>
            <a:off x="340524" y="617893"/>
            <a:ext cx="1642466" cy="653384"/>
            <a:chOff x="340524" y="617893"/>
            <a:chExt cx="1642466" cy="65338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xmlns="" id="{335171F3-3B93-4135-A20C-19EEB07B37E5}"/>
                </a:ext>
              </a:extLst>
            </p:cNvPr>
            <p:cNvSpPr txBox="1"/>
            <p:nvPr/>
          </p:nvSpPr>
          <p:spPr>
            <a:xfrm>
              <a:off x="369343" y="617893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>
                      <a:lumMod val="50000"/>
                    </a:schemeClr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xmlns="" id="{FE8F7802-FEDD-41A3-B2E2-29D5F5DEE090}"/>
                </a:ext>
              </a:extLst>
            </p:cNvPr>
            <p:cNvSpPr txBox="1"/>
            <p:nvPr/>
          </p:nvSpPr>
          <p:spPr>
            <a:xfrm>
              <a:off x="340524" y="624946"/>
              <a:ext cx="16136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>
                  <a:solidFill>
                    <a:schemeClr val="accent1"/>
                  </a:solidFill>
                  <a:latin typeface="UTM Cookies" panose="02040603050506020204" pitchFamily="18" charset="0"/>
                </a:rPr>
                <a:t>BÀI 3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96FA8E6-AFAD-40F1-8C71-78F033E967CA}"/>
              </a:ext>
            </a:extLst>
          </p:cNvPr>
          <p:cNvSpPr txBox="1"/>
          <p:nvPr/>
        </p:nvSpPr>
        <p:spPr>
          <a:xfrm>
            <a:off x="1688168" y="540726"/>
            <a:ext cx="5693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chemeClr val="accent2"/>
                </a:solidFill>
                <a:latin typeface="UTM Cookies" panose="02040603050506020204" pitchFamily="18" charset="0"/>
              </a:rPr>
              <a:t>NIỀM VUI CỦA BI VÀ BỐNG</a:t>
            </a:r>
            <a:endParaRPr lang="en-US" sz="32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VuiDenTruong-NguyenNgocPhuongNhi-453888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908040" y="4083050"/>
            <a:ext cx="406400" cy="4064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A57B8E-0C8E-4A24-BDD6-3F87F6A68225}"/>
              </a:ext>
            </a:extLst>
          </p:cNvPr>
          <p:cNvGrpSpPr/>
          <p:nvPr/>
        </p:nvGrpSpPr>
        <p:grpSpPr>
          <a:xfrm>
            <a:off x="1438963" y="948598"/>
            <a:ext cx="3638550" cy="2524125"/>
            <a:chOff x="2981325" y="1047750"/>
            <a:chExt cx="3638550" cy="252412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938719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 i="1" dirty="0" smtClean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KHỞI ĐỘNG</a:t>
              </a:r>
              <a:endParaRPr lang="vi-VN" sz="4000" b="1" i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6" name="Cloud 5">
              <a:extLst>
                <a:ext uri="{FF2B5EF4-FFF2-40B4-BE49-F238E27FC236}">
                  <a16:creationId xmlns:a16="http://schemas.microsoft.com/office/drawing/2014/main" xmlns="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extLst>
      <p:ext uri="{BB962C8B-B14F-4D97-AF65-F5344CB8AC3E}">
        <p14:creationId xmlns:p14="http://schemas.microsoft.com/office/powerpoint/2010/main" val="372535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0568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48F61B79-6506-43EA-92ED-7CFD4E3C8CEC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1.</a:t>
            </a:r>
            <a:r>
              <a:rPr lang="vi-VN" sz="1500" dirty="0">
                <a:latin typeface="UTM Avo" panose="02040603050506020204" pitchFamily="18" charset="0"/>
              </a:rPr>
              <a:t> Nói tiếp để hoàn thành câu dưới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177362B-5DBE-48F6-88DE-E84AF9C6A5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8744"/>
          <a:stretch/>
        </p:blipFill>
        <p:spPr>
          <a:xfrm>
            <a:off x="815168" y="738600"/>
            <a:ext cx="2051858" cy="18216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7122625-8661-436B-8200-709432881A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46365"/>
          <a:stretch/>
        </p:blipFill>
        <p:spPr>
          <a:xfrm>
            <a:off x="815168" y="2655308"/>
            <a:ext cx="2147107" cy="19171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156639F-9B40-48BF-B728-62729966B5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1901" r="-1"/>
          <a:stretch/>
        </p:blipFill>
        <p:spPr>
          <a:xfrm>
            <a:off x="3812970" y="738600"/>
            <a:ext cx="1925493" cy="182168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09CB8A8-F660-4D46-B383-762AB21F062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4042"/>
          <a:stretch/>
        </p:blipFill>
        <p:spPr>
          <a:xfrm>
            <a:off x="3848906" y="2655308"/>
            <a:ext cx="1839769" cy="19171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2DB00A3-9F7C-46D3-9363-C7DDCE9F604C}"/>
              </a:ext>
            </a:extLst>
          </p:cNvPr>
          <p:cNvSpPr txBox="1"/>
          <p:nvPr/>
        </p:nvSpPr>
        <p:spPr>
          <a:xfrm>
            <a:off x="372486" y="2191476"/>
            <a:ext cx="267254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hiện ra, Bi nói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dưới chân cầu vồng có bảy hũ vàng.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0D911B5-527A-40EA-B711-0CDAB037D9B4}"/>
              </a:ext>
            </a:extLst>
          </p:cNvPr>
          <p:cNvSpPr txBox="1"/>
          <p:nvPr/>
        </p:nvSpPr>
        <p:spPr>
          <a:xfrm>
            <a:off x="3109686" y="2194692"/>
            <a:ext cx="3446571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Có bảy hũ vàng, Bống sẽ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mua búp bê và quần áo đẹp; </a:t>
            </a:r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Bi sẽ mua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ngựa hồng và ô tô.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DEFD6BE-D2EF-4883-A72C-1BFC76257CCE}"/>
              </a:ext>
            </a:extLst>
          </p:cNvPr>
          <p:cNvSpPr txBox="1"/>
          <p:nvPr/>
        </p:nvSpPr>
        <p:spPr>
          <a:xfrm>
            <a:off x="435970" y="4117888"/>
            <a:ext cx="3043326" cy="646331"/>
          </a:xfrm>
          <a:prstGeom prst="rect">
            <a:avLst/>
          </a:prstGeom>
          <a:solidFill>
            <a:schemeClr val="accent2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Khi cầu vồng biến mất,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Bống nói sẽ vẽ tặng Bi ngựa hồng và ô tô; Bi nói sẽ vẽ tặng Bống búp bê và quần áo đẹp.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55B6287-ED61-4E93-90C1-6E0FBD3C73A4}"/>
              </a:ext>
            </a:extLst>
          </p:cNvPr>
          <p:cNvSpPr txBox="1"/>
          <p:nvPr/>
        </p:nvSpPr>
        <p:spPr>
          <a:xfrm>
            <a:off x="3771237" y="4117888"/>
            <a:ext cx="2131091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vi-VN" sz="1200" dirty="0">
                <a:solidFill>
                  <a:srgbClr val="17479D"/>
                </a:solidFill>
                <a:latin typeface="UTM Avo" panose="02040603050506020204" pitchFamily="18" charset="0"/>
              </a:rPr>
              <a:t>Không có bảy hũ vàng, hai anh em vẫn </a:t>
            </a:r>
            <a:r>
              <a:rPr lang="vi-VN" sz="1200" dirty="0">
                <a:solidFill>
                  <a:srgbClr val="FF0000"/>
                </a:solidFill>
                <a:latin typeface="UTM Avo" panose="02040603050506020204" pitchFamily="18" charset="0"/>
              </a:rPr>
              <a:t>cảm thấy vui vẻ, hạnh phúc.</a:t>
            </a:r>
            <a:endParaRPr lang="vi-VN" sz="1200" dirty="0">
              <a:solidFill>
                <a:srgbClr val="17479D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82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1A1FA5B-E122-4AF1-A738-254E305586BE}"/>
              </a:ext>
            </a:extLst>
          </p:cNvPr>
          <p:cNvSpPr txBox="1"/>
          <p:nvPr/>
        </p:nvSpPr>
        <p:spPr>
          <a:xfrm>
            <a:off x="495301" y="345672"/>
            <a:ext cx="5828202" cy="392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2.</a:t>
            </a:r>
            <a:r>
              <a:rPr lang="vi-VN" sz="1500" dirty="0">
                <a:latin typeface="UTM Avo" panose="02040603050506020204" pitchFamily="18" charset="0"/>
              </a:rPr>
              <a:t> Chọn kể lại 1-2 đoạn của câu chuyện theo tranh.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798CD09-2D6D-4603-8377-DB1D4A99CE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762"/>
          <a:stretch/>
        </p:blipFill>
        <p:spPr>
          <a:xfrm>
            <a:off x="824692" y="738600"/>
            <a:ext cx="5034140" cy="19211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9735BC9-46AD-4341-B795-FD42A5EA847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-271" b="19399"/>
          <a:stretch/>
        </p:blipFill>
        <p:spPr>
          <a:xfrm>
            <a:off x="824693" y="2655308"/>
            <a:ext cx="5034140" cy="203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47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90CBE52-488B-43ED-B921-C6338D91C5E2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Ý NGHĨA CÂU CHUYỆN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1EFF73E-F8BF-4355-8F00-717FF452DCA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8" r="35029"/>
          <a:stretch/>
        </p:blipFill>
        <p:spPr>
          <a:xfrm>
            <a:off x="372023" y="333691"/>
            <a:ext cx="1290208" cy="1282459"/>
          </a:xfrm>
          <a:prstGeom prst="ellipse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02BB25D-FDCE-49BA-8B63-8971AD5C28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667" r="12237"/>
          <a:stretch/>
        </p:blipFill>
        <p:spPr>
          <a:xfrm>
            <a:off x="723900" y="1781174"/>
            <a:ext cx="4562041" cy="3046117"/>
          </a:xfrm>
          <a:prstGeom prst="round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72A57B8E-0C8E-4A24-BDD6-3F87F6A68225}"/>
              </a:ext>
            </a:extLst>
          </p:cNvPr>
          <p:cNvGrpSpPr/>
          <p:nvPr/>
        </p:nvGrpSpPr>
        <p:grpSpPr>
          <a:xfrm>
            <a:off x="2981325" y="1047750"/>
            <a:ext cx="3638550" cy="2524125"/>
            <a:chOff x="2981325" y="1047750"/>
            <a:chExt cx="3638550" cy="252412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xmlns="" id="{AAD77466-1345-4FEE-A440-AF83A329319D}"/>
                </a:ext>
              </a:extLst>
            </p:cNvPr>
            <p:cNvSpPr txBox="1"/>
            <p:nvPr/>
          </p:nvSpPr>
          <p:spPr>
            <a:xfrm>
              <a:off x="3188496" y="1439430"/>
              <a:ext cx="3185561" cy="1700402"/>
            </a:xfrm>
            <a:prstGeom prst="rect">
              <a:avLst/>
            </a:prstGeom>
            <a:solidFill>
              <a:schemeClr val="accent2"/>
            </a:solidFill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1800" b="1" i="1" dirty="0">
                  <a:solidFill>
                    <a:schemeClr val="accent6">
                      <a:lumMod val="75000"/>
                    </a:schemeClr>
                  </a:solidFill>
                  <a:latin typeface="UTM Avo" panose="02040603050506020204" pitchFamily="18" charset="0"/>
                </a:rPr>
                <a:t>Hai bạn nhỏ luôn vui vẻ và hồn nhiên; hai anh em rất quan tâm và yêu thương nhau.</a:t>
              </a:r>
            </a:p>
          </p:txBody>
        </p:sp>
        <p:sp>
          <p:nvSpPr>
            <p:cNvPr id="3" name="Cloud 2">
              <a:extLst>
                <a:ext uri="{FF2B5EF4-FFF2-40B4-BE49-F238E27FC236}">
                  <a16:creationId xmlns:a16="http://schemas.microsoft.com/office/drawing/2014/main" xmlns="" id="{ADF1B997-B469-4909-9880-4A3BE6E19B28}"/>
                </a:ext>
              </a:extLst>
            </p:cNvPr>
            <p:cNvSpPr/>
            <p:nvPr/>
          </p:nvSpPr>
          <p:spPr>
            <a:xfrm>
              <a:off x="2981325" y="1047750"/>
              <a:ext cx="3638550" cy="2524125"/>
            </a:xfrm>
            <a:prstGeom prst="cloud">
              <a:avLst/>
            </a:prstGeom>
            <a:noFill/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79164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96703A3F-31CF-4C81-8F95-46388D525896}"/>
              </a:ext>
            </a:extLst>
          </p:cNvPr>
          <p:cNvGrpSpPr/>
          <p:nvPr/>
        </p:nvGrpSpPr>
        <p:grpSpPr>
          <a:xfrm>
            <a:off x="511811" y="527283"/>
            <a:ext cx="5834378" cy="877900"/>
            <a:chOff x="511811" y="527283"/>
            <a:chExt cx="5834378" cy="8779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xmlns="" id="{83193F61-FE15-4DDB-B446-7ACC7B9215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11811" y="527283"/>
              <a:ext cx="5834378" cy="877900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06455C7F-9BD4-4621-B93A-4A6B49A27D10}"/>
                </a:ext>
              </a:extLst>
            </p:cNvPr>
            <p:cNvSpPr txBox="1"/>
            <p:nvPr/>
          </p:nvSpPr>
          <p:spPr>
            <a:xfrm>
              <a:off x="1196864" y="711756"/>
              <a:ext cx="5099161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1600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Kể cho người thân nghe câu chuyện </a:t>
              </a:r>
              <a:r>
                <a:rPr lang="vi-VN" sz="1600" i="1" dirty="0">
                  <a:solidFill>
                    <a:schemeClr val="accent3">
                      <a:lumMod val="50000"/>
                    </a:schemeClr>
                  </a:solidFill>
                  <a:latin typeface="UTM Avo" panose="02040603050506020204" pitchFamily="18" charset="0"/>
                </a:rPr>
                <a:t>Niềm vui của Bi và Bống.</a:t>
              </a:r>
              <a:endParaRPr lang="en-US" sz="1600" dirty="0">
                <a:solidFill>
                  <a:schemeClr val="accent3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64BC7AC5-24D2-4A80-98D9-039279B18D44}"/>
              </a:ext>
            </a:extLst>
          </p:cNvPr>
          <p:cNvGrpSpPr/>
          <p:nvPr/>
        </p:nvGrpSpPr>
        <p:grpSpPr>
          <a:xfrm>
            <a:off x="531204" y="1507030"/>
            <a:ext cx="3488762" cy="3270006"/>
            <a:chOff x="816954" y="1488195"/>
            <a:chExt cx="3488762" cy="32700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3C1E7A93-342D-4137-AC0F-4EE689D083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8744"/>
            <a:stretch/>
          </p:blipFill>
          <p:spPr>
            <a:xfrm>
              <a:off x="816954" y="1488195"/>
              <a:ext cx="1799802" cy="159790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7EC593F-581A-48B9-A471-9C3C9DBFA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46365"/>
            <a:stretch/>
          </p:blipFill>
          <p:spPr>
            <a:xfrm>
              <a:off x="816954" y="3065317"/>
              <a:ext cx="1883350" cy="168162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9885FF8D-681D-485C-A0BC-C68ECA63CE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1901" r="-1"/>
            <a:stretch/>
          </p:blipFill>
          <p:spPr>
            <a:xfrm>
              <a:off x="2616756" y="1491661"/>
              <a:ext cx="1688960" cy="1597905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9AB8EC3-A5B8-4AEE-8EBE-70539D4090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4042"/>
            <a:stretch/>
          </p:blipFill>
          <p:spPr>
            <a:xfrm>
              <a:off x="2684629" y="3076574"/>
              <a:ext cx="1613767" cy="168162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193A43D-9094-4067-A73E-58633550B993}"/>
              </a:ext>
            </a:extLst>
          </p:cNvPr>
          <p:cNvSpPr txBox="1"/>
          <p:nvPr/>
        </p:nvSpPr>
        <p:spPr>
          <a:xfrm>
            <a:off x="4036407" y="1615981"/>
            <a:ext cx="2387349" cy="28133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Quan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sát và kể lại theo tranh minh họa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Kể lần lượt từng đoạn câu chuyện cho người thân nghe.</a:t>
            </a:r>
          </a:p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Không cần kể đúng từng chữ, từng lời của câu chuyện.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6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7F52E4E8-B5E7-4677-A96C-56C7E9EF7F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DDB786E-AACD-47A3-BA91-9A4A8DC7A014}"/>
              </a:ext>
            </a:extLst>
          </p:cNvPr>
          <p:cNvSpPr/>
          <p:nvPr/>
        </p:nvSpPr>
        <p:spPr>
          <a:xfrm>
            <a:off x="690118" y="1328483"/>
            <a:ext cx="5712381" cy="1534281"/>
          </a:xfrm>
          <a:prstGeom prst="rect">
            <a:avLst/>
          </a:prstGeom>
          <a:noFill/>
        </p:spPr>
        <p:txBody>
          <a:bodyPr wrap="none" lIns="51435" tIns="25718" rIns="51435" bIns="25718" numCol="1">
            <a:prstTxWarp prst="textTriangle">
              <a:avLst>
                <a:gd name="adj" fmla="val 30003"/>
              </a:avLst>
            </a:prstTxWarp>
            <a:spAutoFit/>
          </a:bodyPr>
          <a:lstStyle/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CHÚC CÁC CON </a:t>
            </a:r>
          </a:p>
          <a:p>
            <a:pPr algn="ctr" defTabSz="514350">
              <a:buClrTx/>
            </a:pPr>
            <a:r>
              <a:rPr lang="vi-VN" sz="3713" kern="120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+mn-ea"/>
                <a:cs typeface="+mn-cs"/>
              </a:rPr>
              <a:t>CHĂM NGOAN HỌC GIỎI</a:t>
            </a:r>
            <a:endParaRPr lang="en-US" sz="3713" kern="120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2924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338&quot;/&gt;&lt;/object&gt;&lt;object type=&quot;3&quot; unique_id=&quot;10004&quot;&gt;&lt;property id=&quot;20148&quot; value=&quot;5&quot;/&gt;&lt;property id=&quot;20300&quot; value=&quot;Slide 2&quot;/&gt;&lt;property id=&quot;20307&quot; value=&quot;371&quot;/&gt;&lt;/object&gt;&lt;object type=&quot;3&quot; unique_id=&quot;10005&quot;&gt;&lt;property id=&quot;20148&quot; value=&quot;5&quot;/&gt;&lt;property id=&quot;20300&quot; value=&quot;Slide 3&quot;/&gt;&lt;property id=&quot;20307&quot; value=&quot;372&quot;/&gt;&lt;/object&gt;&lt;object type=&quot;3&quot; unique_id=&quot;10006&quot;&gt;&lt;property id=&quot;20148&quot; value=&quot;5&quot;/&gt;&lt;property id=&quot;20300&quot; value=&quot;Slide 4&quot;/&gt;&lt;property id=&quot;20307&quot; value=&quot;373&quot;/&gt;&lt;/object&gt;&lt;object type=&quot;3&quot; unique_id=&quot;10007&quot;&gt;&lt;property id=&quot;20148&quot; value=&quot;5&quot;/&gt;&lt;property id=&quot;20300&quot; value=&quot;Slide 5&quot;/&gt;&lt;property id=&quot;20307&quot; value=&quot;358&quot;/&gt;&lt;/object&gt;&lt;object type=&quot;3&quot; unique_id=&quot;10008&quot;&gt;&lt;property id=&quot;20148&quot; value=&quot;5&quot;/&gt;&lt;property id=&quot;20300&quot; value=&quot;Slide 6&quot;/&gt;&lt;property id=&quot;20307&quot; value=&quot;374&quot;/&gt;&lt;/object&gt;&lt;object type=&quot;3&quot; unique_id=&quot;10009&quot;&gt;&lt;property id=&quot;20148&quot; value=&quot;5&quot;/&gt;&lt;property id=&quot;20300&quot; value=&quot;Slide 7&quot;/&gt;&lt;property id=&quot;20307&quot; value=&quot;375&quot;/&gt;&lt;/object&gt;&lt;/object&gt;&lt;object type=&quot;8&quot; unique_id=&quot;10018&quot;&gt;&lt;/object&gt;&lt;/object&gt;&lt;/database&gt;"/>
  <p:tag name="MMPROD_NEXTUNIQUEID" val="10009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1401</TotalTime>
  <Words>215</Words>
  <Application>Microsoft Office PowerPoint</Application>
  <PresentationFormat>Custom</PresentationFormat>
  <Paragraphs>20</Paragraphs>
  <Slides>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Calibri</vt:lpstr>
      <vt:lpstr>Kalam</vt:lpstr>
      <vt:lpstr>HP001</vt:lpstr>
      <vt:lpstr>UTM Avo</vt:lpstr>
      <vt:lpstr>Times New Roman</vt:lpstr>
      <vt:lpstr>Wingdings</vt:lpstr>
      <vt:lpstr>UTM Cookies</vt:lpstr>
      <vt:lpstr>Calibri Light</vt:lpstr>
      <vt:lpstr>Montserrat</vt:lpstr>
      <vt:lpstr>Doodle Sketchbook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MTC</cp:lastModifiedBy>
  <cp:revision>67</cp:revision>
  <dcterms:modified xsi:type="dcterms:W3CDTF">2021-07-09T08:24:35Z</dcterms:modified>
</cp:coreProperties>
</file>