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4" r:id="rId3"/>
    <p:sldMasterId id="2147483746" r:id="rId4"/>
  </p:sldMasterIdLst>
  <p:notesMasterIdLst>
    <p:notesMasterId r:id="rId18"/>
  </p:notesMasterIdLst>
  <p:sldIdLst>
    <p:sldId id="257" r:id="rId5"/>
    <p:sldId id="482" r:id="rId6"/>
    <p:sldId id="481" r:id="rId7"/>
    <p:sldId id="483" r:id="rId8"/>
    <p:sldId id="267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95621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8971" y="3144915"/>
            <a:ext cx="2263295" cy="382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4042C-3CEA-44E7-933F-7BDDDC6F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51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164</Words>
  <Application>Microsoft Office PowerPoint</Application>
  <PresentationFormat>Widescreen</PresentationFormat>
  <Paragraphs>38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Microsoft YaHei</vt:lpstr>
      <vt:lpstr>Arial</vt:lpstr>
      <vt:lpstr>Arial-Rounded</vt:lpstr>
      <vt:lpstr>Calibri</vt:lpstr>
      <vt:lpstr>Calibri Light</vt:lpstr>
      <vt:lpstr>等线</vt:lpstr>
      <vt:lpstr>Franklin Gothic Book</vt:lpstr>
      <vt:lpstr>Franklin Gothic Medium</vt:lpstr>
      <vt:lpstr>Montserrat Medium</vt:lpstr>
      <vt:lpstr>黑体</vt:lpstr>
      <vt:lpstr>华文楷体</vt:lpstr>
      <vt:lpstr>Times New Roman</vt:lpstr>
      <vt:lpstr>Verdana</vt:lpstr>
      <vt:lpstr>Wingdings 2</vt:lpstr>
      <vt:lpstr>1_Office Theme</vt:lpstr>
      <vt:lpstr>Office Theme</vt:lpstr>
      <vt:lpstr>1_Office 主题​​</vt:lpstr>
      <vt:lpstr>Trek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THUY LINH</cp:lastModifiedBy>
  <cp:revision>20</cp:revision>
  <dcterms:created xsi:type="dcterms:W3CDTF">2021-05-21T10:43:38Z</dcterms:created>
  <dcterms:modified xsi:type="dcterms:W3CDTF">2023-09-13T01:18:39Z</dcterms:modified>
</cp:coreProperties>
</file>