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9" r:id="rId4"/>
    <p:sldId id="275" r:id="rId5"/>
    <p:sldId id="276" r:id="rId6"/>
    <p:sldId id="277" r:id="rId7"/>
    <p:sldId id="278" r:id="rId8"/>
    <p:sldId id="262" r:id="rId9"/>
    <p:sldId id="279" r:id="rId10"/>
    <p:sldId id="280" r:id="rId11"/>
    <p:sldId id="263" r:id="rId12"/>
    <p:sldId id="269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DE0"/>
    <a:srgbClr val="9ADBC5"/>
    <a:srgbClr val="FFFFFF"/>
    <a:srgbClr val="DFDD6C"/>
    <a:srgbClr val="FEC453"/>
    <a:srgbClr val="FF8D6F"/>
    <a:srgbClr val="4F81BD"/>
    <a:srgbClr val="F98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9B78-BCFF-463C-A921-FDEAD8829EA4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7971-1439-433C-9167-465AC369E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7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666D-F615-4303-8F6D-2F0326FC790B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4E07B-E622-492B-90ED-821D1249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2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DF8B-6F22-451D-812C-BB251CB52752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EE2F8-728D-4492-83AB-2BBEAFC6E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5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6D17-8B3C-41B5-9979-9A12BCBF26E0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6FB-604A-44AC-BFE8-65E0AA15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E4BB-6FC6-4003-9686-D2C30A84C168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D26-7ABC-46EA-BA82-46795F1D0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6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2782-6DE1-49EE-A2BD-9CED720C4A10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956A-31D8-4F25-8232-F8CE27FE7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7347-BDEB-4677-8C16-565D94B60B17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88802-3E40-4217-9449-0CA1D633C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0B92-FA32-4350-8166-A02BE7944A00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8700B-7D2C-4B1D-A267-D659D31B1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9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6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4E1DF-1CEA-4E63-8A23-65F82B8DA1BE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237D-B291-4690-BF49-6C3D59C8A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D495-065D-4967-9D7A-462425AF7135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CC9BA-C01F-47A2-896A-EC0001F73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046513-4C39-42C1-BD7A-BEE39FF15916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A7A516-C51B-4924-92BC-DA179AFC3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0.WAV"/><Relationship Id="rId7" Type="http://schemas.openxmlformats.org/officeDocument/2006/relationships/image" Target="../media/image21.jpeg"/><Relationship Id="rId12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5.WAV"/><Relationship Id="rId7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png"/><Relationship Id="rId3" Type="http://schemas.openxmlformats.org/officeDocument/2006/relationships/audio" Target="../media/media9.WAV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microsoft.com/office/2007/relationships/media" Target="../media/media9.WAV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381000"/>
            <a:ext cx="9144001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6086" y="1988100"/>
            <a:ext cx="6862777" cy="430552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MỪNG CHÀO ĐÓN NĂM HỌC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952750"/>
            <a:ext cx="764381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MÔN: TIẾNG VIỆT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LỚP: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59940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TRƯỜNG LỚP; BẠN BÈ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1+2)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75732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4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200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50813"/>
            <a:ext cx="26924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58750"/>
            <a:ext cx="20637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371975"/>
            <a:ext cx="251460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10050"/>
            <a:ext cx="22002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5431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362200"/>
            <a:ext cx="34512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1A634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9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5"/>
          <a:stretch>
            <a:fillRect/>
          </a:stretch>
        </p:blipFill>
        <p:spPr bwMode="auto">
          <a:xfrm>
            <a:off x="609600" y="304800"/>
            <a:ext cx="80772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0CE34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utterfly Wings Flying In The Sky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52400" y="1905000"/>
            <a:ext cx="8991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550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Chúc các con chăm ngoan học tốt!</a:t>
            </a:r>
          </a:p>
        </p:txBody>
      </p:sp>
      <p:pic>
        <p:nvPicPr>
          <p:cNvPr id="2" name="D9B234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82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4366" y="2693480"/>
            <a:ext cx="680955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Tiết 1: Làm quen với trường lớp,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bạn bè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6C7233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97C33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8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19400"/>
            <a:ext cx="281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4325"/>
            <a:ext cx="3048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67025"/>
            <a:ext cx="3124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99B33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19400"/>
            <a:ext cx="281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4325"/>
            <a:ext cx="3048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67025"/>
            <a:ext cx="3124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966833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9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19400"/>
            <a:ext cx="281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4325"/>
            <a:ext cx="3048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67025"/>
            <a:ext cx="3124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72434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6038"/>
            <a:ext cx="9158288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6373" y="2514600"/>
            <a:ext cx="620554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Các bước làm quen với bạn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3674537"/>
            <a:ext cx="361406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Chào hỏi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625977"/>
            <a:ext cx="582580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Giới thiệu bản thân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DA4E34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8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76200" y="457200"/>
            <a:ext cx="9020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BCB34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432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52413"/>
            <a:ext cx="26241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163"/>
            <a:ext cx="2692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33650"/>
            <a:ext cx="2590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2676525"/>
            <a:ext cx="2266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191000"/>
            <a:ext cx="2641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4532313"/>
            <a:ext cx="32766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752725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CE734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9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|16.8|8.1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2|2.5|1.8|2.2|2.5|2.3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2|2.6|2.3|1.9|4.1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68</Words>
  <Application>Microsoft Office PowerPoint</Application>
  <PresentationFormat>On-screen Show (4:3)</PresentationFormat>
  <Paragraphs>13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Arial-SGK-TV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44</cp:revision>
  <dcterms:created xsi:type="dcterms:W3CDTF">2020-08-13T17:57:35Z</dcterms:created>
  <dcterms:modified xsi:type="dcterms:W3CDTF">2021-08-30T14:07:25Z</dcterms:modified>
</cp:coreProperties>
</file>