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71" r:id="rId24"/>
    <p:sldId id="272" r:id="rId25"/>
    <p:sldId id="26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09/09/2023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09/09/2023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09/09/2023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4.png"/><Relationship Id="rId7"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1.svg"/><Relationship Id="rId4" Type="http://schemas.openxmlformats.org/officeDocument/2006/relationships/image" Target="../media/image4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0.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toàn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bài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thăm</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quê</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r>
              <a:rPr kumimoji="0" lang="pt-BR"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smtClean="0">
                <a:latin typeface="Times New Roman" panose="02020603050405020304" pitchFamily="18" charset="0"/>
                <a:cs typeface="Times New Roman" panose="02020603050405020304" pitchFamily="18" charset="0"/>
              </a:rPr>
              <a:t>Đọc </a:t>
            </a:r>
            <a:r>
              <a:rPr lang="nl-NL" sz="4000" b="1" dirty="0">
                <a:latin typeface="Times New Roman" panose="02020603050405020304" pitchFamily="18" charset="0"/>
                <a:cs typeface="Times New Roman" panose="02020603050405020304" pitchFamily="18" charset="0"/>
              </a:rPr>
              <a:t>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smtClean="0">
                <a:latin typeface="Times New Roman" panose="02020603050405020304" pitchFamily="18" charset="0"/>
                <a:cs typeface="Times New Roman" panose="02020603050405020304" pitchFamily="18" charset="0"/>
              </a:rPr>
              <a:t>D. Hai </a:t>
            </a:r>
            <a:r>
              <a:rPr lang="nl-NL" sz="3200" b="1" dirty="0">
                <a:latin typeface="Times New Roman" panose="02020603050405020304" pitchFamily="18" charset="0"/>
                <a:cs typeface="Times New Roman" panose="02020603050405020304" pitchFamily="18" charset="0"/>
              </a:rPr>
              <a:t>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smtClean="0">
                <a:latin typeface="Times New Roman" panose="02020603050405020304" pitchFamily="18" charset="0"/>
                <a:cs typeface="Times New Roman" panose="02020603050405020304" pitchFamily="18" charset="0"/>
              </a:rPr>
              <a:t>Sơn </a:t>
            </a:r>
            <a:r>
              <a:rPr lang="nl-NL" sz="3200" b="1" dirty="0">
                <a:latin typeface="Times New Roman" panose="02020603050405020304" pitchFamily="18" charset="0"/>
                <a:cs typeface="Times New Roman" panose="02020603050405020304" pitchFamily="18" charset="0"/>
              </a:rPr>
              <a:t>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09" y="1380850"/>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761209"/>
            <a:chOff x="6404693" y="4731628"/>
            <a:chExt cx="4328535" cy="1761209"/>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TAI NGHE</a:t>
              </a:r>
            </a:p>
          </p:txBody>
        </p:sp>
      </p:grpSp>
      <p:sp>
        <p:nvSpPr>
          <p:cNvPr id="20" name="Rectangle 19"/>
          <p:cNvSpPr/>
          <p:nvPr/>
        </p:nvSpPr>
        <p:spPr>
          <a:xfrm>
            <a:off x="1638371" y="1946942"/>
            <a:ext cx="536877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8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1011</Words>
  <Application>Microsoft Office PowerPoint</Application>
  <PresentationFormat>Widescreen</PresentationFormat>
  <Paragraphs>156</Paragraphs>
  <Slides>24</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微软雅黑</vt:lpstr>
      <vt:lpstr>Arial</vt:lpstr>
      <vt:lpstr>Arial-Rounded</vt:lpstr>
      <vt:lpstr>Calibri</vt:lpstr>
      <vt:lpstr>Calibri Light</vt:lpstr>
      <vt:lpstr>Coiny</vt:lpstr>
      <vt:lpstr>Tahoma</vt:lpstr>
      <vt:lpstr>Times New Roman</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P180921</cp:lastModifiedBy>
  <cp:revision>49</cp:revision>
  <dcterms:created xsi:type="dcterms:W3CDTF">2022-05-25T14:48:49Z</dcterms:created>
  <dcterms:modified xsi:type="dcterms:W3CDTF">2023-09-09T13:44:32Z</dcterms:modified>
</cp:coreProperties>
</file>