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29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40 :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5        7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100411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151055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3946060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350450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572870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6834308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08504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túi      : 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 gạo nếp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túi  : … kg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47" y="2506033"/>
            <a:ext cx="2472485" cy="286962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3091092" y="819705"/>
            <a:ext cx="709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Tư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13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9  </a:t>
            </a:r>
            <a:r>
              <a:rPr kumimoji="0" lang="en-US" altLang="zh-CN" sz="36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2023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2721634" y="2272478"/>
            <a:ext cx="815674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4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5437129" y="1573696"/>
            <a:ext cx="147187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65122" y="249049"/>
            <a:ext cx="67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215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69098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375</Words>
  <Application>Microsoft Office PowerPoint</Application>
  <PresentationFormat>Widescreen</PresentationFormat>
  <Paragraphs>150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My PC</cp:lastModifiedBy>
  <cp:revision>7</cp:revision>
  <dcterms:created xsi:type="dcterms:W3CDTF">2022-08-11T15:02:15Z</dcterms:created>
  <dcterms:modified xsi:type="dcterms:W3CDTF">2023-09-10T06:42:04Z</dcterms:modified>
</cp:coreProperties>
</file>